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86372-7688-4F51-83EF-18A7030B9FC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32CE-2AB3-465B-8A8D-905195A2AD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359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86372-7688-4F51-83EF-18A7030B9FC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32CE-2AB3-465B-8A8D-905195A2AD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042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86372-7688-4F51-83EF-18A7030B9FC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32CE-2AB3-465B-8A8D-905195A2AD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912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86372-7688-4F51-83EF-18A7030B9FC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32CE-2AB3-465B-8A8D-905195A2AD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580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86372-7688-4F51-83EF-18A7030B9FC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32CE-2AB3-465B-8A8D-905195A2AD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386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86372-7688-4F51-83EF-18A7030B9FC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32CE-2AB3-465B-8A8D-905195A2AD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0843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86372-7688-4F51-83EF-18A7030B9FC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32CE-2AB3-465B-8A8D-905195A2AD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566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86372-7688-4F51-83EF-18A7030B9FC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32CE-2AB3-465B-8A8D-905195A2AD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5864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86372-7688-4F51-83EF-18A7030B9FC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32CE-2AB3-465B-8A8D-905195A2AD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619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86372-7688-4F51-83EF-18A7030B9FC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32CE-2AB3-465B-8A8D-905195A2AD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8311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86372-7688-4F51-83EF-18A7030B9FC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32CE-2AB3-465B-8A8D-905195A2AD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6400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86372-7688-4F51-83EF-18A7030B9FC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D32CE-2AB3-465B-8A8D-905195A2AD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8619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w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m%C4%9Bsto&amp;ex=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4820413"/>
              </p:ext>
            </p:extLst>
          </p:nvPr>
        </p:nvGraphicFramePr>
        <p:xfrm>
          <a:off x="2411760" y="332656"/>
          <a:ext cx="4095253" cy="61705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92679" progId="Word.Document.12">
                  <p:embed/>
                </p:oleObj>
              </mc:Choice>
              <mc:Fallback>
                <p:oleObj name="Dokument" r:id="rId3" imgW="5901230" imgH="889267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332656"/>
                        <a:ext cx="4095253" cy="617059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Housing and Living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52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n-US" smtClean="0"/>
              <a:t>Types of houses</a:t>
            </a:r>
            <a:endParaRPr lang="cs-CZ" dirty="0"/>
          </a:p>
        </p:txBody>
      </p:sp>
      <p:pic>
        <p:nvPicPr>
          <p:cNvPr id="1026" name="Picture 2" descr="C:\Users\urbanovah\AppData\Local\Microsoft\Windows\Temporary Internet Files\Content.IE5\4EM5FSV7\MC900212005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1685556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rbanovah\AppData\Local\Microsoft\Windows\Temporary Internet Files\Content.IE5\4EM5FSV7\MC9004261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36582"/>
            <a:ext cx="1375623" cy="111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rbanovah\AppData\Local\Microsoft\Windows\Temporary Internet Files\Content.IE5\1O6JSML1\MC9002823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78491"/>
            <a:ext cx="1443856" cy="131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rbanovah\AppData\Local\Microsoft\Windows\Temporary Internet Files\Content.IE5\4EM5FSV7\MC9003113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09120"/>
            <a:ext cx="1605880" cy="98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rbanovah\AppData\Local\Microsoft\Windows\Temporary Internet Files\Content.IE5\0U9O6FDC\MP90039965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369" y="4538108"/>
            <a:ext cx="1255439" cy="1004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07693" y="2926403"/>
            <a:ext cx="1944216" cy="4242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block of flats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059832" y="3989377"/>
            <a:ext cx="2664296" cy="4242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schemeClr val="tx1"/>
                </a:solidFill>
              </a:rPr>
              <a:t>s</a:t>
            </a:r>
            <a:r>
              <a:rPr lang="cs-CZ" sz="2000" dirty="0" smtClean="0">
                <a:solidFill>
                  <a:schemeClr val="tx1"/>
                </a:solidFill>
              </a:rPr>
              <a:t>emi-detached house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86408" y="5577373"/>
            <a:ext cx="1944216" cy="4242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terraced house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302058" y="5738544"/>
            <a:ext cx="1944216" cy="4242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detached house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231918" y="2926403"/>
            <a:ext cx="2084497" cy="4242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thatched cottage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80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Parts of the house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urbanovah\AppData\Local\Microsoft\Windows\Temporary Internet Files\Content.IE5\1O6JSML1\MC9003039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36912"/>
            <a:ext cx="3316772" cy="1899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120172" y="2666701"/>
            <a:ext cx="1656184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roof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2798127"/>
            <a:ext cx="1656184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garage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095836" y="5282360"/>
            <a:ext cx="1656184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f</a:t>
            </a:r>
            <a:r>
              <a:rPr lang="en-US" sz="2400" dirty="0" smtClean="0">
                <a:solidFill>
                  <a:schemeClr val="tx1"/>
                </a:solidFill>
              </a:rPr>
              <a:t>ront door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588224" y="3586447"/>
            <a:ext cx="1656184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window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923928" y="1673188"/>
            <a:ext cx="1656184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chimney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13" name="Přímá spojnice se šipkou 12"/>
          <p:cNvCxnSpPr/>
          <p:nvPr/>
        </p:nvCxnSpPr>
        <p:spPr>
          <a:xfrm flipH="1">
            <a:off x="5292080" y="3050155"/>
            <a:ext cx="1296144" cy="25202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12" idx="2"/>
          </p:cNvCxnSpPr>
          <p:nvPr/>
        </p:nvCxnSpPr>
        <p:spPr>
          <a:xfrm flipH="1">
            <a:off x="4355976" y="2177244"/>
            <a:ext cx="396044" cy="62088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511660" y="3170757"/>
            <a:ext cx="1404156" cy="112233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 flipV="1">
            <a:off x="3905494" y="4476984"/>
            <a:ext cx="18434" cy="96824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>
            <a:off x="5436096" y="3838475"/>
            <a:ext cx="1368152" cy="25202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5807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Rooms in the </a:t>
            </a:r>
            <a:r>
              <a:rPr lang="en-US" dirty="0" smtClean="0"/>
              <a:t>house</a:t>
            </a:r>
            <a:endParaRPr lang="cs-CZ" dirty="0"/>
          </a:p>
        </p:txBody>
      </p:sp>
      <p:pic>
        <p:nvPicPr>
          <p:cNvPr id="1030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789908"/>
            <a:ext cx="1630153" cy="1085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C:\Users\urbanovah\AppData\Local\Microsoft\Windows\Temporary Internet Files\Content.IE5\4EM5FSV7\MP90044828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249"/>
            <a:ext cx="1656184" cy="110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rbanovah\AppData\Local\Microsoft\Windows\Temporary Internet Files\Content.IE5\0U9O6FDC\MP90044849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14508"/>
            <a:ext cx="1483835" cy="98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rbanovah\AppData\Local\Microsoft\Windows\Temporary Internet Files\Content.IE5\0U9O6FDC\MP90042250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951" y="4485343"/>
            <a:ext cx="864096" cy="1297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rbanovah\AppData\Local\Microsoft\Windows\Temporary Internet Files\Content.IE5\4EM5FSV7\MP90044237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103" y="4003743"/>
            <a:ext cx="1525826" cy="98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053596" y="3147938"/>
            <a:ext cx="1656184" cy="4320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kitchen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603745" y="3147938"/>
            <a:ext cx="1656184" cy="4320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living room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957433" y="5157824"/>
            <a:ext cx="1656184" cy="4320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bedroom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851920" y="3787719"/>
            <a:ext cx="1656184" cy="4320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dining room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896907" y="5930087"/>
            <a:ext cx="1656184" cy="4320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toilet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734103" y="5305326"/>
            <a:ext cx="1656184" cy="4320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bathroom</a:t>
            </a: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urbanovah\AppData\Local\Microsoft\Windows\Temporary Internet Files\Content.IE5\0U9O6FDC\MC90021787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544" y="2178334"/>
            <a:ext cx="1487560" cy="140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139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n-US" dirty="0" smtClean="0"/>
              <a:t>Where can we find?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dishwasher                                           fridge</a:t>
            </a:r>
          </a:p>
          <a:p>
            <a:pPr marL="0" indent="0">
              <a:buNone/>
            </a:pPr>
            <a:r>
              <a:rPr lang="en-US" dirty="0" smtClean="0"/>
              <a:t>cooker                                                   bath</a:t>
            </a:r>
          </a:p>
          <a:p>
            <a:pPr marL="0" indent="0">
              <a:buNone/>
            </a:pPr>
            <a:r>
              <a:rPr lang="en-US" dirty="0" smtClean="0"/>
              <a:t>bedside table                                       sink</a:t>
            </a:r>
          </a:p>
          <a:p>
            <a:pPr marL="0" indent="0">
              <a:buNone/>
            </a:pPr>
            <a:r>
              <a:rPr lang="en-US" dirty="0" smtClean="0"/>
              <a:t>washing machine                                 shower</a:t>
            </a:r>
          </a:p>
          <a:p>
            <a:pPr marL="0" indent="0">
              <a:buNone/>
            </a:pPr>
            <a:r>
              <a:rPr lang="en-US" dirty="0" smtClean="0"/>
              <a:t>wardrobe                                              coffee table</a:t>
            </a:r>
          </a:p>
          <a:p>
            <a:pPr marL="0" indent="0">
              <a:buNone/>
            </a:pPr>
            <a:r>
              <a:rPr lang="en-US" dirty="0" smtClean="0"/>
              <a:t>cupboard                                               sofa</a:t>
            </a:r>
          </a:p>
          <a:p>
            <a:pPr marL="0" indent="0">
              <a:buNone/>
            </a:pPr>
            <a:r>
              <a:rPr lang="en-US" dirty="0" smtClean="0"/>
              <a:t>armchair                                                washbasin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551993" y="1769426"/>
            <a:ext cx="1872208" cy="50405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kitchen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78455" y="2801977"/>
            <a:ext cx="1872208" cy="50405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living room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90287" y="4005064"/>
            <a:ext cx="1872208" cy="50405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bedroom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69715" y="5157192"/>
            <a:ext cx="1872208" cy="50405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bathroom</a:t>
            </a:r>
            <a:endParaRPr lang="cs-CZ" sz="2000" dirty="0">
              <a:solidFill>
                <a:schemeClr val="tx1"/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2339752" y="1916832"/>
            <a:ext cx="1212241" cy="10462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5420931" y="1895440"/>
            <a:ext cx="981712" cy="12601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1619672" y="2132856"/>
            <a:ext cx="1932321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2691167" y="3223500"/>
            <a:ext cx="852201" cy="938306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2377983" y="3789040"/>
            <a:ext cx="1229963" cy="175367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 flipV="1">
            <a:off x="5292080" y="2273482"/>
            <a:ext cx="1110563" cy="86748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5467255" y="3781562"/>
            <a:ext cx="960720" cy="150164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>
            <a:off x="5292080" y="2564904"/>
            <a:ext cx="1110563" cy="259228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2146532" y="4257092"/>
            <a:ext cx="1466559" cy="0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2123728" y="2273482"/>
            <a:ext cx="1656184" cy="259567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1979712" y="3306033"/>
            <a:ext cx="1800200" cy="2103187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H="1" flipV="1">
            <a:off x="5420931" y="3306033"/>
            <a:ext cx="981712" cy="951059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 flipH="1" flipV="1">
            <a:off x="5059823" y="3306033"/>
            <a:ext cx="1368152" cy="1480595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 flipH="1" flipV="1">
            <a:off x="5462495" y="5409220"/>
            <a:ext cx="1053721" cy="13349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965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n-US" dirty="0" smtClean="0"/>
              <a:t>Where would you like to live?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in a house or in a flat?</a:t>
            </a:r>
          </a:p>
          <a:p>
            <a:endParaRPr lang="en-US" dirty="0"/>
          </a:p>
          <a:p>
            <a:r>
              <a:rPr lang="en-US" dirty="0" smtClean="0"/>
              <a:t>in a town or in </a:t>
            </a:r>
            <a:r>
              <a:rPr lang="en-US" smtClean="0"/>
              <a:t>a village?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5957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48680"/>
            <a:ext cx="4315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Zdroje obrázků:  </a:t>
            </a:r>
            <a:r>
              <a:rPr lang="cs-CZ" u="sng" dirty="0">
                <a:solidFill>
                  <a:prstClr val="black"/>
                </a:solidFill>
                <a:hlinkClick r:id="rId2"/>
              </a:rPr>
              <a:t>http://office.microsoft.com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22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95</Words>
  <Application>Microsoft Office PowerPoint</Application>
  <PresentationFormat>Předvádění na obrazovce (4:3)</PresentationFormat>
  <Paragraphs>38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Microsoft Word Document</vt:lpstr>
      <vt:lpstr>Prezentace aplikace PowerPoint</vt:lpstr>
      <vt:lpstr>Housing and Living</vt:lpstr>
      <vt:lpstr>Types of houses</vt:lpstr>
      <vt:lpstr>Parts of the house</vt:lpstr>
      <vt:lpstr>Rooms in the house</vt:lpstr>
      <vt:lpstr>Where can we find?</vt:lpstr>
      <vt:lpstr>Where would you like to live?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Housing and Living</dc:title>
  <dc:creator>Hana Urbanová</dc:creator>
  <cp:lastModifiedBy>Hana Urbanová</cp:lastModifiedBy>
  <cp:revision>18</cp:revision>
  <dcterms:created xsi:type="dcterms:W3CDTF">2013-09-22T22:01:33Z</dcterms:created>
  <dcterms:modified xsi:type="dcterms:W3CDTF">2013-10-30T08:00:29Z</dcterms:modified>
</cp:coreProperties>
</file>