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8BAB0-879E-4138-B6B2-1B582E698CC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84119-A77A-41C6-89CA-BB657D0AA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8BAB0-879E-4138-B6B2-1B582E698CC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84119-A77A-41C6-89CA-BB657D0AA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8BAB0-879E-4138-B6B2-1B582E698CC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84119-A77A-41C6-89CA-BB657D0AA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8BAB0-879E-4138-B6B2-1B582E698CC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84119-A77A-41C6-89CA-BB657D0AA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8BAB0-879E-4138-B6B2-1B582E698CC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84119-A77A-41C6-89CA-BB657D0AA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8BAB0-879E-4138-B6B2-1B582E698CC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84119-A77A-41C6-89CA-BB657D0AA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8BAB0-879E-4138-B6B2-1B582E698CC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84119-A77A-41C6-89CA-BB657D0AA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8BAB0-879E-4138-B6B2-1B582E698CC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84119-A77A-41C6-89CA-BB657D0AA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8BAB0-879E-4138-B6B2-1B582E698CC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84119-A77A-41C6-89CA-BB657D0AA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8BAB0-879E-4138-B6B2-1B582E698CC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84119-A77A-41C6-89CA-BB657D0AA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8BAB0-879E-4138-B6B2-1B582E698CC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B84119-A77A-41C6-89CA-BB657D0AA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F8BAB0-879E-4138-B6B2-1B582E698CC0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B84119-A77A-41C6-89CA-BB657D0AA3D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ut thruBlk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57768327"/>
              </p:ext>
            </p:extLst>
          </p:nvPr>
        </p:nvGraphicFramePr>
        <p:xfrm>
          <a:off x="2339752" y="116631"/>
          <a:ext cx="4471185" cy="661249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728513" progId="Word.Document.12">
                  <p:embed/>
                </p:oleObj>
              </mc:Choice>
              <mc:Fallback>
                <p:oleObj name="Dokument" r:id="rId3" imgW="5901230" imgH="872851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116631"/>
                        <a:ext cx="4471185" cy="661249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81748881"/>
      </p:ext>
    </p:extLst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428736"/>
            <a:ext cx="8229600" cy="2643206"/>
          </a:xfrm>
        </p:spPr>
        <p:txBody>
          <a:bodyPr/>
          <a:lstStyle/>
          <a:p>
            <a:r>
              <a:rPr lang="cs-CZ" dirty="0" err="1" smtClean="0"/>
              <a:t>Reported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commands</a:t>
            </a:r>
            <a:endParaRPr lang="cs-CZ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Reported</a:t>
            </a:r>
            <a:r>
              <a:rPr lang="cs-CZ" b="1" dirty="0" smtClean="0"/>
              <a:t> </a:t>
            </a:r>
            <a:r>
              <a:rPr lang="cs-CZ" b="1" dirty="0" err="1" smtClean="0"/>
              <a:t>questions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(nepřímé otázky)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u="sng" dirty="0" err="1" smtClean="0"/>
              <a:t>Reported</a:t>
            </a:r>
            <a:r>
              <a:rPr lang="cs-CZ" sz="2800" u="sng" dirty="0" smtClean="0"/>
              <a:t> </a:t>
            </a:r>
            <a:r>
              <a:rPr lang="cs-CZ" sz="2800" u="sng" dirty="0" err="1" smtClean="0"/>
              <a:t>questions</a:t>
            </a:r>
            <a:r>
              <a:rPr lang="cs-CZ" sz="2800" u="sng" dirty="0" smtClean="0"/>
              <a:t>(nepřímé otázky)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- mají </a:t>
            </a:r>
            <a:r>
              <a:rPr lang="cs-CZ" sz="2800" u="sng" dirty="0" smtClean="0"/>
              <a:t>slovosled oznamovací věty </a:t>
            </a:r>
            <a:r>
              <a:rPr lang="cs-CZ" sz="2800" dirty="0" smtClean="0"/>
              <a:t>→</a:t>
            </a:r>
          </a:p>
          <a:p>
            <a:pPr>
              <a:buNone/>
            </a:pPr>
            <a:r>
              <a:rPr lang="cs-CZ" sz="2800" dirty="0" smtClean="0"/>
              <a:t>podmět + sloveso + předmět + příslovečné určení </a:t>
            </a:r>
          </a:p>
          <a:p>
            <a:pPr>
              <a:buNone/>
            </a:pPr>
            <a:endParaRPr lang="cs-CZ" sz="2800" dirty="0"/>
          </a:p>
          <a:p>
            <a:pPr>
              <a:buNone/>
            </a:pPr>
            <a:r>
              <a:rPr lang="cs-CZ" sz="2800" i="1" u="sng" smtClean="0"/>
              <a:t>- vypouští </a:t>
            </a:r>
            <a:r>
              <a:rPr lang="cs-CZ" sz="2800" i="1" u="sng" dirty="0" smtClean="0"/>
              <a:t>se pomocné sloveso do x </a:t>
            </a:r>
            <a:r>
              <a:rPr lang="cs-CZ" sz="2800" i="1" u="sng" dirty="0" err="1" smtClean="0"/>
              <a:t>did</a:t>
            </a:r>
            <a:endParaRPr lang="cs-CZ" sz="2800" i="1" u="sng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Nepřímé otázky v přítomnosti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u="sng" dirty="0" smtClean="0"/>
              <a:t>Nepřímé otázky v přítomno</a:t>
            </a:r>
            <a:r>
              <a:rPr lang="cs-CZ" u="sng" dirty="0" smtClean="0"/>
              <a:t>sti bývají </a:t>
            </a:r>
            <a:r>
              <a:rPr lang="cs-CZ" u="sng" dirty="0" err="1" smtClean="0"/>
              <a:t>uvozeny</a:t>
            </a:r>
            <a:r>
              <a:rPr lang="cs-CZ" u="sng" dirty="0" smtClean="0"/>
              <a:t> výrazy:</a:t>
            </a:r>
          </a:p>
          <a:p>
            <a:pPr>
              <a:buNone/>
            </a:pPr>
            <a:r>
              <a:rPr lang="cs-CZ" sz="2800" dirty="0" smtClean="0"/>
              <a:t>I (don't) </a:t>
            </a:r>
            <a:r>
              <a:rPr lang="cs-CZ" sz="2800" dirty="0" err="1" smtClean="0"/>
              <a:t>know</a:t>
            </a:r>
            <a:r>
              <a:rPr lang="cs-CZ" sz="2800" dirty="0" smtClean="0"/>
              <a:t>….I (don't) </a:t>
            </a:r>
            <a:r>
              <a:rPr lang="cs-CZ" sz="2800" dirty="0" err="1" smtClean="0"/>
              <a:t>remember</a:t>
            </a:r>
            <a:r>
              <a:rPr lang="cs-CZ" sz="2800" dirty="0" smtClean="0"/>
              <a:t>….Tell </a:t>
            </a:r>
            <a:r>
              <a:rPr lang="cs-CZ" sz="2800" dirty="0" err="1" smtClean="0"/>
              <a:t>me</a:t>
            </a:r>
            <a:r>
              <a:rPr lang="cs-CZ" sz="2800" dirty="0" smtClean="0"/>
              <a:t>…..</a:t>
            </a:r>
          </a:p>
          <a:p>
            <a:pPr>
              <a:buNone/>
            </a:pPr>
            <a:r>
              <a:rPr lang="cs-CZ" sz="2800" dirty="0" smtClean="0"/>
              <a:t>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know</a:t>
            </a:r>
            <a:r>
              <a:rPr lang="cs-CZ" sz="2800" dirty="0" smtClean="0"/>
              <a:t>…..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any</a:t>
            </a:r>
            <a:r>
              <a:rPr lang="cs-CZ" sz="2800" dirty="0" smtClean="0"/>
              <a:t> idea….I </a:t>
            </a:r>
            <a:r>
              <a:rPr lang="cs-CZ" sz="2800" dirty="0" err="1" smtClean="0"/>
              <a:t>wonder</a:t>
            </a:r>
            <a:r>
              <a:rPr lang="cs-CZ" sz="2800" dirty="0" smtClean="0"/>
              <a:t>…..</a:t>
            </a:r>
          </a:p>
          <a:p>
            <a:pPr>
              <a:buNone/>
            </a:pPr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tell </a:t>
            </a:r>
            <a:r>
              <a:rPr lang="cs-CZ" sz="2800" dirty="0" err="1" smtClean="0"/>
              <a:t>me</a:t>
            </a:r>
            <a:r>
              <a:rPr lang="cs-CZ" sz="2800" dirty="0" smtClean="0"/>
              <a:t>………….He </a:t>
            </a:r>
            <a:r>
              <a:rPr lang="cs-CZ" sz="2800" dirty="0" err="1" smtClean="0"/>
              <a:t>asks</a:t>
            </a:r>
            <a:r>
              <a:rPr lang="cs-CZ" sz="2800" dirty="0" smtClean="0"/>
              <a:t>………………….</a:t>
            </a:r>
          </a:p>
          <a:p>
            <a:pPr>
              <a:buNone/>
            </a:pPr>
            <a:endParaRPr lang="cs-CZ" sz="2800" dirty="0"/>
          </a:p>
          <a:p>
            <a:r>
              <a:rPr lang="cs-CZ" sz="2800" dirty="0" smtClean="0"/>
              <a:t>„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time</a:t>
            </a:r>
            <a:r>
              <a:rPr lang="cs-CZ" sz="2800" dirty="0" smtClean="0"/>
              <a:t>?“ – 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know</a:t>
            </a:r>
            <a:r>
              <a:rPr lang="cs-CZ" sz="2800" dirty="0" smtClean="0"/>
              <a:t>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time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?</a:t>
            </a:r>
          </a:p>
          <a:p>
            <a:endParaRPr lang="cs-CZ" sz="2800" dirty="0"/>
          </a:p>
          <a:p>
            <a:r>
              <a:rPr lang="cs-CZ" sz="2800" dirty="0" smtClean="0"/>
              <a:t>„</a:t>
            </a:r>
            <a:r>
              <a:rPr lang="cs-CZ" sz="2800" dirty="0" err="1" smtClean="0"/>
              <a:t>Where</a:t>
            </a:r>
            <a:r>
              <a:rPr lang="cs-CZ" sz="2800" dirty="0" smtClean="0"/>
              <a:t> </a:t>
            </a:r>
            <a:r>
              <a:rPr lang="cs-CZ" sz="2800" dirty="0" err="1" smtClean="0"/>
              <a:t>does</a:t>
            </a:r>
            <a:r>
              <a:rPr lang="cs-CZ" sz="2800" dirty="0" smtClean="0"/>
              <a:t> Jane </a:t>
            </a:r>
            <a:r>
              <a:rPr lang="cs-CZ" sz="2800" dirty="0" err="1" smtClean="0"/>
              <a:t>come</a:t>
            </a:r>
            <a:r>
              <a:rPr lang="cs-CZ" sz="2800" dirty="0" smtClean="0"/>
              <a:t> </a:t>
            </a:r>
            <a:r>
              <a:rPr lang="cs-CZ" sz="2800" dirty="0" err="1" smtClean="0"/>
              <a:t>from</a:t>
            </a:r>
            <a:r>
              <a:rPr lang="cs-CZ" sz="2800" dirty="0" smtClean="0"/>
              <a:t>?“ –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any</a:t>
            </a:r>
            <a:r>
              <a:rPr lang="cs-CZ" sz="2800" dirty="0" smtClean="0"/>
              <a:t> idea </a:t>
            </a:r>
            <a:r>
              <a:rPr lang="cs-CZ" sz="2800" dirty="0" err="1" smtClean="0"/>
              <a:t>where</a:t>
            </a:r>
            <a:r>
              <a:rPr lang="cs-CZ" sz="2800" dirty="0" smtClean="0"/>
              <a:t> Jane </a:t>
            </a:r>
            <a:r>
              <a:rPr lang="cs-CZ" sz="2800" dirty="0" err="1" smtClean="0"/>
              <a:t>comes</a:t>
            </a:r>
            <a:r>
              <a:rPr lang="cs-CZ" sz="2800" dirty="0" smtClean="0"/>
              <a:t> </a:t>
            </a:r>
            <a:r>
              <a:rPr lang="cs-CZ" sz="2800" dirty="0" err="1" smtClean="0"/>
              <a:t>from</a:t>
            </a:r>
            <a:r>
              <a:rPr lang="cs-CZ" sz="2800" dirty="0" smtClean="0"/>
              <a:t>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1142984"/>
            <a:ext cx="832689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Pokud je uvozovací hlavní věta v minulosti</a:t>
            </a:r>
            <a:r>
              <a:rPr lang="cs-CZ" sz="2800" dirty="0" smtClean="0"/>
              <a:t>-dochází navíc</a:t>
            </a:r>
          </a:p>
          <a:p>
            <a:r>
              <a:rPr lang="cs-CZ" sz="2800" dirty="0"/>
              <a:t>k</a:t>
            </a:r>
            <a:r>
              <a:rPr lang="cs-CZ" sz="2800" dirty="0" smtClean="0"/>
              <a:t>e stejným změnám jako u nepřímé řeči.</a:t>
            </a:r>
          </a:p>
          <a:p>
            <a:endParaRPr lang="cs-CZ" sz="2800" dirty="0"/>
          </a:p>
          <a:p>
            <a:r>
              <a:rPr lang="cs-CZ" sz="2800" u="sng" dirty="0" smtClean="0"/>
              <a:t>U oznamovacích vět </a:t>
            </a:r>
            <a:r>
              <a:rPr lang="cs-CZ" sz="2800" dirty="0" smtClean="0"/>
              <a:t>– posun slovesa o čas zpět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  změna zájmen a časových údajů</a:t>
            </a:r>
          </a:p>
          <a:p>
            <a:endParaRPr lang="cs-CZ" sz="2800" dirty="0" smtClean="0"/>
          </a:p>
          <a:p>
            <a:r>
              <a:rPr lang="cs-CZ" sz="2800" dirty="0" smtClean="0"/>
              <a:t>V AJ - </a:t>
            </a:r>
            <a:r>
              <a:rPr lang="cs-CZ" sz="2800" dirty="0" err="1" smtClean="0"/>
              <a:t>yes</a:t>
            </a:r>
            <a:r>
              <a:rPr lang="cs-CZ" sz="2800" dirty="0" smtClean="0"/>
              <a:t>/no- </a:t>
            </a:r>
            <a:r>
              <a:rPr lang="cs-CZ" sz="2800" dirty="0" err="1" smtClean="0"/>
              <a:t>questions</a:t>
            </a:r>
            <a:endParaRPr lang="cs-CZ" sz="2800" dirty="0" smtClean="0"/>
          </a:p>
          <a:p>
            <a:r>
              <a:rPr lang="cs-CZ" sz="2800" dirty="0" smtClean="0"/>
              <a:t>        - </a:t>
            </a:r>
            <a:r>
              <a:rPr lang="cs-CZ" sz="2800" dirty="0" err="1" smtClean="0"/>
              <a:t>wh</a:t>
            </a:r>
            <a:r>
              <a:rPr lang="cs-CZ" sz="2800" dirty="0" smtClean="0"/>
              <a:t>-</a:t>
            </a:r>
            <a:r>
              <a:rPr lang="cs-CZ" sz="2800" dirty="0" err="1" smtClean="0"/>
              <a:t>questions</a:t>
            </a:r>
            <a:endParaRPr lang="cs-CZ" sz="2800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Yes</a:t>
            </a:r>
            <a:r>
              <a:rPr lang="cs-CZ" dirty="0" smtClean="0"/>
              <a:t>/no </a:t>
            </a:r>
            <a:r>
              <a:rPr lang="cs-CZ" dirty="0" err="1" smtClean="0"/>
              <a:t>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err="1" smtClean="0"/>
              <a:t>Yes</a:t>
            </a:r>
            <a:r>
              <a:rPr lang="cs-CZ" sz="2800" dirty="0" smtClean="0"/>
              <a:t>/no </a:t>
            </a:r>
            <a:r>
              <a:rPr lang="cs-CZ" sz="2800" dirty="0" err="1" smtClean="0"/>
              <a:t>questions</a:t>
            </a:r>
            <a:r>
              <a:rPr lang="cs-CZ" sz="2800" dirty="0" smtClean="0"/>
              <a:t> (bez </a:t>
            </a:r>
            <a:r>
              <a:rPr lang="cs-CZ" sz="2800" dirty="0" err="1" smtClean="0"/>
              <a:t>wh</a:t>
            </a:r>
            <a:r>
              <a:rPr lang="cs-CZ" sz="2800" dirty="0" smtClean="0"/>
              <a:t> – </a:t>
            </a:r>
            <a:r>
              <a:rPr lang="cs-CZ" sz="2800" dirty="0" err="1" smtClean="0"/>
              <a:t>word</a:t>
            </a:r>
            <a:r>
              <a:rPr lang="cs-CZ" sz="2800" dirty="0" smtClean="0"/>
              <a:t>) používáme např. vazbu:</a:t>
            </a:r>
          </a:p>
          <a:p>
            <a:pPr>
              <a:buNone/>
            </a:pPr>
            <a:r>
              <a:rPr lang="cs-CZ" sz="2800" dirty="0" err="1" smtClean="0"/>
              <a:t>Somebody</a:t>
            </a:r>
            <a:r>
              <a:rPr lang="cs-CZ" sz="2800" dirty="0" smtClean="0"/>
              <a:t> </a:t>
            </a:r>
            <a:r>
              <a:rPr lang="cs-CZ" sz="2800" dirty="0" err="1" smtClean="0"/>
              <a:t>asked</a:t>
            </a:r>
            <a:r>
              <a:rPr lang="cs-CZ" sz="2800" dirty="0" smtClean="0"/>
              <a:t> </a:t>
            </a:r>
            <a:r>
              <a:rPr lang="cs-CZ" sz="2800" dirty="0" err="1" smtClean="0"/>
              <a:t>me</a:t>
            </a:r>
            <a:r>
              <a:rPr lang="cs-CZ" sz="2800" dirty="0" smtClean="0"/>
              <a:t>/</a:t>
            </a:r>
            <a:r>
              <a:rPr lang="cs-CZ" sz="2800" dirty="0" err="1" smtClean="0"/>
              <a:t>him</a:t>
            </a:r>
            <a:r>
              <a:rPr lang="cs-CZ" sz="2800" dirty="0" smtClean="0"/>
              <a:t>/</a:t>
            </a:r>
            <a:r>
              <a:rPr lang="cs-CZ" sz="2800" dirty="0" err="1" smtClean="0"/>
              <a:t>them</a:t>
            </a:r>
            <a:r>
              <a:rPr lang="cs-CZ" sz="2800" dirty="0" smtClean="0"/>
              <a:t>….  </a:t>
            </a:r>
            <a:r>
              <a:rPr lang="cs-CZ" sz="2800" b="1" dirty="0" err="1" smtClean="0"/>
              <a:t>If</a:t>
            </a:r>
            <a:r>
              <a:rPr lang="cs-CZ" sz="2800" dirty="0" smtClean="0"/>
              <a:t>……..</a:t>
            </a:r>
          </a:p>
          <a:p>
            <a:pPr>
              <a:buNone/>
            </a:pPr>
            <a:endParaRPr lang="cs-CZ" sz="2800" u="sng" dirty="0"/>
          </a:p>
          <a:p>
            <a:r>
              <a:rPr lang="cs-CZ" sz="2800" dirty="0" smtClean="0"/>
              <a:t>„</a:t>
            </a:r>
            <a:r>
              <a:rPr lang="cs-CZ" sz="2800" dirty="0" err="1" smtClean="0"/>
              <a:t>Did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see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film </a:t>
            </a:r>
            <a:r>
              <a:rPr lang="cs-CZ" sz="2800" dirty="0" err="1" smtClean="0"/>
              <a:t>yesterday</a:t>
            </a:r>
            <a:r>
              <a:rPr lang="cs-CZ" sz="2800" dirty="0" smtClean="0"/>
              <a:t>?“- He </a:t>
            </a:r>
            <a:r>
              <a:rPr lang="cs-CZ" sz="2800" dirty="0" err="1" smtClean="0"/>
              <a:t>asked</a:t>
            </a:r>
            <a:r>
              <a:rPr lang="cs-CZ" sz="2800" dirty="0" smtClean="0"/>
              <a:t> </a:t>
            </a:r>
            <a:r>
              <a:rPr lang="cs-CZ" sz="2800" dirty="0" err="1" smtClean="0"/>
              <a:t>me</a:t>
            </a:r>
            <a:r>
              <a:rPr lang="cs-CZ" sz="2800" dirty="0" smtClean="0"/>
              <a:t> </a:t>
            </a:r>
            <a:r>
              <a:rPr lang="cs-CZ" sz="2800" i="1" dirty="0" err="1" smtClean="0"/>
              <a:t>if</a:t>
            </a:r>
            <a:r>
              <a:rPr lang="cs-CZ" sz="2800" i="1" dirty="0" smtClean="0"/>
              <a:t> </a:t>
            </a:r>
            <a:r>
              <a:rPr lang="cs-CZ" sz="2800" dirty="0" smtClean="0"/>
              <a:t>I had </a:t>
            </a:r>
            <a:r>
              <a:rPr lang="cs-CZ" sz="2800" dirty="0" err="1" smtClean="0"/>
              <a:t>seen</a:t>
            </a:r>
            <a:r>
              <a:rPr lang="cs-CZ" sz="2800" dirty="0" smtClean="0"/>
              <a:t> </a:t>
            </a:r>
            <a:r>
              <a:rPr lang="cs-CZ" sz="2800" dirty="0" err="1" smtClean="0"/>
              <a:t>that</a:t>
            </a:r>
            <a:r>
              <a:rPr lang="cs-CZ" sz="2800" dirty="0" smtClean="0"/>
              <a:t> film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day</a:t>
            </a:r>
            <a:r>
              <a:rPr lang="cs-CZ" sz="2800" dirty="0" smtClean="0"/>
              <a:t> </a:t>
            </a:r>
            <a:r>
              <a:rPr lang="cs-CZ" sz="2800" dirty="0" err="1" smtClean="0"/>
              <a:t>before</a:t>
            </a:r>
            <a:r>
              <a:rPr lang="cs-CZ" sz="2800" dirty="0" smtClean="0"/>
              <a:t>.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„</a:t>
            </a:r>
            <a:r>
              <a:rPr lang="cs-CZ" sz="2800" dirty="0" err="1" smtClean="0"/>
              <a:t>Does</a:t>
            </a:r>
            <a:r>
              <a:rPr lang="cs-CZ" sz="2800" dirty="0" smtClean="0"/>
              <a:t> Jane live in Turnov?“- Alex </a:t>
            </a:r>
            <a:r>
              <a:rPr lang="cs-CZ" sz="2800" dirty="0" err="1" smtClean="0"/>
              <a:t>wanted</a:t>
            </a:r>
            <a:r>
              <a:rPr lang="cs-CZ" sz="2800" dirty="0" smtClean="0"/>
              <a:t> to </a:t>
            </a:r>
            <a:r>
              <a:rPr lang="cs-CZ" sz="2800" dirty="0" err="1" smtClean="0"/>
              <a:t>know</a:t>
            </a:r>
            <a:r>
              <a:rPr lang="cs-CZ" sz="2800" dirty="0" smtClean="0"/>
              <a:t> </a:t>
            </a:r>
            <a:r>
              <a:rPr lang="cs-CZ" sz="2800" i="1" dirty="0" err="1" smtClean="0"/>
              <a:t>if</a:t>
            </a:r>
            <a:r>
              <a:rPr lang="cs-CZ" sz="2800" i="1" dirty="0" smtClean="0"/>
              <a:t> </a:t>
            </a:r>
            <a:r>
              <a:rPr lang="cs-CZ" sz="2800" dirty="0" smtClean="0"/>
              <a:t>Jane </a:t>
            </a:r>
            <a:r>
              <a:rPr lang="cs-CZ" sz="2800" dirty="0" err="1" smtClean="0"/>
              <a:t>lived</a:t>
            </a:r>
            <a:r>
              <a:rPr lang="cs-CZ" sz="2800" dirty="0" smtClean="0"/>
              <a:t> in Turnov</a:t>
            </a:r>
            <a:endParaRPr lang="cs-CZ" sz="2800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 - </a:t>
            </a:r>
            <a:r>
              <a:rPr lang="cs-CZ" dirty="0" err="1" smtClean="0"/>
              <a:t>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U </a:t>
            </a:r>
            <a:r>
              <a:rPr lang="cs-CZ" sz="2800" dirty="0" err="1" smtClean="0"/>
              <a:t>wh</a:t>
            </a:r>
            <a:r>
              <a:rPr lang="cs-CZ" sz="2800" dirty="0" smtClean="0"/>
              <a:t> – </a:t>
            </a:r>
            <a:r>
              <a:rPr lang="cs-CZ" sz="2800" dirty="0" err="1" smtClean="0"/>
              <a:t>questions</a:t>
            </a:r>
            <a:r>
              <a:rPr lang="cs-CZ" sz="2800" dirty="0" smtClean="0"/>
              <a:t> se používá vazba:</a:t>
            </a:r>
          </a:p>
          <a:p>
            <a:pPr>
              <a:buNone/>
            </a:pPr>
            <a:r>
              <a:rPr lang="cs-CZ" sz="2800" dirty="0" err="1" smtClean="0"/>
              <a:t>Somebody</a:t>
            </a:r>
            <a:r>
              <a:rPr lang="cs-CZ" sz="2800" dirty="0" smtClean="0"/>
              <a:t> </a:t>
            </a:r>
            <a:r>
              <a:rPr lang="cs-CZ" sz="2800" dirty="0" err="1" smtClean="0"/>
              <a:t>asked</a:t>
            </a:r>
            <a:r>
              <a:rPr lang="cs-CZ" sz="2800" dirty="0" smtClean="0"/>
              <a:t> </a:t>
            </a:r>
            <a:r>
              <a:rPr lang="cs-CZ" sz="2800" dirty="0" err="1" smtClean="0"/>
              <a:t>me</a:t>
            </a:r>
            <a:r>
              <a:rPr lang="cs-CZ" sz="2800" dirty="0" smtClean="0"/>
              <a:t>/her/</a:t>
            </a:r>
            <a:r>
              <a:rPr lang="cs-CZ" sz="2800" dirty="0" err="1" smtClean="0"/>
              <a:t>them</a:t>
            </a:r>
            <a:r>
              <a:rPr lang="cs-CZ" sz="2800" dirty="0" smtClean="0"/>
              <a:t> ..</a:t>
            </a:r>
            <a:r>
              <a:rPr lang="cs-CZ" sz="2800" b="1" dirty="0" smtClean="0"/>
              <a:t>Wh-</a:t>
            </a:r>
            <a:r>
              <a:rPr lang="cs-CZ" sz="2800" b="1" dirty="0" err="1" smtClean="0"/>
              <a:t>word</a:t>
            </a:r>
            <a:r>
              <a:rPr lang="cs-CZ" sz="2800" b="1" dirty="0" smtClean="0"/>
              <a:t>…</a:t>
            </a:r>
            <a:r>
              <a:rPr lang="cs-CZ" sz="2800" dirty="0" smtClean="0"/>
              <a:t>…..</a:t>
            </a:r>
          </a:p>
          <a:p>
            <a:pPr>
              <a:buNone/>
            </a:pPr>
            <a:endParaRPr lang="cs-CZ" sz="2800" u="sng" dirty="0"/>
          </a:p>
          <a:p>
            <a:r>
              <a:rPr lang="cs-CZ" sz="2800" dirty="0" err="1" smtClean="0"/>
              <a:t>What</a:t>
            </a:r>
            <a:r>
              <a:rPr lang="cs-CZ" sz="2800" dirty="0" smtClean="0"/>
              <a:t> do </a:t>
            </a:r>
            <a:r>
              <a:rPr lang="cs-CZ" sz="2800" dirty="0" err="1" smtClean="0"/>
              <a:t>you</a:t>
            </a:r>
            <a:r>
              <a:rPr lang="cs-CZ" sz="2800" dirty="0" smtClean="0"/>
              <a:t> do? – He </a:t>
            </a:r>
            <a:r>
              <a:rPr lang="cs-CZ" sz="2800" dirty="0" err="1" smtClean="0"/>
              <a:t>asked</a:t>
            </a:r>
            <a:r>
              <a:rPr lang="cs-CZ" sz="2800" dirty="0" smtClean="0"/>
              <a:t> </a:t>
            </a:r>
            <a:r>
              <a:rPr lang="cs-CZ" sz="2800" dirty="0" err="1" smtClean="0"/>
              <a:t>me</a:t>
            </a:r>
            <a:r>
              <a:rPr lang="cs-CZ" sz="2800" dirty="0" smtClean="0"/>
              <a:t> </a:t>
            </a:r>
            <a:r>
              <a:rPr lang="cs-CZ" sz="2800" dirty="0" err="1" smtClean="0"/>
              <a:t>what</a:t>
            </a:r>
            <a:r>
              <a:rPr lang="cs-CZ" sz="2800" dirty="0" smtClean="0"/>
              <a:t> I </a:t>
            </a:r>
            <a:r>
              <a:rPr lang="cs-CZ" sz="2800" dirty="0" err="1" smtClean="0"/>
              <a:t>did</a:t>
            </a:r>
            <a:r>
              <a:rPr lang="cs-CZ" sz="2800" dirty="0" smtClean="0"/>
              <a:t>. </a:t>
            </a:r>
          </a:p>
          <a:p>
            <a:endParaRPr lang="cs-CZ" sz="2800" dirty="0"/>
          </a:p>
          <a:p>
            <a:r>
              <a:rPr lang="cs-CZ" sz="2800" dirty="0" smtClean="0"/>
              <a:t>„ </a:t>
            </a:r>
            <a:r>
              <a:rPr lang="cs-CZ" sz="2800" dirty="0" err="1" smtClean="0"/>
              <a:t>When</a:t>
            </a:r>
            <a:r>
              <a:rPr lang="cs-CZ" sz="2800" dirty="0" smtClean="0"/>
              <a:t> </a:t>
            </a:r>
            <a:r>
              <a:rPr lang="cs-CZ" sz="2800" dirty="0" err="1" smtClean="0"/>
              <a:t>did</a:t>
            </a:r>
            <a:r>
              <a:rPr lang="cs-CZ" sz="2800" dirty="0" smtClean="0"/>
              <a:t> </a:t>
            </a:r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come</a:t>
            </a:r>
            <a:r>
              <a:rPr lang="cs-CZ" sz="2800" dirty="0" smtClean="0"/>
              <a:t> </a:t>
            </a:r>
            <a:r>
              <a:rPr lang="cs-CZ" sz="2800" dirty="0" err="1" smtClean="0"/>
              <a:t>home</a:t>
            </a:r>
            <a:r>
              <a:rPr lang="cs-CZ" sz="2800" dirty="0" smtClean="0"/>
              <a:t>?“ – </a:t>
            </a:r>
            <a:r>
              <a:rPr lang="cs-CZ" sz="2800" dirty="0" err="1" smtClean="0"/>
              <a:t>George</a:t>
            </a:r>
            <a:r>
              <a:rPr lang="cs-CZ" sz="2800" dirty="0" smtClean="0"/>
              <a:t> </a:t>
            </a:r>
            <a:r>
              <a:rPr lang="cs-CZ" sz="2800" dirty="0" err="1" smtClean="0"/>
              <a:t>asked</a:t>
            </a:r>
            <a:r>
              <a:rPr lang="cs-CZ" sz="2800" dirty="0" smtClean="0"/>
              <a:t> </a:t>
            </a:r>
            <a:r>
              <a:rPr lang="cs-CZ" sz="2800" dirty="0" err="1" smtClean="0"/>
              <a:t>me</a:t>
            </a:r>
            <a:r>
              <a:rPr lang="cs-CZ" sz="2800" dirty="0" smtClean="0"/>
              <a:t> </a:t>
            </a:r>
            <a:r>
              <a:rPr lang="cs-CZ" sz="2800" dirty="0" err="1" smtClean="0"/>
              <a:t>when</a:t>
            </a:r>
            <a:r>
              <a:rPr lang="cs-CZ" sz="2800" dirty="0" smtClean="0"/>
              <a:t> </a:t>
            </a:r>
            <a:r>
              <a:rPr lang="cs-CZ" sz="2800" dirty="0" err="1" smtClean="0"/>
              <a:t>they</a:t>
            </a:r>
            <a:r>
              <a:rPr lang="cs-CZ" sz="2800" dirty="0" smtClean="0"/>
              <a:t> had </a:t>
            </a:r>
            <a:r>
              <a:rPr lang="cs-CZ" sz="2800" dirty="0" err="1" smtClean="0"/>
              <a:t>gone</a:t>
            </a:r>
            <a:r>
              <a:rPr lang="cs-CZ" sz="2800" dirty="0" smtClean="0"/>
              <a:t> </a:t>
            </a:r>
            <a:r>
              <a:rPr lang="cs-CZ" sz="2800" dirty="0" err="1" smtClean="0"/>
              <a:t>home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Reported</a:t>
            </a:r>
            <a:r>
              <a:rPr lang="cs-CZ" b="1" dirty="0" smtClean="0"/>
              <a:t> </a:t>
            </a:r>
            <a:r>
              <a:rPr lang="cs-CZ" b="1" dirty="0" err="1" smtClean="0"/>
              <a:t>commans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(nabídky, rady, žádosti, příkazy)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/>
              <a:t>překládáme </a:t>
            </a:r>
            <a:r>
              <a:rPr lang="cs-CZ" sz="2800" u="sng" dirty="0" smtClean="0"/>
              <a:t>vazbou s nepřímým předmětem a</a:t>
            </a:r>
          </a:p>
          <a:p>
            <a:pPr>
              <a:buNone/>
            </a:pPr>
            <a:r>
              <a:rPr lang="cs-CZ" sz="2800" u="sng" dirty="0" smtClean="0"/>
              <a:t>„to-infinitivem“.</a:t>
            </a:r>
          </a:p>
          <a:p>
            <a:pPr>
              <a:buNone/>
            </a:pPr>
            <a:r>
              <a:rPr lang="cs-CZ" sz="2800" dirty="0" smtClean="0"/>
              <a:t>Uvozujeme je slovesy </a:t>
            </a:r>
            <a:r>
              <a:rPr lang="cs-CZ" sz="2800" b="1" i="1" dirty="0" err="1"/>
              <a:t>t</a:t>
            </a:r>
            <a:r>
              <a:rPr lang="cs-CZ" sz="2800" b="1" i="1" dirty="0" err="1" smtClean="0"/>
              <a:t>old</a:t>
            </a:r>
            <a:r>
              <a:rPr lang="cs-CZ" sz="2800" b="1" i="1" dirty="0" smtClean="0"/>
              <a:t>, </a:t>
            </a:r>
            <a:r>
              <a:rPr lang="cs-CZ" sz="2800" b="1" i="1" dirty="0" err="1" smtClean="0"/>
              <a:t>advised</a:t>
            </a:r>
            <a:r>
              <a:rPr lang="cs-CZ" sz="2800" b="1" i="1" dirty="0" smtClean="0"/>
              <a:t>, </a:t>
            </a:r>
            <a:r>
              <a:rPr lang="cs-CZ" sz="2800" b="1" i="1" dirty="0" err="1" smtClean="0"/>
              <a:t>asked</a:t>
            </a:r>
            <a:r>
              <a:rPr lang="cs-CZ" sz="2800" b="1" i="1" dirty="0" smtClean="0"/>
              <a:t>, </a:t>
            </a:r>
            <a:r>
              <a:rPr lang="cs-CZ" sz="2800" b="1" i="1" dirty="0" err="1" smtClean="0"/>
              <a:t>persuaded</a:t>
            </a:r>
            <a:r>
              <a:rPr lang="cs-CZ" sz="2800" b="1" i="1" dirty="0" smtClean="0"/>
              <a:t>,</a:t>
            </a:r>
          </a:p>
          <a:p>
            <a:pPr>
              <a:buNone/>
            </a:pPr>
            <a:r>
              <a:rPr lang="cs-CZ" sz="2800" b="1" i="1" dirty="0" err="1" smtClean="0"/>
              <a:t>promised</a:t>
            </a:r>
            <a:r>
              <a:rPr lang="cs-CZ" sz="2800" b="1" i="1" dirty="0" smtClean="0"/>
              <a:t>, </a:t>
            </a:r>
            <a:r>
              <a:rPr lang="cs-CZ" sz="2800" b="1" i="1" dirty="0" err="1" smtClean="0"/>
              <a:t>agreed</a:t>
            </a:r>
            <a:r>
              <a:rPr lang="cs-CZ" sz="2800" b="1" i="1" dirty="0" smtClean="0"/>
              <a:t>, </a:t>
            </a:r>
            <a:r>
              <a:rPr lang="cs-CZ" sz="2800" b="1" i="1" dirty="0" err="1" smtClean="0"/>
              <a:t>offered</a:t>
            </a:r>
            <a:r>
              <a:rPr lang="cs-CZ" sz="2800" b="1" i="1" dirty="0" smtClean="0"/>
              <a:t>.</a:t>
            </a:r>
          </a:p>
          <a:p>
            <a:pPr>
              <a:buNone/>
            </a:pPr>
            <a:endParaRPr lang="cs-CZ" sz="2800" i="1" dirty="0"/>
          </a:p>
          <a:p>
            <a:r>
              <a:rPr lang="cs-CZ" sz="2800" dirty="0" smtClean="0"/>
              <a:t>„Go </a:t>
            </a:r>
            <a:r>
              <a:rPr lang="cs-CZ" sz="2800" dirty="0" err="1" smtClean="0"/>
              <a:t>home</a:t>
            </a:r>
            <a:r>
              <a:rPr lang="cs-CZ" sz="2800" dirty="0" smtClean="0"/>
              <a:t>!“- </a:t>
            </a:r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told</a:t>
            </a:r>
            <a:r>
              <a:rPr lang="cs-CZ" sz="2800" dirty="0" smtClean="0"/>
              <a:t> </a:t>
            </a:r>
            <a:r>
              <a:rPr lang="cs-CZ" sz="2800" dirty="0" err="1" smtClean="0"/>
              <a:t>us</a:t>
            </a:r>
            <a:r>
              <a:rPr lang="cs-CZ" sz="2800" dirty="0" smtClean="0"/>
              <a:t> to go </a:t>
            </a:r>
            <a:r>
              <a:rPr lang="cs-CZ" sz="2800" dirty="0" err="1" smtClean="0"/>
              <a:t>home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„Don't </a:t>
            </a:r>
            <a:r>
              <a:rPr lang="cs-CZ" sz="2800" dirty="0" err="1" smtClean="0"/>
              <a:t>marry</a:t>
            </a:r>
            <a:r>
              <a:rPr lang="cs-CZ" sz="2800" dirty="0" smtClean="0"/>
              <a:t> Peter“. – He </a:t>
            </a:r>
            <a:r>
              <a:rPr lang="cs-CZ" sz="2800" dirty="0" err="1" smtClean="0"/>
              <a:t>advised</a:t>
            </a:r>
            <a:r>
              <a:rPr lang="cs-CZ" sz="2800" dirty="0" smtClean="0"/>
              <a:t> </a:t>
            </a:r>
            <a:r>
              <a:rPr lang="cs-CZ" sz="2800" dirty="0" err="1" smtClean="0"/>
              <a:t>me</a:t>
            </a:r>
            <a:r>
              <a:rPr lang="cs-CZ" sz="2800" dirty="0" smtClean="0"/>
              <a:t> not to </a:t>
            </a:r>
            <a:r>
              <a:rPr lang="cs-CZ" sz="2800" dirty="0" err="1" smtClean="0"/>
              <a:t>marry</a:t>
            </a:r>
            <a:r>
              <a:rPr lang="cs-CZ" sz="2800" dirty="0" smtClean="0"/>
              <a:t> Peter.</a:t>
            </a:r>
            <a:endParaRPr lang="cs-CZ" sz="2800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Převeďte přímou řeč na nepřímou:</a:t>
            </a:r>
          </a:p>
          <a:p>
            <a:r>
              <a:rPr lang="cs-CZ" dirty="0" smtClean="0"/>
              <a:t>„</a:t>
            </a: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do </a:t>
            </a:r>
            <a:r>
              <a:rPr lang="cs-CZ" dirty="0" err="1" smtClean="0"/>
              <a:t>for</a:t>
            </a:r>
            <a:r>
              <a:rPr lang="cs-CZ" dirty="0" smtClean="0"/>
              <a:t> a </a:t>
            </a:r>
            <a:r>
              <a:rPr lang="cs-CZ" dirty="0" err="1" smtClean="0"/>
              <a:t>living</a:t>
            </a:r>
            <a:r>
              <a:rPr lang="cs-CZ" dirty="0" smtClean="0"/>
              <a:t>?“- He </a:t>
            </a:r>
            <a:r>
              <a:rPr lang="cs-CZ" dirty="0" err="1" smtClean="0"/>
              <a:t>asked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….</a:t>
            </a:r>
          </a:p>
          <a:p>
            <a:r>
              <a:rPr lang="cs-CZ" dirty="0" smtClean="0"/>
              <a:t>„</a:t>
            </a:r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writing</a:t>
            </a:r>
            <a:r>
              <a:rPr lang="cs-CZ" dirty="0" smtClean="0"/>
              <a:t> a </a:t>
            </a:r>
            <a:r>
              <a:rPr lang="cs-CZ" dirty="0" err="1" smtClean="0"/>
              <a:t>letter</a:t>
            </a:r>
            <a:r>
              <a:rPr lang="cs-CZ" dirty="0" smtClean="0"/>
              <a:t>?“- I don't </a:t>
            </a:r>
            <a:r>
              <a:rPr lang="cs-CZ" dirty="0" err="1" smtClean="0"/>
              <a:t>know</a:t>
            </a:r>
            <a:r>
              <a:rPr lang="cs-CZ" dirty="0" smtClean="0"/>
              <a:t>……</a:t>
            </a:r>
          </a:p>
          <a:p>
            <a:r>
              <a:rPr lang="cs-CZ" dirty="0" smtClean="0"/>
              <a:t>„</a:t>
            </a:r>
            <a:r>
              <a:rPr lang="cs-CZ" dirty="0" err="1" smtClean="0"/>
              <a:t>Why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doctor</a:t>
            </a:r>
            <a:r>
              <a:rPr lang="cs-CZ" dirty="0" smtClean="0"/>
              <a:t>'s?“- I </a:t>
            </a:r>
            <a:r>
              <a:rPr lang="cs-CZ" dirty="0" err="1" smtClean="0"/>
              <a:t>have</a:t>
            </a:r>
            <a:r>
              <a:rPr lang="cs-CZ" dirty="0" smtClean="0"/>
              <a:t> no idea …………………</a:t>
            </a:r>
          </a:p>
          <a:p>
            <a:r>
              <a:rPr lang="cs-CZ" dirty="0" smtClean="0"/>
              <a:t>„Do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girl?“- Jim </a:t>
            </a:r>
            <a:r>
              <a:rPr lang="cs-CZ" dirty="0" err="1" smtClean="0"/>
              <a:t>asked</a:t>
            </a:r>
            <a:r>
              <a:rPr lang="cs-CZ" dirty="0" smtClean="0"/>
              <a:t> </a:t>
            </a:r>
            <a:r>
              <a:rPr lang="cs-CZ" dirty="0" err="1" smtClean="0"/>
              <a:t>him</a:t>
            </a:r>
            <a:r>
              <a:rPr lang="cs-CZ" dirty="0" smtClean="0"/>
              <a:t>……..</a:t>
            </a:r>
          </a:p>
          <a:p>
            <a:r>
              <a:rPr lang="cs-CZ" dirty="0" smtClean="0"/>
              <a:t>„Don't </a:t>
            </a:r>
            <a:r>
              <a:rPr lang="cs-CZ" dirty="0" err="1" smtClean="0"/>
              <a:t>smoke</a:t>
            </a:r>
            <a:r>
              <a:rPr lang="cs-CZ" dirty="0" smtClean="0"/>
              <a:t>!“- He </a:t>
            </a:r>
            <a:r>
              <a:rPr lang="cs-CZ" dirty="0" err="1" smtClean="0"/>
              <a:t>asked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…………….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careful</a:t>
            </a:r>
            <a:r>
              <a:rPr lang="cs-CZ" dirty="0" smtClean="0"/>
              <a:t>! – He </a:t>
            </a:r>
            <a:r>
              <a:rPr lang="cs-CZ" dirty="0" err="1" smtClean="0"/>
              <a:t>told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………..</a:t>
            </a:r>
          </a:p>
          <a:p>
            <a:r>
              <a:rPr lang="cs-CZ" dirty="0" smtClean="0"/>
              <a:t>„</a:t>
            </a:r>
            <a:r>
              <a:rPr lang="cs-CZ" dirty="0" err="1" smtClean="0"/>
              <a:t>Shall</a:t>
            </a:r>
            <a:r>
              <a:rPr lang="cs-CZ" dirty="0" smtClean="0"/>
              <a:t> I </a:t>
            </a:r>
            <a:r>
              <a:rPr lang="cs-CZ" dirty="0" err="1" smtClean="0"/>
              <a:t>babysit</a:t>
            </a:r>
            <a:r>
              <a:rPr lang="cs-CZ" dirty="0" smtClean="0"/>
              <a:t> on </a:t>
            </a:r>
            <a:r>
              <a:rPr lang="cs-CZ" dirty="0" err="1" smtClean="0"/>
              <a:t>Monday</a:t>
            </a:r>
            <a:r>
              <a:rPr lang="cs-CZ" dirty="0" smtClean="0"/>
              <a:t>?“ </a:t>
            </a:r>
            <a:r>
              <a:rPr lang="cs-CZ" dirty="0" err="1" smtClean="0"/>
              <a:t>Ann</a:t>
            </a:r>
            <a:r>
              <a:rPr lang="cs-CZ" dirty="0" smtClean="0"/>
              <a:t> </a:t>
            </a:r>
            <a:r>
              <a:rPr lang="cs-CZ" dirty="0" err="1" smtClean="0"/>
              <a:t>offered</a:t>
            </a:r>
            <a:r>
              <a:rPr lang="cs-CZ" dirty="0" smtClean="0"/>
              <a:t>…….</a:t>
            </a: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391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Microsoft Word Document</vt:lpstr>
      <vt:lpstr>Prezentace aplikace PowerPoint</vt:lpstr>
      <vt:lpstr>Reported questions and commands</vt:lpstr>
      <vt:lpstr>Reported questions (nepřímé otázky)</vt:lpstr>
      <vt:lpstr>Nepřímé otázky v přítomnosti</vt:lpstr>
      <vt:lpstr>Prezentace aplikace PowerPoint</vt:lpstr>
      <vt:lpstr>Yes/no questions</vt:lpstr>
      <vt:lpstr>Wh - questions</vt:lpstr>
      <vt:lpstr>Reported commans (nabídky, rady, žádosti, příkazy)</vt:lpstr>
      <vt:lpstr>Cvičení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Reported questions and commands</dc:title>
  <dc:creator>Markéta</dc:creator>
  <cp:lastModifiedBy>Jitka Šindelářová</cp:lastModifiedBy>
  <cp:revision>25</cp:revision>
  <dcterms:created xsi:type="dcterms:W3CDTF">2013-09-25T20:56:59Z</dcterms:created>
  <dcterms:modified xsi:type="dcterms:W3CDTF">2013-10-30T09:22:52Z</dcterms:modified>
</cp:coreProperties>
</file>