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D106D-718D-4A32-BBDD-5F558290BF6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E5ED-A524-417C-916B-44D3B6ECD4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7382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D106D-718D-4A32-BBDD-5F558290BF6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E5ED-A524-417C-916B-44D3B6ECD4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9030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D106D-718D-4A32-BBDD-5F558290BF6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E5ED-A524-417C-916B-44D3B6ECD4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0457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D106D-718D-4A32-BBDD-5F558290BF6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E5ED-A524-417C-916B-44D3B6ECD4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865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D106D-718D-4A32-BBDD-5F558290BF6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E5ED-A524-417C-916B-44D3B6ECD4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D106D-718D-4A32-BBDD-5F558290BF6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E5ED-A524-417C-916B-44D3B6ECD4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6661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D106D-718D-4A32-BBDD-5F558290BF6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E5ED-A524-417C-916B-44D3B6ECD4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403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D106D-718D-4A32-BBDD-5F558290BF6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E5ED-A524-417C-916B-44D3B6ECD4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5995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D106D-718D-4A32-BBDD-5F558290BF6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E5ED-A524-417C-916B-44D3B6ECD4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27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D106D-718D-4A32-BBDD-5F558290BF6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E5ED-A524-417C-916B-44D3B6ECD4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0957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D106D-718D-4A32-BBDD-5F558290BF6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76E5ED-A524-417C-916B-44D3B6ECD4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0485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D106D-718D-4A32-BBDD-5F558290BF64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76E5ED-A524-417C-916B-44D3B6ECD4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3176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wmf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m%C4%9Bsto&amp;ex=1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35711653"/>
              </p:ext>
            </p:extLst>
          </p:nvPr>
        </p:nvGraphicFramePr>
        <p:xfrm>
          <a:off x="2411760" y="239718"/>
          <a:ext cx="4208756" cy="62136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710513" progId="Word.Document.12">
                  <p:embed/>
                </p:oleObj>
              </mc:Choice>
              <mc:Fallback>
                <p:oleObj name="Dokument" r:id="rId3" imgW="5901230" imgH="871051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411760" y="239718"/>
                        <a:ext cx="4208756" cy="62136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254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Town and country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142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>
                <a:solidFill>
                  <a:prstClr val="black"/>
                </a:solidFill>
              </a:rPr>
              <a:t>What can we find in a village?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1028" name="Picture 4" descr="C:\Users\urbanovah\AppData\Local\Microsoft\Windows\Temporary Internet Files\Content.IE5\4EM5FSV7\MP9004484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707" y="1929771"/>
            <a:ext cx="1808012" cy="1198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rbanovah\AppData\Local\Microsoft\Windows\Temporary Internet Files\Content.IE5\0U9O6FDC\MP90044861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772817"/>
            <a:ext cx="1122841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rbanovah\AppData\Local\Microsoft\Windows\Temporary Internet Files\Content.IE5\INTCUB9H\MP900399625[2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713" y="3975366"/>
            <a:ext cx="1620179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rbanovah\AppData\Local\Microsoft\Windows\Temporary Internet Files\Content.IE5\1O6JSML1\MC90042613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9380" y="3998170"/>
            <a:ext cx="1603928" cy="1301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05625" y="3246272"/>
            <a:ext cx="1584176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field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285548" y="3398672"/>
            <a:ext cx="1584176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chemeClr val="tx1"/>
                </a:solidFill>
              </a:rPr>
              <a:t>meadow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033716" y="5373216"/>
            <a:ext cx="1584176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forest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534412" y="5413439"/>
            <a:ext cx="1584176" cy="43204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cottage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572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en-US" dirty="0" smtClean="0"/>
              <a:t>What can we find in a town?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2051" name="Picture 3" descr="C:\Users\urbanovah\AppData\Local\Microsoft\Windows\Temporary Internet Files\Content.IE5\0U9O6FDC\MP900406537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70415"/>
            <a:ext cx="1344552" cy="134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rbanovah\AppData\Local\Microsoft\Windows\Temporary Internet Files\Content.IE5\INTCUB9H\MC900432029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318" y="4114031"/>
            <a:ext cx="1350449" cy="1350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rbanovah\AppData\Local\Microsoft\Windows\Temporary Internet Files\Content.IE5\4EM5FSV7\MP90038606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852936"/>
            <a:ext cx="1904256" cy="1360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rbanovah\AppData\Local\Microsoft\Windows\Temporary Internet Files\Content.IE5\1O6JSML1\MP90040717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864488"/>
            <a:ext cx="1080120" cy="1350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urbanovah\AppData\Local\Microsoft\Windows\Temporary Internet Files\Content.IE5\4EM5FSV7\MC90015007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564" y="4213119"/>
            <a:ext cx="1440160" cy="1152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71768" y="3280999"/>
            <a:ext cx="1800200" cy="50405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supermarket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227529" y="5556270"/>
            <a:ext cx="2024026" cy="50405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smtClean="0">
                <a:solidFill>
                  <a:schemeClr val="tx1"/>
                </a:solidFill>
              </a:rPr>
              <a:t>zebra </a:t>
            </a:r>
            <a:r>
              <a:rPr lang="en-US" sz="2400" dirty="0" smtClean="0">
                <a:solidFill>
                  <a:schemeClr val="tx1"/>
                </a:solidFill>
              </a:rPr>
              <a:t>crossing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851920" y="4285200"/>
            <a:ext cx="1904256" cy="50405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traffic jam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660232" y="3280999"/>
            <a:ext cx="1800200" cy="50405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traffic lights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600564" y="5478452"/>
            <a:ext cx="1859868" cy="50405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solidFill>
                  <a:schemeClr val="tx1"/>
                </a:solidFill>
              </a:rPr>
              <a:t>underground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42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4000" dirty="0" smtClean="0"/>
              <a:t>Advantages of living in a town/city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schools, jobs</a:t>
            </a:r>
          </a:p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en-US" dirty="0" smtClean="0">
                <a:solidFill>
                  <a:srgbClr val="0070C0"/>
                </a:solidFill>
              </a:rPr>
              <a:t>shops, department stores</a:t>
            </a:r>
          </a:p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en-US" dirty="0" smtClean="0">
                <a:solidFill>
                  <a:srgbClr val="0070C0"/>
                </a:solidFill>
              </a:rPr>
              <a:t>restaurants, bars</a:t>
            </a:r>
          </a:p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en-US" dirty="0" smtClean="0">
                <a:solidFill>
                  <a:srgbClr val="0070C0"/>
                </a:solidFill>
              </a:rPr>
              <a:t>cultural events</a:t>
            </a:r>
          </a:p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en-US" dirty="0" smtClean="0">
                <a:solidFill>
                  <a:srgbClr val="0070C0"/>
                </a:solidFill>
              </a:rPr>
              <a:t>sporting facilities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98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Disadvantages of living in a town/city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air pollution 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water pollution</a:t>
            </a:r>
            <a:endParaRPr lang="en-US" dirty="0" smtClean="0">
              <a:solidFill>
                <a:srgbClr val="FF0000"/>
              </a:solidFill>
            </a:endParaRP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noise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busy traffic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8205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4000" dirty="0" smtClean="0"/>
              <a:t>Advantages of living in a village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beautiful nature</a:t>
            </a:r>
          </a:p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en-US" dirty="0" smtClean="0">
                <a:solidFill>
                  <a:srgbClr val="0070C0"/>
                </a:solidFill>
              </a:rPr>
              <a:t>fresh air</a:t>
            </a:r>
          </a:p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en-US" dirty="0" smtClean="0">
                <a:solidFill>
                  <a:srgbClr val="0070C0"/>
                </a:solidFill>
              </a:rPr>
              <a:t>quiet</a:t>
            </a:r>
          </a:p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en-US" dirty="0" smtClean="0">
                <a:solidFill>
                  <a:srgbClr val="0070C0"/>
                </a:solidFill>
              </a:rPr>
              <a:t>gardening</a:t>
            </a:r>
          </a:p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en-US" dirty="0" smtClean="0">
                <a:solidFill>
                  <a:srgbClr val="0070C0"/>
                </a:solidFill>
              </a:rPr>
              <a:t>domestic animals</a:t>
            </a:r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82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4000" dirty="0" smtClean="0"/>
              <a:t>Disadvantages of living in a village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transportation</a:t>
            </a: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commuting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few jobs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few schools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194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4000" dirty="0" smtClean="0"/>
              <a:t>Odpovězte na otázky.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Is it better to live in a town or in a village?</a:t>
            </a:r>
          </a:p>
          <a:p>
            <a:endParaRPr lang="en-US" dirty="0" smtClean="0"/>
          </a:p>
          <a:p>
            <a:r>
              <a:rPr lang="en-US" dirty="0" smtClean="0"/>
              <a:t>Where would you like to live in the future?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82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48680"/>
            <a:ext cx="4315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Zdroje obrázků:  </a:t>
            </a:r>
            <a:r>
              <a:rPr lang="cs-CZ" u="sng" dirty="0">
                <a:solidFill>
                  <a:prstClr val="black"/>
                </a:solidFill>
                <a:hlinkClick r:id="rId2"/>
              </a:rPr>
              <a:t>http://office.microsoft.com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63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123</Words>
  <Application>Microsoft Office PowerPoint</Application>
  <PresentationFormat>Předvádění na obrazovce (4:3)</PresentationFormat>
  <Paragraphs>58</Paragraphs>
  <Slides>10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Motiv systému Office</vt:lpstr>
      <vt:lpstr>Microsoft Word Document</vt:lpstr>
      <vt:lpstr>Prezentace aplikace PowerPoint</vt:lpstr>
      <vt:lpstr>Town and country</vt:lpstr>
      <vt:lpstr>What can we find in a village?</vt:lpstr>
      <vt:lpstr>What can we find in a town?</vt:lpstr>
      <vt:lpstr>Advantages of living in a town/city</vt:lpstr>
      <vt:lpstr>Disadvantages of living in a town/city</vt:lpstr>
      <vt:lpstr>Advantages of living in a village</vt:lpstr>
      <vt:lpstr>Disadvantages of living in a village</vt:lpstr>
      <vt:lpstr>Odpovězte na otázky.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Town and country</dc:title>
  <dc:creator>Hana Urbanová</dc:creator>
  <cp:lastModifiedBy>Hana Urbanová</cp:lastModifiedBy>
  <cp:revision>12</cp:revision>
  <dcterms:created xsi:type="dcterms:W3CDTF">2013-10-01T21:23:52Z</dcterms:created>
  <dcterms:modified xsi:type="dcterms:W3CDTF">2013-10-30T08:01:15Z</dcterms:modified>
</cp:coreProperties>
</file>