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608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058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882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789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210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4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841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604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2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895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713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81A53-8179-4775-BAAE-059C576F36D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6CB74-2CAE-40C8-B8E9-B9235337A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869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5481353"/>
              </p:ext>
            </p:extLst>
          </p:nvPr>
        </p:nvGraphicFramePr>
        <p:xfrm>
          <a:off x="2699792" y="332656"/>
          <a:ext cx="3981341" cy="59534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332656"/>
                        <a:ext cx="3981341" cy="59534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61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Health and Diseases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60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The human body </a:t>
            </a:r>
            <a:r>
              <a:rPr lang="en-US" sz="2800" dirty="0" smtClean="0"/>
              <a:t>/head and trunk/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forehead</a:t>
            </a:r>
          </a:p>
          <a:p>
            <a:r>
              <a:rPr lang="en-US" dirty="0" smtClean="0"/>
              <a:t>belly</a:t>
            </a:r>
          </a:p>
          <a:p>
            <a:r>
              <a:rPr lang="en-US" dirty="0" smtClean="0"/>
              <a:t>chin</a:t>
            </a:r>
          </a:p>
          <a:p>
            <a:r>
              <a:rPr lang="en-US" dirty="0" smtClean="0"/>
              <a:t>ear</a:t>
            </a:r>
          </a:p>
          <a:p>
            <a:r>
              <a:rPr lang="en-US" dirty="0" smtClean="0"/>
              <a:t>waist</a:t>
            </a:r>
          </a:p>
          <a:p>
            <a:r>
              <a:rPr lang="en-US" dirty="0" smtClean="0"/>
              <a:t>cheek</a:t>
            </a:r>
          </a:p>
          <a:p>
            <a:r>
              <a:rPr lang="en-US" dirty="0" smtClean="0"/>
              <a:t>hip</a:t>
            </a:r>
          </a:p>
          <a:p>
            <a:r>
              <a:rPr lang="en-US" dirty="0" smtClean="0"/>
              <a:t>chest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570659" y="2204864"/>
            <a:ext cx="1872208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head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80112" y="4365104"/>
            <a:ext cx="1872208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trunk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11760" y="1916832"/>
            <a:ext cx="3168352" cy="50405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691680" y="2420888"/>
            <a:ext cx="4320480" cy="1944216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619672" y="2636912"/>
            <a:ext cx="3950987" cy="36004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403648" y="2816932"/>
            <a:ext cx="4176464" cy="75608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691680" y="4005064"/>
            <a:ext cx="4032448" cy="486584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835696" y="2996952"/>
            <a:ext cx="4018595" cy="15841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403648" y="4797152"/>
            <a:ext cx="4167011" cy="432048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691680" y="5013176"/>
            <a:ext cx="4032448" cy="648072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03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dirty="0" smtClean="0"/>
              <a:t>The human body </a:t>
            </a:r>
            <a:r>
              <a:rPr lang="en-US" sz="2800" dirty="0" smtClean="0"/>
              <a:t>/parts of the limbs/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elbow</a:t>
            </a:r>
          </a:p>
          <a:p>
            <a:r>
              <a:rPr lang="en-US" dirty="0" smtClean="0"/>
              <a:t>toe</a:t>
            </a:r>
          </a:p>
          <a:p>
            <a:r>
              <a:rPr lang="en-US" dirty="0" smtClean="0"/>
              <a:t>knee</a:t>
            </a:r>
          </a:p>
          <a:p>
            <a:r>
              <a:rPr lang="en-US" dirty="0" smtClean="0"/>
              <a:t>hand</a:t>
            </a:r>
          </a:p>
          <a:p>
            <a:r>
              <a:rPr lang="en-US" dirty="0" smtClean="0"/>
              <a:t>ankle</a:t>
            </a:r>
          </a:p>
          <a:p>
            <a:r>
              <a:rPr lang="en-US" dirty="0" smtClean="0"/>
              <a:t>wrist</a:t>
            </a:r>
          </a:p>
          <a:p>
            <a:r>
              <a:rPr lang="en-US" dirty="0" smtClean="0"/>
              <a:t>finger</a:t>
            </a:r>
          </a:p>
          <a:p>
            <a:r>
              <a:rPr lang="en-US" dirty="0" smtClean="0"/>
              <a:t>foot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580112" y="2204864"/>
            <a:ext cx="1872208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arm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580112" y="4293096"/>
            <a:ext cx="1872208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leg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907704" y="1916832"/>
            <a:ext cx="3672408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5" idx="1"/>
          </p:cNvCxnSpPr>
          <p:nvPr/>
        </p:nvCxnSpPr>
        <p:spPr>
          <a:xfrm>
            <a:off x="1403648" y="2492896"/>
            <a:ext cx="4450643" cy="1926744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691680" y="3068960"/>
            <a:ext cx="3888432" cy="1656184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691680" y="2780928"/>
            <a:ext cx="3888432" cy="67534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835696" y="4113076"/>
            <a:ext cx="3888432" cy="828092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691680" y="2924944"/>
            <a:ext cx="4032448" cy="165618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835696" y="3068960"/>
            <a:ext cx="4018595" cy="208823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691680" y="5157192"/>
            <a:ext cx="4392488" cy="432048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898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US" dirty="0" smtClean="0"/>
              <a:t>I go to see the doctor when I have got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a headache</a:t>
            </a:r>
          </a:p>
          <a:p>
            <a:endParaRPr lang="en-US" dirty="0" smtClean="0"/>
          </a:p>
          <a:p>
            <a:r>
              <a:rPr lang="en-US" dirty="0" smtClean="0"/>
              <a:t>a temperature</a:t>
            </a:r>
          </a:p>
          <a:p>
            <a:endParaRPr lang="en-US" dirty="0" smtClean="0"/>
          </a:p>
          <a:p>
            <a:r>
              <a:rPr lang="en-US" dirty="0" smtClean="0"/>
              <a:t>a sore throat</a:t>
            </a:r>
          </a:p>
          <a:p>
            <a:endParaRPr lang="en-US" dirty="0" smtClean="0"/>
          </a:p>
          <a:p>
            <a:r>
              <a:rPr lang="en-US" dirty="0" smtClean="0"/>
              <a:t>a cold</a:t>
            </a:r>
          </a:p>
          <a:p>
            <a:endParaRPr lang="en-US" dirty="0" smtClean="0"/>
          </a:p>
          <a:p>
            <a:r>
              <a:rPr lang="en-US" dirty="0" smtClean="0"/>
              <a:t>a stomach ache</a:t>
            </a:r>
          </a:p>
          <a:p>
            <a:endParaRPr lang="en-US" dirty="0" smtClean="0"/>
          </a:p>
          <a:p>
            <a:r>
              <a:rPr lang="en-US" dirty="0" smtClean="0"/>
              <a:t>a pain in my chest</a:t>
            </a:r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72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What does the doctor do?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en-US" sz="3500" dirty="0" smtClean="0"/>
              <a:t>takes my temperature</a:t>
            </a:r>
          </a:p>
          <a:p>
            <a:endParaRPr lang="en-US" sz="3500" dirty="0" smtClean="0"/>
          </a:p>
          <a:p>
            <a:r>
              <a:rPr lang="en-US" sz="3500" dirty="0" smtClean="0"/>
              <a:t>check</a:t>
            </a:r>
            <a:r>
              <a:rPr lang="cs-CZ" sz="3500" smtClean="0"/>
              <a:t>s</a:t>
            </a:r>
            <a:r>
              <a:rPr lang="en-US" sz="3500" smtClean="0"/>
              <a:t> </a:t>
            </a:r>
            <a:r>
              <a:rPr lang="en-US" sz="3500" dirty="0" smtClean="0"/>
              <a:t>my blood pressure</a:t>
            </a:r>
          </a:p>
          <a:p>
            <a:endParaRPr lang="en-US" sz="3500" dirty="0" smtClean="0"/>
          </a:p>
          <a:p>
            <a:r>
              <a:rPr lang="en-US" sz="3500" dirty="0" smtClean="0"/>
              <a:t>listens to my heart and lungs</a:t>
            </a:r>
          </a:p>
          <a:p>
            <a:endParaRPr lang="en-US" sz="3500" dirty="0" smtClean="0"/>
          </a:p>
          <a:p>
            <a:r>
              <a:rPr lang="en-US" sz="3500" dirty="0" smtClean="0"/>
              <a:t>prescribes a medicine</a:t>
            </a:r>
          </a:p>
          <a:p>
            <a:endParaRPr lang="en-US" sz="3500" dirty="0" smtClean="0"/>
          </a:p>
          <a:p>
            <a:r>
              <a:rPr lang="en-US" sz="3500" dirty="0" smtClean="0"/>
              <a:t>refers me to a specialist</a:t>
            </a:r>
          </a:p>
          <a:p>
            <a:endParaRPr lang="en-US" sz="3500" dirty="0" smtClean="0"/>
          </a:p>
          <a:p>
            <a:r>
              <a:rPr lang="en-US" sz="3500" dirty="0" smtClean="0"/>
              <a:t>sends me to hospital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92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What injuries can happen to 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break a bone</a:t>
            </a:r>
          </a:p>
          <a:p>
            <a:endParaRPr lang="en-US" dirty="0" smtClean="0"/>
          </a:p>
          <a:p>
            <a:r>
              <a:rPr lang="en-US" dirty="0" smtClean="0"/>
              <a:t>dislocate a finger</a:t>
            </a:r>
          </a:p>
          <a:p>
            <a:endParaRPr lang="en-US" dirty="0" smtClean="0"/>
          </a:p>
          <a:p>
            <a:r>
              <a:rPr lang="en-US" dirty="0" smtClean="0"/>
              <a:t>have a black eye</a:t>
            </a:r>
          </a:p>
          <a:p>
            <a:endParaRPr lang="en-US" dirty="0" smtClean="0"/>
          </a:p>
          <a:p>
            <a:r>
              <a:rPr lang="en-US" dirty="0" smtClean="0"/>
              <a:t>cut a finger</a:t>
            </a:r>
          </a:p>
          <a:p>
            <a:endParaRPr lang="en-US" dirty="0" smtClean="0"/>
          </a:p>
          <a:p>
            <a:r>
              <a:rPr lang="en-US" dirty="0" smtClean="0"/>
              <a:t>sprain an ankle</a:t>
            </a:r>
          </a:p>
          <a:p>
            <a:endParaRPr lang="en-US" dirty="0" smtClean="0"/>
          </a:p>
          <a:p>
            <a:r>
              <a:rPr lang="en-US" dirty="0" smtClean="0"/>
              <a:t>pull a muscle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41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US" dirty="0" smtClean="0"/>
              <a:t>What should people do to be healthy?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go for a walk</a:t>
            </a:r>
          </a:p>
          <a:p>
            <a:endParaRPr lang="en-US" dirty="0" smtClean="0"/>
          </a:p>
          <a:p>
            <a:r>
              <a:rPr lang="en-US" dirty="0" smtClean="0"/>
              <a:t>eat healthy food</a:t>
            </a:r>
          </a:p>
          <a:p>
            <a:endParaRPr lang="en-US" dirty="0" smtClean="0"/>
          </a:p>
          <a:p>
            <a:r>
              <a:rPr lang="en-US" dirty="0" smtClean="0"/>
              <a:t>do some sports</a:t>
            </a:r>
          </a:p>
          <a:p>
            <a:endParaRPr lang="en-US" dirty="0" smtClean="0"/>
          </a:p>
          <a:p>
            <a:r>
              <a:rPr lang="en-US" dirty="0" smtClean="0"/>
              <a:t>exercise regularly</a:t>
            </a:r>
          </a:p>
          <a:p>
            <a:endParaRPr lang="en-US" dirty="0" smtClean="0"/>
          </a:p>
          <a:p>
            <a:r>
              <a:rPr lang="en-US" dirty="0" smtClean="0"/>
              <a:t>relax</a:t>
            </a:r>
          </a:p>
          <a:p>
            <a:endParaRPr lang="en-US" dirty="0" smtClean="0"/>
          </a:p>
          <a:p>
            <a:r>
              <a:rPr lang="en-US" dirty="0" smtClean="0"/>
              <a:t>go to bed early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8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US" dirty="0" smtClean="0"/>
              <a:t>What shouldn’t people do to </a:t>
            </a:r>
            <a:r>
              <a:rPr lang="cs-CZ" smtClean="0"/>
              <a:t>stay</a:t>
            </a:r>
            <a:r>
              <a:rPr lang="en-US" smtClean="0"/>
              <a:t> </a:t>
            </a:r>
            <a:r>
              <a:rPr lang="en-US" dirty="0" smtClean="0"/>
              <a:t>healthy?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smoke</a:t>
            </a:r>
          </a:p>
          <a:p>
            <a:endParaRPr lang="en-US" dirty="0" smtClean="0"/>
          </a:p>
          <a:p>
            <a:r>
              <a:rPr lang="en-US" dirty="0" smtClean="0"/>
              <a:t>eat unhealthy food</a:t>
            </a:r>
          </a:p>
          <a:p>
            <a:endParaRPr lang="en-US" dirty="0" smtClean="0"/>
          </a:p>
          <a:p>
            <a:r>
              <a:rPr lang="en-US" dirty="0" smtClean="0"/>
              <a:t>drink alcohol</a:t>
            </a:r>
          </a:p>
          <a:p>
            <a:endParaRPr lang="en-US" dirty="0" smtClean="0"/>
          </a:p>
          <a:p>
            <a:r>
              <a:rPr lang="en-US" dirty="0" smtClean="0"/>
              <a:t>be pessimistic</a:t>
            </a:r>
          </a:p>
          <a:p>
            <a:endParaRPr lang="en-US" dirty="0" smtClean="0"/>
          </a:p>
          <a:p>
            <a:r>
              <a:rPr lang="en-US" dirty="0" smtClean="0"/>
              <a:t>be fat</a:t>
            </a:r>
          </a:p>
          <a:p>
            <a:endParaRPr lang="en-US" dirty="0" smtClean="0"/>
          </a:p>
          <a:p>
            <a:r>
              <a:rPr lang="en-US" dirty="0" smtClean="0"/>
              <a:t>go to bed late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82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Answer these questions.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What do you do when you have a bad cold?</a:t>
            </a:r>
          </a:p>
          <a:p>
            <a:endParaRPr lang="en-US" dirty="0"/>
          </a:p>
          <a:p>
            <a:r>
              <a:rPr lang="en-US" dirty="0" smtClean="0"/>
              <a:t>Have you ever broken your leg/arm?</a:t>
            </a:r>
          </a:p>
          <a:p>
            <a:endParaRPr lang="en-US" dirty="0"/>
          </a:p>
          <a:p>
            <a:r>
              <a:rPr lang="en-US" dirty="0" smtClean="0"/>
              <a:t>What do you do to be fit?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887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202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Document</vt:lpstr>
      <vt:lpstr>Prezentace aplikace PowerPoint</vt:lpstr>
      <vt:lpstr>Health and Diseases</vt:lpstr>
      <vt:lpstr>The human body /head and trunk/</vt:lpstr>
      <vt:lpstr>The human body /parts of the limbs/</vt:lpstr>
      <vt:lpstr>I go to see the doctor when I have got </vt:lpstr>
      <vt:lpstr>What does the doctor do?</vt:lpstr>
      <vt:lpstr>What injuries can happen to us?</vt:lpstr>
      <vt:lpstr>What should people do to be healthy? </vt:lpstr>
      <vt:lpstr>What shouldn’t people do to stay healthy? </vt:lpstr>
      <vt:lpstr>Answer these questions.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Diseases</dc:title>
  <dc:creator>Hana Urbanová</dc:creator>
  <cp:lastModifiedBy>Hana Urbanová</cp:lastModifiedBy>
  <cp:revision>10</cp:revision>
  <dcterms:created xsi:type="dcterms:W3CDTF">2013-10-14T19:14:17Z</dcterms:created>
  <dcterms:modified xsi:type="dcterms:W3CDTF">2013-10-30T08:03:34Z</dcterms:modified>
</cp:coreProperties>
</file>