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5715000" type="screen16x1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414" y="78"/>
      </p:cViewPr>
      <p:guideLst>
        <p:guide orient="horz" pos="180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0B951E7-E393-4A20-8CE9-09FEC8A6C690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017BA9-B6CB-4E26-B5F1-F243BE7E9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23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4210455"/>
            <a:ext cx="5637010" cy="73509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4BE384-9206-4EAE-9253-58CE634C3125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BB41CE-BC60-4123-9B82-E164CC57FF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2" y="2610242"/>
            <a:ext cx="7175351" cy="1494306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E6455-8B0F-4852-AAAC-7FF61FD1B06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C74D9C-650D-454C-B7DA-E5785A7644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609600"/>
            <a:ext cx="6400800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1810540"/>
            <a:ext cx="5966666" cy="2019455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3839592"/>
            <a:ext cx="5970494" cy="696217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DD653A-A508-4154-8DB1-622D1A8FB786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5A09C-7C64-44AD-A940-979EAED319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8D5540-830F-4AD7-BF38-81F1EF8217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1F3ED7-CF18-41FD-BAEB-537CF998D4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609599"/>
            <a:ext cx="3346704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609600"/>
            <a:ext cx="3346704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166939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165860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52EDA-2933-47DB-B756-8627A18AEC24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B7AFC-9B93-41D7-AA06-9F8DB346D3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DA574-85F2-4D31-9F90-DB0FA7720F51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1001D7-9FFB-4E5D-B769-0D9A56261A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F3F303-7863-4FF6-9988-F060595D7027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98D7A7-DCF2-4F85-96CC-E5EFB01B33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1841501"/>
            <a:ext cx="3636085" cy="1048744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609600"/>
            <a:ext cx="4017085" cy="4078942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2914835"/>
            <a:ext cx="3388660" cy="178293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A8BE36-FCD5-4B9C-8A6A-5B03071BF138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E05904-F41A-4CFF-A628-11BBD43AC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952500"/>
            <a:ext cx="4114800" cy="2606505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842072"/>
            <a:ext cx="3694114" cy="1802517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19A120-2A93-429C-9645-F55E37B832F3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E7FF30-405B-4FF6-B045-49FBD845C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3720351"/>
            <a:ext cx="6383538" cy="9525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609599"/>
            <a:ext cx="6400800" cy="2895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EC5D35-A31F-4751-AB9F-938E1C9ADC59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73F29-FFA0-4D0C-A27D-2F27E3CECC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13764"/>
            <a:ext cx="2057400" cy="4365283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4" y="609600"/>
            <a:ext cx="4829287" cy="407894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E94051-50BD-4E85-9F7E-754466D09CAA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5830CF-37DF-49ED-B4A0-596CA4B0F3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54500"/>
            <a:ext cx="9144000" cy="14605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425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140253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0" y="3643473"/>
            <a:ext cx="6512511" cy="9525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10217"/>
            <a:ext cx="6400800" cy="28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5143500"/>
            <a:ext cx="2514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9E76A4F-7711-4DDA-96F0-CCD520701C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143500"/>
            <a:ext cx="3352801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5143500"/>
            <a:ext cx="18288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7854CE5-C867-49DB-B0B2-5056D00D1F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325958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458413"/>
              </p:ext>
            </p:extLst>
          </p:nvPr>
        </p:nvGraphicFramePr>
        <p:xfrm>
          <a:off x="1524000" y="1177313"/>
          <a:ext cx="6096000" cy="154516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VY_32_INOVACE_01_téma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223746"/>
              </p:ext>
            </p:extLst>
          </p:nvPr>
        </p:nvGraphicFramePr>
        <p:xfrm>
          <a:off x="1524000" y="1177313"/>
          <a:ext cx="6096000" cy="185419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Základní škola Kolín V., Mnichovická 62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VY_32_INOVACE_04_AJ4</a:t>
                      </a:r>
                      <a:endParaRPr lang="en-US" sz="15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500" noProof="0" dirty="0" smtClean="0">
                          <a:solidFill>
                            <a:schemeClr val="tx1"/>
                          </a:solidFill>
                        </a:rPr>
                        <a:t>Alphabet</a:t>
                      </a:r>
                      <a:r>
                        <a:rPr lang="cs-CZ" sz="1500" baseline="0" noProof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500" baseline="0" smtClean="0">
                          <a:solidFill>
                            <a:schemeClr val="tx1"/>
                          </a:solidFill>
                        </a:rPr>
                        <a:t>– </a:t>
                      </a:r>
                      <a:r>
                        <a:rPr lang="cs-CZ" sz="1500" baseline="0" dirty="0" smtClean="0">
                          <a:solidFill>
                            <a:schemeClr val="tx1"/>
                          </a:solidFill>
                        </a:rPr>
                        <a:t>Abeceda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24.12.2011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4. – 6. třída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leš Polívka\AppData\Local\Microsoft\Windows\Temporary Internet Files\Content.IE5\PKFO09W0\MP900431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7260"/>
            <a:ext cx="4320480" cy="4320480"/>
          </a:xfrm>
          <a:prstGeom prst="rect">
            <a:avLst/>
          </a:prstGeom>
          <a:ln w="228600" cap="sq" cmpd="thickThin">
            <a:solidFill>
              <a:schemeClr val="bg1">
                <a:lumMod val="5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leš Polívka\AppData\Local\Microsoft\Windows\Temporary Internet Files\Content.IE5\5XBCKRRN\MC900434417[1].wmf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325" y="2194318"/>
            <a:ext cx="554966" cy="60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456576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405528" y="6972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25608" y="6972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45688" y="6972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65768" y="6972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85848" y="697097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05928" y="1417177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45688" y="141734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25608" y="141734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05528" y="141734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65768" y="141734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85848" y="1417177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0552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2560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4568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8584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5928" y="213742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05928" y="6972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0552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2560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568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6576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8584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05928" y="285750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552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12560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4568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6576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584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05928" y="357758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0552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560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84568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6576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8584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05928" y="4297660"/>
            <a:ext cx="720080" cy="72008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1734033" y="49188"/>
            <a:ext cx="4829795" cy="4854755"/>
            <a:chOff x="1734033" y="79944"/>
            <a:chExt cx="4829795" cy="4854755"/>
          </a:xfrm>
        </p:grpSpPr>
        <p:sp>
          <p:nvSpPr>
            <p:cNvPr id="3" name="TextovéPole 2"/>
            <p:cNvSpPr txBox="1"/>
            <p:nvPr/>
          </p:nvSpPr>
          <p:spPr>
            <a:xfrm>
              <a:off x="2553812" y="79944"/>
              <a:ext cx="4235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O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265075" y="79944"/>
              <a:ext cx="44114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M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001987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K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3088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E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442147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U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73977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P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734033" y="872634"/>
              <a:ext cx="4235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G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750864" y="159271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V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750864" y="231279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X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742048" y="303287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R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759680" y="375295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38040" y="447303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S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3039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17" grpId="0" animBg="1"/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leš Polívka\AppData\Local\Microsoft\Windows\Temporary Internet Files\Content.IE5\24VIXS4D\MP900423030[1]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528" y="697096"/>
            <a:ext cx="4320480" cy="43206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055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2560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4568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6576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85848" y="69709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Aleš Polívka\AppData\Local\Microsoft\Windows\Temporary Internet Files\Content.IE5\PKFO09W0\MC9004398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928" y="1569052"/>
            <a:ext cx="720079" cy="45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0059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4568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2560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055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6576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85848" y="141717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055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2560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4568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6576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8584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59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059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055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2560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568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6576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8584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059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55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12560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4568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6576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584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059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055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560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84568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6576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8584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059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1708384" y="49188"/>
            <a:ext cx="4864260" cy="4854755"/>
            <a:chOff x="1708384" y="79944"/>
            <a:chExt cx="4864260" cy="4854755"/>
          </a:xfrm>
        </p:grpSpPr>
        <p:sp>
          <p:nvSpPr>
            <p:cNvPr id="3" name="TextovéPole 2"/>
            <p:cNvSpPr txBox="1"/>
            <p:nvPr/>
          </p:nvSpPr>
          <p:spPr>
            <a:xfrm>
              <a:off x="2561827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N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29072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y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001987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d</a:t>
              </a: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22066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h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459780" y="7994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z</a:t>
              </a: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65160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b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767696" y="872634"/>
              <a:ext cx="35618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j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759680" y="159271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t</a:t>
              </a: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708384" y="2312794"/>
              <a:ext cx="4748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w</a:t>
              </a: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810977" y="3032874"/>
              <a:ext cx="2696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i</a:t>
              </a: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742047" y="375295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c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46856" y="447303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l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5774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leš Polívka\AppData\Local\Microsoft\Windows\Temporary Internet Files\Content.IE5\5XBCKRRN\MP900400744[1]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158" y="697096"/>
            <a:ext cx="4325850" cy="43206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055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2560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4568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6576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85848" y="69709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059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4568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2560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055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6576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85848" y="141717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055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2560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4568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6576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8584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59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059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055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2560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568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6576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8584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059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Aleš Polívka\AppData\Local\Microsoft\Windows\Temporary Internet Files\Content.IE5\24VIXS4D\MC9004324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440" y="3664258"/>
            <a:ext cx="738386" cy="51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24055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12560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4568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6576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584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059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055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560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84568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6576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8584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059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1729223" y="49188"/>
            <a:ext cx="4834605" cy="4854755"/>
            <a:chOff x="1729223" y="79944"/>
            <a:chExt cx="4834605" cy="4854755"/>
          </a:xfrm>
        </p:grpSpPr>
        <p:sp>
          <p:nvSpPr>
            <p:cNvPr id="3" name="TextovéPole 2"/>
            <p:cNvSpPr txBox="1"/>
            <p:nvPr/>
          </p:nvSpPr>
          <p:spPr>
            <a:xfrm>
              <a:off x="2553812" y="79944"/>
              <a:ext cx="4235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O</a:t>
              </a: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281906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K</a:t>
              </a: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019620" y="7994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Z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3088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S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45096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P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73977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X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742048" y="87263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A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734032" y="1592714"/>
              <a:ext cx="4235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Q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742047" y="231279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N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750865" y="303287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V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734032" y="3752954"/>
              <a:ext cx="4235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G</a:t>
              </a: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9223" y="447303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9752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Aleš Polívka\AppData\Local\Microsoft\Windows\Temporary Internet Files\Content.IE5\PKFO09W0\MP900433194[1].jpg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528" y="697097"/>
            <a:ext cx="4320480" cy="43206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055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5" name="Picture 5" descr="C:\Users\Aleš Polívka\AppData\Local\Microsoft\Windows\Temporary Internet Files\Content.IE5\MN2TIYLR\MC9004324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96" y="697260"/>
            <a:ext cx="654304" cy="68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2560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4568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6576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85848" y="69709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059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4568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2560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0552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65768" y="141734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85848" y="1417177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055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2560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84568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6576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8584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5928" y="213742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05928" y="6972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055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2560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4568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6576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8584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05928" y="285750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55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12560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4568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6576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8584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05928" y="357758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055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2560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84568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56576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8584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05928" y="4297660"/>
            <a:ext cx="720080" cy="72008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1729223" y="49188"/>
            <a:ext cx="4877084" cy="4854755"/>
            <a:chOff x="1729223" y="79944"/>
            <a:chExt cx="4877084" cy="4854755"/>
          </a:xfrm>
        </p:grpSpPr>
        <p:sp>
          <p:nvSpPr>
            <p:cNvPr id="3" name="TextovéPole 2"/>
            <p:cNvSpPr txBox="1"/>
            <p:nvPr/>
          </p:nvSpPr>
          <p:spPr>
            <a:xfrm>
              <a:off x="257064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Y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307554" y="79944"/>
              <a:ext cx="35618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J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001987" y="7994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B</a:t>
              </a: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30883" y="79944"/>
              <a:ext cx="3898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E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511075" y="79944"/>
              <a:ext cx="2696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I</a:t>
              </a: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131497" y="79944"/>
              <a:ext cx="4748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W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742048" y="87263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C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759680" y="159271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759680" y="2312794"/>
              <a:ext cx="372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T</a:t>
              </a: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742048" y="303287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R</a:t>
              </a: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742047" y="375295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H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9223" y="4473034"/>
              <a:ext cx="4074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U</a:t>
              </a:r>
              <a:endParaRPr lang="cs-CZ" sz="2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733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8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57200"/>
            <a:ext cx="8229600" cy="5280587"/>
          </a:xfrm>
        </p:spPr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None/>
              <a:defRPr/>
            </a:pPr>
            <a:r>
              <a:rPr lang="cs-CZ" sz="4000" dirty="0">
                <a:latin typeface="+mj-lt"/>
              </a:rPr>
              <a:t>ANOTACE</a:t>
            </a:r>
          </a:p>
          <a:p>
            <a:pPr marL="45720" indent="0" algn="just" fontAlgn="auto">
              <a:spcAft>
                <a:spcPts val="0"/>
              </a:spcAft>
              <a:buNone/>
              <a:defRPr/>
            </a:pPr>
            <a:r>
              <a:rPr lang="cs-CZ" dirty="0" smtClean="0"/>
              <a:t>Prezentace slouží k procvičení abecedy formou hry. Obrázek je schovaný pod hracími poli, které žáci postupně odkrývají. Žáci utvoří </a:t>
            </a:r>
            <a:r>
              <a:rPr lang="cs-CZ" smtClean="0"/>
              <a:t>dvě skupiny, </a:t>
            </a:r>
            <a:r>
              <a:rPr lang="cs-CZ" dirty="0" smtClean="0"/>
              <a:t>které se střídají v odkrývání polí na základě souřadnic. </a:t>
            </a:r>
            <a:br>
              <a:rPr lang="cs-CZ" dirty="0" smtClean="0"/>
            </a:br>
            <a:r>
              <a:rPr lang="cs-CZ" dirty="0" smtClean="0"/>
              <a:t>V případě správného zadání souřadnice pole, které ještě nebylo odkryto získávají bod. Bonusové tři body získá tým, pokud narazí během odhalování obrázku na žolíka a další bonusové tři body po uhádnutí skrytého obrázku. Skupiny se po zadání souřadnice střídají bez ohledu na to, zda jsou souřadnice správné, či nesprávné.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+mj-lt"/>
              </a:rPr>
              <a:t>CITACE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obrázky použité z galerie Office &lt;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http://office.microsoft.com</a:t>
            </a:r>
            <a:r>
              <a:rPr lang="cs-CZ" dirty="0" smtClean="0"/>
              <a:t>&gt;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114</TotalTime>
  <Words>122</Words>
  <Application>Microsoft Office PowerPoint</Application>
  <PresentationFormat>Předvádění na obrazovce (16:10)</PresentationFormat>
  <Paragraphs>71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Mnichovická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Aleš Polívka</dc:creator>
  <cp:lastModifiedBy>Aleš Polívka</cp:lastModifiedBy>
  <cp:revision>23</cp:revision>
  <dcterms:created xsi:type="dcterms:W3CDTF">2012-01-15T11:55:52Z</dcterms:created>
  <dcterms:modified xsi:type="dcterms:W3CDTF">2012-03-14T22:18:13Z</dcterms:modified>
</cp:coreProperties>
</file>