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62DAB5-25B9-4839-9968-F23B20D4696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79430E-654B-46AB-853F-17A5C8C701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355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79430E-654B-46AB-853F-17A5C8C7011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501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533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59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3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89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66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973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25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49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989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372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311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454C42-DB65-4AC5-B219-485BDB127B9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CD6E6-18F8-43C1-A394-6C10388C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287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4775710"/>
              </p:ext>
            </p:extLst>
          </p:nvPr>
        </p:nvGraphicFramePr>
        <p:xfrm>
          <a:off x="2335213" y="407988"/>
          <a:ext cx="4092575" cy="6119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5213" y="407988"/>
                        <a:ext cx="4092575" cy="61198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1808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Modal 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must, mustn’t, needn’t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3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 smtClean="0"/>
              <a:t>Must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u="sng" dirty="0" smtClean="0"/>
              <a:t>Do it</a:t>
            </a:r>
            <a:r>
              <a:rPr lang="cs-CZ" u="sng" dirty="0" smtClean="0"/>
              <a:t>! </a:t>
            </a:r>
            <a:r>
              <a:rPr lang="en-US" u="sng" dirty="0" smtClean="0"/>
              <a:t>     It is necessary to do it.</a:t>
            </a:r>
          </a:p>
          <a:p>
            <a:pPr marL="0" indent="0">
              <a:buNone/>
            </a:pPr>
            <a:endParaRPr lang="en-US" u="sng" dirty="0" smtClean="0"/>
          </a:p>
          <a:p>
            <a:pPr marL="0" indent="0">
              <a:buNone/>
            </a:pPr>
            <a:r>
              <a:rPr lang="en-US" dirty="0" smtClean="0"/>
              <a:t>The light is red. You </a:t>
            </a:r>
            <a:r>
              <a:rPr lang="en-US" dirty="0" smtClean="0">
                <a:solidFill>
                  <a:srgbClr val="FF0000"/>
                </a:solidFill>
              </a:rPr>
              <a:t>must </a:t>
            </a:r>
            <a:r>
              <a:rPr lang="en-US" dirty="0" smtClean="0"/>
              <a:t>stop.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Peter is doing an important exam next week.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He </a:t>
            </a:r>
            <a:r>
              <a:rPr lang="en-US" dirty="0" smtClean="0">
                <a:solidFill>
                  <a:srgbClr val="FF0000"/>
                </a:solidFill>
              </a:rPr>
              <a:t>must </a:t>
            </a:r>
            <a:r>
              <a:rPr lang="en-US" dirty="0" smtClean="0"/>
              <a:t>study hard.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There isn’t any bread at home. </a:t>
            </a:r>
          </a:p>
          <a:p>
            <a:pPr marL="0" indent="0">
              <a:buNone/>
            </a:pPr>
            <a:r>
              <a:rPr lang="en-US" dirty="0" smtClean="0"/>
              <a:t>I </a:t>
            </a:r>
            <a:r>
              <a:rPr lang="en-US" dirty="0" smtClean="0">
                <a:solidFill>
                  <a:srgbClr val="FF0000"/>
                </a:solidFill>
              </a:rPr>
              <a:t>must</a:t>
            </a:r>
            <a:r>
              <a:rPr lang="en-US" dirty="0" smtClean="0"/>
              <a:t> go shopping.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53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 smtClean="0"/>
              <a:t>Mustn’t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 smtClean="0"/>
              <a:t>Don’t do  it</a:t>
            </a:r>
            <a:r>
              <a:rPr lang="cs-CZ" u="sng" dirty="0" smtClean="0"/>
              <a:t>! </a:t>
            </a:r>
            <a:r>
              <a:rPr lang="en-US" u="sng" dirty="0" smtClean="0"/>
              <a:t>     It is forbidden to do it.</a:t>
            </a: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dirty="0" smtClean="0"/>
              <a:t>Children </a:t>
            </a:r>
            <a:r>
              <a:rPr lang="en-US" dirty="0" smtClean="0">
                <a:solidFill>
                  <a:srgbClr val="FF0000"/>
                </a:solidFill>
              </a:rPr>
              <a:t>mustn’t</a:t>
            </a:r>
            <a:r>
              <a:rPr lang="en-US" dirty="0" smtClean="0"/>
              <a:t> drink alcohol.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You </a:t>
            </a:r>
            <a:r>
              <a:rPr lang="en-US" dirty="0" smtClean="0">
                <a:solidFill>
                  <a:srgbClr val="FF0000"/>
                </a:solidFill>
              </a:rPr>
              <a:t>mustn’t</a:t>
            </a:r>
            <a:r>
              <a:rPr lang="en-US" dirty="0" smtClean="0"/>
              <a:t> smoke at school.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Pupils </a:t>
            </a:r>
            <a:r>
              <a:rPr lang="en-US" dirty="0" smtClean="0">
                <a:solidFill>
                  <a:srgbClr val="FF0000"/>
                </a:solidFill>
              </a:rPr>
              <a:t>mustn’t</a:t>
            </a:r>
            <a:r>
              <a:rPr lang="en-US" dirty="0" smtClean="0"/>
              <a:t> use their mobile phones during the lessons.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64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 smtClean="0"/>
              <a:t>Needn’t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 smtClean="0"/>
              <a:t>You can do it, but it is not necessary to do it.</a:t>
            </a:r>
          </a:p>
          <a:p>
            <a:pPr marL="0" indent="0">
              <a:buNone/>
            </a:pPr>
            <a:endParaRPr lang="en-US" u="sng" dirty="0" smtClean="0"/>
          </a:p>
          <a:p>
            <a:pPr marL="0" indent="0">
              <a:buNone/>
            </a:pPr>
            <a:r>
              <a:rPr lang="en-US" dirty="0" smtClean="0"/>
              <a:t>You </a:t>
            </a:r>
            <a:r>
              <a:rPr lang="en-US" dirty="0" smtClean="0">
                <a:solidFill>
                  <a:srgbClr val="FF0000"/>
                </a:solidFill>
              </a:rPr>
              <a:t>needn’t </a:t>
            </a:r>
            <a:r>
              <a:rPr lang="en-US" dirty="0" smtClean="0"/>
              <a:t>go to school by bus. I can give you a lift.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 have a lot of time. I </a:t>
            </a:r>
            <a:r>
              <a:rPr lang="en-US" dirty="0" smtClean="0">
                <a:solidFill>
                  <a:srgbClr val="FF0000"/>
                </a:solidFill>
              </a:rPr>
              <a:t>needn’t </a:t>
            </a:r>
            <a:r>
              <a:rPr lang="en-US" dirty="0" smtClean="0"/>
              <a:t>hurry.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We </a:t>
            </a:r>
            <a:r>
              <a:rPr lang="en-US" dirty="0" smtClean="0">
                <a:solidFill>
                  <a:srgbClr val="FF0000"/>
                </a:solidFill>
              </a:rPr>
              <a:t>needn’t</a:t>
            </a:r>
            <a:r>
              <a:rPr lang="en-US" dirty="0" smtClean="0"/>
              <a:t> get up so early. It’s Sunday.</a:t>
            </a:r>
          </a:p>
        </p:txBody>
      </p:sp>
    </p:spTree>
    <p:extLst>
      <p:ext uri="{BB962C8B-B14F-4D97-AF65-F5344CB8AC3E}">
        <p14:creationId xmlns:p14="http://schemas.microsoft.com/office/powerpoint/2010/main" val="24528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Put</a:t>
            </a:r>
            <a:r>
              <a:rPr lang="en-US" dirty="0" smtClean="0"/>
              <a:t> in </a:t>
            </a:r>
            <a:r>
              <a:rPr lang="en-US" i="1" dirty="0" smtClean="0"/>
              <a:t>must, mustn’t, needn’t</a:t>
            </a:r>
            <a:r>
              <a:rPr lang="cs-CZ" i="1" smtClean="0"/>
              <a:t>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en-US" dirty="0" smtClean="0"/>
              <a:t>have a tootache. I _______ go to the dentist’s.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It’s Saturday tomorrow. I _______ get up early.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You _______ ride a motorbike without a helmet.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1988840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must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14096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needn’t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429309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mustn’t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79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600" dirty="0" smtClean="0"/>
              <a:t>Complete the sentences. Use the pictures.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dirty="0" smtClean="0"/>
              <a:t>You _______ stop.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You _______ smoke here.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  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You _______ go there.</a:t>
            </a:r>
            <a:endParaRPr lang="cs-CZ" dirty="0"/>
          </a:p>
        </p:txBody>
      </p:sp>
      <p:pic>
        <p:nvPicPr>
          <p:cNvPr id="1026" name="Picture 2" descr="C:\Users\hanau\AppData\Local\Microsoft\Windows\Temporary Internet Files\Content.IE5\5TZAWPFG\MP900407172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760866"/>
            <a:ext cx="97907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u\AppData\Local\Microsoft\Windows\Temporary Internet Files\Content.IE5\JEB9IQ2X\MP9003995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1" y="3429000"/>
            <a:ext cx="97907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hanau\AppData\Local\Microsoft\Windows\Temporary Internet Files\Content.IE5\5TZAWPFG\MC9004112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492" y="4930207"/>
            <a:ext cx="1180728" cy="111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1945679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must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5048" y="3573016"/>
            <a:ext cx="14935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mustn</a:t>
            </a:r>
            <a:r>
              <a:rPr lang="en-US" sz="3200" dirty="0" smtClean="0">
                <a:solidFill>
                  <a:srgbClr val="FF0000"/>
                </a:solidFill>
              </a:rPr>
              <a:t>’t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15049" y="5194329"/>
            <a:ext cx="14935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mustn</a:t>
            </a:r>
            <a:r>
              <a:rPr lang="en-US" sz="3200" dirty="0" smtClean="0">
                <a:solidFill>
                  <a:srgbClr val="FF0000"/>
                </a:solidFill>
              </a:rPr>
              <a:t>’t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55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Your ideas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  </a:t>
            </a:r>
          </a:p>
          <a:p>
            <a:pPr marL="0" indent="0">
              <a:buNone/>
            </a:pPr>
            <a:r>
              <a:rPr lang="en-US" dirty="0" smtClean="0"/>
              <a:t>I must ……………………….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I mustn’t …………………..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I needn’t 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34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43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227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Modal Verbs</vt:lpstr>
      <vt:lpstr>Must</vt:lpstr>
      <vt:lpstr>Mustn’t</vt:lpstr>
      <vt:lpstr>Needn’t</vt:lpstr>
      <vt:lpstr>Put in must, mustn’t, needn’t.</vt:lpstr>
      <vt:lpstr>Complete the sentences. Use the pictures.</vt:lpstr>
      <vt:lpstr>Your ideas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Modal Verbs</dc:title>
  <dc:creator>Hana Urbanová</dc:creator>
  <cp:lastModifiedBy>Hana Urbanová</cp:lastModifiedBy>
  <cp:revision>12</cp:revision>
  <dcterms:created xsi:type="dcterms:W3CDTF">2013-03-04T21:34:47Z</dcterms:created>
  <dcterms:modified xsi:type="dcterms:W3CDTF">2013-10-30T10:10:53Z</dcterms:modified>
</cp:coreProperties>
</file>