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0"/>
  </p:notesMasterIdLst>
  <p:sldIdLst>
    <p:sldId id="256" r:id="rId2"/>
    <p:sldId id="258" r:id="rId3"/>
    <p:sldId id="321" r:id="rId4"/>
    <p:sldId id="259" r:id="rId5"/>
    <p:sldId id="260" r:id="rId6"/>
    <p:sldId id="261" r:id="rId7"/>
    <p:sldId id="302" r:id="rId8"/>
    <p:sldId id="310" r:id="rId9"/>
    <p:sldId id="311" r:id="rId10"/>
    <p:sldId id="262" r:id="rId11"/>
    <p:sldId id="263" r:id="rId12"/>
    <p:sldId id="296" r:id="rId13"/>
    <p:sldId id="297" r:id="rId14"/>
    <p:sldId id="269" r:id="rId15"/>
    <p:sldId id="271" r:id="rId16"/>
    <p:sldId id="272" r:id="rId17"/>
    <p:sldId id="312" r:id="rId18"/>
    <p:sldId id="313" r:id="rId19"/>
    <p:sldId id="273" r:id="rId20"/>
    <p:sldId id="314" r:id="rId21"/>
    <p:sldId id="274" r:id="rId22"/>
    <p:sldId id="276" r:id="rId23"/>
    <p:sldId id="290" r:id="rId24"/>
    <p:sldId id="317" r:id="rId25"/>
    <p:sldId id="270" r:id="rId26"/>
    <p:sldId id="275" r:id="rId27"/>
    <p:sldId id="298" r:id="rId28"/>
    <p:sldId id="286" r:id="rId29"/>
    <p:sldId id="320" r:id="rId30"/>
    <p:sldId id="279" r:id="rId31"/>
    <p:sldId id="280" r:id="rId32"/>
    <p:sldId id="283" r:id="rId33"/>
    <p:sldId id="284" r:id="rId34"/>
    <p:sldId id="285" r:id="rId35"/>
    <p:sldId id="281" r:id="rId36"/>
    <p:sldId id="282" r:id="rId37"/>
    <p:sldId id="295" r:id="rId38"/>
    <p:sldId id="288" r:id="rId39"/>
    <p:sldId id="300" r:id="rId40"/>
    <p:sldId id="289" r:id="rId41"/>
    <p:sldId id="308" r:id="rId42"/>
    <p:sldId id="306" r:id="rId43"/>
    <p:sldId id="309" r:id="rId44"/>
    <p:sldId id="307" r:id="rId45"/>
    <p:sldId id="299" r:id="rId46"/>
    <p:sldId id="303" r:id="rId47"/>
    <p:sldId id="291" r:id="rId48"/>
    <p:sldId id="292" r:id="rId49"/>
    <p:sldId id="293" r:id="rId50"/>
    <p:sldId id="294" r:id="rId51"/>
    <p:sldId id="323" r:id="rId52"/>
    <p:sldId id="322" r:id="rId53"/>
    <p:sldId id="318" r:id="rId54"/>
    <p:sldId id="319" r:id="rId55"/>
    <p:sldId id="301" r:id="rId56"/>
    <p:sldId id="278" r:id="rId57"/>
    <p:sldId id="267" r:id="rId58"/>
    <p:sldId id="257" r:id="rId59"/>
  </p:sldIdLst>
  <p:sldSz cx="9144000" cy="5715000" type="screen16x1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8" autoAdjust="0"/>
    <p:restoredTop sz="94684" autoAdjust="0"/>
  </p:normalViewPr>
  <p:slideViewPr>
    <p:cSldViewPr>
      <p:cViewPr>
        <p:scale>
          <a:sx n="90" d="100"/>
          <a:sy n="90" d="100"/>
        </p:scale>
        <p:origin x="-414" y="-72"/>
      </p:cViewPr>
      <p:guideLst>
        <p:guide orient="horz" pos="1800"/>
        <p:guide pos="2880"/>
      </p:guideLst>
    </p:cSldViewPr>
  </p:slideViewPr>
  <p:outlineViewPr>
    <p:cViewPr>
      <p:scale>
        <a:sx n="33" d="100"/>
        <a:sy n="33" d="100"/>
      </p:scale>
      <p:origin x="0" y="449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17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0B951E7-E393-4A20-8CE9-09FEC8A6C690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D017BA9-B6CB-4E26-B5F1-F243BE7E9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823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685800"/>
            <a:ext cx="54864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DBD4A0-A93B-4C12-89B1-9D18C03927F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720" y="2872659"/>
            <a:ext cx="5637010" cy="73509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4BE384-9206-4EAE-9253-58CE634C3125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BB41CE-BC60-4123-9B82-E164CC57FF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7300"/>
            <a:ext cx="7175351" cy="1494306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E6455-8B0F-4852-AAAC-7FF61FD1B06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C74D9C-650D-454C-B7DA-E5785A76448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51520" y="193204"/>
            <a:ext cx="8640960" cy="9525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251520" y="1417340"/>
            <a:ext cx="8640960" cy="36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79495"/>
            <a:ext cx="8640960" cy="1154005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520" y="1448934"/>
            <a:ext cx="8640960" cy="3496798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DD653A-A508-4154-8DB1-622D1A8FB786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D5A09C-7C64-44AD-A940-979EAED319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8D5540-830F-4AD7-BF38-81F1EF8217B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1F3ED7-CF18-41FD-BAEB-537CF998D4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51520" y="193204"/>
            <a:ext cx="8640960" cy="10081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23528" y="1417340"/>
            <a:ext cx="4165031" cy="339965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4008" y="1417340"/>
            <a:ext cx="4176464" cy="33996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609600"/>
            <a:ext cx="3346704" cy="533135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166939"/>
            <a:ext cx="3346704" cy="22860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609600"/>
            <a:ext cx="3346704" cy="533135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165860"/>
            <a:ext cx="3346704" cy="22860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752EDA-2933-47DB-B756-8627A18AEC24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B7AFC-9B93-41D7-AA06-9F8DB346D3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417340"/>
            <a:ext cx="8640960" cy="2880320"/>
          </a:xfrm>
        </p:spPr>
        <p:txBody>
          <a:bodyPr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marL="0" indent="0" algn="ctr">
              <a:buFontTx/>
              <a:buNone/>
              <a:defRPr sz="8800" b="1" cap="all" spc="3000" baseline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88900" stA="62000" endPos="14000" dist="5000" dir="5400000" sy="-100000" rotWithShape="0"/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9DA574-85F2-4D31-9F90-DB0FA7720F51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1001D7-9FFB-4E5D-B769-0D9A56261A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F3F303-7863-4FF6-9988-F060595D7027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98D7A7-DCF2-4F85-96CC-E5EFB01B33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6" y="1841501"/>
            <a:ext cx="3636085" cy="1048744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6" y="609600"/>
            <a:ext cx="4017085" cy="4078942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2914835"/>
            <a:ext cx="3388660" cy="178293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A8BE36-FCD5-4B9C-8A6A-5B03071BF138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E05904-F41A-4CFF-A628-11BBD43AC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952500"/>
            <a:ext cx="4114800" cy="2606505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842072"/>
            <a:ext cx="3694114" cy="1802517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19A120-2A93-429C-9645-F55E37B832F3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E7FF30-405B-4FF6-B045-49FBD845C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3720351"/>
            <a:ext cx="6383538" cy="9525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609599"/>
            <a:ext cx="6400800" cy="2895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EC5D35-A31F-4751-AB9F-938E1C9ADC59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373F29-FFA0-4D0C-A27D-2F27E3CECC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13764"/>
            <a:ext cx="2057400" cy="4365283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4" y="609600"/>
            <a:ext cx="4829287" cy="407894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E94051-50BD-4E85-9F7E-754466D09CAA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5830CF-37DF-49ED-B4A0-596CA4B0F3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254500"/>
            <a:ext cx="9144000" cy="14605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425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140253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90" y="3643473"/>
            <a:ext cx="6512511" cy="9525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610217"/>
            <a:ext cx="6400800" cy="28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5143500"/>
            <a:ext cx="2514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99E76A4F-7711-4DDA-96F0-CCD520701CB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143500"/>
            <a:ext cx="3352801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5143500"/>
            <a:ext cx="18288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7854CE5-C867-49DB-B0B2-5056D00D1F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4325958"/>
            <a:ext cx="5407025" cy="871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465856"/>
              </p:ext>
            </p:extLst>
          </p:nvPr>
        </p:nvGraphicFramePr>
        <p:xfrm>
          <a:off x="1524000" y="1177313"/>
          <a:ext cx="6096000" cy="1545165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VY_32_INOVACE_01_téma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044457"/>
              </p:ext>
            </p:extLst>
          </p:nvPr>
        </p:nvGraphicFramePr>
        <p:xfrm>
          <a:off x="1524000" y="1177313"/>
          <a:ext cx="6096000" cy="185419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Základní škola Kolín V., Mnichovická 62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Mgr. Aleš Polívka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smtClean="0">
                          <a:solidFill>
                            <a:schemeClr val="tx1"/>
                          </a:solidFill>
                        </a:rPr>
                        <a:t>VY_32_INOVACE_05_</a:t>
                      </a:r>
                      <a:r>
                        <a:rPr lang="cs-CZ" sz="1500" noProof="0" dirty="0" smtClean="0">
                          <a:solidFill>
                            <a:schemeClr val="tx1"/>
                          </a:solidFill>
                        </a:rPr>
                        <a:t>AJ5</a:t>
                      </a:r>
                      <a:endParaRPr lang="en-US" sz="1500" noProof="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500" noProof="0" dirty="0" smtClean="0">
                          <a:solidFill>
                            <a:schemeClr val="tx1"/>
                          </a:solidFill>
                        </a:rPr>
                        <a:t>Alphabet, Acronyms</a:t>
                      </a:r>
                      <a:r>
                        <a:rPr lang="cs-CZ" sz="1500" baseline="0" dirty="0" smtClean="0">
                          <a:solidFill>
                            <a:schemeClr val="tx1"/>
                          </a:solidFill>
                        </a:rPr>
                        <a:t> – Abeceda, Anglické zkratky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Datum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24.12.2011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5. </a:t>
                      </a:r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– 6. třída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21196"/>
            <a:ext cx="8640960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Skupiny dle výslovnosti</a:t>
            </a:r>
            <a:endParaRPr lang="cs-CZ" sz="4800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4785553" y="4507416"/>
            <a:ext cx="803556" cy="800008"/>
            <a:chOff x="3292382" y="4693501"/>
            <a:chExt cx="803556" cy="800008"/>
          </a:xfrm>
        </p:grpSpPr>
        <p:sp>
          <p:nvSpPr>
            <p:cNvPr id="43" name="Ovál 42"/>
            <p:cNvSpPr/>
            <p:nvPr/>
          </p:nvSpPr>
          <p:spPr>
            <a:xfrm>
              <a:off x="3292382" y="4693501"/>
              <a:ext cx="803556" cy="800008"/>
            </a:xfrm>
            <a:prstGeom prst="ellipse">
              <a:avLst/>
            </a:prstGeom>
            <a:effectLst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442328" y="4783676"/>
              <a:ext cx="503664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O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64556" y="4128975"/>
            <a:ext cx="803556" cy="800008"/>
            <a:chOff x="1530121" y="4761330"/>
            <a:chExt cx="803556" cy="800008"/>
          </a:xfrm>
        </p:grpSpPr>
        <p:sp>
          <p:nvSpPr>
            <p:cNvPr id="42" name="Ovál 41"/>
            <p:cNvSpPr/>
            <p:nvPr/>
          </p:nvSpPr>
          <p:spPr>
            <a:xfrm>
              <a:off x="1530121" y="4761330"/>
              <a:ext cx="803556" cy="800008"/>
            </a:xfrm>
            <a:prstGeom prst="ellipse">
              <a:avLst/>
            </a:prstGeom>
            <a:effectLst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691288" y="4868947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R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142276" y="3897305"/>
            <a:ext cx="1538896" cy="1532102"/>
            <a:chOff x="7014779" y="3961407"/>
            <a:chExt cx="1538896" cy="1532102"/>
          </a:xfrm>
        </p:grpSpPr>
        <p:sp>
          <p:nvSpPr>
            <p:cNvPr id="40" name="Ovál 39"/>
            <p:cNvSpPr/>
            <p:nvPr/>
          </p:nvSpPr>
          <p:spPr>
            <a:xfrm>
              <a:off x="7014779" y="3961407"/>
              <a:ext cx="1538896" cy="1532102"/>
            </a:xfrm>
            <a:prstGeom prst="ellipse">
              <a:avLst/>
            </a:prstGeom>
            <a:effectLst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570816" y="4783676"/>
              <a:ext cx="503664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Q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183137" y="4338310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U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696811" y="4153644"/>
              <a:ext cx="572593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W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6354021" y="2879858"/>
            <a:ext cx="2594329" cy="2637420"/>
            <a:chOff x="6487062" y="991059"/>
            <a:chExt cx="2594329" cy="2637420"/>
          </a:xfrm>
        </p:grpSpPr>
        <p:sp>
          <p:nvSpPr>
            <p:cNvPr id="39" name="Ovál 38"/>
            <p:cNvSpPr/>
            <p:nvPr/>
          </p:nvSpPr>
          <p:spPr>
            <a:xfrm>
              <a:off x="6487062" y="991059"/>
              <a:ext cx="2594329" cy="2637420"/>
            </a:xfrm>
            <a:prstGeom prst="ellipse">
              <a:avLst/>
            </a:prstGeom>
            <a:effectLst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353449" y="1226972"/>
              <a:ext cx="434734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F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797412" y="1805595"/>
              <a:ext cx="434734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L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548374" y="1980337"/>
              <a:ext cx="526106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M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8138318" y="1417920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N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964968" y="2565112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S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778004" y="2795759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X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8336308" y="2240176"/>
              <a:ext cx="434734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Z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261998" y="1060486"/>
            <a:ext cx="2957209" cy="2944154"/>
            <a:chOff x="3093395" y="968967"/>
            <a:chExt cx="2957209" cy="2944154"/>
          </a:xfrm>
        </p:grpSpPr>
        <p:sp>
          <p:nvSpPr>
            <p:cNvPr id="38" name="Ovál 37"/>
            <p:cNvSpPr/>
            <p:nvPr/>
          </p:nvSpPr>
          <p:spPr>
            <a:xfrm>
              <a:off x="3093395" y="968967"/>
              <a:ext cx="2957209" cy="2944154"/>
            </a:xfrm>
            <a:prstGeom prst="ellipse">
              <a:avLst/>
            </a:prstGeom>
            <a:effectLst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730614" y="1264613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C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242906" y="2481937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D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355976" y="2128709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E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319668" y="2056701"/>
              <a:ext cx="503664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G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81172" y="2832192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P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217386" y="1624653"/>
              <a:ext cx="434734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T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499992" y="3066712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V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499992" y="1192605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B</a:t>
              </a: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281890" y="1053286"/>
            <a:ext cx="2148673" cy="2139187"/>
            <a:chOff x="393304" y="1053286"/>
            <a:chExt cx="2148673" cy="2139187"/>
          </a:xfrm>
        </p:grpSpPr>
        <p:sp>
          <p:nvSpPr>
            <p:cNvPr id="34" name="Ovál 33"/>
            <p:cNvSpPr/>
            <p:nvPr/>
          </p:nvSpPr>
          <p:spPr>
            <a:xfrm>
              <a:off x="393304" y="1053286"/>
              <a:ext cx="2148673" cy="2139187"/>
            </a:xfrm>
            <a:prstGeom prst="ellipse">
              <a:avLst/>
            </a:prstGeom>
            <a:effectLst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75005" y="1309651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A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744149" y="1538105"/>
              <a:ext cx="4122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J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59729" y="2104435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H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467641" y="2295083"/>
              <a:ext cx="4812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K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7075761" y="1361751"/>
            <a:ext cx="1114862" cy="1109940"/>
            <a:chOff x="352778" y="3628479"/>
            <a:chExt cx="1114862" cy="1109940"/>
          </a:xfrm>
        </p:grpSpPr>
        <p:sp>
          <p:nvSpPr>
            <p:cNvPr id="41" name="Ovál 40"/>
            <p:cNvSpPr/>
            <p:nvPr/>
          </p:nvSpPr>
          <p:spPr>
            <a:xfrm>
              <a:off x="352778" y="3628479"/>
              <a:ext cx="1114862" cy="1109940"/>
            </a:xfrm>
            <a:prstGeom prst="ellipse">
              <a:avLst/>
            </a:prstGeom>
            <a:effectLst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91675" y="3753535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Y</a:t>
              </a:r>
              <a:endPara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950455" y="4014796"/>
              <a:ext cx="2984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r>
                <a:rPr lang="cs-CZ" sz="3200" b="1" dirty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5283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8235" y="318343"/>
            <a:ext cx="7200800" cy="507831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>
              <a:lnSpc>
                <a:spcPct val="200000"/>
              </a:lnSpc>
            </a:pPr>
            <a:r>
              <a:rPr lang="en-US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CAN YOU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en-US" sz="66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SPELL</a:t>
            </a:r>
            <a:r>
              <a:rPr lang="en-US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en-US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THESE ACRONYM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S?</a:t>
            </a:r>
            <a:endParaRPr lang="en-US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246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1000">
        <p14:pan dir="u"/>
      </p:transition>
    </mc:Choice>
    <mc:Fallback xmlns="">
      <p:transition spd="slow" advClick="0" advTm="1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BBC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01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HBo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567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cnn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72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mtv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865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ESPN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579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9864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fbi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322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94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Cbi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81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cs</a:t>
            </a:r>
            <a:r>
              <a:rPr lang="cs-CZ" spc="0" dirty="0" err="1" smtClean="0"/>
              <a:t>i</a:t>
            </a:r>
            <a:r>
              <a:rPr lang="cs-CZ" dirty="0" err="1" smtClean="0"/>
              <a:t>:</a:t>
            </a:r>
            <a:r>
              <a:rPr lang="cs-CZ" cap="none" spc="0" dirty="0" err="1" smtClean="0"/>
              <a:t>Miami</a:t>
            </a:r>
            <a:endParaRPr lang="cs-CZ" spc="0" dirty="0"/>
          </a:p>
        </p:txBody>
      </p:sp>
    </p:spTree>
    <p:extLst>
      <p:ext uri="{BB962C8B-B14F-4D97-AF65-F5344CB8AC3E}">
        <p14:creationId xmlns:p14="http://schemas.microsoft.com/office/powerpoint/2010/main" val="428385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pga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371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atp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69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44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nhl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283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767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jfk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570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0" dirty="0" err="1" smtClean="0"/>
              <a:t>J</a:t>
            </a:r>
            <a:r>
              <a:rPr lang="cs-CZ" dirty="0" err="1" smtClean="0"/>
              <a:t>.</a:t>
            </a:r>
            <a:r>
              <a:rPr lang="cs-CZ" spc="0" dirty="0" err="1" smtClean="0"/>
              <a:t>R</a:t>
            </a:r>
            <a:r>
              <a:rPr lang="cs-CZ" dirty="0" err="1" smtClean="0"/>
              <a:t>.</a:t>
            </a:r>
            <a:r>
              <a:rPr lang="cs-CZ" spc="0" dirty="0" err="1" smtClean="0"/>
              <a:t>R</a:t>
            </a:r>
            <a:r>
              <a:rPr lang="cs-CZ" spc="0" dirty="0" smtClean="0"/>
              <a:t>.</a:t>
            </a:r>
            <a:r>
              <a:rPr lang="cs-CZ" dirty="0" smtClean="0"/>
              <a:t> </a:t>
            </a:r>
            <a:r>
              <a:rPr lang="cs-CZ" cap="none" spc="0" dirty="0" smtClean="0"/>
              <a:t>Tolkien</a:t>
            </a:r>
            <a:endParaRPr lang="cs-CZ" cap="none" spc="0" dirty="0"/>
          </a:p>
        </p:txBody>
      </p:sp>
    </p:spTree>
    <p:extLst>
      <p:ext uri="{BB962C8B-B14F-4D97-AF65-F5344CB8AC3E}">
        <p14:creationId xmlns:p14="http://schemas.microsoft.com/office/powerpoint/2010/main" val="1748827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u.s.a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67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u.k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196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231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jvc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61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upc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238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ibm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60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pdf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565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mp3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591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CPU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73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7628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0577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php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223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3018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5399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www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5653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543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ICQ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4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X</a:t>
            </a:r>
            <a:r>
              <a:rPr lang="cs-CZ" spc="0" dirty="0" smtClean="0"/>
              <a:t>box</a:t>
            </a:r>
            <a:endParaRPr lang="cs-CZ" spc="0" dirty="0"/>
          </a:p>
        </p:txBody>
      </p:sp>
    </p:spTree>
    <p:extLst>
      <p:ext uri="{BB962C8B-B14F-4D97-AF65-F5344CB8AC3E}">
        <p14:creationId xmlns:p14="http://schemas.microsoft.com/office/powerpoint/2010/main" val="106571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02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4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627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47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0" dirty="0" smtClean="0"/>
              <a:t>P</a:t>
            </a:r>
            <a:r>
              <a:rPr lang="cs-CZ" dirty="0" smtClean="0"/>
              <a:t>.</a:t>
            </a:r>
            <a:r>
              <a:rPr lang="cs-CZ" spc="0" dirty="0" smtClean="0"/>
              <a:t>S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6486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IQ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548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14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0" dirty="0" err="1" smtClean="0"/>
              <a:t>P</a:t>
            </a:r>
            <a:r>
              <a:rPr lang="cs-CZ" dirty="0" err="1" smtClean="0"/>
              <a:t>.</a:t>
            </a:r>
            <a:r>
              <a:rPr lang="cs-CZ" spc="0" dirty="0" err="1" smtClean="0"/>
              <a:t>O</a:t>
            </a:r>
            <a:r>
              <a:rPr lang="cs-CZ" dirty="0" err="1" smtClean="0"/>
              <a:t>.</a:t>
            </a:r>
            <a:r>
              <a:rPr lang="cs-CZ" spc="0" dirty="0" err="1" smtClean="0"/>
              <a:t>Box</a:t>
            </a:r>
            <a:endParaRPr lang="cs-CZ" spc="0" dirty="0"/>
          </a:p>
        </p:txBody>
      </p:sp>
    </p:spTree>
    <p:extLst>
      <p:ext uri="{BB962C8B-B14F-4D97-AF65-F5344CB8AC3E}">
        <p14:creationId xmlns:p14="http://schemas.microsoft.com/office/powerpoint/2010/main" val="194977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spc="0" dirty="0" err="1" smtClean="0"/>
              <a:t>P</a:t>
            </a:r>
            <a:r>
              <a:rPr lang="cs-CZ" cap="none" dirty="0" err="1" smtClean="0"/>
              <a:t>.</a:t>
            </a:r>
            <a:r>
              <a:rPr lang="cs-CZ" cap="none" spc="0" dirty="0" err="1" smtClean="0"/>
              <a:t>M</a:t>
            </a:r>
            <a:r>
              <a:rPr lang="cs-CZ" cap="none" dirty="0" smtClean="0"/>
              <a:t>./</a:t>
            </a:r>
            <a:r>
              <a:rPr lang="cs-CZ" cap="none" spc="0" dirty="0" err="1" smtClean="0"/>
              <a:t>A</a:t>
            </a:r>
            <a:r>
              <a:rPr lang="cs-CZ" cap="none" dirty="0" err="1" smtClean="0"/>
              <a:t>.</a:t>
            </a:r>
            <a:r>
              <a:rPr lang="cs-CZ" cap="none" spc="0" dirty="0" err="1" smtClean="0"/>
              <a:t>M</a:t>
            </a:r>
            <a:r>
              <a:rPr lang="cs-CZ" cap="none" dirty="0" smtClean="0"/>
              <a:t>.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306881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AD/BC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066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AC/DC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902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ESL</a:t>
            </a:r>
            <a:r>
              <a:rPr lang="cs-CZ" dirty="0" smtClean="0"/>
              <a:t>/</a:t>
            </a:r>
            <a:r>
              <a:rPr lang="cs-CZ" dirty="0" err="1" smtClean="0"/>
              <a:t>EFL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72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000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792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gps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41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28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0" dirty="0" smtClean="0"/>
              <a:t>e</a:t>
            </a:r>
            <a:r>
              <a:rPr lang="cs-CZ" dirty="0" smtClean="0"/>
              <a:t>.</a:t>
            </a:r>
            <a:r>
              <a:rPr lang="cs-CZ" spc="0" dirty="0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8096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ymca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403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zz</a:t>
            </a:r>
            <a:r>
              <a:rPr lang="cs-CZ" dirty="0" smtClean="0"/>
              <a:t> </a:t>
            </a:r>
            <a:r>
              <a:rPr lang="cs-CZ" spc="0" dirty="0" smtClean="0"/>
              <a:t>top</a:t>
            </a:r>
            <a:endParaRPr lang="cs-CZ" spc="0" dirty="0"/>
          </a:p>
        </p:txBody>
      </p:sp>
    </p:spTree>
    <p:extLst>
      <p:ext uri="{BB962C8B-B14F-4D97-AF65-F5344CB8AC3E}">
        <p14:creationId xmlns:p14="http://schemas.microsoft.com/office/powerpoint/2010/main" val="2028614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57200"/>
            <a:ext cx="8229600" cy="5280587"/>
          </a:xfrm>
        </p:spPr>
        <p:txBody>
          <a:bodyPr rtlCol="0" anchor="ctr">
            <a:normAutofit/>
          </a:bodyPr>
          <a:lstStyle/>
          <a:p>
            <a:pPr marL="0" indent="0" algn="ctr" fontAlgn="auto">
              <a:spcAft>
                <a:spcPts val="0"/>
              </a:spcAft>
              <a:buNone/>
              <a:defRPr/>
            </a:pPr>
            <a:r>
              <a:rPr lang="cs-CZ" sz="4000" dirty="0">
                <a:latin typeface="+mj-lt"/>
              </a:rPr>
              <a:t>ANOTACE</a:t>
            </a:r>
          </a:p>
          <a:p>
            <a:pPr marL="45720" indent="0" algn="just" fontAlgn="auto">
              <a:spcAft>
                <a:spcPts val="0"/>
              </a:spcAft>
              <a:buNone/>
              <a:defRPr/>
            </a:pPr>
            <a:r>
              <a:rPr lang="cs-CZ" dirty="0" smtClean="0"/>
              <a:t>Prezentace slouží k zopakování anglické abecedy a její výslovnosti, žáci si nejprve zopakují jednotlivá písmenka dle skupin výslovnosti a poté hláskují známé anglické zkratky a akronymy, se kterými se </a:t>
            </a:r>
            <a:r>
              <a:rPr lang="cs-CZ" smtClean="0"/>
              <a:t>mohou </a:t>
            </a:r>
            <a:br>
              <a:rPr lang="cs-CZ" smtClean="0"/>
            </a:br>
            <a:r>
              <a:rPr lang="cs-CZ" smtClean="0"/>
              <a:t>v </a:t>
            </a:r>
            <a:r>
              <a:rPr lang="cs-CZ" dirty="0" smtClean="0"/>
              <a:t>běžném „anglickém“ životě setkat.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354</TotalTime>
  <Words>171</Words>
  <Application>Microsoft Office PowerPoint</Application>
  <PresentationFormat>Předvádění na obrazovce (16:10)</PresentationFormat>
  <Paragraphs>103</Paragraphs>
  <Slides>58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58</vt:i4>
      </vt:variant>
    </vt:vector>
  </HeadingPairs>
  <TitlesOfParts>
    <vt:vector size="59" baseType="lpstr">
      <vt:lpstr>DUM</vt:lpstr>
      <vt:lpstr>Prezentace aplikace PowerPoint</vt:lpstr>
      <vt:lpstr>Skupiny dle výslovnosti</vt:lpstr>
      <vt:lpstr>Prezentace aplikace PowerPoint</vt:lpstr>
      <vt:lpstr>BBC</vt:lpstr>
      <vt:lpstr>HBo</vt:lpstr>
      <vt:lpstr>cnn</vt:lpstr>
      <vt:lpstr>mtv</vt:lpstr>
      <vt:lpstr>ESPN</vt:lpstr>
      <vt:lpstr>TNT</vt:lpstr>
      <vt:lpstr>fbi</vt:lpstr>
      <vt:lpstr>cia</vt:lpstr>
      <vt:lpstr>Cbi</vt:lpstr>
      <vt:lpstr>csi:Miami</vt:lpstr>
      <vt:lpstr>pga</vt:lpstr>
      <vt:lpstr>atp</vt:lpstr>
      <vt:lpstr>wta</vt:lpstr>
      <vt:lpstr>nhl</vt:lpstr>
      <vt:lpstr>nba</vt:lpstr>
      <vt:lpstr>jfk</vt:lpstr>
      <vt:lpstr>J.R.R. Tolkien</vt:lpstr>
      <vt:lpstr>u.s.a.</vt:lpstr>
      <vt:lpstr>u.k.</vt:lpstr>
      <vt:lpstr>lg</vt:lpstr>
      <vt:lpstr>jvc</vt:lpstr>
      <vt:lpstr>upc</vt:lpstr>
      <vt:lpstr>ibm</vt:lpstr>
      <vt:lpstr>pdf</vt:lpstr>
      <vt:lpstr>mp3</vt:lpstr>
      <vt:lpstr>CPU</vt:lpstr>
      <vt:lpstr>DVD</vt:lpstr>
      <vt:lpstr>cd</vt:lpstr>
      <vt:lpstr>php</vt:lpstr>
      <vt:lpstr>css</vt:lpstr>
      <vt:lpstr>html</vt:lpstr>
      <vt:lpstr>www</vt:lpstr>
      <vt:lpstr>lcd</vt:lpstr>
      <vt:lpstr>ICQ</vt:lpstr>
      <vt:lpstr>Xbox</vt:lpstr>
      <vt:lpstr>GTA</vt:lpstr>
      <vt:lpstr>sos</vt:lpstr>
      <vt:lpstr>WC</vt:lpstr>
      <vt:lpstr>OK</vt:lpstr>
      <vt:lpstr>P.S.</vt:lpstr>
      <vt:lpstr>IQ</vt:lpstr>
      <vt:lpstr>DNA</vt:lpstr>
      <vt:lpstr>P.O.Box</vt:lpstr>
      <vt:lpstr>P.M./A.M.</vt:lpstr>
      <vt:lpstr>AD/BC</vt:lpstr>
      <vt:lpstr>AC/DC</vt:lpstr>
      <vt:lpstr>ESL/EFL</vt:lpstr>
      <vt:lpstr>pda</vt:lpstr>
      <vt:lpstr>SMS</vt:lpstr>
      <vt:lpstr>gps</vt:lpstr>
      <vt:lpstr>VIP</vt:lpstr>
      <vt:lpstr>e.t.</vt:lpstr>
      <vt:lpstr>ymca</vt:lpstr>
      <vt:lpstr>zz top</vt:lpstr>
      <vt:lpstr>Prezentace aplikace PowerPoint</vt:lpstr>
    </vt:vector>
  </TitlesOfParts>
  <Company>ZŠ Mnichovická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Aleš Polívka</dc:creator>
  <cp:lastModifiedBy>Aleš Polívka</cp:lastModifiedBy>
  <cp:revision>23</cp:revision>
  <dcterms:created xsi:type="dcterms:W3CDTF">2012-01-15T13:41:21Z</dcterms:created>
  <dcterms:modified xsi:type="dcterms:W3CDTF">2012-03-14T22:18:57Z</dcterms:modified>
</cp:coreProperties>
</file>