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58" r:id="rId4"/>
    <p:sldId id="259" r:id="rId5"/>
    <p:sldId id="257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86323" autoAdjust="0"/>
  </p:normalViewPr>
  <p:slideViewPr>
    <p:cSldViewPr>
      <p:cViewPr varScale="1">
        <p:scale>
          <a:sx n="117" d="100"/>
          <a:sy n="117" d="100"/>
        </p:scale>
        <p:origin x="-146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FE8826-8697-4A74-B42D-F4F9DCCAB06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ACC48B-B186-4A7F-AE42-FA9B8E5646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4141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ACC48B-B186-4A7F-AE42-FA9B8E56462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706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6B5F-9ACB-4585-9344-426453C814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6DB2A-081B-4A51-B7C0-430171E40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529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6B5F-9ACB-4585-9344-426453C814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6DB2A-081B-4A51-B7C0-430171E40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004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6B5F-9ACB-4585-9344-426453C814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6DB2A-081B-4A51-B7C0-430171E40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170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6B5F-9ACB-4585-9344-426453C814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6DB2A-081B-4A51-B7C0-430171E40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071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6B5F-9ACB-4585-9344-426453C814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6DB2A-081B-4A51-B7C0-430171E40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759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6B5F-9ACB-4585-9344-426453C814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6DB2A-081B-4A51-B7C0-430171E40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070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6B5F-9ACB-4585-9344-426453C814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6DB2A-081B-4A51-B7C0-430171E40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037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6B5F-9ACB-4585-9344-426453C814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6DB2A-081B-4A51-B7C0-430171E40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34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6B5F-9ACB-4585-9344-426453C814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6DB2A-081B-4A51-B7C0-430171E40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126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6B5F-9ACB-4585-9344-426453C814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6DB2A-081B-4A51-B7C0-430171E40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161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66B5F-9ACB-4585-9344-426453C814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6DB2A-081B-4A51-B7C0-430171E40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899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966B5F-9ACB-4585-9344-426453C8142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16DB2A-081B-4A51-B7C0-430171E409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561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17441111"/>
              </p:ext>
            </p:extLst>
          </p:nvPr>
        </p:nvGraphicFramePr>
        <p:xfrm>
          <a:off x="2564039" y="404663"/>
          <a:ext cx="4096193" cy="6172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64039" y="404663"/>
                        <a:ext cx="4096193" cy="61720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64370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/>
              <a:t>Present Continuous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296744" cy="1126976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Přítomný průběhový čas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83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Použití přítomného času průběhového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 smtClean="0"/>
              <a:t>                          </a:t>
            </a:r>
            <a:r>
              <a:rPr lang="cs-CZ" sz="4000" b="1" dirty="0" smtClean="0">
                <a:solidFill>
                  <a:srgbClr val="00B050"/>
                </a:solidFill>
              </a:rPr>
              <a:t>K vyjádření</a:t>
            </a:r>
          </a:p>
          <a:p>
            <a:r>
              <a:rPr lang="cs-CZ" sz="2800" dirty="0" smtClean="0"/>
              <a:t>dějů probíhajících právě teď </a:t>
            </a:r>
            <a:r>
              <a:rPr lang="en-US" sz="2800" dirty="0" smtClean="0"/>
              <a:t>(</a:t>
            </a:r>
            <a:r>
              <a:rPr lang="cs-CZ" sz="2800" i="1" dirty="0" smtClean="0">
                <a:solidFill>
                  <a:schemeClr val="tx1"/>
                </a:solidFill>
              </a:rPr>
              <a:t>at the moment, now</a:t>
            </a:r>
            <a:r>
              <a:rPr lang="en-US" sz="2800" dirty="0" smtClean="0"/>
              <a:t>)</a:t>
            </a:r>
            <a:endParaRPr lang="cs-CZ" sz="2800" dirty="0" smtClean="0"/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</a:t>
            </a:r>
            <a:r>
              <a:rPr lang="cs-CZ" sz="2800" dirty="0" smtClean="0">
                <a:solidFill>
                  <a:srgbClr val="FF0000"/>
                </a:solidFill>
              </a:rPr>
              <a:t>He is going to school now.</a:t>
            </a:r>
            <a:endParaRPr lang="en-US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dějů probíhajících po určitou dobu v přítomnosti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„prodloužená přítomnost“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</a:t>
            </a:r>
            <a:r>
              <a:rPr lang="en-US" sz="3600" dirty="0" smtClean="0"/>
              <a:t>  </a:t>
            </a:r>
            <a:r>
              <a:rPr lang="en-US" sz="2800" dirty="0" smtClean="0">
                <a:solidFill>
                  <a:srgbClr val="FF0000"/>
                </a:solidFill>
              </a:rPr>
              <a:t>I am studying hard this month.</a:t>
            </a:r>
            <a:endParaRPr lang="cs-CZ" sz="3600" dirty="0" smtClean="0"/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397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Použití přítomného času průběhového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dirty="0" smtClean="0"/>
              <a:t>                      </a:t>
            </a:r>
            <a:r>
              <a:rPr lang="cs-CZ" sz="4000" b="1" dirty="0">
                <a:solidFill>
                  <a:srgbClr val="00B050"/>
                </a:solidFill>
              </a:rPr>
              <a:t>S</a:t>
            </a:r>
            <a:r>
              <a:rPr lang="cs-CZ" sz="4000" b="1" dirty="0" smtClean="0">
                <a:solidFill>
                  <a:srgbClr val="00B050"/>
                </a:solidFill>
              </a:rPr>
              <a:t>tavová slovesa</a:t>
            </a:r>
            <a:endParaRPr lang="cs-CZ" sz="2800" dirty="0" smtClean="0"/>
          </a:p>
          <a:p>
            <a:pPr marL="0" indent="0">
              <a:buNone/>
            </a:pPr>
            <a:r>
              <a:rPr lang="cs-CZ" sz="2600" dirty="0" smtClean="0"/>
              <a:t>    U některých sloves nepoužíváme přítomný průběhový čas.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Např</a:t>
            </a:r>
            <a:r>
              <a:rPr lang="cs-CZ" sz="2400" b="1" dirty="0" smtClean="0"/>
              <a:t>. </a:t>
            </a:r>
            <a:r>
              <a:rPr lang="en-US" sz="2600" b="1" dirty="0" smtClean="0"/>
              <a:t>like, love, hate, know, understand, want</a:t>
            </a:r>
            <a:r>
              <a:rPr lang="en-US" sz="2400" dirty="0" smtClean="0"/>
              <a:t>……..</a:t>
            </a:r>
            <a:endParaRPr lang="cs-CZ" sz="2400" dirty="0" smtClean="0"/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     I am understanding you.        I understand you.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en-US" sz="2800" dirty="0" smtClean="0">
                <a:solidFill>
                  <a:srgbClr val="FF0000"/>
                </a:solidFill>
              </a:rPr>
              <a:t>  She is liking  flowers.               She likes flowers.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043608" y="3717032"/>
            <a:ext cx="3024336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043608" y="3573016"/>
            <a:ext cx="3024336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043608" y="4941168"/>
            <a:ext cx="2592288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043608" y="4941168"/>
            <a:ext cx="2592288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273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smtClean="0"/>
              <a:t>Dopl</a:t>
            </a:r>
            <a:r>
              <a:rPr lang="cs-CZ" sz="3200" b="1" smtClean="0"/>
              <a:t>ňte věty v přítomném průběhovém čase.</a:t>
            </a:r>
            <a:r>
              <a:rPr lang="en-US" sz="3200" b="1" smtClean="0"/>
              <a:t/>
            </a:r>
            <a:br>
              <a:rPr lang="en-US" sz="3200" b="1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en-US" sz="2800" dirty="0" smtClean="0"/>
              <a:t> </a:t>
            </a:r>
            <a:r>
              <a:rPr lang="cs-CZ" sz="2800" dirty="0" smtClean="0"/>
              <a:t>She _________ a </a:t>
            </a:r>
            <a:r>
              <a:rPr lang="cs-CZ" sz="2800" dirty="0" err="1" smtClean="0"/>
              <a:t>newspaper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en-US" sz="2800" dirty="0" smtClean="0"/>
              <a:t> </a:t>
            </a:r>
            <a:r>
              <a:rPr lang="cs-CZ" sz="2800" dirty="0" smtClean="0"/>
              <a:t>T</a:t>
            </a:r>
            <a:r>
              <a:rPr lang="en-US" sz="2800" dirty="0" smtClean="0"/>
              <a:t>hey __________ football.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en-US" sz="2800" dirty="0" smtClean="0"/>
              <a:t> </a:t>
            </a:r>
            <a:r>
              <a:rPr lang="cs-CZ" sz="2800" dirty="0" smtClean="0"/>
              <a:t>I</a:t>
            </a:r>
            <a:r>
              <a:rPr lang="en-US" sz="2800" dirty="0" smtClean="0"/>
              <a:t> ____________ TV.</a:t>
            </a:r>
            <a:endParaRPr lang="cs-CZ" sz="2800" dirty="0"/>
          </a:p>
        </p:txBody>
      </p:sp>
      <p:pic>
        <p:nvPicPr>
          <p:cNvPr id="1031" name="Picture 7" descr="C:\Users\hanau\AppData\Local\Microsoft\Windows\Temporary Internet Files\Content.IE5\V8G3P3LM\MP9004022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766349"/>
            <a:ext cx="1525196" cy="1220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75475" y="2104420"/>
            <a:ext cx="19120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is reading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32" name="Picture 8" descr="C:\Users\hanau\AppData\Local\Microsoft\Windows\Temporary Internet Files\Content.IE5\5TZAWPFG\MP9002622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08208"/>
            <a:ext cx="1609486" cy="105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1403648" y="3575046"/>
            <a:ext cx="19120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are playing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71751"/>
            <a:ext cx="1644488" cy="1096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827584" y="5149597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am watching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8231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2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en-US" sz="3200" b="1" dirty="0" smtClean="0"/>
              <a:t>Dopl</a:t>
            </a:r>
            <a:r>
              <a:rPr lang="cs-CZ" sz="3200" b="1" dirty="0" smtClean="0"/>
              <a:t>ňte věty v přítomném průběhovém čase.</a:t>
            </a:r>
            <a:br>
              <a:rPr lang="cs-CZ" sz="3200" b="1" dirty="0" smtClean="0"/>
            </a:br>
            <a:r>
              <a:rPr lang="cs-CZ" sz="3200" b="1" dirty="0" smtClean="0"/>
              <a:t>/v záporu/</a:t>
            </a:r>
            <a:r>
              <a:rPr lang="en-US" sz="3200" b="1" dirty="0" smtClean="0"/>
              <a:t/>
            </a:r>
            <a:br>
              <a:rPr lang="en-US" sz="3200" b="1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73674"/>
            <a:ext cx="8229600" cy="4525963"/>
          </a:xfrm>
          <a:ln>
            <a:solidFill>
              <a:srgbClr val="FF000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en-US" sz="2800" dirty="0" smtClean="0"/>
              <a:t> </a:t>
            </a:r>
            <a:r>
              <a:rPr lang="cs-CZ" sz="2800" dirty="0" smtClean="0"/>
              <a:t>She _________</a:t>
            </a:r>
            <a:r>
              <a:rPr lang="en-US" sz="2800" dirty="0" smtClean="0"/>
              <a:t>____ in</a:t>
            </a:r>
            <a:r>
              <a:rPr lang="cs-CZ" sz="2800" dirty="0" smtClean="0"/>
              <a:t> a </a:t>
            </a:r>
            <a:r>
              <a:rPr lang="en-US" sz="2800" dirty="0" smtClean="0"/>
              <a:t>garden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en-US" sz="2800" dirty="0" smtClean="0"/>
              <a:t> </a:t>
            </a:r>
            <a:r>
              <a:rPr lang="cs-CZ" sz="2800" dirty="0" smtClean="0"/>
              <a:t>T</a:t>
            </a:r>
            <a:r>
              <a:rPr lang="en-US" sz="2800" dirty="0" smtClean="0"/>
              <a:t>hey _____________ tennis.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en-US" sz="2800" dirty="0" smtClean="0"/>
              <a:t> </a:t>
            </a:r>
            <a:r>
              <a:rPr lang="cs-CZ" sz="2800" dirty="0" smtClean="0"/>
              <a:t>I</a:t>
            </a:r>
            <a:r>
              <a:rPr lang="en-US" sz="2800" dirty="0" smtClean="0"/>
              <a:t> ____________ my homework.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20678" y="2104420"/>
            <a:ext cx="2230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is not</a:t>
            </a:r>
            <a:r>
              <a:rPr lang="en-US" sz="2800" dirty="0" smtClean="0">
                <a:solidFill>
                  <a:srgbClr val="FF0000"/>
                </a:solidFill>
              </a:rPr>
              <a:t> working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75656" y="3616636"/>
            <a:ext cx="2389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are not playing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27584" y="5149597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a</a:t>
            </a:r>
            <a:r>
              <a:rPr lang="en-US" sz="2800" dirty="0" smtClean="0">
                <a:solidFill>
                  <a:srgbClr val="FF0000"/>
                </a:solidFill>
              </a:rPr>
              <a:t>m not doing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hanau\AppData\Local\Microsoft\Windows\Temporary Internet Files\Content.IE5\7Z224S3H\MP9004317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266" y="1694807"/>
            <a:ext cx="1342446" cy="1342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6923264" y="1694807"/>
            <a:ext cx="1377448" cy="134244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958266" y="1695157"/>
            <a:ext cx="1342446" cy="134244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C:\Users\hanau\AppData\Local\Microsoft\Windows\Temporary Internet Files\Content.IE5\7Z224S3H\MP900255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868" y="3298842"/>
            <a:ext cx="1633866" cy="107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10"/>
          <p:cNvCxnSpPr/>
          <p:nvPr/>
        </p:nvCxnSpPr>
        <p:spPr>
          <a:xfrm flipV="1">
            <a:off x="6779868" y="3298842"/>
            <a:ext cx="1633866" cy="10756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779868" y="3298842"/>
            <a:ext cx="1633866" cy="10756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hanau\AppData\Local\Microsoft\Windows\Temporary Internet Files\Content.IE5\AABCXAFT\MP9004422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750" y="4581128"/>
            <a:ext cx="912101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7140750" y="4581128"/>
            <a:ext cx="912101" cy="136815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7140750" y="4581128"/>
            <a:ext cx="912101" cy="136815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8800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2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/>
            </a:r>
            <a:br>
              <a:rPr lang="cs-CZ" sz="3200" b="1" dirty="0" smtClean="0">
                <a:solidFill>
                  <a:prstClr val="black"/>
                </a:solidFill>
              </a:rPr>
            </a:br>
            <a:r>
              <a:rPr lang="cs-CZ" sz="3200" b="1" dirty="0" smtClean="0">
                <a:solidFill>
                  <a:prstClr val="black"/>
                </a:solidFill>
              </a:rPr>
              <a:t>Utvořte </a:t>
            </a:r>
            <a:r>
              <a:rPr lang="cs-CZ" sz="3600" b="1" dirty="0">
                <a:solidFill>
                  <a:prstClr val="black"/>
                </a:solidFill>
              </a:rPr>
              <a:t>o</a:t>
            </a:r>
            <a:r>
              <a:rPr lang="cs-CZ" sz="3600" b="1" dirty="0" smtClean="0">
                <a:solidFill>
                  <a:prstClr val="black"/>
                </a:solidFill>
              </a:rPr>
              <a:t>tázky v přítomném čase průběhovém.</a:t>
            </a:r>
            <a:r>
              <a:rPr lang="cs-CZ" sz="3200" b="1" dirty="0" smtClean="0">
                <a:solidFill>
                  <a:prstClr val="black"/>
                </a:solidFill>
              </a:rPr>
              <a:t/>
            </a:r>
            <a:br>
              <a:rPr lang="cs-CZ" sz="3200" b="1" dirty="0" smtClean="0">
                <a:solidFill>
                  <a:prstClr val="black"/>
                </a:solidFill>
              </a:rPr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John</a:t>
            </a:r>
            <a:r>
              <a:rPr lang="en-US" sz="2800" dirty="0" smtClean="0">
                <a:solidFill>
                  <a:schemeClr val="tx1"/>
                </a:solidFill>
              </a:rPr>
              <a:t> / play </a:t>
            </a:r>
            <a:r>
              <a:rPr lang="cs-CZ" sz="2800" dirty="0" smtClean="0">
                <a:solidFill>
                  <a:schemeClr val="tx1"/>
                </a:solidFill>
              </a:rPr>
              <a:t>tennis </a:t>
            </a:r>
            <a:r>
              <a:rPr lang="en-US" sz="2800" dirty="0" smtClean="0">
                <a:solidFill>
                  <a:schemeClr val="tx1"/>
                </a:solidFill>
              </a:rPr>
              <a:t>/</a:t>
            </a:r>
            <a:r>
              <a:rPr lang="cs-CZ" sz="2800" dirty="0" smtClean="0">
                <a:solidFill>
                  <a:schemeClr val="tx1"/>
                </a:solidFill>
              </a:rPr>
              <a:t>at the moment?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     </a:t>
            </a:r>
            <a:r>
              <a:rPr lang="cs-CZ" sz="2800" dirty="0" smtClean="0">
                <a:solidFill>
                  <a:srgbClr val="FF0000"/>
                </a:solidFill>
              </a:rPr>
              <a:t>Is</a:t>
            </a:r>
            <a:r>
              <a:rPr lang="en-US" sz="2800" dirty="0" smtClean="0">
                <a:solidFill>
                  <a:srgbClr val="FF0000"/>
                </a:solidFill>
              </a:rPr>
              <a:t> John play</a:t>
            </a:r>
            <a:r>
              <a:rPr lang="cs-CZ" sz="2800" dirty="0" smtClean="0">
                <a:solidFill>
                  <a:srgbClr val="FF0000"/>
                </a:solidFill>
              </a:rPr>
              <a:t>ing</a:t>
            </a:r>
            <a:r>
              <a:rPr lang="en-US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tennis at the moment</a:t>
            </a:r>
            <a:r>
              <a:rPr lang="en-US" sz="2800" dirty="0" smtClean="0">
                <a:solidFill>
                  <a:schemeClr val="tx1"/>
                </a:solidFill>
              </a:rPr>
              <a:t>?</a:t>
            </a:r>
            <a:r>
              <a:rPr lang="cs-CZ" sz="2800" dirty="0" smtClean="0">
                <a:solidFill>
                  <a:schemeClr val="tx1"/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en-US" sz="2800" dirty="0">
              <a:solidFill>
                <a:schemeClr val="tx1"/>
              </a:solidFill>
            </a:endParaRPr>
          </a:p>
          <a:p>
            <a:r>
              <a:rPr lang="cs-CZ" sz="2800" dirty="0" smtClean="0"/>
              <a:t>y</a:t>
            </a:r>
            <a:r>
              <a:rPr lang="en-US" sz="2800" dirty="0" smtClean="0"/>
              <a:t>ou /do your homework /</a:t>
            </a:r>
            <a:r>
              <a:rPr lang="cs-CZ" sz="2800" dirty="0" smtClean="0"/>
              <a:t>now</a:t>
            </a:r>
            <a:r>
              <a:rPr lang="en-US" sz="2800" dirty="0" smtClean="0"/>
              <a:t>? </a:t>
            </a:r>
            <a:endParaRPr lang="cs-CZ" sz="2800" dirty="0"/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     </a:t>
            </a:r>
            <a:r>
              <a:rPr lang="cs-CZ" sz="2800" dirty="0" smtClean="0">
                <a:solidFill>
                  <a:srgbClr val="FF0000"/>
                </a:solidFill>
              </a:rPr>
              <a:t>Are</a:t>
            </a:r>
            <a:r>
              <a:rPr lang="en-US" sz="2800" dirty="0" smtClean="0">
                <a:solidFill>
                  <a:srgbClr val="FF0000"/>
                </a:solidFill>
              </a:rPr>
              <a:t> you do</a:t>
            </a:r>
            <a:r>
              <a:rPr lang="cs-CZ" sz="2800" dirty="0" smtClean="0">
                <a:solidFill>
                  <a:srgbClr val="FF0000"/>
                </a:solidFill>
              </a:rPr>
              <a:t>ing</a:t>
            </a:r>
            <a:r>
              <a:rPr lang="en-US" sz="2800" dirty="0" smtClean="0">
                <a:solidFill>
                  <a:srgbClr val="FF0000"/>
                </a:solidFill>
              </a:rPr>
              <a:t> your </a:t>
            </a:r>
            <a:r>
              <a:rPr lang="en-US" sz="2800" dirty="0" smtClean="0">
                <a:solidFill>
                  <a:schemeClr val="tx1"/>
                </a:solidFill>
              </a:rPr>
              <a:t>homework now?     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y</a:t>
            </a:r>
            <a:r>
              <a:rPr lang="en-US" sz="2800" dirty="0" smtClean="0">
                <a:solidFill>
                  <a:schemeClr val="tx1"/>
                </a:solidFill>
              </a:rPr>
              <a:t>our parents </a:t>
            </a:r>
            <a:r>
              <a:rPr lang="en-US" sz="2800" smtClean="0">
                <a:solidFill>
                  <a:schemeClr val="tx1"/>
                </a:solidFill>
              </a:rPr>
              <a:t>/work </a:t>
            </a:r>
            <a:r>
              <a:rPr lang="en-US" sz="2800" dirty="0" smtClean="0">
                <a:solidFill>
                  <a:schemeClr val="tx1"/>
                </a:solidFill>
              </a:rPr>
              <a:t>/ in the garden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     </a:t>
            </a:r>
            <a:r>
              <a:rPr lang="en-US" sz="2800" dirty="0" smtClean="0">
                <a:solidFill>
                  <a:srgbClr val="FF0000"/>
                </a:solidFill>
              </a:rPr>
              <a:t>Are your parents working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in</a:t>
            </a:r>
            <a:r>
              <a:rPr lang="en-US" sz="2800" dirty="0" smtClean="0">
                <a:solidFill>
                  <a:schemeClr val="tx1"/>
                </a:solidFill>
              </a:rPr>
              <a:t> the garden?</a:t>
            </a: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61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Krátké odpovědi</a:t>
            </a:r>
            <a:r>
              <a:rPr lang="en-US" sz="3200" b="1" dirty="0" smtClean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/odpovězte na otázky /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Are</a:t>
            </a:r>
            <a:r>
              <a:rPr lang="en-US" sz="2800" dirty="0" smtClean="0">
                <a:solidFill>
                  <a:schemeClr val="tx1"/>
                </a:solidFill>
              </a:rPr>
              <a:t> you </a:t>
            </a:r>
            <a:r>
              <a:rPr lang="cs-CZ" sz="2800" dirty="0" smtClean="0">
                <a:solidFill>
                  <a:schemeClr val="tx1"/>
                </a:solidFill>
              </a:rPr>
              <a:t>learning English now</a:t>
            </a:r>
            <a:r>
              <a:rPr lang="en-US" sz="2800" dirty="0" smtClean="0">
                <a:solidFill>
                  <a:schemeClr val="tx1"/>
                </a:solidFill>
              </a:rPr>
              <a:t>?          Yes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     Yes, I am.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en-US" sz="2800" dirty="0">
              <a:solidFill>
                <a:schemeClr val="tx1"/>
              </a:solidFill>
            </a:endParaRPr>
          </a:p>
          <a:p>
            <a:r>
              <a:rPr lang="cs-CZ" sz="2800" dirty="0" smtClean="0"/>
              <a:t>Is</a:t>
            </a:r>
            <a:r>
              <a:rPr lang="en-US" sz="2800" dirty="0"/>
              <a:t> </a:t>
            </a:r>
            <a:r>
              <a:rPr lang="en-US" sz="2800" dirty="0" smtClean="0"/>
              <a:t>your mum cooking at the moment?       No</a:t>
            </a:r>
            <a:endParaRPr lang="cs-CZ" sz="2800" dirty="0" smtClean="0"/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     No, she isn’t.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Are your friends listening to music now?        No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     No, they aren’t.</a:t>
            </a: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077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43150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Zdroje obrázků:  </a:t>
            </a:r>
            <a:r>
              <a:rPr lang="cs-CZ" u="sng" dirty="0">
                <a:solidFill>
                  <a:prstClr val="black"/>
                </a:solidFill>
                <a:hlinkClick r:id="rId2"/>
              </a:rPr>
              <a:t>http://office.microsoft.com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61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280</Words>
  <Application>Microsoft Office PowerPoint</Application>
  <PresentationFormat>Předvádění na obrazovce (4:3)</PresentationFormat>
  <Paragraphs>66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Microsoft Word Document</vt:lpstr>
      <vt:lpstr>Prezentace aplikace PowerPoint</vt:lpstr>
      <vt:lpstr>Present Continuous</vt:lpstr>
      <vt:lpstr>Použití přítomného času průběhového</vt:lpstr>
      <vt:lpstr>Použití přítomného času průběhového</vt:lpstr>
      <vt:lpstr>Doplňte věty v přítomném průběhovém čase. </vt:lpstr>
      <vt:lpstr> Doplňte věty v přítomném průběhovém čase. /v záporu/ </vt:lpstr>
      <vt:lpstr> Utvořte otázky v přítomném čase průběhovém. </vt:lpstr>
      <vt:lpstr>Krátké odpovědi /odpovězte na otázky /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</dc:title>
  <dc:creator>Hana Urbanová</dc:creator>
  <cp:lastModifiedBy>Hana Urbanová</cp:lastModifiedBy>
  <cp:revision>21</cp:revision>
  <dcterms:created xsi:type="dcterms:W3CDTF">2013-04-20T20:27:09Z</dcterms:created>
  <dcterms:modified xsi:type="dcterms:W3CDTF">2013-10-30T10:22:20Z</dcterms:modified>
</cp:coreProperties>
</file>