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59" r:id="rId4"/>
    <p:sldId id="260" r:id="rId5"/>
    <p:sldId id="265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65310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421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161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424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5365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20555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26602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0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3218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0824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76866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C45ABC-5DD3-45E1-A362-EED60E913315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76969D-0AB4-4181-B401-F69A882499B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9122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results.aspx?qu=m%C4%9Bsto&amp;ex=1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6889971"/>
              </p:ext>
            </p:extLst>
          </p:nvPr>
        </p:nvGraphicFramePr>
        <p:xfrm>
          <a:off x="2627784" y="521761"/>
          <a:ext cx="4159362" cy="62196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Dokument" r:id="rId3" imgW="5901230" imgH="8821397" progId="Word.Document.12">
                  <p:embed/>
                </p:oleObj>
              </mc:Choice>
              <mc:Fallback>
                <p:oleObj name="Dokument" r:id="rId3" imgW="5901230" imgH="882139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784" y="521761"/>
                        <a:ext cx="4159362" cy="62196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5102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Minulý čas prostý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solidFill>
            <a:srgbClr val="FFC000"/>
          </a:solidFill>
        </p:spPr>
        <p:txBody>
          <a:bodyPr/>
          <a:lstStyle/>
          <a:p>
            <a:endParaRPr lang="cs-CZ" dirty="0"/>
          </a:p>
          <a:p>
            <a:r>
              <a:rPr lang="cs-CZ" dirty="0" smtClean="0">
                <a:solidFill>
                  <a:schemeClr val="tx1"/>
                </a:solidFill>
              </a:rPr>
              <a:t>Past Simple 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12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What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cs-CZ" sz="3200" b="1" dirty="0">
                <a:solidFill>
                  <a:prstClr val="black"/>
                </a:solidFill>
              </a:rPr>
              <a:t>did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</a:rPr>
              <a:t>you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</a:rPr>
              <a:t>do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en-US" sz="3200" b="1" dirty="0">
                <a:solidFill>
                  <a:prstClr val="black"/>
                </a:solidFill>
              </a:rPr>
              <a:t>last weekend?</a:t>
            </a:r>
            <a:br>
              <a:rPr lang="en-US" sz="32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/</a:t>
            </a:r>
            <a:r>
              <a:rPr lang="cs-CZ" sz="2800" dirty="0">
                <a:solidFill>
                  <a:prstClr val="black"/>
                </a:solidFill>
              </a:rPr>
              <a:t>Odpovězte podle obrázků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  <a:r>
              <a:rPr lang="cs-CZ" sz="2800" dirty="0">
                <a:solidFill>
                  <a:prstClr val="black"/>
                </a:solidFill>
              </a:rPr>
              <a:t>/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853208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I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5738" y="3153383"/>
            <a:ext cx="122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 smtClean="0">
                <a:solidFill>
                  <a:prstClr val="black"/>
                </a:solidFill>
              </a:rPr>
              <a:t>I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437112"/>
            <a:ext cx="22212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 smtClean="0">
                <a:solidFill>
                  <a:prstClr val="black"/>
                </a:solidFill>
              </a:rPr>
              <a:t>I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19572" y="1853208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watched </a:t>
            </a:r>
            <a:r>
              <a:rPr lang="cs-CZ" sz="2800" dirty="0" smtClean="0"/>
              <a:t>TV</a:t>
            </a:r>
            <a:r>
              <a:rPr lang="cs-CZ" sz="2800" dirty="0" smtClean="0">
                <a:solidFill>
                  <a:prstClr val="black"/>
                </a:solidFill>
              </a:rPr>
              <a:t>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19991" y="3153383"/>
            <a:ext cx="35420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read </a:t>
            </a:r>
            <a:r>
              <a:rPr lang="cs-CZ" sz="2800" dirty="0"/>
              <a:t>a book.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719572" y="4437111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play</a:t>
            </a:r>
            <a:r>
              <a:rPr lang="cs-CZ" sz="2800" dirty="0" smtClean="0">
                <a:solidFill>
                  <a:srgbClr val="FF0000"/>
                </a:solidFill>
              </a:rPr>
              <a:t>ed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/>
              <a:t>table tennis.</a:t>
            </a:r>
            <a:endParaRPr lang="cs-CZ" sz="2800" dirty="0"/>
          </a:p>
        </p:txBody>
      </p:sp>
      <p:pic>
        <p:nvPicPr>
          <p:cNvPr id="17" name="Picture 4" descr="C:\Users\hanau\AppData\Local\Microsoft\Windows\Temporary Internet Files\Content.IE5\5IENYQ4Y\MC9004324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5" y="1801736"/>
            <a:ext cx="1305151" cy="111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C:\Users\hanau\AppData\Local\Microsoft\Windows\Temporary Internet Files\Content.IE5\7Z224S3H\MC900441734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3140968"/>
            <a:ext cx="1443608" cy="1443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5" descr="C:\Users\hanau\AppData\Local\Microsoft\Windows\Temporary Internet Files\Content.IE5\7Z224S3H\MC90043706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2792" y="4877168"/>
            <a:ext cx="1139661" cy="113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860032" y="185320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</a:t>
            </a:r>
            <a:r>
              <a:rPr lang="cs-CZ" dirty="0" smtClean="0"/>
              <a:t>watch TV</a:t>
            </a:r>
            <a:r>
              <a:rPr lang="en-US" dirty="0" smtClean="0">
                <a:solidFill>
                  <a:prstClr val="black"/>
                </a:solidFill>
              </a:rPr>
              <a:t>)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4860032" y="3662717"/>
            <a:ext cx="1764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(read a book)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4860032" y="529888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prstClr val="black"/>
                </a:solidFill>
              </a:rPr>
              <a:t>(play table tennis)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03866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200" b="1" dirty="0">
                <a:solidFill>
                  <a:prstClr val="black"/>
                </a:solidFill>
              </a:rPr>
              <a:t>What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cs-CZ" sz="3200" b="1" dirty="0">
                <a:solidFill>
                  <a:prstClr val="black"/>
                </a:solidFill>
              </a:rPr>
              <a:t>did</a:t>
            </a:r>
            <a:r>
              <a:rPr lang="en-US" sz="3200" b="1" dirty="0">
                <a:solidFill>
                  <a:prstClr val="black"/>
                </a:solidFill>
              </a:rPr>
              <a:t> </a:t>
            </a:r>
            <a:r>
              <a:rPr lang="cs-CZ" sz="3200" b="1" dirty="0" smtClean="0">
                <a:solidFill>
                  <a:prstClr val="black"/>
                </a:solidFill>
              </a:rPr>
              <a:t>these people</a:t>
            </a:r>
            <a:r>
              <a:rPr lang="en-US" sz="3200" b="1" dirty="0" smtClean="0">
                <a:solidFill>
                  <a:prstClr val="black"/>
                </a:solidFill>
              </a:rPr>
              <a:t> </a:t>
            </a:r>
            <a:r>
              <a:rPr lang="cs-CZ" sz="3200" b="1" dirty="0">
                <a:solidFill>
                  <a:prstClr val="black"/>
                </a:solidFill>
              </a:rPr>
              <a:t>do</a:t>
            </a:r>
            <a:r>
              <a:rPr lang="en-US" sz="3200" b="1" dirty="0">
                <a:solidFill>
                  <a:prstClr val="black"/>
                </a:solidFill>
              </a:rPr>
              <a:t> last weekend?</a:t>
            </a:r>
            <a:br>
              <a:rPr lang="en-US" sz="3200" b="1" dirty="0">
                <a:solidFill>
                  <a:prstClr val="black"/>
                </a:solidFill>
              </a:rPr>
            </a:br>
            <a:r>
              <a:rPr lang="en-US" sz="2800" dirty="0">
                <a:solidFill>
                  <a:prstClr val="black"/>
                </a:solidFill>
              </a:rPr>
              <a:t>/</a:t>
            </a:r>
            <a:r>
              <a:rPr lang="cs-CZ" sz="2800" dirty="0">
                <a:solidFill>
                  <a:prstClr val="black"/>
                </a:solidFill>
              </a:rPr>
              <a:t>Odpovězte podle obrázků</a:t>
            </a:r>
            <a:r>
              <a:rPr lang="en-US" sz="2800" dirty="0">
                <a:solidFill>
                  <a:prstClr val="black"/>
                </a:solidFill>
              </a:rPr>
              <a:t>.</a:t>
            </a:r>
            <a:r>
              <a:rPr lang="cs-CZ" sz="2800" dirty="0">
                <a:solidFill>
                  <a:prstClr val="black"/>
                </a:solidFill>
              </a:rPr>
              <a:t>/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68043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85320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Susan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5738" y="3153383"/>
            <a:ext cx="122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 smtClean="0">
                <a:solidFill>
                  <a:prstClr val="black"/>
                </a:solidFill>
              </a:rPr>
              <a:t>Kate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437112"/>
            <a:ext cx="22212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Ben and Kate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547664" y="1853208"/>
            <a:ext cx="37444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worked </a:t>
            </a:r>
            <a:r>
              <a:rPr lang="en-US" sz="2800" dirty="0" smtClean="0"/>
              <a:t>in the garden.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3168694"/>
            <a:ext cx="354207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did </a:t>
            </a:r>
            <a:r>
              <a:rPr lang="cs-CZ" sz="2800" dirty="0" smtClean="0"/>
              <a:t>her homework.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533458" y="4437112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walked </a:t>
            </a:r>
            <a:r>
              <a:rPr lang="cs-CZ" sz="2800" dirty="0" smtClean="0"/>
              <a:t>in the </a:t>
            </a:r>
            <a:r>
              <a:rPr lang="cs-CZ" sz="2800" dirty="0" smtClean="0">
                <a:solidFill>
                  <a:prstClr val="black"/>
                </a:solidFill>
              </a:rPr>
              <a:t>park.</a:t>
            </a:r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hanau\AppData\Local\Microsoft\Windows\Temporary Internet Files\Content.IE5\DBFMLSZ6\MP9004392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704" y="1850690"/>
            <a:ext cx="882592" cy="131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au\AppData\Local\Microsoft\Windows\Temporary Internet Files\Content.IE5\5IENYQ4Y\MP9004422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95" y="3258366"/>
            <a:ext cx="849448" cy="127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au\AppData\Local\Microsoft\Windows\Temporary Internet Files\Content.IE5\AABCXAFT\MP9004425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96" y="4677896"/>
            <a:ext cx="849448" cy="136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5292080" y="2007096"/>
            <a:ext cx="2089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(work in the garden) 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5292080" y="3738158"/>
            <a:ext cx="20898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(do her homework)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485213" y="5392768"/>
            <a:ext cx="19074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(walk in the park)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5789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prstClr val="black"/>
                </a:solidFill>
              </a:rPr>
              <a:t>/</a:t>
            </a:r>
            <a:r>
              <a:rPr lang="cs-CZ" sz="2800" dirty="0" smtClean="0">
                <a:solidFill>
                  <a:prstClr val="black"/>
                </a:solidFill>
              </a:rPr>
              <a:t>Utvořte záporné věty podle obrázků</a:t>
            </a:r>
            <a:r>
              <a:rPr lang="en-US" sz="2800" dirty="0" smtClean="0">
                <a:solidFill>
                  <a:prstClr val="black"/>
                </a:solidFill>
              </a:rPr>
              <a:t>.</a:t>
            </a:r>
            <a:r>
              <a:rPr lang="cs-CZ" sz="2800" dirty="0">
                <a:solidFill>
                  <a:prstClr val="black"/>
                </a:solidFill>
              </a:rPr>
              <a:t>/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668043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1853208"/>
            <a:ext cx="12241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prstClr val="black"/>
                </a:solidFill>
              </a:rPr>
              <a:t>Susan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535738" y="3153383"/>
            <a:ext cx="122413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 smtClean="0">
                <a:solidFill>
                  <a:prstClr val="black"/>
                </a:solidFill>
              </a:rPr>
              <a:t>Kate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39552" y="4437112"/>
            <a:ext cx="22212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prstClr val="black"/>
              </a:solidFill>
            </a:endParaRPr>
          </a:p>
          <a:p>
            <a:endParaRPr lang="en-US" sz="2800" dirty="0">
              <a:solidFill>
                <a:prstClr val="black"/>
              </a:solidFill>
            </a:endParaRPr>
          </a:p>
          <a:p>
            <a:r>
              <a:rPr lang="cs-CZ" sz="2800" dirty="0">
                <a:solidFill>
                  <a:prstClr val="black"/>
                </a:solidFill>
              </a:rPr>
              <a:t>Ben and Kate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515911" y="1853208"/>
            <a:ext cx="39693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didn</a:t>
            </a:r>
            <a:r>
              <a:rPr lang="en-US" sz="2800" dirty="0" smtClean="0">
                <a:solidFill>
                  <a:srgbClr val="FF0000"/>
                </a:solidFill>
              </a:rPr>
              <a:t>’t work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prstClr val="black"/>
                </a:solidFill>
              </a:rPr>
              <a:t>in the garden.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259632" y="3168694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cs-CZ" sz="2800" dirty="0" smtClean="0">
                <a:solidFill>
                  <a:srgbClr val="FF0000"/>
                </a:solidFill>
              </a:rPr>
              <a:t>did</a:t>
            </a:r>
            <a:r>
              <a:rPr lang="en-US" sz="2800" dirty="0" smtClean="0">
                <a:solidFill>
                  <a:srgbClr val="FF0000"/>
                </a:solidFill>
              </a:rPr>
              <a:t>n’t do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smtClean="0">
                <a:solidFill>
                  <a:prstClr val="black"/>
                </a:solidFill>
              </a:rPr>
              <a:t>her homework.</a:t>
            </a:r>
            <a:endParaRPr lang="cs-CZ" sz="2800" dirty="0">
              <a:solidFill>
                <a:prstClr val="black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533458" y="4437112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didn’t </a:t>
            </a:r>
            <a:r>
              <a:rPr lang="cs-CZ" sz="2800" dirty="0" smtClean="0">
                <a:solidFill>
                  <a:srgbClr val="FF0000"/>
                </a:solidFill>
              </a:rPr>
              <a:t>walk </a:t>
            </a:r>
            <a:r>
              <a:rPr lang="cs-CZ" sz="2800" dirty="0" smtClean="0">
                <a:solidFill>
                  <a:prstClr val="black"/>
                </a:solidFill>
              </a:rPr>
              <a:t>in the park.</a:t>
            </a:r>
            <a:endParaRPr lang="cs-CZ" sz="2800" dirty="0">
              <a:solidFill>
                <a:prstClr val="black"/>
              </a:solidFill>
            </a:endParaRPr>
          </a:p>
        </p:txBody>
      </p:sp>
      <p:pic>
        <p:nvPicPr>
          <p:cNvPr id="1026" name="Picture 2" descr="C:\Users\hanau\AppData\Local\Microsoft\Windows\Temporary Internet Files\Content.IE5\DBFMLSZ6\MP90043929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2704" y="1850690"/>
            <a:ext cx="882592" cy="1318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hanau\AppData\Local\Microsoft\Windows\Temporary Internet Files\Content.IE5\5IENYQ4Y\MP90044223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95" y="3258366"/>
            <a:ext cx="849448" cy="1274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hanau\AppData\Local\Microsoft\Windows\Temporary Internet Files\Content.IE5\AABCXAFT\MP9004425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5596" y="4677896"/>
            <a:ext cx="849448" cy="1361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6968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What </a:t>
            </a:r>
            <a:r>
              <a:rPr lang="cs-CZ" sz="3200" b="1" dirty="0" smtClean="0">
                <a:solidFill>
                  <a:prstClr val="black"/>
                </a:solidFill>
              </a:rPr>
              <a:t>did</a:t>
            </a:r>
            <a:r>
              <a:rPr lang="en-US" sz="3200" b="1" dirty="0" smtClean="0">
                <a:solidFill>
                  <a:prstClr val="black"/>
                </a:solidFill>
              </a:rPr>
              <a:t> these people do?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cs-CZ" sz="2800" dirty="0"/>
              <a:t>/</a:t>
            </a:r>
            <a:r>
              <a:rPr lang="cs-CZ" sz="2800" dirty="0" smtClean="0"/>
              <a:t>Utvořte otázky z následujících slov./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John</a:t>
            </a:r>
            <a:r>
              <a:rPr lang="en-US" sz="2800" dirty="0" smtClean="0">
                <a:solidFill>
                  <a:schemeClr val="tx1"/>
                </a:solidFill>
              </a:rPr>
              <a:t> / play computer games/ last weekend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Did John play computer games last weekend?</a:t>
            </a:r>
            <a:r>
              <a:rPr lang="cs-CZ" sz="2800" dirty="0" smtClean="0">
                <a:solidFill>
                  <a:srgbClr val="FF0000"/>
                </a:solidFill>
              </a:rPr>
              <a:t> 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2800" dirty="0" smtClean="0"/>
              <a:t>y</a:t>
            </a:r>
            <a:r>
              <a:rPr lang="en-US" sz="2800" dirty="0" smtClean="0"/>
              <a:t>ou /do your homework /yesterday? </a:t>
            </a:r>
            <a:endParaRPr lang="cs-CZ" sz="2800" dirty="0" smtClean="0"/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Did you do your homework yesterday?     </a:t>
            </a:r>
            <a:endParaRPr lang="cs-CZ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</a:rPr>
              <a:t>y</a:t>
            </a:r>
            <a:r>
              <a:rPr lang="en-US" sz="2800" dirty="0" smtClean="0">
                <a:solidFill>
                  <a:schemeClr val="tx1"/>
                </a:solidFill>
              </a:rPr>
              <a:t>our parents / travel to London / last year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Did your parents travel to London last year?</a:t>
            </a:r>
          </a:p>
          <a:p>
            <a:pPr marL="0" indent="0">
              <a:buNone/>
            </a:pPr>
            <a:endParaRPr lang="en-US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7929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What, where, how……………..?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cs-CZ" sz="2800" dirty="0"/>
              <a:t>/</a:t>
            </a:r>
            <a:r>
              <a:rPr lang="cs-CZ" sz="2800" dirty="0" smtClean="0"/>
              <a:t>Utvořte otázky z následujících slov./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What / you / do / last weekend</a:t>
            </a:r>
            <a:r>
              <a:rPr lang="cs-CZ" sz="2800" dirty="0" smtClean="0">
                <a:solidFill>
                  <a:schemeClr val="tx1"/>
                </a:solidFill>
              </a:rPr>
              <a:t>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What did you do last weekend?</a:t>
            </a:r>
            <a:r>
              <a:rPr lang="cs-CZ" sz="2800" dirty="0" smtClean="0">
                <a:solidFill>
                  <a:srgbClr val="FF0000"/>
                </a:solidFill>
              </a:rPr>
              <a:t>   </a:t>
            </a: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/>
              <a:t>Where /</a:t>
            </a:r>
            <a:r>
              <a:rPr lang="en-US" sz="2800" dirty="0"/>
              <a:t> </a:t>
            </a:r>
            <a:r>
              <a:rPr lang="en-US" sz="2800" dirty="0" smtClean="0"/>
              <a:t>your mum / work / last year? </a:t>
            </a:r>
            <a:endParaRPr lang="cs-CZ" sz="2800" dirty="0" smtClean="0"/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Where did your mum work last year?     </a:t>
            </a:r>
            <a:endParaRPr lang="cs-CZ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How / Jake / travel to London?</a:t>
            </a: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How did Jake travel to London?</a:t>
            </a:r>
          </a:p>
          <a:p>
            <a:pPr marL="0" indent="0">
              <a:buNone/>
            </a:pPr>
            <a:endParaRPr lang="en-US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770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prstClr val="black"/>
                </a:solidFill>
              </a:rPr>
              <a:t>Yes, I did. / No, I didn’t.</a:t>
            </a:r>
            <a:r>
              <a:rPr lang="en-US" sz="3200" b="1" dirty="0" smtClean="0"/>
              <a:t/>
            </a:r>
            <a:br>
              <a:rPr lang="en-US" sz="3200" b="1" dirty="0" smtClean="0"/>
            </a:br>
            <a:r>
              <a:rPr lang="cs-CZ" sz="2800" dirty="0" smtClean="0"/>
              <a:t>/Odpovězte na následující otázky./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Did you go to the seaside last summer?          Yes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Yes, I did.</a:t>
            </a:r>
            <a:endParaRPr lang="cs-CZ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 </a:t>
            </a:r>
            <a:endParaRPr lang="en-US" sz="2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/>
              <a:t>Did your friends go swimming yesterday?       No</a:t>
            </a:r>
            <a:endParaRPr lang="cs-CZ" sz="2800" dirty="0" smtClean="0"/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No, they didn’t.</a:t>
            </a:r>
            <a:endParaRPr lang="cs-CZ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sz="2800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chemeClr val="tx1"/>
                </a:solidFill>
              </a:rPr>
              <a:t>Did Susan work in the garden on Saturday?             No</a:t>
            </a:r>
            <a:endParaRPr lang="cs-CZ" sz="28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800" dirty="0" smtClean="0">
                <a:solidFill>
                  <a:srgbClr val="FF0000"/>
                </a:solidFill>
              </a:rPr>
              <a:t>No, she didn’t.</a:t>
            </a:r>
          </a:p>
          <a:p>
            <a:pPr marL="0" indent="0">
              <a:buNone/>
            </a:pPr>
            <a:endParaRPr lang="en-US" sz="28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4631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99592" y="548680"/>
            <a:ext cx="43150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Zdroje obrázků:  </a:t>
            </a:r>
            <a:r>
              <a:rPr lang="cs-CZ" u="sng" dirty="0">
                <a:solidFill>
                  <a:prstClr val="black"/>
                </a:solidFill>
                <a:hlinkClick r:id="rId2"/>
              </a:rPr>
              <a:t>http://office.microsoft.com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2287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294</Words>
  <Application>Microsoft Office PowerPoint</Application>
  <PresentationFormat>Předvádění na obrazovce (4:3)</PresentationFormat>
  <Paragraphs>76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1" baseType="lpstr">
      <vt:lpstr>Motiv systému Office</vt:lpstr>
      <vt:lpstr>Microsoft Word Document</vt:lpstr>
      <vt:lpstr>Prezentace aplikace PowerPoint</vt:lpstr>
      <vt:lpstr>Minulý čas prostý</vt:lpstr>
      <vt:lpstr>What did you do last weekend? /Odpovězte podle obrázků./</vt:lpstr>
      <vt:lpstr>What did these people do last weekend? /Odpovězte podle obrázků./</vt:lpstr>
      <vt:lpstr>/Utvořte záporné věty podle obrázků./</vt:lpstr>
      <vt:lpstr>What did these people do? /Utvořte otázky z následujících slov./</vt:lpstr>
      <vt:lpstr>What, where, how……………..? /Utvořte otázky z následujících slov./</vt:lpstr>
      <vt:lpstr>Yes, I did. / No, I didn’t. /Odpovězte na následující otázky./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Minulý čas prostý</dc:title>
  <dc:creator>Hana Urbanová</dc:creator>
  <cp:lastModifiedBy>Hana Urbanová</cp:lastModifiedBy>
  <cp:revision>14</cp:revision>
  <dcterms:created xsi:type="dcterms:W3CDTF">2013-03-26T19:29:13Z</dcterms:created>
  <dcterms:modified xsi:type="dcterms:W3CDTF">2013-10-30T10:23:49Z</dcterms:modified>
</cp:coreProperties>
</file>