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344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539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284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327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588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991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500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095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899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283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075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69B72F-011E-47F1-B6B0-CC8312EAF5F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43B1A-D9AA-4BEB-B20D-22B6ABE3E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479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14291684"/>
              </p:ext>
            </p:extLst>
          </p:nvPr>
        </p:nvGraphicFramePr>
        <p:xfrm>
          <a:off x="2516250" y="332656"/>
          <a:ext cx="4157703" cy="62646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16250" y="332656"/>
                        <a:ext cx="4157703" cy="62646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1630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Sloveso „</a:t>
            </a:r>
            <a:r>
              <a:rPr lang="en-US" dirty="0" smtClean="0"/>
              <a:t>have(got)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55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Kladné tvary slovesa „</a:t>
            </a:r>
            <a:r>
              <a:rPr lang="en-US" sz="3200" b="1" dirty="0" smtClean="0"/>
              <a:t>have(got)</a:t>
            </a:r>
            <a:r>
              <a:rPr lang="cs-CZ" sz="3200" b="1" dirty="0" smtClean="0"/>
              <a:t>“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I _________ </a:t>
            </a:r>
            <a:r>
              <a:rPr lang="cs-CZ" sz="2800" dirty="0" smtClean="0">
                <a:solidFill>
                  <a:schemeClr val="tx1"/>
                </a:solidFill>
              </a:rPr>
              <a:t>a</a:t>
            </a:r>
            <a:r>
              <a:rPr lang="en-US" sz="2800" dirty="0" smtClean="0">
                <a:solidFill>
                  <a:schemeClr val="tx1"/>
                </a:solidFill>
              </a:rPr>
              <a:t> cat.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Tom _________a motorbike.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We _________ </a:t>
            </a:r>
            <a:r>
              <a:rPr lang="cs-CZ" sz="2800" dirty="0" smtClean="0">
                <a:solidFill>
                  <a:schemeClr val="tx1"/>
                </a:solidFill>
              </a:rPr>
              <a:t>some </a:t>
            </a:r>
            <a:r>
              <a:rPr lang="en-US" sz="2800" dirty="0" smtClean="0">
                <a:solidFill>
                  <a:schemeClr val="tx1"/>
                </a:solidFill>
              </a:rPr>
              <a:t>books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Our parents _________ a car.</a:t>
            </a: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urbanovah\AppData\Local\Microsoft\Windows\Temporary Internet Files\Content.IE5\4EM5FSV7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427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rbanovah\AppData\Local\Microsoft\Windows\Temporary Internet Files\Content.IE5\4EM5FSV7\MC9004412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209" y="2564905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rbanovah\AppData\Local\Microsoft\Windows\Temporary Internet Files\Content.IE5\INTCUB9H\MP9003995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268" y="3933056"/>
            <a:ext cx="1021140" cy="81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rbanovah\AppData\Local\Microsoft\Windows\Temporary Internet Files\Content.IE5\0U9O6FDC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331" y="4768150"/>
            <a:ext cx="1173014" cy="1173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043608" y="1988841"/>
            <a:ext cx="1608259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have got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69662" y="2996952"/>
            <a:ext cx="1544813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ha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en-US" sz="2800" dirty="0" smtClean="0">
                <a:solidFill>
                  <a:srgbClr val="FF0000"/>
                </a:solidFill>
              </a:rPr>
              <a:t> got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4053480"/>
            <a:ext cx="165618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have got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88673" y="5129353"/>
            <a:ext cx="1512168" cy="4506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have got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41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Záporné tvary slovesa „</a:t>
            </a:r>
            <a:r>
              <a:rPr lang="en-US" sz="3200" b="1" dirty="0" smtClean="0"/>
              <a:t>have(got)</a:t>
            </a:r>
            <a:r>
              <a:rPr lang="cs-CZ" sz="3200" b="1" dirty="0" smtClean="0"/>
              <a:t>“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670074"/>
            <a:ext cx="8229600" cy="4525963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I ___________________</a:t>
            </a:r>
            <a:r>
              <a:rPr lang="cs-CZ" sz="2800" dirty="0" smtClean="0">
                <a:solidFill>
                  <a:schemeClr val="tx1"/>
                </a:solidFill>
              </a:rPr>
              <a:t>a</a:t>
            </a:r>
            <a:r>
              <a:rPr lang="en-US" sz="2800" dirty="0" smtClean="0">
                <a:solidFill>
                  <a:schemeClr val="tx1"/>
                </a:solidFill>
              </a:rPr>
              <a:t> cat.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Tom _________________a motorbike.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We ___________________ </a:t>
            </a:r>
            <a:r>
              <a:rPr lang="cs-CZ" sz="2800" dirty="0" smtClean="0">
                <a:solidFill>
                  <a:schemeClr val="tx1"/>
                </a:solidFill>
              </a:rPr>
              <a:t>any </a:t>
            </a:r>
            <a:r>
              <a:rPr lang="en-US" sz="2800" dirty="0" smtClean="0">
                <a:solidFill>
                  <a:schemeClr val="tx1"/>
                </a:solidFill>
              </a:rPr>
              <a:t>books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Our parents ___________________ a car.</a:t>
            </a: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urbanovah\AppData\Local\Microsoft\Windows\Temporary Internet Files\Content.IE5\4EM5FSV7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4270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rbanovah\AppData\Local\Microsoft\Windows\Temporary Internet Files\Content.IE5\4EM5FSV7\MC9004412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6209" y="2564905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rbanovah\AppData\Local\Microsoft\Windows\Temporary Internet Files\Content.IE5\INTCUB9H\MP9003995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268" y="3933056"/>
            <a:ext cx="1021140" cy="81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rbanovah\AppData\Local\Microsoft\Windows\Temporary Internet Files\Content.IE5\0U9O6FDC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331" y="4768150"/>
            <a:ext cx="1173014" cy="1173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899592" y="2093209"/>
            <a:ext cx="3600400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have not /haven’t got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69901" y="3139206"/>
            <a:ext cx="3600401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has not/hasn’t  got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13920" y="4169356"/>
            <a:ext cx="345638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have not/haven’t got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55776" y="5251631"/>
            <a:ext cx="3600400" cy="4506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have not/haven’t got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380312" y="1884270"/>
            <a:ext cx="864096" cy="86409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096209" y="2748366"/>
            <a:ext cx="1224136" cy="82465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223268" y="3933056"/>
            <a:ext cx="1021140" cy="81691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147331" y="5129353"/>
            <a:ext cx="1173014" cy="60390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7263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Otázky slovesa „</a:t>
            </a:r>
            <a:r>
              <a:rPr lang="en-US" sz="3200" b="1" dirty="0" smtClean="0"/>
              <a:t>have(got)</a:t>
            </a:r>
            <a:r>
              <a:rPr lang="cs-CZ" sz="3200" b="1" dirty="0" smtClean="0"/>
              <a:t>“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Have you got </a:t>
            </a:r>
            <a:r>
              <a:rPr lang="en-US" sz="2800" dirty="0" smtClean="0">
                <a:solidFill>
                  <a:schemeClr val="tx1"/>
                </a:solidFill>
              </a:rPr>
              <a:t>a camera?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Has Ann got </a:t>
            </a:r>
            <a:r>
              <a:rPr lang="cs-CZ" sz="2800" dirty="0" smtClean="0">
                <a:solidFill>
                  <a:schemeClr val="tx1"/>
                </a:solidFill>
              </a:rPr>
              <a:t>two dogs</a:t>
            </a:r>
            <a:r>
              <a:rPr lang="en-US" sz="28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Has Jack </a:t>
            </a:r>
            <a:r>
              <a:rPr lang="en-US" sz="2800" dirty="0" smtClean="0">
                <a:solidFill>
                  <a:schemeClr val="tx1"/>
                </a:solidFill>
              </a:rPr>
              <a:t>got a new house?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Have your parents got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a</a:t>
            </a:r>
            <a:r>
              <a:rPr lang="en-US" sz="2800" dirty="0" smtClean="0">
                <a:solidFill>
                  <a:schemeClr val="tx1"/>
                </a:solidFill>
              </a:rPr>
              <a:t> car?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urbanovah\AppData\Local\Microsoft\Windows\Temporary Internet Files\Content.IE5\INTCUB9H\MP9004387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518" y="1916832"/>
            <a:ext cx="1008113" cy="756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urbanovah\AppData\Local\Microsoft\Windows\Temporary Internet Files\Content.IE5\1O6JSML1\MP9004388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890" y="2852936"/>
            <a:ext cx="1152127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rbanovah\AppData\Local\Microsoft\Windows\Temporary Internet Files\Content.IE5\1O6JSML1\MP9004482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596" y="4149080"/>
            <a:ext cx="1091421" cy="72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rbanovah\AppData\Local\Microsoft\Windows\Temporary Internet Files\Content.IE5\1O6JSML1\MC9004370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518" y="4809773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5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Krátké odpovědi slovesa „</a:t>
            </a:r>
            <a:r>
              <a:rPr lang="en-US" sz="3200" b="1" dirty="0" smtClean="0"/>
              <a:t>have(got)</a:t>
            </a:r>
            <a:r>
              <a:rPr lang="cs-CZ" sz="3200" b="1" dirty="0" smtClean="0"/>
              <a:t>“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Have you got a camera?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Has Ann got </a:t>
            </a:r>
            <a:r>
              <a:rPr lang="cs-CZ" sz="2800" dirty="0" smtClean="0">
                <a:solidFill>
                  <a:schemeClr val="tx1"/>
                </a:solidFill>
              </a:rPr>
              <a:t>two dogs</a:t>
            </a:r>
            <a:r>
              <a:rPr lang="en-US" sz="28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Has Jack got a new house?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Have your parents got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a</a:t>
            </a:r>
            <a:r>
              <a:rPr lang="en-US" sz="2800" dirty="0" smtClean="0">
                <a:solidFill>
                  <a:schemeClr val="tx1"/>
                </a:solidFill>
              </a:rPr>
              <a:t> car?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urbanovah\AppData\Local\Microsoft\Windows\Temporary Internet Files\Content.IE5\INTCUB9H\MP9004387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518" y="1916832"/>
            <a:ext cx="1008113" cy="756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urbanovah\AppData\Local\Microsoft\Windows\Temporary Internet Files\Content.IE5\1O6JSML1\MP9004388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890" y="2852936"/>
            <a:ext cx="1152127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rbanovah\AppData\Local\Microsoft\Windows\Temporary Internet Files\Content.IE5\1O6JSML1\MP9004482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596" y="4149080"/>
            <a:ext cx="1091421" cy="72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rbanovah\AppData\Local\Microsoft\Windows\Temporary Internet Files\Content.IE5\1O6JSML1\MC9004370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518" y="4809773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88024" y="2027460"/>
            <a:ext cx="1836712" cy="6462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Yes, I have</a:t>
            </a:r>
            <a:r>
              <a:rPr lang="en-US" sz="2800" dirty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7984" y="3070819"/>
            <a:ext cx="2520280" cy="6462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No, she hasn’t.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7247890" y="2852936"/>
            <a:ext cx="1152127" cy="79456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696040" y="4005064"/>
            <a:ext cx="2664588" cy="6462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No, </a:t>
            </a:r>
            <a:r>
              <a:rPr lang="cs-CZ" sz="2800" dirty="0" smtClean="0">
                <a:solidFill>
                  <a:srgbClr val="FF0000"/>
                </a:solidFill>
              </a:rPr>
              <a:t>he</a:t>
            </a:r>
            <a:r>
              <a:rPr lang="en-US" sz="2800" dirty="0" smtClean="0">
                <a:solidFill>
                  <a:srgbClr val="FF0000"/>
                </a:solidFill>
              </a:rPr>
              <a:t> ha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en-US" sz="2800" dirty="0" err="1" smtClean="0">
                <a:solidFill>
                  <a:srgbClr val="FF0000"/>
                </a:solidFill>
              </a:rPr>
              <a:t>n’t</a:t>
            </a:r>
            <a:r>
              <a:rPr lang="en-US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7276518" y="4144867"/>
            <a:ext cx="1155576" cy="72968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026320" y="5064454"/>
            <a:ext cx="2315850" cy="6462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Yes, they have.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810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Spojte otázky se správnou odpovědí.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Has</a:t>
            </a:r>
            <a:r>
              <a:rPr lang="en-US" sz="2800" dirty="0" smtClean="0">
                <a:solidFill>
                  <a:schemeClr val="tx1"/>
                </a:solidFill>
              </a:rPr>
              <a:t> you</a:t>
            </a:r>
            <a:r>
              <a:rPr lang="cs-CZ" sz="2800" dirty="0" smtClean="0">
                <a:solidFill>
                  <a:schemeClr val="tx1"/>
                </a:solidFill>
              </a:rPr>
              <a:t>r house</a:t>
            </a:r>
            <a:r>
              <a:rPr lang="en-US" sz="2800" dirty="0" smtClean="0">
                <a:solidFill>
                  <a:schemeClr val="tx1"/>
                </a:solidFill>
              </a:rPr>
              <a:t> got a </a:t>
            </a:r>
            <a:r>
              <a:rPr lang="cs-CZ" sz="2800" dirty="0" smtClean="0">
                <a:solidFill>
                  <a:schemeClr val="tx1"/>
                </a:solidFill>
              </a:rPr>
              <a:t>garden</a:t>
            </a:r>
            <a:r>
              <a:rPr lang="en-US" sz="2800" dirty="0" smtClean="0">
                <a:solidFill>
                  <a:schemeClr val="tx1"/>
                </a:solidFill>
              </a:rPr>
              <a:t>?         No, she hasn’t.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Have you got any friends?                No, they haven’t.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Has Julia got blue eyes?                     Yes, it has.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smtClean="0">
                <a:solidFill>
                  <a:schemeClr val="tx1"/>
                </a:solidFill>
              </a:rPr>
              <a:t>Have your parents got a big flat?       Yes, I have.   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4355976" y="2420888"/>
            <a:ext cx="1512168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112060" y="2420888"/>
            <a:ext cx="828092" cy="1944216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644008" y="3392996"/>
            <a:ext cx="1440160" cy="2052228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526106" y="3501008"/>
            <a:ext cx="342038" cy="1944216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6023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14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231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Sloveso „have(got)“</vt:lpstr>
      <vt:lpstr>Kladné tvary slovesa „have(got)“</vt:lpstr>
      <vt:lpstr>Záporné tvary slovesa „have(got)“</vt:lpstr>
      <vt:lpstr>Otázky slovesa „have(got)“</vt:lpstr>
      <vt:lpstr>Krátké odpovědi slovesa „have(got)“</vt:lpstr>
      <vt:lpstr>Spojte otázky se správnou odpovědí.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„have(got)“</dc:title>
  <dc:creator>Hana Urbanová</dc:creator>
  <cp:lastModifiedBy>Hana Urbanová</cp:lastModifiedBy>
  <cp:revision>15</cp:revision>
  <dcterms:created xsi:type="dcterms:W3CDTF">2013-09-17T19:59:30Z</dcterms:created>
  <dcterms:modified xsi:type="dcterms:W3CDTF">2013-10-30T10:29:27Z</dcterms:modified>
</cp:coreProperties>
</file>