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57" r:id="rId2"/>
    <p:sldId id="256" r:id="rId3"/>
    <p:sldId id="278" r:id="rId4"/>
    <p:sldId id="281" r:id="rId5"/>
    <p:sldId id="282" r:id="rId6"/>
    <p:sldId id="280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58AF3-843A-4F1D-9559-BD268257190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877F7-6355-422E-BB06-DC8669595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533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Vyprávění podle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551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Prameniště potoka.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2209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Prameniště potoka.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62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Devětsil.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380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Devětsil.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6212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Vydra říční.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877F7-6355-422E-BB06-DC8669595AC5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54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85700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VY_52_INOVACE_20_Potok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3779912" cy="133214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</a:rPr>
              <a:t>Potok</a:t>
            </a: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373216"/>
            <a:ext cx="3408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Mgr. Iva Dušková, 2. ZŠ Dobříš</a:t>
            </a:r>
          </a:p>
          <a:p>
            <a:endParaRPr lang="cs-CZ" dirty="0"/>
          </a:p>
        </p:txBody>
      </p:sp>
      <p:pic>
        <p:nvPicPr>
          <p:cNvPr id="1027" name="Picture 3" descr="C:\Users\OEM\AppData\Local\Microsoft\Windows\Temporary Internet Files\Content.IE5\H1KETE02\MC900335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36713"/>
            <a:ext cx="510399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B4A6B7Q4\MC900281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69365"/>
            <a:ext cx="1168281" cy="116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96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Mokro - to je znamení,</a:t>
            </a:r>
          </a:p>
          <a:p>
            <a:pPr marL="0" indent="0">
              <a:buNone/>
            </a:pPr>
            <a:r>
              <a:rPr lang="cs-CZ" dirty="0" smtClean="0"/>
              <a:t>    že tu potok pramení.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Svlaží louky, pole, lesy,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teče, kudy zamane si.  </a:t>
            </a:r>
          </a:p>
          <a:p>
            <a:pPr marL="0" indent="0">
              <a:buNone/>
            </a:pPr>
            <a:r>
              <a:rPr lang="cs-CZ" dirty="0" smtClean="0"/>
              <a:t>    Voda je tu, děti, zkrátka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 lidi - a pro zvířátka.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RZBRHLXH\MC90016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754" y="476672"/>
            <a:ext cx="238911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H1KETE02\MC900090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349" y="4136234"/>
            <a:ext cx="218528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C900083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889660"/>
            <a:ext cx="1471698" cy="92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81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10278 C 0.00764 -0.09676 0.00677 -0.09583 0.00347 -0.11713 C 0.00313 -0.11898 0.00226 -0.1206 0.00122 -0.12176 C -0.00347 -0.12731 -0.01163 -0.13449 -0.01666 -0.13935 C -0.01996 -0.1456 -0.0276 -0.15416 -0.03333 -0.15671 C -0.0368 -0.16342 -0.04097 -0.17014 -0.04531 -0.17569 C -0.04722 -0.1831 -0.04878 -0.19028 -0.05 -0.19791 C -0.04965 -0.20324 -0.04965 -0.20856 -0.04878 -0.21389 C -0.04757 -0.22222 -0.03802 -0.2294 -0.03212 -0.23287 C -0.02864 -0.23495 -0.025 -0.23611 -0.02153 -0.23773 C -0.02031 -0.23819 -0.01788 -0.23935 -0.01788 -0.23912 C -0.00885 -0.23842 -0.00017 -0.23819 0.00834 -0.23449 C 0.01285 -0.23032 0.01841 -0.22685 0.02379 -0.225 C 0.03195 -0.21782 0.04219 -0.21227 0.05122 -0.20764 C 0.05834 -0.20393 0.05573 -0.20254 0.06181 -0.19791 C 0.06406 -0.19629 0.06667 -0.19606 0.0691 -0.19491 C 0.07969 -0.18518 0.09722 -0.18009 0.10955 -0.17731 C 0.1257 -0.16991 0.15191 -0.17523 0.16424 -0.17569 C 0.17101 -0.18032 0.17813 -0.18125 0.18455 -0.1868 C 0.1882 -0.18981 0.19167 -0.19328 0.19514 -0.19653 C 0.19757 -0.19861 0.20243 -0.20278 0.20243 -0.20254 C 0.21042 -0.22014 0.19844 -0.19583 0.20834 -0.21065 C 0.21198 -0.21597 0.21441 -0.22268 0.21788 -0.22824 C 0.21962 -0.23727 0.22361 -0.24282 0.22743 -0.25046 C 0.22882 -0.25856 0.23212 -0.26481 0.23455 -0.27268 C 0.23698 -0.28055 0.23889 -0.28958 0.24045 -0.29791 C 0.24306 -0.3331 0.24445 -0.34352 0.23924 -0.39328 C 0.23837 -0.40139 0.23264 -0.40764 0.23091 -0.41551 C 0.22118 -0.45995 0.19375 -0.50879 0.16302 -0.53125 C 0.15643 -0.53611 0.15226 -0.54398 0.14514 -0.54722 C 0.13924 -0.55278 0.13316 -0.5581 0.12622 -0.55995 C 0.11979 -0.56597 0.12153 -0.56597 0.11181 -0.5662 C 0.08056 -0.56713 0.04913 -0.56736 0.01788 -0.56782 C 0.00313 -0.56991 -0.01146 -0.57245 -0.02621 -0.5743 C -0.03333 -0.57708 -0.0401 -0.57916 -0.04757 -0.58055 C -0.05364 -0.58333 -0.0592 -0.5868 -0.06545 -0.58842 C -0.07031 -0.59282 -0.08298 -0.59907 -0.08923 -0.60116 C -0.09323 -0.60463 -0.09687 -0.60578 -0.10121 -0.60764 C -0.10816 -0.61412 -0.11076 -0.61551 -0.11788 -0.62014 C -0.12222 -0.62592 -0.12639 -0.63009 -0.13212 -0.63287 C -0.13541 -0.63935 -0.14045 -0.64444 -0.14531 -0.64884 C -0.146 -0.65046 -0.14653 -0.65208 -0.14757 -0.65347 C -0.14861 -0.65486 -0.15034 -0.65509 -0.15121 -0.65671 C -0.15347 -0.66041 -0.15486 -0.66805 -0.1559 -0.67268 C -0.15903 -0.68518 -0.16146 -0.69791 -0.16423 -0.71065 C -0.16389 -0.72523 -0.16701 -0.77106 -0.15712 -0.79004 C -0.15087 -0.81481 -0.1309 -0.8162 -0.11423 -0.81875 C -0.10555 -0.82014 -0.09687 -0.82222 -0.08819 -0.82338 C -0.08264 -0.82407 -0.07708 -0.8243 -0.07153 -0.825 C -0.06753 -0.82546 -0.06354 -0.82616 -0.05955 -0.82662 C -0.04948 -0.8294 -0.0401 -0.83032 -0.02986 -0.83125 C -0.01007 -0.83518 -0.01875 -0.83541 -0.00364 -0.83287 C 0.01754 -0.82338 0.02813 -0.83727 0.04514 -0.84236 C 0.05295 -0.8493 0.0625 -0.85 0.07136 -0.85347 C 0.0757 -0.85741 0.08073 -0.86088 0.08577 -0.86319 C 0.08716 -0.86713 0.08906 -0.87037 0.09045 -0.8743 C 0.0915 -0.87731 0.09288 -0.88379 0.09288 -0.88356 C 0.08959 -0.90046 0.06424 -0.90486 0.05347 -0.90602 C 0.04827 -0.90648 0.04323 -0.90741 0.03802 -0.90764 C 0.02257 -0.9081 0.00712 -0.90764 -0.00833 -0.90764 " pathEditMode="relative" rAng="0" ptsTypes="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-3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322" y="404664"/>
            <a:ext cx="8229600" cy="1524000"/>
          </a:xfrm>
        </p:spPr>
        <p:txBody>
          <a:bodyPr/>
          <a:lstStyle/>
          <a:p>
            <a:pPr algn="ctr"/>
            <a:r>
              <a:rPr lang="cs-CZ" dirty="0" smtClean="0"/>
              <a:t>Víš, proč je voda tolik důležitá?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OEM\AppData\Local\Microsoft\Windows\Temporary Internet Files\Content.IE5\B4A6B7Q4\MC900435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76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RZBRHLXH\MC9002788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218" y="4797152"/>
            <a:ext cx="2296015" cy="165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2FH3CH61\MP9004222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00464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ACJE728X\MC900332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12" y="4724058"/>
            <a:ext cx="2782183" cy="173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RZBRHLXH\MP9004340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89" y="4796810"/>
            <a:ext cx="2749667" cy="165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RZBRHLXH\MP900181589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756" y="2316863"/>
            <a:ext cx="2745955" cy="180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52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24000"/>
          </a:xfrm>
        </p:spPr>
        <p:txBody>
          <a:bodyPr/>
          <a:lstStyle/>
          <a:p>
            <a:pPr algn="ctr"/>
            <a:r>
              <a:rPr lang="cs-CZ" dirty="0" smtClean="0"/>
              <a:t>Rostliny a živočichové u potoka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B4A6B7Q4\MC900348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92696" y="3894589"/>
            <a:ext cx="1516651" cy="101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2FH3CH61\MC900084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101408"/>
            <a:ext cx="2119770" cy="85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63686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63" name="Picture 15" descr="C:\Users\OEM\AppData\Local\Microsoft\Windows\Temporary Internet Files\Content.IE5\PG9PTAV0\MC90043555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3364"/>
            <a:ext cx="3434653" cy="3434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OEM\AppData\Local\Microsoft\Windows\Temporary Internet Files\Content.IE5\2FH3CH61\MP90014522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25664"/>
            <a:ext cx="3168352" cy="359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0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385 0.00416 C 0.08559 -0.00788 0.08993 -0.0176 0.09357 -0.02848 C 0.09965 -0.04653 0.1 -0.05718 0.10937 -0.07385 C 0.11111 -0.08311 0.1125 -0.09422 0.11545 -0.10325 C 0.11805 -0.11112 0.11909 -0.11343 0.12031 -0.12269 C 0.12187 -0.15116 0.12257 -0.17848 0.12378 -0.20718 C 0.1243 -0.21413 0.12552 -0.23195 0.12899 -0.2382 C 0.13576 -0.25093 0.14635 -0.26112 0.15451 -0.27223 C 0.16441 -0.28588 0.16597 -0.30417 0.18264 -0.30649 C 0.18871 -0.30741 0.19479 -0.30764 0.20086 -0.30811 C 0.21909 -0.31621 0.25069 -0.31413 0.26545 -0.31459 C 0.26788 -0.31505 0.27031 -0.31598 0.27274 -0.31621 C 0.28003 -0.31713 0.2875 -0.31667 0.29479 -0.31783 C 0.30086 -0.31875 0.30694 -0.32153 0.31302 -0.32269 C 0.35781 -0.32176 0.40121 -0.31922 0.446 -0.32107 C 0.45816 -0.32639 0.47274 -0.32732 0.48507 -0.32917 C 0.49392 -0.33056 0.5118 -0.33241 0.5118 -0.33241 C 0.5335 -0.3382 0.55625 -0.325 0.57777 -0.32107 C 0.58333 -0.31852 0.58246 -0.31575 0.58507 -0.30973 C 0.5875 -0.30394 0.59114 -0.30024 0.59114 -0.2935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89 0.0037 C 0.09323 -0.00024 0.09688 -0.00556 0.10105 -0.00926 C 0.10209 -0.01019 0.10348 -0.01019 0.10469 -0.01088 C 0.10834 -0.0132 0.11129 -0.0176 0.11459 -0.02061 C 0.12101 -0.03357 0.11251 -0.01783 0.12066 -0.02871 C 0.12605 -0.03588 0.13056 -0.04514 0.13525 -0.05325 C 0.13698 -0.05625 0.13768 -0.06088 0.14011 -0.06297 C 0.14254 -0.06505 0.1474 -0.06945 0.1474 -0.06922 C 0.15174 -0.07825 0.15747 -0.08403 0.16337 -0.09051 C 0.1658 -0.09329 0.16702 -0.09769 0.16945 -0.10024 C 0.17049 -0.10139 0.17205 -0.10093 0.1731 -0.10186 C 0.1856 -0.11112 0.1757 -0.10625 0.18403 -0.10996 C 0.19445 -0.12038 0.21476 -0.1301 0.22796 -0.1345 C 0.23924 -0.14445 0.25469 -0.14538 0.26702 -0.15232 C 0.29757 -0.16968 0.33195 -0.17454 0.36459 -0.17987 C 0.38334 -0.18288 0.40191 -0.18635 0.42066 -0.1882 C 0.47014 -0.19908 0.5231 -0.19306 0.5731 -0.19306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01" y="-1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0109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1" y="2710745"/>
            <a:ext cx="2946832" cy="4147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0" y="1825"/>
            <a:ext cx="2942910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112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97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343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200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409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766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489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065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84"/>
            <a:ext cx="9144000" cy="68853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711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853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1465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214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799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633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815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752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356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/>
              <a:t>Obrázky</a:t>
            </a:r>
            <a:r>
              <a:rPr lang="cs-CZ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/>
              <a:t>Fotografie: archiv autora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15816" y="980728"/>
            <a:ext cx="35011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107483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133</TotalTime>
  <Words>129</Words>
  <Application>Microsoft Office PowerPoint</Application>
  <PresentationFormat>Předvádění na obrazovce (4:3)</PresentationFormat>
  <Paragraphs>37</Paragraphs>
  <Slides>24</Slides>
  <Notes>6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Deluxe</vt:lpstr>
      <vt:lpstr>Prezentace aplikace PowerPoint</vt:lpstr>
      <vt:lpstr>Potok</vt:lpstr>
      <vt:lpstr> </vt:lpstr>
      <vt:lpstr>Víš, proč je voda tolik důležitá?</vt:lpstr>
      <vt:lpstr>Rostliny a živočichové u potoka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2011-09-07T19:37:54Z</dcterms:created>
  <dcterms:modified xsi:type="dcterms:W3CDTF">2011-11-29T08:38:02Z</dcterms:modified>
</cp:coreProperties>
</file>