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3" autoAdjust="0"/>
    <p:restoredTop sz="94660"/>
  </p:normalViewPr>
  <p:slideViewPr>
    <p:cSldViewPr>
      <p:cViewPr varScale="1">
        <p:scale>
          <a:sx n="123" d="100"/>
          <a:sy n="123" d="100"/>
        </p:scale>
        <p:origin x="-124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nglishexercises.org/makeagame/viewgame.asp?id=3989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glishexercises.org/makeagame/viewgame.asp?id=3989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Per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ceptivní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School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400" b="1" i="0" u="none" strike="noStrike" kern="1200" cap="all" spc="0" normalizeH="0" baseline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subjects 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-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vocabulary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Březen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4.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je vhodná k seznámení se slovní zásobou z okruhu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School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subjects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rodiče\Local Settings\Temporary Internet Files\Content.IE5\Q5C3AVSP\MP900439545[1].jpg"/>
          <p:cNvPicPr>
            <a:picLocks noChangeAspect="1" noChangeArrowheads="1"/>
          </p:cNvPicPr>
          <p:nvPr/>
        </p:nvPicPr>
        <p:blipFill>
          <a:blip r:embed="rId2" cstate="print">
            <a:lum bright="10000" contrast="-40000"/>
          </a:blip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</p:spPr>
      </p:pic>
      <p:sp>
        <p:nvSpPr>
          <p:cNvPr id="5" name="Podnadpis 2"/>
          <p:cNvSpPr>
            <a:spLocks noGrp="1"/>
          </p:cNvSpPr>
          <p:nvPr/>
        </p:nvSpPr>
        <p:spPr>
          <a:xfrm>
            <a:off x="1371600" y="90872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SCHOOL SUBJECTS</a:t>
            </a:r>
            <a:endParaRPr lang="cs-CZ" sz="60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85984" y="357166"/>
            <a:ext cx="4487832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mtClean="0"/>
              <a:t>VY_22_INOVACE_20_</a:t>
            </a:r>
            <a:r>
              <a:rPr lang="cs-CZ" dirty="0" err="1" smtClean="0"/>
              <a:t>School</a:t>
            </a:r>
            <a:r>
              <a:rPr lang="cs-CZ" dirty="0" smtClean="0"/>
              <a:t> –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subjects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85776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48068" y="214290"/>
            <a:ext cx="1643074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CZECH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2" name="Picture 4" descr="C:\Documents and Settings\rodiče\Local Settings\Temporary Internet Files\Content.IE5\LOFH8Y0X\MC9001291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8082" y="357166"/>
            <a:ext cx="1478121" cy="1250384"/>
          </a:xfrm>
          <a:prstGeom prst="rect">
            <a:avLst/>
          </a:prstGeom>
          <a:noFill/>
        </p:spPr>
      </p:pic>
      <p:pic>
        <p:nvPicPr>
          <p:cNvPr id="2053" name="Picture 5" descr="C:\Documents and Settings\rodiče\Local Settings\Temporary Internet Files\Content.IE5\Q5C3AVSP\MP9004007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6644" y="5286388"/>
            <a:ext cx="1785949" cy="1428760"/>
          </a:xfrm>
          <a:prstGeom prst="rect">
            <a:avLst/>
          </a:prstGeom>
          <a:noFill/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3648068" y="1214422"/>
            <a:ext cx="164307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ENGLISH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429124" y="5072074"/>
            <a:ext cx="1071570" cy="8572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R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648068" y="3071810"/>
            <a:ext cx="164307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MATHS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4" name="Picture 6" descr="C:\Documents and Settings\rodiče\Local Settings\Temporary Internet Files\Content.IE5\LOFH8Y0X\MC9002907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86644" y="1643050"/>
            <a:ext cx="1458336" cy="1413947"/>
          </a:xfrm>
          <a:prstGeom prst="rect">
            <a:avLst/>
          </a:prstGeom>
          <a:noFill/>
        </p:spPr>
      </p:pic>
      <p:pic>
        <p:nvPicPr>
          <p:cNvPr id="2056" name="Picture 8" descr="C:\Documents and Settings\rodiče\Local Settings\Temporary Internet Files\Content.IE5\IRYDI9AL\MC9002340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72396" y="3429000"/>
            <a:ext cx="1086726" cy="1401876"/>
          </a:xfrm>
          <a:prstGeom prst="rect">
            <a:avLst/>
          </a:prstGeom>
          <a:noFill/>
        </p:spPr>
      </p:pic>
      <p:pic>
        <p:nvPicPr>
          <p:cNvPr id="2057" name="Picture 9" descr="C:\Documents and Settings\rodiče\Local Settings\Temporary Internet Files\Content.IE5\EO5EJKVL\MC90035361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2844" y="142852"/>
            <a:ext cx="1000132" cy="1626283"/>
          </a:xfrm>
          <a:prstGeom prst="rect">
            <a:avLst/>
          </a:prstGeom>
          <a:noFill/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3326596" y="2224078"/>
            <a:ext cx="2459849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GEOGRAPHY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8" name="Picture 10" descr="C:\Documents and Settings\rodiče\Local Settings\Temporary Internet Files\Content.IE5\EO5EJKVL\MC90019870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2000240"/>
            <a:ext cx="1285852" cy="1465668"/>
          </a:xfrm>
          <a:prstGeom prst="rect">
            <a:avLst/>
          </a:prstGeom>
          <a:noFill/>
        </p:spPr>
      </p:pic>
      <p:pic>
        <p:nvPicPr>
          <p:cNvPr id="2059" name="Picture 11" descr="C:\Documents and Settings\rodiče\Local Settings\Temporary Internet Files\Content.IE5\Q5C3AVSP\MC90034338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4282" y="3643314"/>
            <a:ext cx="1281831" cy="1357322"/>
          </a:xfrm>
          <a:prstGeom prst="rect">
            <a:avLst/>
          </a:prstGeom>
          <a:noFill/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3326597" y="3929066"/>
            <a:ext cx="228601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HISTORY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60" name="Picture 12" descr="C:\Documents and Settings\rodiče\Local Settings\Temporary Internet Files\Content.IE5\Q5C3AVSP\MC90029796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5720" y="5286388"/>
            <a:ext cx="857256" cy="1114433"/>
          </a:xfrm>
          <a:prstGeom prst="rect">
            <a:avLst/>
          </a:prstGeom>
          <a:noFill/>
        </p:spPr>
      </p:pic>
      <p:sp>
        <p:nvSpPr>
          <p:cNvPr id="20" name="Nadpis 1"/>
          <p:cNvSpPr txBox="1">
            <a:spLocks/>
          </p:cNvSpPr>
          <p:nvPr/>
        </p:nvSpPr>
        <p:spPr>
          <a:xfrm>
            <a:off x="3143240" y="5072074"/>
            <a:ext cx="1071570" cy="8572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3428992" y="5929330"/>
            <a:ext cx="1928826" cy="785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BIOLOGY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-5.73346E-6 C -0.0514 -0.05022 -0.10261 -0.10019 -0.11251 -0.13444 C -0.1224 -0.16868 -0.10799 -0.17331 -0.05956 -0.20477 C -0.01112 -0.23624 0.13437 -0.28182 0.17846 -0.32278 C 0.22256 -0.36373 0.26787 -0.42874 0.20485 -0.45049 C 0.14183 -0.47224 -0.12483 -0.45258 -0.20001 -0.45281 C -0.27518 -0.45304 -0.26077 -0.45234 -0.24636 -0.45165 " pathEditMode="relative" ptsTypes="aaaaaaA">
                                      <p:cBhvr>
                                        <p:cTn id="1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2 -0.00069 C 0.1217 -0.0037 0.18819 -0.00648 0.13541 0.02453 C 0.08263 0.05553 -0.21094 0.08399 -0.26129 0.1851 C -0.31164 0.28621 -0.23855 0.55206 -0.16632 0.63026 C -0.0941 0.7087 0.12586 0.75081 0.17256 0.65433 C 0.21927 0.55808 0.10451 0.1578 0.11388 0.05113 C 0.12326 -0.05553 0.20763 0.02106 0.22881 0.01458 C 0.25 0.0081 0.23906 0.01273 0.24114 0.01249 " pathEditMode="relative" rAng="0" ptsTypes="aaaaaaaA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" y="3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6528 -0.01226 C 0.24479 -0.01573 0.32448 -0.0192 0.30729 -0.04951 C 0.29011 -0.07982 0.1349 -0.13975 0.06198 -0.19389 C -0.01094 -0.24803 -0.16614 -0.33433 -0.12986 -0.37459 C -0.09357 -0.41485 0.25834 -0.39565 0.27934 -0.43614 C 0.30035 -0.47663 0.08368 -0.60458 -0.00416 -0.618 C -0.09201 -0.63142 -0.20746 -0.53355 -0.24809 -0.51666 " pathEditMode="relative" rAng="0" ptsTypes="aaaaaaA">
                                      <p:cBhvr>
                                        <p:cTn id="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" y="-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115 -0.00023 C -0.13855 -0.04187 -0.18577 -0.08352 -0.19202 -0.11036 C -0.19827 -0.1372 -0.10521 -0.12771 -0.1283 -0.16103 C -0.15139 -0.19435 -0.3408 -0.25636 -0.33091 -0.31073 C -0.32101 -0.3651 -0.16181 -0.50555 -0.06893 -0.48704 C 0.02395 -0.46853 0.125 -0.3341 0.22621 -0.19944 " pathEditMode="relative" ptsTypes="aaaaaA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146 0.03309 C 0.06718 0.04512 0.07309 0.05715 0.11337 0.04975 C 0.15364 0.04234 0.29305 0.02892 0.30347 -0.01203 C 0.31389 -0.05298 0.2592 -0.17399 0.17621 -0.19597 C 0.09323 -0.21795 -0.13229 -0.1527 -0.19393 -0.14414 " pathEditMode="relative" ptsTypes="aaaaA">
                                      <p:cBhvr>
                                        <p:cTn id="5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534 0.02082 C -0.27604 -0.06409 -0.37673 -0.149 -0.38437 -0.05738 C -0.39201 0.03424 -0.31927 0.52753 -0.22152 0.57034 C -0.12378 0.61268 0.13143 0.25937 0.20226 0.19713 " pathEditMode="relative" rAng="0" ptsTypes="aaaA">
                                      <p:cBhvr>
                                        <p:cTn id="6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1" y="2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129 -0.00092 C 0.1191 0.00046 0.17709 0.00185 0.20261 -0.12101 C 0.22813 -0.24387 0.28212 -0.66867 0.21493 -0.73785 C 0.14775 -0.80703 -0.10347 -0.66636 -0.20069 -0.53632 C -0.29791 -0.40629 -0.34062 -0.05345 -0.36857 0.04304 " pathEditMode="relative" ptsTypes="aaaaA">
                                      <p:cBhvr>
                                        <p:cTn id="7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639 -0.08515 C -0.06198 -0.23045 -0.04757 -0.37552 -0.04167 -0.24272 C -0.03577 -0.10991 -0.0757 0.6807 -0.0408 0.71124 C -0.00591 0.74178 0.12517 -0.03934 0.16822 -0.05877 C 0.21128 -0.07844 0.21406 0.25798 0.21701 0.5944 " pathEditMode="relative" ptsTypes="aaaaA">
                                      <p:cBhvr>
                                        <p:cTn id="8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5" grpId="0"/>
      <p:bldP spid="18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3108" y="257174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englishexercises.org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makeagame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viewgame.asp</a:t>
            </a:r>
            <a:r>
              <a:rPr lang="cs-CZ" dirty="0" smtClean="0">
                <a:hlinkClick r:id="rId2"/>
              </a:rPr>
              <a:t>?id=3989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2"/>
          <p:cNvSpPr>
            <a:spLocks noGrp="1"/>
          </p:cNvSpPr>
          <p:nvPr/>
        </p:nvSpPr>
        <p:spPr bwMode="auto">
          <a:xfrm>
            <a:off x="395536" y="548680"/>
            <a:ext cx="3176332" cy="55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b="1" dirty="0" smtClean="0">
                <a:solidFill>
                  <a:srgbClr val="FF0000"/>
                </a:solidFill>
              </a:rPr>
              <a:t>Použité zdroje: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536" y="1916832"/>
            <a:ext cx="39154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Microsoft - </a:t>
            </a: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57158" y="2500306"/>
            <a:ext cx="699685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englishexercises.org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makeagame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viewgame.asp</a:t>
            </a:r>
            <a:r>
              <a:rPr lang="cs-CZ" dirty="0" smtClean="0">
                <a:hlinkClick r:id="rId3"/>
              </a:rPr>
              <a:t>?id=3989</a:t>
            </a:r>
            <a:endParaRPr lang="cs-CZ" dirty="0" smtClean="0"/>
          </a:p>
          <a:p>
            <a:r>
              <a:rPr lang="cs-CZ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91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CZECH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Josef</cp:lastModifiedBy>
  <cp:revision>10</cp:revision>
  <dcterms:modified xsi:type="dcterms:W3CDTF">2012-03-15T21:37:08Z</dcterms:modified>
</cp:coreProperties>
</file>