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ldebaran.cz/astrofyzika/sunsystem/slunce.html" TargetMode="External"/></Relationships>
</file>

<file path=ppt/diagrams/_rels/data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observatory.cz/static/elearn/slidepump.php?chapter=terestricke&amp;page=3" TargetMode="External"/></Relationships>
</file>

<file path=ppt/diagrams/_rels/data4.xml.rels><?xml version="1.0" encoding="UTF-8" standalone="yes"?>
<Relationships xmlns="http://schemas.openxmlformats.org/package/2006/relationships"><Relationship Id="rId1" Type="http://schemas.openxmlformats.org/officeDocument/2006/relationships/hyperlink" Target="http://provesmir.ic.cz/clanky/3/22-saturn/" TargetMode="External"/></Relationships>
</file>

<file path=ppt/diagrams/_rels/data5.xml.rels><?xml version="1.0" encoding="UTF-8" standalone="yes"?>
<Relationships xmlns="http://schemas.openxmlformats.org/package/2006/relationships"><Relationship Id="rId1" Type="http://schemas.openxmlformats.org/officeDocument/2006/relationships/hyperlink" Target="http://ostrava-educanet.cz/svoboda/obrazky/vyuka/kvinta/vesmir/planety_sl_soustavy.jpg" TargetMode="External"/></Relationships>
</file>

<file path=ppt/diagrams/_rels/data6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7/74/Moons_of_solar_system_cs.jpg" TargetMode="External"/></Relationships>
</file>

<file path=ppt/diagrams/_rels/data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ldebaran.cz/astrofyzika/sunsystem/images/jupiter/ju_moons.jpg" TargetMode="External"/></Relationships>
</file>

<file path=ppt/diagrams/_rels/data8.xml.rels><?xml version="1.0" encoding="UTF-8" standalone="yes"?>
<Relationships xmlns="http://schemas.openxmlformats.org/package/2006/relationships"><Relationship Id="rId1" Type="http://schemas.openxmlformats.org/officeDocument/2006/relationships/hyperlink" Target="http://www.osel.cz/popisek.php?popisek=7984&amp;img=1202851268.jpg" TargetMode="External"/></Relationships>
</file>

<file path=ppt/diagrams/_rels/data9.xml.rels><?xml version="1.0" encoding="UTF-8" standalone="yes"?>
<Relationships xmlns="http://schemas.openxmlformats.org/package/2006/relationships"><Relationship Id="rId1" Type="http://schemas.openxmlformats.org/officeDocument/2006/relationships/hyperlink" Target="http://gimeda.cz/hmota.html" TargetMode="External"/></Relationships>
</file>

<file path=ppt/diagrams/_rels/data10.xml.rels><?xml version="1.0" encoding="UTF-8" standalone="yes"?>
<Relationships xmlns="http://schemas.openxmlformats.org/package/2006/relationships"><Relationship Id="rId1" Type="http://schemas.openxmlformats.org/officeDocument/2006/relationships/hyperlink" Target="http://sajri.astronomy.cz/poctyplanetek/8_cent.gif" TargetMode="External"/></Relationships>
</file>

<file path=ppt/diagrams/_rels/data11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9/9c/TheTransneptunians_Size_Albedo_Color.svg" TargetMode="External"/></Relationships>
</file>

<file path=ppt/diagrams/_rels/data12.xml.rels><?xml version="1.0" encoding="UTF-8" standalone="yes"?>
<Relationships xmlns="http://schemas.openxmlformats.org/package/2006/relationships"><Relationship Id="rId1" Type="http://schemas.openxmlformats.org/officeDocument/2006/relationships/hyperlink" Target="http://commons.wikimedia.org/wiki/File:Ob%C4%9B%C5%BEn%C3%A1_dr%C3%A1ha_Kohoutkovy_komety_v_letech_1973-1974.png" TargetMode="External"/></Relationships>
</file>

<file path=ppt/diagrams/_rels/data13.xml.rels><?xml version="1.0" encoding="UTF-8" standalone="yes"?>
<Relationships xmlns="http://schemas.openxmlformats.org/package/2006/relationships"><Relationship Id="rId1" Type="http://schemas.openxmlformats.org/officeDocument/2006/relationships/hyperlink" Target="http://komety.janmarek.net/foto/hb-ohon.jpg" TargetMode="External"/></Relationships>
</file>

<file path=ppt/diagrams/_rels/data14.xml.rels><?xml version="1.0" encoding="UTF-8" standalone="yes"?>
<Relationships xmlns="http://schemas.openxmlformats.org/package/2006/relationships"><Relationship Id="rId1" Type="http://schemas.openxmlformats.org/officeDocument/2006/relationships/hyperlink" Target="http://astronomia.zcu.cz/planety/komety/1034-popis-komet" TargetMode="External"/></Relationships>
</file>

<file path=ppt/diagrams/_rels/data15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6/63/Meteoroid_meteor_meteorite.gif" TargetMode="External"/></Relationships>
</file>

<file path=ppt/diagrams/_rels/data16.xml.rels><?xml version="1.0" encoding="UTF-8" standalone="yes"?>
<Relationships xmlns="http://schemas.openxmlformats.org/package/2006/relationships"><Relationship Id="rId1" Type="http://schemas.openxmlformats.org/officeDocument/2006/relationships/hyperlink" Target="http://scienceblogs.com/startswithabang/files/2009/10/meteor1.jpg" TargetMode="External"/></Relationships>
</file>

<file path=ppt/diagrams/_rels/data1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stro.cz/_data/images/news/2005/03/10/azcrater.jpg" TargetMode="External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hyperlink" Target="../../Desktop/CD%20Fyzika/Atomistika%20a%20astronomie.lnk" TargetMode="External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ldebaran.cz/astrofyzika/sunsystem/slunce.html" TargetMode="External"/></Relationships>
</file>

<file path=ppt/diagrams/_rels/drawing3.xml.rels><?xml version="1.0" encoding="UTF-8" standalone="yes"?>
<Relationships xmlns="http://schemas.openxmlformats.org/package/2006/relationships"><Relationship Id="rId1" Type="http://schemas.openxmlformats.org/officeDocument/2006/relationships/hyperlink" Target="http://www.observatory.cz/static/elearn/slidepump.php?chapter=terestricke&amp;page=3" TargetMode="External"/></Relationships>
</file>

<file path=ppt/diagrams/_rels/drawing4.xml.rels><?xml version="1.0" encoding="UTF-8" standalone="yes"?>
<Relationships xmlns="http://schemas.openxmlformats.org/package/2006/relationships"><Relationship Id="rId1" Type="http://schemas.openxmlformats.org/officeDocument/2006/relationships/hyperlink" Target="http://provesmir.ic.cz/clanky/3/22-saturn/" TargetMode="External"/></Relationships>
</file>

<file path=ppt/diagrams/_rels/drawing5.xml.rels><?xml version="1.0" encoding="UTF-8" standalone="yes"?>
<Relationships xmlns="http://schemas.openxmlformats.org/package/2006/relationships"><Relationship Id="rId1" Type="http://schemas.openxmlformats.org/officeDocument/2006/relationships/hyperlink" Target="http://ostrava-educanet.cz/svoboda/obrazky/vyuka/kvinta/vesmir/planety_sl_soustavy.jpg" TargetMode="External"/></Relationships>
</file>

<file path=ppt/diagrams/_rels/drawing6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7/74/Moons_of_solar_system_cs.jpg" TargetMode="External"/></Relationships>
</file>

<file path=ppt/diagrams/_rels/drawing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ldebaran.cz/astrofyzika/sunsystem/images/jupiter/ju_moons.jpg" TargetMode="External"/></Relationships>
</file>

<file path=ppt/diagrams/_rels/drawing8.xml.rels><?xml version="1.0" encoding="UTF-8" standalone="yes"?>
<Relationships xmlns="http://schemas.openxmlformats.org/package/2006/relationships"><Relationship Id="rId1" Type="http://schemas.openxmlformats.org/officeDocument/2006/relationships/hyperlink" Target="http://www.osel.cz/popisek.php?popisek=7984&amp;img=1202851268.jpg" TargetMode="External"/></Relationships>
</file>

<file path=ppt/diagrams/_rels/drawing9.xml.rels><?xml version="1.0" encoding="UTF-8" standalone="yes"?>
<Relationships xmlns="http://schemas.openxmlformats.org/package/2006/relationships"><Relationship Id="rId1" Type="http://schemas.openxmlformats.org/officeDocument/2006/relationships/hyperlink" Target="http://gimeda.cz/hmota.html" TargetMode="External"/></Relationships>
</file>

<file path=ppt/diagrams/_rels/drawing10.xml.rels><?xml version="1.0" encoding="UTF-8" standalone="yes"?>
<Relationships xmlns="http://schemas.openxmlformats.org/package/2006/relationships"><Relationship Id="rId1" Type="http://schemas.openxmlformats.org/officeDocument/2006/relationships/hyperlink" Target="http://sajri.astronomy.cz/poctyplanetek/8_cent.gif" TargetMode="External"/></Relationships>
</file>

<file path=ppt/diagrams/_rels/drawing11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9/9c/TheTransneptunians_Size_Albedo_Color.svg" TargetMode="External"/></Relationships>
</file>

<file path=ppt/diagrams/_rels/drawing12.xml.rels><?xml version="1.0" encoding="UTF-8" standalone="yes"?>
<Relationships xmlns="http://schemas.openxmlformats.org/package/2006/relationships"><Relationship Id="rId1" Type="http://schemas.openxmlformats.org/officeDocument/2006/relationships/hyperlink" Target="http://commons.wikimedia.org/wiki/File:Ob%C4%9B%C5%BEn%C3%A1_dr%C3%A1ha_Kohoutkovy_komety_v_letech_1973-1974.png" TargetMode="External"/></Relationships>
</file>

<file path=ppt/diagrams/_rels/drawing13.xml.rels><?xml version="1.0" encoding="UTF-8" standalone="yes"?>
<Relationships xmlns="http://schemas.openxmlformats.org/package/2006/relationships"><Relationship Id="rId1" Type="http://schemas.openxmlformats.org/officeDocument/2006/relationships/hyperlink" Target="http://komety.janmarek.net/foto/hb-ohon.jpg" TargetMode="External"/></Relationships>
</file>

<file path=ppt/diagrams/_rels/drawing14.xml.rels><?xml version="1.0" encoding="UTF-8" standalone="yes"?>
<Relationships xmlns="http://schemas.openxmlformats.org/package/2006/relationships"><Relationship Id="rId1" Type="http://schemas.openxmlformats.org/officeDocument/2006/relationships/hyperlink" Target="http://astronomia.zcu.cz/planety/komety/1034-popis-komet" TargetMode="External"/></Relationships>
</file>

<file path=ppt/diagrams/_rels/drawing15.xml.rels><?xml version="1.0" encoding="UTF-8" standalone="yes"?>
<Relationships xmlns="http://schemas.openxmlformats.org/package/2006/relationships"><Relationship Id="rId1" Type="http://schemas.openxmlformats.org/officeDocument/2006/relationships/hyperlink" Target="http://upload.wikimedia.org/wikipedia/commons/6/63/Meteoroid_meteor_meteorite.gif" TargetMode="External"/></Relationships>
</file>

<file path=ppt/diagrams/_rels/drawing16.xml.rels><?xml version="1.0" encoding="UTF-8" standalone="yes"?>
<Relationships xmlns="http://schemas.openxmlformats.org/package/2006/relationships"><Relationship Id="rId1" Type="http://schemas.openxmlformats.org/officeDocument/2006/relationships/hyperlink" Target="http://scienceblogs.com/startswithabang/files/2009/10/meteor1.jpg" TargetMode="External"/></Relationships>
</file>

<file path=ppt/diagrams/_rels/drawing17.xml.rels><?xml version="1.0" encoding="UTF-8" standalone="yes"?>
<Relationships xmlns="http://schemas.openxmlformats.org/package/2006/relationships"><Relationship Id="rId1" Type="http://schemas.openxmlformats.org/officeDocument/2006/relationships/hyperlink" Target="http://www.astro.cz/_data/images/news/2005/03/10/azcrater.jpg" TargetMode="Externa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93008D8-D7D7-4896-896D-A0E38CF5547A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BF8F4903-3E49-43D1-A449-4BAFCEFE6409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 action="ppaction://hlinkfile"/>
            </a:rPr>
            <a:t>Vývoj Slunce</a:t>
          </a:r>
          <a:endParaRPr lang="cs-CZ" sz="3600" dirty="0"/>
        </a:p>
      </dgm:t>
    </dgm:pt>
    <dgm:pt modelId="{1021D1B9-FBAC-49D4-AF73-B4712050A0BE}" type="parTrans" cxnId="{58C29B2F-7620-4B03-A4FB-988A7956E849}">
      <dgm:prSet/>
      <dgm:spPr/>
      <dgm:t>
        <a:bodyPr/>
        <a:lstStyle/>
        <a:p>
          <a:endParaRPr lang="cs-CZ"/>
        </a:p>
      </dgm:t>
    </dgm:pt>
    <dgm:pt modelId="{B9D1366D-0742-4BC4-9084-9BA77817EBA4}" type="sibTrans" cxnId="{58C29B2F-7620-4B03-A4FB-988A7956E849}">
      <dgm:prSet/>
      <dgm:spPr/>
      <dgm:t>
        <a:bodyPr/>
        <a:lstStyle/>
        <a:p>
          <a:endParaRPr lang="cs-CZ"/>
        </a:p>
      </dgm:t>
    </dgm:pt>
    <dgm:pt modelId="{FE5A89BE-526C-4B60-B047-2972FE9D122B}" type="pres">
      <dgm:prSet presAssocID="{293008D8-D7D7-4896-896D-A0E38CF5547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30450C1-3720-46F9-9A7F-8CF6F2234E68}" type="pres">
      <dgm:prSet presAssocID="{BF8F4903-3E49-43D1-A449-4BAFCEFE6409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8C29B2F-7620-4B03-A4FB-988A7956E849}" srcId="{293008D8-D7D7-4896-896D-A0E38CF5547A}" destId="{BF8F4903-3E49-43D1-A449-4BAFCEFE6409}" srcOrd="0" destOrd="0" parTransId="{1021D1B9-FBAC-49D4-AF73-B4712050A0BE}" sibTransId="{B9D1366D-0742-4BC4-9084-9BA77817EBA4}"/>
    <dgm:cxn modelId="{3915D224-0B16-44FF-B8AA-D31D184730C5}" type="presOf" srcId="{BF8F4903-3E49-43D1-A449-4BAFCEFE6409}" destId="{D30450C1-3720-46F9-9A7F-8CF6F2234E68}" srcOrd="0" destOrd="0" presId="urn:microsoft.com/office/officeart/2005/8/layout/vList2"/>
    <dgm:cxn modelId="{84AFA52F-E87F-4482-9A86-759B13518867}" type="presOf" srcId="{293008D8-D7D7-4896-896D-A0E38CF5547A}" destId="{FE5A89BE-526C-4B60-B047-2972FE9D122B}" srcOrd="0" destOrd="0" presId="urn:microsoft.com/office/officeart/2005/8/layout/vList2"/>
    <dgm:cxn modelId="{A3F8E4B2-D451-482A-8E39-7CB407C4E27F}" type="presParOf" srcId="{FE5A89BE-526C-4B60-B047-2972FE9D122B}" destId="{D30450C1-3720-46F9-9A7F-8CF6F2234E68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EB4FD0-A89B-410B-A95B-D39A941F56E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FB5713E-6E26-4BDF-AE90-CA85A3861E3B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Slunce</a:t>
          </a:r>
          <a:endParaRPr lang="cs-CZ" sz="3600" dirty="0"/>
        </a:p>
      </dgm:t>
    </dgm:pt>
    <dgm:pt modelId="{830EF717-F062-4AB9-9882-C87F7F84DD7F}" type="parTrans" cxnId="{1F4D5A9E-CA0D-4E31-88A2-29762A233C24}">
      <dgm:prSet/>
      <dgm:spPr/>
      <dgm:t>
        <a:bodyPr/>
        <a:lstStyle/>
        <a:p>
          <a:endParaRPr lang="cs-CZ"/>
        </a:p>
      </dgm:t>
    </dgm:pt>
    <dgm:pt modelId="{4A1F4EDE-69A3-44D6-9BEA-DFCD075189C9}" type="sibTrans" cxnId="{1F4D5A9E-CA0D-4E31-88A2-29762A233C24}">
      <dgm:prSet/>
      <dgm:spPr/>
      <dgm:t>
        <a:bodyPr/>
        <a:lstStyle/>
        <a:p>
          <a:endParaRPr lang="cs-CZ"/>
        </a:p>
      </dgm:t>
    </dgm:pt>
    <dgm:pt modelId="{58A1606E-269C-42D2-9398-3947DFE141E0}" type="pres">
      <dgm:prSet presAssocID="{BAEB4FD0-A89B-410B-A95B-D39A941F56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0E35DCA-1F7F-4228-95FC-3FA320D4A695}" type="pres">
      <dgm:prSet presAssocID="{FFB5713E-6E26-4BDF-AE90-CA85A3861E3B}" presName="parentText" presStyleLbl="node1" presStyleIdx="0" presStyleCnt="1" custScaleY="14694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EB0342A-C394-42E9-BDE1-06278BCA2CA3}" type="presOf" srcId="{BAEB4FD0-A89B-410B-A95B-D39A941F56EE}" destId="{58A1606E-269C-42D2-9398-3947DFE141E0}" srcOrd="0" destOrd="0" presId="urn:microsoft.com/office/officeart/2005/8/layout/vList2"/>
    <dgm:cxn modelId="{1F4D5A9E-CA0D-4E31-88A2-29762A233C24}" srcId="{BAEB4FD0-A89B-410B-A95B-D39A941F56EE}" destId="{FFB5713E-6E26-4BDF-AE90-CA85A3861E3B}" srcOrd="0" destOrd="0" parTransId="{830EF717-F062-4AB9-9882-C87F7F84DD7F}" sibTransId="{4A1F4EDE-69A3-44D6-9BEA-DFCD075189C9}"/>
    <dgm:cxn modelId="{A66BDCEC-2BD9-47FA-9C5C-AE7678A180F2}" type="presOf" srcId="{FFB5713E-6E26-4BDF-AE90-CA85A3861E3B}" destId="{C0E35DCA-1F7F-4228-95FC-3FA320D4A695}" srcOrd="0" destOrd="0" presId="urn:microsoft.com/office/officeart/2005/8/layout/vList2"/>
    <dgm:cxn modelId="{C0CB8E05-792A-4BCA-895C-72CDF4C2D670}" type="presParOf" srcId="{58A1606E-269C-42D2-9398-3947DFE141E0}" destId="{C0E35DCA-1F7F-4228-95FC-3FA320D4A695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11DB4B6-9214-4129-89DF-F10A9BCC73A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EC9C9C4-F2F8-4D77-B7C6-AE1490FB096E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Terestrické planety</a:t>
          </a:r>
          <a:endParaRPr lang="cs-CZ" sz="2800" dirty="0"/>
        </a:p>
      </dgm:t>
    </dgm:pt>
    <dgm:pt modelId="{67808E81-C5FE-4CE5-A1CE-179455B55C99}" type="parTrans" cxnId="{95E71E6F-8156-4754-B20A-781779D10A18}">
      <dgm:prSet/>
      <dgm:spPr/>
      <dgm:t>
        <a:bodyPr/>
        <a:lstStyle/>
        <a:p>
          <a:endParaRPr lang="cs-CZ"/>
        </a:p>
      </dgm:t>
    </dgm:pt>
    <dgm:pt modelId="{7BF5F52B-8EC1-4B18-81BC-AA6FE2B1D50E}" type="sibTrans" cxnId="{95E71E6F-8156-4754-B20A-781779D10A18}">
      <dgm:prSet/>
      <dgm:spPr/>
      <dgm:t>
        <a:bodyPr/>
        <a:lstStyle/>
        <a:p>
          <a:endParaRPr lang="cs-CZ"/>
        </a:p>
      </dgm:t>
    </dgm:pt>
    <dgm:pt modelId="{AC177CC5-2791-4895-B050-B04E4B45C547}" type="pres">
      <dgm:prSet presAssocID="{F11DB4B6-9214-4129-89DF-F10A9BCC73A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9D3A6CA-969B-4453-A332-59FC13A77BC3}" type="pres">
      <dgm:prSet presAssocID="{FEC9C9C4-F2F8-4D77-B7C6-AE1490FB096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5E71E6F-8156-4754-B20A-781779D10A18}" srcId="{F11DB4B6-9214-4129-89DF-F10A9BCC73AE}" destId="{FEC9C9C4-F2F8-4D77-B7C6-AE1490FB096E}" srcOrd="0" destOrd="0" parTransId="{67808E81-C5FE-4CE5-A1CE-179455B55C99}" sibTransId="{7BF5F52B-8EC1-4B18-81BC-AA6FE2B1D50E}"/>
    <dgm:cxn modelId="{1D7C769C-D731-433F-95F5-A9A5B4279D0B}" type="presOf" srcId="{FEC9C9C4-F2F8-4D77-B7C6-AE1490FB096E}" destId="{F9D3A6CA-969B-4453-A332-59FC13A77BC3}" srcOrd="0" destOrd="0" presId="urn:microsoft.com/office/officeart/2005/8/layout/vList2"/>
    <dgm:cxn modelId="{FFA192D0-E454-4CE7-945D-E92D5AFE4B6F}" type="presOf" srcId="{F11DB4B6-9214-4129-89DF-F10A9BCC73AE}" destId="{AC177CC5-2791-4895-B050-B04E4B45C547}" srcOrd="0" destOrd="0" presId="urn:microsoft.com/office/officeart/2005/8/layout/vList2"/>
    <dgm:cxn modelId="{4F8D1716-F291-4010-8A3D-E49C4B0D1481}" type="presParOf" srcId="{AC177CC5-2791-4895-B050-B04E4B45C547}" destId="{F9D3A6CA-969B-4453-A332-59FC13A77BC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142B64B-A083-4E96-A885-AC491D21667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6333184E-0F7F-4B35-842F-47E65044ED80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Velké planety</a:t>
          </a:r>
          <a:endParaRPr lang="cs-CZ" sz="2800" dirty="0"/>
        </a:p>
      </dgm:t>
    </dgm:pt>
    <dgm:pt modelId="{F23F71D6-BCE1-45C8-9A86-C1E58668CE8A}" type="parTrans" cxnId="{F27DD127-501E-422E-BC9E-08F0B90A768A}">
      <dgm:prSet/>
      <dgm:spPr/>
      <dgm:t>
        <a:bodyPr/>
        <a:lstStyle/>
        <a:p>
          <a:endParaRPr lang="cs-CZ"/>
        </a:p>
      </dgm:t>
    </dgm:pt>
    <dgm:pt modelId="{ED97D51A-33AA-456C-8D07-2FA4E1DC79C0}" type="sibTrans" cxnId="{F27DD127-501E-422E-BC9E-08F0B90A768A}">
      <dgm:prSet/>
      <dgm:spPr/>
      <dgm:t>
        <a:bodyPr/>
        <a:lstStyle/>
        <a:p>
          <a:endParaRPr lang="cs-CZ"/>
        </a:p>
      </dgm:t>
    </dgm:pt>
    <dgm:pt modelId="{1502733B-6FDC-4AB6-9179-C2A730A48891}" type="pres">
      <dgm:prSet presAssocID="{7142B64B-A083-4E96-A885-AC491D21667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E40EF28-DBEB-44FC-A35C-BD9A0CA7CBE3}" type="pres">
      <dgm:prSet presAssocID="{6333184E-0F7F-4B35-842F-47E65044ED80}" presName="parentText" presStyleLbl="node1" presStyleIdx="0" presStyleCnt="1" custLinFactNeighborY="-5151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27DD127-501E-422E-BC9E-08F0B90A768A}" srcId="{7142B64B-A083-4E96-A885-AC491D216671}" destId="{6333184E-0F7F-4B35-842F-47E65044ED80}" srcOrd="0" destOrd="0" parTransId="{F23F71D6-BCE1-45C8-9A86-C1E58668CE8A}" sibTransId="{ED97D51A-33AA-456C-8D07-2FA4E1DC79C0}"/>
    <dgm:cxn modelId="{DB3F4FBF-ADDB-4F12-8B01-D75E0B44548B}" type="presOf" srcId="{6333184E-0F7F-4B35-842F-47E65044ED80}" destId="{2E40EF28-DBEB-44FC-A35C-BD9A0CA7CBE3}" srcOrd="0" destOrd="0" presId="urn:microsoft.com/office/officeart/2005/8/layout/vList2"/>
    <dgm:cxn modelId="{BAB79832-5E1F-4CE1-A6DC-05BC28E046AC}" type="presOf" srcId="{7142B64B-A083-4E96-A885-AC491D216671}" destId="{1502733B-6FDC-4AB6-9179-C2A730A48891}" srcOrd="0" destOrd="0" presId="urn:microsoft.com/office/officeart/2005/8/layout/vList2"/>
    <dgm:cxn modelId="{0507BB26-DFE3-4FAD-A3D9-65221CF26E2F}" type="presParOf" srcId="{1502733B-6FDC-4AB6-9179-C2A730A48891}" destId="{2E40EF28-DBEB-44FC-A35C-BD9A0CA7CBE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D8E437FA-8E0C-4185-A3AF-93842361112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0BFF609A-D2C7-4BEB-B3FE-F1F8F5BB1ADE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Planety</a:t>
          </a:r>
          <a:endParaRPr lang="cs-CZ" sz="2800" dirty="0"/>
        </a:p>
      </dgm:t>
    </dgm:pt>
    <dgm:pt modelId="{3495B155-32BF-487F-BFFB-F8F4F3282040}" type="parTrans" cxnId="{65BBC2AD-DA69-4612-874E-D77EC5DEF24E}">
      <dgm:prSet/>
      <dgm:spPr/>
      <dgm:t>
        <a:bodyPr/>
        <a:lstStyle/>
        <a:p>
          <a:endParaRPr lang="cs-CZ"/>
        </a:p>
      </dgm:t>
    </dgm:pt>
    <dgm:pt modelId="{330ADAF4-FB1A-412C-AC00-7E6863CC25E8}" type="sibTrans" cxnId="{65BBC2AD-DA69-4612-874E-D77EC5DEF24E}">
      <dgm:prSet/>
      <dgm:spPr/>
      <dgm:t>
        <a:bodyPr/>
        <a:lstStyle/>
        <a:p>
          <a:endParaRPr lang="cs-CZ"/>
        </a:p>
      </dgm:t>
    </dgm:pt>
    <dgm:pt modelId="{E0DF65DC-6491-448C-AD65-6E70DA6D7090}" type="pres">
      <dgm:prSet presAssocID="{D8E437FA-8E0C-4185-A3AF-93842361112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A83A63D-5007-4A25-A12D-36AAAB7D3723}" type="pres">
      <dgm:prSet presAssocID="{0BFF609A-D2C7-4BEB-B3FE-F1F8F5BB1ADE}" presName="parentText" presStyleLbl="node1" presStyleIdx="0" presStyleCnt="1" custScaleY="16266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6457821-7A45-4EFC-822E-5F7A23B3E3E3}" type="presOf" srcId="{0BFF609A-D2C7-4BEB-B3FE-F1F8F5BB1ADE}" destId="{0A83A63D-5007-4A25-A12D-36AAAB7D3723}" srcOrd="0" destOrd="0" presId="urn:microsoft.com/office/officeart/2005/8/layout/vList2"/>
    <dgm:cxn modelId="{65BBC2AD-DA69-4612-874E-D77EC5DEF24E}" srcId="{D8E437FA-8E0C-4185-A3AF-938423611122}" destId="{0BFF609A-D2C7-4BEB-B3FE-F1F8F5BB1ADE}" srcOrd="0" destOrd="0" parTransId="{3495B155-32BF-487F-BFFB-F8F4F3282040}" sibTransId="{330ADAF4-FB1A-412C-AC00-7E6863CC25E8}"/>
    <dgm:cxn modelId="{7BCEADBA-43B3-43CE-8436-3543E1A28933}" type="presOf" srcId="{D8E437FA-8E0C-4185-A3AF-938423611122}" destId="{E0DF65DC-6491-448C-AD65-6E70DA6D7090}" srcOrd="0" destOrd="0" presId="urn:microsoft.com/office/officeart/2005/8/layout/vList2"/>
    <dgm:cxn modelId="{9D96FC80-CCB4-451A-918F-CC0AC2791801}" type="presParOf" srcId="{E0DF65DC-6491-448C-AD65-6E70DA6D7090}" destId="{0A83A63D-5007-4A25-A12D-36AAAB7D372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BDAC20-BFA3-41AC-AE0B-8EDEA542D18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4CC4A9B-7483-4B38-A6D6-C150E2FF4E7E}">
      <dgm:prSet custT="1"/>
      <dgm:spPr/>
      <dgm:t>
        <a:bodyPr/>
        <a:lstStyle/>
        <a:p>
          <a:pPr rtl="0"/>
          <a:r>
            <a:rPr lang="cs-CZ" sz="2800" baseline="0" dirty="0" smtClean="0">
              <a:hlinkClick xmlns:r="http://schemas.openxmlformats.org/officeDocument/2006/relationships" r:id="rId1"/>
            </a:rPr>
            <a:t>Měsíce</a:t>
          </a:r>
          <a:endParaRPr lang="cs-CZ" sz="2800" baseline="0" dirty="0"/>
        </a:p>
      </dgm:t>
    </dgm:pt>
    <dgm:pt modelId="{8864E192-C56D-47C9-99C5-AC9C39933BB4}" type="parTrans" cxnId="{D40B002B-E4A8-4B7C-9D5F-02A831898B62}">
      <dgm:prSet/>
      <dgm:spPr/>
      <dgm:t>
        <a:bodyPr/>
        <a:lstStyle/>
        <a:p>
          <a:endParaRPr lang="cs-CZ"/>
        </a:p>
      </dgm:t>
    </dgm:pt>
    <dgm:pt modelId="{4BD5618D-396E-4D82-9543-7FAA880B850F}" type="sibTrans" cxnId="{D40B002B-E4A8-4B7C-9D5F-02A831898B62}">
      <dgm:prSet/>
      <dgm:spPr/>
      <dgm:t>
        <a:bodyPr/>
        <a:lstStyle/>
        <a:p>
          <a:endParaRPr lang="cs-CZ"/>
        </a:p>
      </dgm:t>
    </dgm:pt>
    <dgm:pt modelId="{D8843840-8EB7-474A-8C9D-714B0B021B11}" type="pres">
      <dgm:prSet presAssocID="{95BDAC20-BFA3-41AC-AE0B-8EDEA542D18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5711778-6449-4BA3-B7B4-6125B7956BA6}" type="pres">
      <dgm:prSet presAssocID="{F4CC4A9B-7483-4B38-A6D6-C150E2FF4E7E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40B002B-E4A8-4B7C-9D5F-02A831898B62}" srcId="{95BDAC20-BFA3-41AC-AE0B-8EDEA542D181}" destId="{F4CC4A9B-7483-4B38-A6D6-C150E2FF4E7E}" srcOrd="0" destOrd="0" parTransId="{8864E192-C56D-47C9-99C5-AC9C39933BB4}" sibTransId="{4BD5618D-396E-4D82-9543-7FAA880B850F}"/>
    <dgm:cxn modelId="{E25E4865-E225-41B2-8B76-D244DA17F303}" type="presOf" srcId="{F4CC4A9B-7483-4B38-A6D6-C150E2FF4E7E}" destId="{45711778-6449-4BA3-B7B4-6125B7956BA6}" srcOrd="0" destOrd="0" presId="urn:microsoft.com/office/officeart/2005/8/layout/vList2"/>
    <dgm:cxn modelId="{6ED4A896-8906-45E0-8FE8-B963064063DC}" type="presOf" srcId="{95BDAC20-BFA3-41AC-AE0B-8EDEA542D181}" destId="{D8843840-8EB7-474A-8C9D-714B0B021B11}" srcOrd="0" destOrd="0" presId="urn:microsoft.com/office/officeart/2005/8/layout/vList2"/>
    <dgm:cxn modelId="{55E1F723-9B91-49AE-99BA-B83110B0B954}" type="presParOf" srcId="{D8843840-8EB7-474A-8C9D-714B0B021B11}" destId="{45711778-6449-4BA3-B7B4-6125B7956BA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364B455-3F55-4142-BBC7-38D8E9B473A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B33A10A-F775-4250-86A5-98F911B2281A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Jupiterovy měsíce</a:t>
          </a:r>
          <a:endParaRPr lang="cs-CZ" sz="2800" dirty="0"/>
        </a:p>
      </dgm:t>
    </dgm:pt>
    <dgm:pt modelId="{4727FB9C-FE80-4295-9458-CFAF716C9A2B}" type="parTrans" cxnId="{3D30BB0C-000C-46E0-BA7D-EDD5643429BF}">
      <dgm:prSet/>
      <dgm:spPr/>
      <dgm:t>
        <a:bodyPr/>
        <a:lstStyle/>
        <a:p>
          <a:endParaRPr lang="cs-CZ"/>
        </a:p>
      </dgm:t>
    </dgm:pt>
    <dgm:pt modelId="{7D58411E-A5B1-4065-844C-3C44E5340BC6}" type="sibTrans" cxnId="{3D30BB0C-000C-46E0-BA7D-EDD5643429BF}">
      <dgm:prSet/>
      <dgm:spPr/>
      <dgm:t>
        <a:bodyPr/>
        <a:lstStyle/>
        <a:p>
          <a:endParaRPr lang="cs-CZ"/>
        </a:p>
      </dgm:t>
    </dgm:pt>
    <dgm:pt modelId="{31839567-F96F-4371-8CD0-50D934ACCFB8}" type="pres">
      <dgm:prSet presAssocID="{B364B455-3F55-4142-BBC7-38D8E9B473A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0760FB1-9362-4C7B-BE25-1A582EF71ABA}" type="pres">
      <dgm:prSet presAssocID="{EB33A10A-F775-4250-86A5-98F911B2281A}" presName="parentText" presStyleLbl="node1" presStyleIdx="0" presStyleCnt="1" custScaleY="15634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0BB0C-000C-46E0-BA7D-EDD5643429BF}" srcId="{B364B455-3F55-4142-BBC7-38D8E9B473A1}" destId="{EB33A10A-F775-4250-86A5-98F911B2281A}" srcOrd="0" destOrd="0" parTransId="{4727FB9C-FE80-4295-9458-CFAF716C9A2B}" sibTransId="{7D58411E-A5B1-4065-844C-3C44E5340BC6}"/>
    <dgm:cxn modelId="{B418BF4D-54FF-4C0D-9937-1EFC81AF5D3E}" type="presOf" srcId="{EB33A10A-F775-4250-86A5-98F911B2281A}" destId="{30760FB1-9362-4C7B-BE25-1A582EF71ABA}" srcOrd="0" destOrd="0" presId="urn:microsoft.com/office/officeart/2005/8/layout/vList2"/>
    <dgm:cxn modelId="{3E3A9262-13B7-4DF3-981A-12C4A345EECD}" type="presOf" srcId="{B364B455-3F55-4142-BBC7-38D8E9B473A1}" destId="{31839567-F96F-4371-8CD0-50D934ACCFB8}" srcOrd="0" destOrd="0" presId="urn:microsoft.com/office/officeart/2005/8/layout/vList2"/>
    <dgm:cxn modelId="{9EA430FC-C656-45FF-A9D2-2303E866146C}" type="presParOf" srcId="{31839567-F96F-4371-8CD0-50D934ACCFB8}" destId="{30760FB1-9362-4C7B-BE25-1A582EF71AB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B96F2E4A-A5B2-47B0-986A-A587FF5D5C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A678AD5-7B97-4F75-A4C5-E59B264545CA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Saturnovy měsíce</a:t>
          </a:r>
          <a:endParaRPr lang="cs-CZ" sz="2800" dirty="0"/>
        </a:p>
      </dgm:t>
    </dgm:pt>
    <dgm:pt modelId="{C1DF2512-97CE-482E-8268-45A493478781}" type="parTrans" cxnId="{90763C49-953C-4A5F-AF65-D477F7263360}">
      <dgm:prSet/>
      <dgm:spPr/>
      <dgm:t>
        <a:bodyPr/>
        <a:lstStyle/>
        <a:p>
          <a:endParaRPr lang="cs-CZ"/>
        </a:p>
      </dgm:t>
    </dgm:pt>
    <dgm:pt modelId="{6C2A83B2-5DEF-48C2-9855-194534009EB4}" type="sibTrans" cxnId="{90763C49-953C-4A5F-AF65-D477F7263360}">
      <dgm:prSet/>
      <dgm:spPr/>
      <dgm:t>
        <a:bodyPr/>
        <a:lstStyle/>
        <a:p>
          <a:endParaRPr lang="cs-CZ"/>
        </a:p>
      </dgm:t>
    </dgm:pt>
    <dgm:pt modelId="{4F11BEA3-7166-4851-AE49-0849C3F4785C}" type="pres">
      <dgm:prSet presAssocID="{B96F2E4A-A5B2-47B0-986A-A587FF5D5C9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695001F-7CBA-4BB4-9F27-E9A9DBE6DD0E}" type="pres">
      <dgm:prSet presAssocID="{2A678AD5-7B97-4F75-A4C5-E59B264545CA}" presName="parentText" presStyleLbl="node1" presStyleIdx="0" presStyleCnt="1" custScaleY="15634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0763C49-953C-4A5F-AF65-D477F7263360}" srcId="{B96F2E4A-A5B2-47B0-986A-A587FF5D5C91}" destId="{2A678AD5-7B97-4F75-A4C5-E59B264545CA}" srcOrd="0" destOrd="0" parTransId="{C1DF2512-97CE-482E-8268-45A493478781}" sibTransId="{6C2A83B2-5DEF-48C2-9855-194534009EB4}"/>
    <dgm:cxn modelId="{95F09635-82B8-4437-ADBD-A6AB68F06DF9}" type="presOf" srcId="{B96F2E4A-A5B2-47B0-986A-A587FF5D5C91}" destId="{4F11BEA3-7166-4851-AE49-0849C3F4785C}" srcOrd="0" destOrd="0" presId="urn:microsoft.com/office/officeart/2005/8/layout/vList2"/>
    <dgm:cxn modelId="{F77CE1A1-A10E-4448-ACFF-69B53AB70773}" type="presOf" srcId="{2A678AD5-7B97-4F75-A4C5-E59B264545CA}" destId="{4695001F-7CBA-4BB4-9F27-E9A9DBE6DD0E}" srcOrd="0" destOrd="0" presId="urn:microsoft.com/office/officeart/2005/8/layout/vList2"/>
    <dgm:cxn modelId="{2BB1A925-AF69-4466-8E7E-83DD7DF1216B}" type="presParOf" srcId="{4F11BEA3-7166-4851-AE49-0849C3F4785C}" destId="{4695001F-7CBA-4BB4-9F27-E9A9DBE6DD0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2677D66-B163-43F8-9BFD-F1C27D4ACFDB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06ED827-C183-4C83-B575-9ECDDDB4DAAF}">
      <dgm:prSet custT="1"/>
      <dgm:spPr/>
      <dgm:t>
        <a:bodyPr/>
        <a:lstStyle/>
        <a:p>
          <a:pPr rtl="0"/>
          <a:r>
            <a:rPr lang="cs-CZ" sz="3600" smtClean="0">
              <a:hlinkClick xmlns:r="http://schemas.openxmlformats.org/officeDocument/2006/relationships" r:id="rId1"/>
            </a:rPr>
            <a:t>Planetky</a:t>
          </a:r>
          <a:endParaRPr lang="cs-CZ" sz="3600"/>
        </a:p>
      </dgm:t>
    </dgm:pt>
    <dgm:pt modelId="{2001F2D0-A0D4-4B42-AD6D-5DA61FD3AF23}" type="parTrans" cxnId="{18A43112-3350-4B6A-8624-D65E849756B7}">
      <dgm:prSet/>
      <dgm:spPr/>
      <dgm:t>
        <a:bodyPr/>
        <a:lstStyle/>
        <a:p>
          <a:endParaRPr lang="cs-CZ"/>
        </a:p>
      </dgm:t>
    </dgm:pt>
    <dgm:pt modelId="{9AADA8D8-D52E-4DD3-916C-A705260F5D6C}" type="sibTrans" cxnId="{18A43112-3350-4B6A-8624-D65E849756B7}">
      <dgm:prSet/>
      <dgm:spPr/>
      <dgm:t>
        <a:bodyPr/>
        <a:lstStyle/>
        <a:p>
          <a:endParaRPr lang="cs-CZ"/>
        </a:p>
      </dgm:t>
    </dgm:pt>
    <dgm:pt modelId="{B4A8E3B6-7419-42DA-BC4E-73B146294394}" type="pres">
      <dgm:prSet presAssocID="{72677D66-B163-43F8-9BFD-F1C27D4ACFDB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9C45ED6-12D0-40DB-8696-574F10D7428F}" type="pres">
      <dgm:prSet presAssocID="{306ED827-C183-4C83-B575-9ECDDDB4DAAF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DB69D74-E9D2-47AE-B6A1-A4506386AA12}" type="presOf" srcId="{72677D66-B163-43F8-9BFD-F1C27D4ACFDB}" destId="{B4A8E3B6-7419-42DA-BC4E-73B146294394}" srcOrd="0" destOrd="0" presId="urn:microsoft.com/office/officeart/2005/8/layout/vList2"/>
    <dgm:cxn modelId="{CB66AD80-AF97-43FB-8D0C-1AA32BAC6AF8}" type="presOf" srcId="{306ED827-C183-4C83-B575-9ECDDDB4DAAF}" destId="{69C45ED6-12D0-40DB-8696-574F10D7428F}" srcOrd="0" destOrd="0" presId="urn:microsoft.com/office/officeart/2005/8/layout/vList2"/>
    <dgm:cxn modelId="{18A43112-3350-4B6A-8624-D65E849756B7}" srcId="{72677D66-B163-43F8-9BFD-F1C27D4ACFDB}" destId="{306ED827-C183-4C83-B575-9ECDDDB4DAAF}" srcOrd="0" destOrd="0" parTransId="{2001F2D0-A0D4-4B42-AD6D-5DA61FD3AF23}" sibTransId="{9AADA8D8-D52E-4DD3-916C-A705260F5D6C}"/>
    <dgm:cxn modelId="{0295A0C8-F376-4FC5-9C34-AC81D6B78D25}" type="presParOf" srcId="{B4A8E3B6-7419-42DA-BC4E-73B146294394}" destId="{69C45ED6-12D0-40DB-8696-574F10D7428F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7FDF5E64-A480-445D-B3C8-77F4A398BA5E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3F2D5238-FBED-4ECA-A340-981C274B7DAC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Kentauři</a:t>
          </a:r>
          <a:endParaRPr lang="cs-CZ" sz="3600" dirty="0"/>
        </a:p>
      </dgm:t>
    </dgm:pt>
    <dgm:pt modelId="{C2EA0FA9-DE7E-4041-9818-347EFE091619}" type="parTrans" cxnId="{BA219E5B-1744-4663-ABA2-C2CB9E7EF55B}">
      <dgm:prSet/>
      <dgm:spPr/>
      <dgm:t>
        <a:bodyPr/>
        <a:lstStyle/>
        <a:p>
          <a:endParaRPr lang="cs-CZ"/>
        </a:p>
      </dgm:t>
    </dgm:pt>
    <dgm:pt modelId="{3E6740C0-1883-475E-B8C7-AFD0E13D1870}" type="sibTrans" cxnId="{BA219E5B-1744-4663-ABA2-C2CB9E7EF55B}">
      <dgm:prSet/>
      <dgm:spPr/>
      <dgm:t>
        <a:bodyPr/>
        <a:lstStyle/>
        <a:p>
          <a:endParaRPr lang="cs-CZ"/>
        </a:p>
      </dgm:t>
    </dgm:pt>
    <dgm:pt modelId="{BE1E55F1-1D16-4C5A-A081-90F3D889E8DD}" type="pres">
      <dgm:prSet presAssocID="{7FDF5E64-A480-445D-B3C8-77F4A398BA5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8865518-63C3-4390-B01A-EA2C4E193DF3}" type="pres">
      <dgm:prSet presAssocID="{3F2D5238-FBED-4ECA-A340-981C274B7DA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A219E5B-1744-4663-ABA2-C2CB9E7EF55B}" srcId="{7FDF5E64-A480-445D-B3C8-77F4A398BA5E}" destId="{3F2D5238-FBED-4ECA-A340-981C274B7DAC}" srcOrd="0" destOrd="0" parTransId="{C2EA0FA9-DE7E-4041-9818-347EFE091619}" sibTransId="{3E6740C0-1883-475E-B8C7-AFD0E13D1870}"/>
    <dgm:cxn modelId="{CC50AFF0-1029-4254-B06C-673B6DC823D4}" type="presOf" srcId="{3F2D5238-FBED-4ECA-A340-981C274B7DAC}" destId="{D8865518-63C3-4390-B01A-EA2C4E193DF3}" srcOrd="0" destOrd="0" presId="urn:microsoft.com/office/officeart/2005/8/layout/vList2"/>
    <dgm:cxn modelId="{745E9A95-3D6B-4D94-B810-9D0D78E5F3E6}" type="presOf" srcId="{7FDF5E64-A480-445D-B3C8-77F4A398BA5E}" destId="{BE1E55F1-1D16-4C5A-A081-90F3D889E8DD}" srcOrd="0" destOrd="0" presId="urn:microsoft.com/office/officeart/2005/8/layout/vList2"/>
    <dgm:cxn modelId="{F7A01ACA-EB87-4936-B180-95725437596D}" type="presParOf" srcId="{BE1E55F1-1D16-4C5A-A081-90F3D889E8DD}" destId="{D8865518-63C3-4390-B01A-EA2C4E193DF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E9B29971-01BB-471C-87D0-DD1403A6079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6FD4599-F54D-4E96-BE0D-B990F3278AB5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Transplutonická tělesa</a:t>
          </a:r>
          <a:endParaRPr lang="cs-CZ" sz="2800" dirty="0"/>
        </a:p>
      </dgm:t>
    </dgm:pt>
    <dgm:pt modelId="{5F9707DC-AC1A-4DAD-BEAE-7C010FC9D5E5}" type="parTrans" cxnId="{30FB3B7F-AC24-4D92-823E-EA169A4B6A0B}">
      <dgm:prSet/>
      <dgm:spPr/>
      <dgm:t>
        <a:bodyPr/>
        <a:lstStyle/>
        <a:p>
          <a:endParaRPr lang="cs-CZ"/>
        </a:p>
      </dgm:t>
    </dgm:pt>
    <dgm:pt modelId="{98BC4BD6-1A3A-47CB-A82B-4641041985A7}" type="sibTrans" cxnId="{30FB3B7F-AC24-4D92-823E-EA169A4B6A0B}">
      <dgm:prSet/>
      <dgm:spPr/>
      <dgm:t>
        <a:bodyPr/>
        <a:lstStyle/>
        <a:p>
          <a:endParaRPr lang="cs-CZ"/>
        </a:p>
      </dgm:t>
    </dgm:pt>
    <dgm:pt modelId="{362BBE28-A806-4F2A-8D43-D8EA89C8942A}" type="pres">
      <dgm:prSet presAssocID="{E9B29971-01BB-471C-87D0-DD1403A6079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9472EED-58E6-4B6D-98DC-0C0C028C7381}" type="pres">
      <dgm:prSet presAssocID="{96FD4599-F54D-4E96-BE0D-B990F3278AB5}" presName="parentText" presStyleLbl="node1" presStyleIdx="0" presStyleCnt="1" custScaleY="18253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32E2399-FFFA-4EA1-B00A-69C6311F9C44}" type="presOf" srcId="{E9B29971-01BB-471C-87D0-DD1403A60791}" destId="{362BBE28-A806-4F2A-8D43-D8EA89C8942A}" srcOrd="0" destOrd="0" presId="urn:microsoft.com/office/officeart/2005/8/layout/vList2"/>
    <dgm:cxn modelId="{30FB3B7F-AC24-4D92-823E-EA169A4B6A0B}" srcId="{E9B29971-01BB-471C-87D0-DD1403A60791}" destId="{96FD4599-F54D-4E96-BE0D-B990F3278AB5}" srcOrd="0" destOrd="0" parTransId="{5F9707DC-AC1A-4DAD-BEAE-7C010FC9D5E5}" sibTransId="{98BC4BD6-1A3A-47CB-A82B-4641041985A7}"/>
    <dgm:cxn modelId="{8F4035F2-6CBD-4920-90D2-C26E94AEA29B}" type="presOf" srcId="{96FD4599-F54D-4E96-BE0D-B990F3278AB5}" destId="{D9472EED-58E6-4B6D-98DC-0C0C028C7381}" srcOrd="0" destOrd="0" presId="urn:microsoft.com/office/officeart/2005/8/layout/vList2"/>
    <dgm:cxn modelId="{4040DDC9-7CC5-46EA-9360-5BB97503213F}" type="presParOf" srcId="{362BBE28-A806-4F2A-8D43-D8EA89C8942A}" destId="{D9472EED-58E6-4B6D-98DC-0C0C028C7381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56B747D-B2DD-4C01-AA91-40F3B2C23DD2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6177DAA-56BC-4AB0-8076-C90D7F6DB046}">
      <dgm:prSet custT="1"/>
      <dgm:spPr/>
      <dgm:t>
        <a:bodyPr/>
        <a:lstStyle/>
        <a:p>
          <a:pPr rtl="0"/>
          <a:r>
            <a:rPr lang="cs-CZ" sz="3600" dirty="0" smtClean="0">
              <a:hlinkClick xmlns:r="http://schemas.openxmlformats.org/officeDocument/2006/relationships" r:id="rId1"/>
            </a:rPr>
            <a:t>Kometa Kohoutek</a:t>
          </a:r>
          <a:endParaRPr lang="cs-CZ" sz="3600" dirty="0"/>
        </a:p>
      </dgm:t>
    </dgm:pt>
    <dgm:pt modelId="{6810D043-4DE6-4679-BC8A-CB8E81B02DBC}" type="parTrans" cxnId="{3BD597FC-9C8B-4683-9E52-D8A4C26121B9}">
      <dgm:prSet/>
      <dgm:spPr/>
      <dgm:t>
        <a:bodyPr/>
        <a:lstStyle/>
        <a:p>
          <a:endParaRPr lang="cs-CZ"/>
        </a:p>
      </dgm:t>
    </dgm:pt>
    <dgm:pt modelId="{F344E10D-BD27-4499-B76A-99CDC1ABF1D0}" type="sibTrans" cxnId="{3BD597FC-9C8B-4683-9E52-D8A4C26121B9}">
      <dgm:prSet/>
      <dgm:spPr/>
      <dgm:t>
        <a:bodyPr/>
        <a:lstStyle/>
        <a:p>
          <a:endParaRPr lang="cs-CZ"/>
        </a:p>
      </dgm:t>
    </dgm:pt>
    <dgm:pt modelId="{4076E07E-2111-4ED0-B917-540D45047A0F}" type="pres">
      <dgm:prSet presAssocID="{356B747D-B2DD-4C01-AA91-40F3B2C23DD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84B49A4-1B2A-4004-ABB7-C2A373BBD69B}" type="pres">
      <dgm:prSet presAssocID="{26177DAA-56BC-4AB0-8076-C90D7F6DB046}" presName="parentText" presStyleLbl="node1" presStyleIdx="0" presStyleCnt="1" custScaleY="15370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A910E06-5C97-4FD8-9414-610998963B0E}" type="presOf" srcId="{26177DAA-56BC-4AB0-8076-C90D7F6DB046}" destId="{584B49A4-1B2A-4004-ABB7-C2A373BBD69B}" srcOrd="0" destOrd="0" presId="urn:microsoft.com/office/officeart/2005/8/layout/vList2"/>
    <dgm:cxn modelId="{3BD597FC-9C8B-4683-9E52-D8A4C26121B9}" srcId="{356B747D-B2DD-4C01-AA91-40F3B2C23DD2}" destId="{26177DAA-56BC-4AB0-8076-C90D7F6DB046}" srcOrd="0" destOrd="0" parTransId="{6810D043-4DE6-4679-BC8A-CB8E81B02DBC}" sibTransId="{F344E10D-BD27-4499-B76A-99CDC1ABF1D0}"/>
    <dgm:cxn modelId="{A3E8E5A2-67C8-4FB1-8CEC-64E053110B00}" type="presOf" srcId="{356B747D-B2DD-4C01-AA91-40F3B2C23DD2}" destId="{4076E07E-2111-4ED0-B917-540D45047A0F}" srcOrd="0" destOrd="0" presId="urn:microsoft.com/office/officeart/2005/8/layout/vList2"/>
    <dgm:cxn modelId="{CB325F0F-6479-4AC7-AC41-0E86750D7588}" type="presParOf" srcId="{4076E07E-2111-4ED0-B917-540D45047A0F}" destId="{584B49A4-1B2A-4004-ABB7-C2A373BBD69B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78048D78-B77B-425A-AC6E-5BEF33C4AC4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88A8792-A50D-4EA9-B4E8-77CA5D614610}">
      <dgm:prSet custT="1"/>
      <dgm:spPr/>
      <dgm:t>
        <a:bodyPr/>
        <a:lstStyle/>
        <a:p>
          <a:pPr rtl="0"/>
          <a:r>
            <a:rPr lang="cs-CZ" sz="3600" smtClean="0">
              <a:hlinkClick xmlns:r="http://schemas.openxmlformats.org/officeDocument/2006/relationships" r:id="rId1"/>
            </a:rPr>
            <a:t>Kometa</a:t>
          </a:r>
          <a:endParaRPr lang="cs-CZ" sz="3600"/>
        </a:p>
      </dgm:t>
    </dgm:pt>
    <dgm:pt modelId="{F5954E46-8ECA-4900-920B-733CC0D39288}" type="parTrans" cxnId="{1EA855C8-CE85-47D9-9154-7B646E6E9ADD}">
      <dgm:prSet/>
      <dgm:spPr/>
      <dgm:t>
        <a:bodyPr/>
        <a:lstStyle/>
        <a:p>
          <a:endParaRPr lang="cs-CZ"/>
        </a:p>
      </dgm:t>
    </dgm:pt>
    <dgm:pt modelId="{6E425DB0-8646-47F2-8650-7AACB6CD8CE3}" type="sibTrans" cxnId="{1EA855C8-CE85-47D9-9154-7B646E6E9ADD}">
      <dgm:prSet/>
      <dgm:spPr/>
      <dgm:t>
        <a:bodyPr/>
        <a:lstStyle/>
        <a:p>
          <a:endParaRPr lang="cs-CZ"/>
        </a:p>
      </dgm:t>
    </dgm:pt>
    <dgm:pt modelId="{4D508209-9CD7-4280-8F0F-4E6663CC8239}" type="pres">
      <dgm:prSet presAssocID="{78048D78-B77B-425A-AC6E-5BEF33C4AC4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5CB20C4-8BC7-4805-8A1A-35D328F1A2F7}" type="pres">
      <dgm:prSet presAssocID="{488A8792-A50D-4EA9-B4E8-77CA5D614610}" presName="parentText" presStyleLbl="node1" presStyleIdx="0" presStyleCnt="1" custScaleY="159281" custLinFactY="-18901" custLinFactNeighborY="-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EA855C8-CE85-47D9-9154-7B646E6E9ADD}" srcId="{78048D78-B77B-425A-AC6E-5BEF33C4AC4F}" destId="{488A8792-A50D-4EA9-B4E8-77CA5D614610}" srcOrd="0" destOrd="0" parTransId="{F5954E46-8ECA-4900-920B-733CC0D39288}" sibTransId="{6E425DB0-8646-47F2-8650-7AACB6CD8CE3}"/>
    <dgm:cxn modelId="{BC132269-4DAB-4684-8BC4-8736ADB2A376}" type="presOf" srcId="{488A8792-A50D-4EA9-B4E8-77CA5D614610}" destId="{65CB20C4-8BC7-4805-8A1A-35D328F1A2F7}" srcOrd="0" destOrd="0" presId="urn:microsoft.com/office/officeart/2005/8/layout/vList2"/>
    <dgm:cxn modelId="{7EDEADCF-2218-4FE7-9E34-2905055B5242}" type="presOf" srcId="{78048D78-B77B-425A-AC6E-5BEF33C4AC4F}" destId="{4D508209-9CD7-4280-8F0F-4E6663CC8239}" srcOrd="0" destOrd="0" presId="urn:microsoft.com/office/officeart/2005/8/layout/vList2"/>
    <dgm:cxn modelId="{021530E2-E27F-4D44-96ED-39B37C6404E8}" type="presParOf" srcId="{4D508209-9CD7-4280-8F0F-4E6663CC8239}" destId="{65CB20C4-8BC7-4805-8A1A-35D328F1A2F7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A2FC1541-F780-4625-9C6E-8DA9E8C7583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6D35E89-4037-4C18-BDA6-94E45006D445}">
      <dgm:prSet custT="1"/>
      <dgm:spPr/>
      <dgm:t>
        <a:bodyPr/>
        <a:lstStyle/>
        <a:p>
          <a:pPr rtl="0"/>
          <a:r>
            <a:rPr lang="cs-CZ" sz="2400" dirty="0" smtClean="0">
              <a:hlinkClick xmlns:r="http://schemas.openxmlformats.org/officeDocument/2006/relationships" r:id="rId1"/>
            </a:rPr>
            <a:t>Vývoj kometárních chvostů</a:t>
          </a:r>
          <a:endParaRPr lang="cs-CZ" sz="2400" dirty="0"/>
        </a:p>
      </dgm:t>
    </dgm:pt>
    <dgm:pt modelId="{65FF1393-E089-4ECA-AB3C-4B6372A89CDF}" type="parTrans" cxnId="{017B96CB-A07A-47C0-9B7A-4EBCFBACF4E1}">
      <dgm:prSet/>
      <dgm:spPr/>
      <dgm:t>
        <a:bodyPr/>
        <a:lstStyle/>
        <a:p>
          <a:endParaRPr lang="cs-CZ"/>
        </a:p>
      </dgm:t>
    </dgm:pt>
    <dgm:pt modelId="{DB1D85F4-67F3-4D63-8519-9B145BF44178}" type="sibTrans" cxnId="{017B96CB-A07A-47C0-9B7A-4EBCFBACF4E1}">
      <dgm:prSet/>
      <dgm:spPr/>
      <dgm:t>
        <a:bodyPr/>
        <a:lstStyle/>
        <a:p>
          <a:endParaRPr lang="cs-CZ"/>
        </a:p>
      </dgm:t>
    </dgm:pt>
    <dgm:pt modelId="{FE3E45FB-A2AA-4F9D-A567-305A4E569C1D}" type="pres">
      <dgm:prSet presAssocID="{A2FC1541-F780-4625-9C6E-8DA9E8C7583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E3B5817-C574-48E4-A11C-84AB54DD168E}" type="pres">
      <dgm:prSet presAssocID="{E6D35E89-4037-4C18-BDA6-94E45006D445}" presName="parentText" presStyleLbl="node1" presStyleIdx="0" presStyleCnt="1" custScaleY="20535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7B96CB-A07A-47C0-9B7A-4EBCFBACF4E1}" srcId="{A2FC1541-F780-4625-9C6E-8DA9E8C7583F}" destId="{E6D35E89-4037-4C18-BDA6-94E45006D445}" srcOrd="0" destOrd="0" parTransId="{65FF1393-E089-4ECA-AB3C-4B6372A89CDF}" sibTransId="{DB1D85F4-67F3-4D63-8519-9B145BF44178}"/>
    <dgm:cxn modelId="{E449B0D0-1F04-43B4-85DD-47CB156CC666}" type="presOf" srcId="{E6D35E89-4037-4C18-BDA6-94E45006D445}" destId="{FE3B5817-C574-48E4-A11C-84AB54DD168E}" srcOrd="0" destOrd="0" presId="urn:microsoft.com/office/officeart/2005/8/layout/vList2"/>
    <dgm:cxn modelId="{4A0387F7-FD8C-4117-8743-F3FAE4611A4D}" type="presOf" srcId="{A2FC1541-F780-4625-9C6E-8DA9E8C7583F}" destId="{FE3E45FB-A2AA-4F9D-A567-305A4E569C1D}" srcOrd="0" destOrd="0" presId="urn:microsoft.com/office/officeart/2005/8/layout/vList2"/>
    <dgm:cxn modelId="{2DC0DEBE-47BB-4828-ADF0-5B964FB3B523}" type="presParOf" srcId="{FE3E45FB-A2AA-4F9D-A567-305A4E569C1D}" destId="{FE3B5817-C574-48E4-A11C-84AB54DD168E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1367CEDD-05B4-47E9-BEAD-1688139FBE6D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F3C2454E-9C73-4C45-A298-D19AA7C13B0C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Meteoroid - meteor</a:t>
          </a:r>
          <a:endParaRPr lang="cs-CZ" sz="2800" dirty="0"/>
        </a:p>
      </dgm:t>
    </dgm:pt>
    <dgm:pt modelId="{A9B84D9D-0A19-465E-9DDE-D45A32FA15CE}" type="parTrans" cxnId="{15FA3EBB-080D-4C3E-8EE5-977E96636CD7}">
      <dgm:prSet/>
      <dgm:spPr/>
      <dgm:t>
        <a:bodyPr/>
        <a:lstStyle/>
        <a:p>
          <a:endParaRPr lang="cs-CZ"/>
        </a:p>
      </dgm:t>
    </dgm:pt>
    <dgm:pt modelId="{C5FA82D6-1289-49C0-90B6-DA02A1AD403C}" type="sibTrans" cxnId="{15FA3EBB-080D-4C3E-8EE5-977E96636CD7}">
      <dgm:prSet/>
      <dgm:spPr/>
      <dgm:t>
        <a:bodyPr/>
        <a:lstStyle/>
        <a:p>
          <a:endParaRPr lang="cs-CZ"/>
        </a:p>
      </dgm:t>
    </dgm:pt>
    <dgm:pt modelId="{E4E612E1-9D7A-4C46-9264-E05AD8351AD5}" type="pres">
      <dgm:prSet presAssocID="{1367CEDD-05B4-47E9-BEAD-1688139FBE6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B8EB559-2AD5-4F7B-AC40-B5EF72320F6A}" type="pres">
      <dgm:prSet presAssocID="{F3C2454E-9C73-4C45-A298-D19AA7C13B0C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FFE4648-DE93-466F-A382-E907FD3913A4}" type="presOf" srcId="{1367CEDD-05B4-47E9-BEAD-1688139FBE6D}" destId="{E4E612E1-9D7A-4C46-9264-E05AD8351AD5}" srcOrd="0" destOrd="0" presId="urn:microsoft.com/office/officeart/2005/8/layout/vList2"/>
    <dgm:cxn modelId="{15FA3EBB-080D-4C3E-8EE5-977E96636CD7}" srcId="{1367CEDD-05B4-47E9-BEAD-1688139FBE6D}" destId="{F3C2454E-9C73-4C45-A298-D19AA7C13B0C}" srcOrd="0" destOrd="0" parTransId="{A9B84D9D-0A19-465E-9DDE-D45A32FA15CE}" sibTransId="{C5FA82D6-1289-49C0-90B6-DA02A1AD403C}"/>
    <dgm:cxn modelId="{98424CBA-3DA1-4DB7-88AE-79EB84D19A64}" type="presOf" srcId="{F3C2454E-9C73-4C45-A298-D19AA7C13B0C}" destId="{3B8EB559-2AD5-4F7B-AC40-B5EF72320F6A}" srcOrd="0" destOrd="0" presId="urn:microsoft.com/office/officeart/2005/8/layout/vList2"/>
    <dgm:cxn modelId="{2767E967-73EF-4028-BB14-346D82729ABC}" type="presParOf" srcId="{E4E612E1-9D7A-4C46-9264-E05AD8351AD5}" destId="{3B8EB559-2AD5-4F7B-AC40-B5EF72320F6A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6EFD96F-0204-4BC3-A8F0-0424D3360501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D17E72A-6D06-4232-AE32-6B540391A388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Bolid</a:t>
          </a:r>
          <a:endParaRPr lang="cs-CZ" sz="2800" dirty="0"/>
        </a:p>
      </dgm:t>
    </dgm:pt>
    <dgm:pt modelId="{3A37079A-2BCA-4D9B-82C1-06DC1D959E64}" type="parTrans" cxnId="{1185BDA7-739A-4197-8345-FE2BCAA5219E}">
      <dgm:prSet/>
      <dgm:spPr/>
      <dgm:t>
        <a:bodyPr/>
        <a:lstStyle/>
        <a:p>
          <a:endParaRPr lang="cs-CZ"/>
        </a:p>
      </dgm:t>
    </dgm:pt>
    <dgm:pt modelId="{6EE74FDA-4703-44D3-A36D-D9E0BA96D7CA}" type="sibTrans" cxnId="{1185BDA7-739A-4197-8345-FE2BCAA5219E}">
      <dgm:prSet/>
      <dgm:spPr/>
      <dgm:t>
        <a:bodyPr/>
        <a:lstStyle/>
        <a:p>
          <a:endParaRPr lang="cs-CZ"/>
        </a:p>
      </dgm:t>
    </dgm:pt>
    <dgm:pt modelId="{86F170EE-199A-4607-BEA1-ABCC21B7AEBC}" type="pres">
      <dgm:prSet presAssocID="{B6EFD96F-0204-4BC3-A8F0-0424D3360501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BD5FAB-2E77-4714-AF6A-87E84994FB36}" type="pres">
      <dgm:prSet presAssocID="{6D17E72A-6D06-4232-AE32-6B540391A388}" presName="parentText" presStyleLbl="node1" presStyleIdx="0" presStyleCnt="1" custScaleX="104167" custScaleY="117028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B8FA985-CF4E-4855-B2CD-5BEEAAA6FE7D}" type="presOf" srcId="{B6EFD96F-0204-4BC3-A8F0-0424D3360501}" destId="{86F170EE-199A-4607-BEA1-ABCC21B7AEBC}" srcOrd="0" destOrd="0" presId="urn:microsoft.com/office/officeart/2005/8/layout/vList2"/>
    <dgm:cxn modelId="{1185BDA7-739A-4197-8345-FE2BCAA5219E}" srcId="{B6EFD96F-0204-4BC3-A8F0-0424D3360501}" destId="{6D17E72A-6D06-4232-AE32-6B540391A388}" srcOrd="0" destOrd="0" parTransId="{3A37079A-2BCA-4D9B-82C1-06DC1D959E64}" sibTransId="{6EE74FDA-4703-44D3-A36D-D9E0BA96D7CA}"/>
    <dgm:cxn modelId="{B2419F9A-43EE-4AE3-AD79-5070A79101EE}" type="presOf" srcId="{6D17E72A-6D06-4232-AE32-6B540391A388}" destId="{6ABD5FAB-2E77-4714-AF6A-87E84994FB36}" srcOrd="0" destOrd="0" presId="urn:microsoft.com/office/officeart/2005/8/layout/vList2"/>
    <dgm:cxn modelId="{87E95956-B3A7-440A-8D74-93ED206B1A5F}" type="presParOf" srcId="{86F170EE-199A-4607-BEA1-ABCC21B7AEBC}" destId="{6ABD5FAB-2E77-4714-AF6A-87E84994FB36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2403C6D9-E240-4546-9C88-B799389A868F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cs-CZ"/>
        </a:p>
      </dgm:t>
    </dgm:pt>
    <dgm:pt modelId="{4740FD11-C74B-4012-9DDC-387AD031092B}">
      <dgm:prSet custT="1"/>
      <dgm:spPr/>
      <dgm:t>
        <a:bodyPr/>
        <a:lstStyle/>
        <a:p>
          <a:pPr rtl="0"/>
          <a:r>
            <a:rPr lang="cs-CZ" sz="2800" dirty="0" smtClean="0">
              <a:hlinkClick xmlns:r="http://schemas.openxmlformats.org/officeDocument/2006/relationships" r:id="rId1"/>
            </a:rPr>
            <a:t>Arizonský kráter</a:t>
          </a:r>
          <a:endParaRPr lang="cs-CZ" sz="2800" dirty="0"/>
        </a:p>
      </dgm:t>
    </dgm:pt>
    <dgm:pt modelId="{2F4498E2-745B-4351-AF13-BA4B7B03E669}" type="parTrans" cxnId="{C4CAED39-8DBA-4A67-BF2E-E250304F3F61}">
      <dgm:prSet/>
      <dgm:spPr/>
      <dgm:t>
        <a:bodyPr/>
        <a:lstStyle/>
        <a:p>
          <a:endParaRPr lang="cs-CZ"/>
        </a:p>
      </dgm:t>
    </dgm:pt>
    <dgm:pt modelId="{03730A90-949A-4558-A468-6B0423D93F47}" type="sibTrans" cxnId="{C4CAED39-8DBA-4A67-BF2E-E250304F3F61}">
      <dgm:prSet/>
      <dgm:spPr/>
      <dgm:t>
        <a:bodyPr/>
        <a:lstStyle/>
        <a:p>
          <a:endParaRPr lang="cs-CZ"/>
        </a:p>
      </dgm:t>
    </dgm:pt>
    <dgm:pt modelId="{617271BD-4E91-419F-BA36-196A7D63CA61}" type="pres">
      <dgm:prSet presAssocID="{2403C6D9-E240-4546-9C88-B799389A868F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A7410609-47A2-41EF-A2E4-09A4C3A6FAD3}" type="pres">
      <dgm:prSet presAssocID="{4740FD11-C74B-4012-9DDC-387AD031092B}" presName="parentText" presStyleLbl="node1" presStyleIdx="0" presStyleCnt="1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8F242DF-3967-46F8-B472-185BC4F0C291}" type="presOf" srcId="{4740FD11-C74B-4012-9DDC-387AD031092B}" destId="{A7410609-47A2-41EF-A2E4-09A4C3A6FAD3}" srcOrd="0" destOrd="0" presId="urn:microsoft.com/office/officeart/2005/8/layout/vList2"/>
    <dgm:cxn modelId="{C4CAED39-8DBA-4A67-BF2E-E250304F3F61}" srcId="{2403C6D9-E240-4546-9C88-B799389A868F}" destId="{4740FD11-C74B-4012-9DDC-387AD031092B}" srcOrd="0" destOrd="0" parTransId="{2F4498E2-745B-4351-AF13-BA4B7B03E669}" sibTransId="{03730A90-949A-4558-A468-6B0423D93F47}"/>
    <dgm:cxn modelId="{1E4271B3-B45C-4A17-9808-1A6F6E1D3EFB}" type="presOf" srcId="{2403C6D9-E240-4546-9C88-B799389A868F}" destId="{617271BD-4E91-419F-BA36-196A7D63CA61}" srcOrd="0" destOrd="0" presId="urn:microsoft.com/office/officeart/2005/8/layout/vList2"/>
    <dgm:cxn modelId="{6AC332E4-BB59-47FB-9502-849158560B64}" type="presParOf" srcId="{617271BD-4E91-419F-BA36-196A7D63CA61}" destId="{A7410609-47A2-41EF-A2E4-09A4C3A6FAD3}" srcOrd="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0450C1-3720-46F9-9A7F-8CF6F2234E68}">
      <dsp:nvSpPr>
        <dsp:cNvPr id="0" name=""/>
        <dsp:cNvSpPr/>
      </dsp:nvSpPr>
      <dsp:spPr>
        <a:xfrm>
          <a:off x="0" y="8"/>
          <a:ext cx="2952328" cy="461647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 action="ppaction://hlinkfile"/>
            </a:rPr>
            <a:t>Vývoj Slunce</a:t>
          </a:r>
          <a:endParaRPr lang="cs-CZ" sz="3600" kern="1200" dirty="0"/>
        </a:p>
      </dsp:txBody>
      <dsp:txXfrm>
        <a:off x="22536" y="22544"/>
        <a:ext cx="2907256" cy="41657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0E35DCA-1F7F-4228-95FC-3FA320D4A695}">
      <dsp:nvSpPr>
        <dsp:cNvPr id="0" name=""/>
        <dsp:cNvSpPr/>
      </dsp:nvSpPr>
      <dsp:spPr>
        <a:xfrm>
          <a:off x="0" y="246"/>
          <a:ext cx="2088232" cy="50356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Slunce</a:t>
          </a:r>
          <a:endParaRPr lang="cs-CZ" sz="3600" kern="1200" dirty="0"/>
        </a:p>
      </dsp:txBody>
      <dsp:txXfrm>
        <a:off x="24582" y="24828"/>
        <a:ext cx="2039068" cy="45439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D3A6CA-969B-4453-A332-59FC13A77BC3}">
      <dsp:nvSpPr>
        <dsp:cNvPr id="0" name=""/>
        <dsp:cNvSpPr/>
      </dsp:nvSpPr>
      <dsp:spPr>
        <a:xfrm>
          <a:off x="0" y="176"/>
          <a:ext cx="3168351" cy="522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Terestrické planety</a:t>
          </a:r>
          <a:endParaRPr lang="cs-CZ" sz="2800" kern="1200" dirty="0"/>
        </a:p>
      </dsp:txBody>
      <dsp:txXfrm>
        <a:off x="25524" y="25700"/>
        <a:ext cx="3117303" cy="47181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E40EF28-DBEB-44FC-A35C-BD9A0CA7CBE3}">
      <dsp:nvSpPr>
        <dsp:cNvPr id="0" name=""/>
        <dsp:cNvSpPr/>
      </dsp:nvSpPr>
      <dsp:spPr>
        <a:xfrm>
          <a:off x="0" y="0"/>
          <a:ext cx="3096344" cy="522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Velké planety</a:t>
          </a:r>
          <a:endParaRPr lang="cs-CZ" sz="2800" kern="1200" dirty="0"/>
        </a:p>
      </dsp:txBody>
      <dsp:txXfrm>
        <a:off x="25524" y="25524"/>
        <a:ext cx="3045296" cy="471818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83A63D-5007-4A25-A12D-36AAAB7D3723}">
      <dsp:nvSpPr>
        <dsp:cNvPr id="0" name=""/>
        <dsp:cNvSpPr/>
      </dsp:nvSpPr>
      <dsp:spPr>
        <a:xfrm>
          <a:off x="0" y="250"/>
          <a:ext cx="3096344" cy="51284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Planety</a:t>
          </a:r>
          <a:endParaRPr lang="cs-CZ" sz="2800" kern="1200" dirty="0"/>
        </a:p>
      </dsp:txBody>
      <dsp:txXfrm>
        <a:off x="25035" y="25285"/>
        <a:ext cx="3046274" cy="462776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711778-6449-4BA3-B7B4-6125B7956BA6}">
      <dsp:nvSpPr>
        <dsp:cNvPr id="0" name=""/>
        <dsp:cNvSpPr/>
      </dsp:nvSpPr>
      <dsp:spPr>
        <a:xfrm>
          <a:off x="0" y="176"/>
          <a:ext cx="3096344" cy="522866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baseline="0" dirty="0" smtClean="0">
              <a:hlinkClick xmlns:r="http://schemas.openxmlformats.org/officeDocument/2006/relationships" r:id="rId1"/>
            </a:rPr>
            <a:t>Měsíce</a:t>
          </a:r>
          <a:endParaRPr lang="cs-CZ" sz="2800" kern="1200" baseline="0" dirty="0"/>
        </a:p>
      </dsp:txBody>
      <dsp:txXfrm>
        <a:off x="25524" y="25700"/>
        <a:ext cx="3045296" cy="471818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760FB1-9362-4C7B-BE25-1A582EF71ABA}">
      <dsp:nvSpPr>
        <dsp:cNvPr id="0" name=""/>
        <dsp:cNvSpPr/>
      </dsp:nvSpPr>
      <dsp:spPr>
        <a:xfrm>
          <a:off x="0" y="45972"/>
          <a:ext cx="3096344" cy="4934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Jupiterovy měsíce</a:t>
          </a:r>
          <a:endParaRPr lang="cs-CZ" sz="2800" kern="1200" dirty="0"/>
        </a:p>
      </dsp:txBody>
      <dsp:txXfrm>
        <a:off x="24086" y="70058"/>
        <a:ext cx="3048172" cy="445239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95001F-7CBA-4BB4-9F27-E9A9DBE6DD0E}">
      <dsp:nvSpPr>
        <dsp:cNvPr id="0" name=""/>
        <dsp:cNvSpPr/>
      </dsp:nvSpPr>
      <dsp:spPr>
        <a:xfrm>
          <a:off x="0" y="45972"/>
          <a:ext cx="3096344" cy="4934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Saturnovy měsíce</a:t>
          </a:r>
          <a:endParaRPr lang="cs-CZ" sz="2800" kern="1200" dirty="0"/>
        </a:p>
      </dsp:txBody>
      <dsp:txXfrm>
        <a:off x="24086" y="70058"/>
        <a:ext cx="3048172" cy="445239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C45ED6-12D0-40DB-8696-574F10D7428F}">
      <dsp:nvSpPr>
        <dsp:cNvPr id="0" name=""/>
        <dsp:cNvSpPr/>
      </dsp:nvSpPr>
      <dsp:spPr>
        <a:xfrm>
          <a:off x="0" y="136"/>
          <a:ext cx="3699761" cy="57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>
              <a:hlinkClick xmlns:r="http://schemas.openxmlformats.org/officeDocument/2006/relationships" r:id="rId1"/>
            </a:rPr>
            <a:t>Planetky</a:t>
          </a:r>
          <a:endParaRPr lang="cs-CZ" sz="3600" kern="1200"/>
        </a:p>
      </dsp:txBody>
      <dsp:txXfrm>
        <a:off x="28108" y="28244"/>
        <a:ext cx="3643545" cy="519574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8865518-63C3-4390-B01A-EA2C4E193DF3}">
      <dsp:nvSpPr>
        <dsp:cNvPr id="0" name=""/>
        <dsp:cNvSpPr/>
      </dsp:nvSpPr>
      <dsp:spPr>
        <a:xfrm>
          <a:off x="0" y="136"/>
          <a:ext cx="3699761" cy="57579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Kentauři</a:t>
          </a:r>
          <a:endParaRPr lang="cs-CZ" sz="3600" kern="1200" dirty="0"/>
        </a:p>
      </dsp:txBody>
      <dsp:txXfrm>
        <a:off x="28108" y="28244"/>
        <a:ext cx="3643545" cy="519574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9472EED-58E6-4B6D-98DC-0C0C028C7381}">
      <dsp:nvSpPr>
        <dsp:cNvPr id="0" name=""/>
        <dsp:cNvSpPr/>
      </dsp:nvSpPr>
      <dsp:spPr>
        <a:xfrm>
          <a:off x="0" y="36003"/>
          <a:ext cx="3699761" cy="5760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Transplutonická tělesa</a:t>
          </a:r>
          <a:endParaRPr lang="cs-CZ" sz="2800" kern="1200" dirty="0"/>
        </a:p>
      </dsp:txBody>
      <dsp:txXfrm>
        <a:off x="28121" y="64124"/>
        <a:ext cx="3643519" cy="51982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4B49A4-1B2A-4004-ABB7-C2A373BBD69B}">
      <dsp:nvSpPr>
        <dsp:cNvPr id="0" name=""/>
        <dsp:cNvSpPr/>
      </dsp:nvSpPr>
      <dsp:spPr>
        <a:xfrm>
          <a:off x="0" y="289"/>
          <a:ext cx="3672408" cy="59228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dirty="0" smtClean="0">
              <a:hlinkClick xmlns:r="http://schemas.openxmlformats.org/officeDocument/2006/relationships" r:id="rId1"/>
            </a:rPr>
            <a:t>Kometa Kohoutek</a:t>
          </a:r>
          <a:endParaRPr lang="cs-CZ" sz="3600" kern="1200" dirty="0"/>
        </a:p>
      </dsp:txBody>
      <dsp:txXfrm>
        <a:off x="28913" y="29202"/>
        <a:ext cx="3614582" cy="534458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CB20C4-8BC7-4805-8A1A-35D328F1A2F7}">
      <dsp:nvSpPr>
        <dsp:cNvPr id="0" name=""/>
        <dsp:cNvSpPr/>
      </dsp:nvSpPr>
      <dsp:spPr>
        <a:xfrm>
          <a:off x="0" y="0"/>
          <a:ext cx="3672408" cy="614383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lvl="0" algn="l" defTabSz="1600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600" kern="1200" smtClean="0">
              <a:hlinkClick xmlns:r="http://schemas.openxmlformats.org/officeDocument/2006/relationships" r:id="rId1"/>
            </a:rPr>
            <a:t>Kometa</a:t>
          </a:r>
          <a:endParaRPr lang="cs-CZ" sz="3600" kern="1200"/>
        </a:p>
      </dsp:txBody>
      <dsp:txXfrm>
        <a:off x="29992" y="29992"/>
        <a:ext cx="3612424" cy="554399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E3B5817-C574-48E4-A11C-84AB54DD168E}">
      <dsp:nvSpPr>
        <dsp:cNvPr id="0" name=""/>
        <dsp:cNvSpPr/>
      </dsp:nvSpPr>
      <dsp:spPr>
        <a:xfrm>
          <a:off x="0" y="281"/>
          <a:ext cx="3672408" cy="57550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lvl="0" algn="l" defTabSz="1066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400" kern="1200" dirty="0" smtClean="0">
              <a:hlinkClick xmlns:r="http://schemas.openxmlformats.org/officeDocument/2006/relationships" r:id="rId1"/>
            </a:rPr>
            <a:t>Vývoj kometárních chvostů</a:t>
          </a:r>
          <a:endParaRPr lang="cs-CZ" sz="2400" kern="1200" dirty="0"/>
        </a:p>
      </dsp:txBody>
      <dsp:txXfrm>
        <a:off x="28094" y="28375"/>
        <a:ext cx="3616220" cy="519313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8EB559-2AD5-4F7B-AC40-B5EF72320F6A}">
      <dsp:nvSpPr>
        <dsp:cNvPr id="0" name=""/>
        <dsp:cNvSpPr/>
      </dsp:nvSpPr>
      <dsp:spPr>
        <a:xfrm>
          <a:off x="0" y="323"/>
          <a:ext cx="3600400" cy="440692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Meteoroid - meteor</a:t>
          </a:r>
          <a:endParaRPr lang="cs-CZ" sz="2800" kern="1200" dirty="0"/>
        </a:p>
      </dsp:txBody>
      <dsp:txXfrm>
        <a:off x="21513" y="21836"/>
        <a:ext cx="3557374" cy="39766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BD5FAB-2E77-4714-AF6A-87E84994FB36}">
      <dsp:nvSpPr>
        <dsp:cNvPr id="0" name=""/>
        <dsp:cNvSpPr/>
      </dsp:nvSpPr>
      <dsp:spPr>
        <a:xfrm>
          <a:off x="0" y="360"/>
          <a:ext cx="3600400" cy="36861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Bolid</a:t>
          </a:r>
          <a:endParaRPr lang="cs-CZ" sz="2800" kern="1200" dirty="0"/>
        </a:p>
      </dsp:txBody>
      <dsp:txXfrm>
        <a:off x="17994" y="18354"/>
        <a:ext cx="3564412" cy="33262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410609-47A2-41EF-A2E4-09A4C3A6FAD3}">
      <dsp:nvSpPr>
        <dsp:cNvPr id="0" name=""/>
        <dsp:cNvSpPr/>
      </dsp:nvSpPr>
      <dsp:spPr>
        <a:xfrm>
          <a:off x="0" y="105"/>
          <a:ext cx="3600400" cy="36912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>
              <a:hlinkClick xmlns:r="http://schemas.openxmlformats.org/officeDocument/2006/relationships" r:id="rId1"/>
            </a:rPr>
            <a:t>Arizonský kráter</a:t>
          </a:r>
          <a:endParaRPr lang="cs-CZ" sz="2800" kern="1200" dirty="0"/>
        </a:p>
      </dsp:txBody>
      <dsp:txXfrm>
        <a:off x="18019" y="18124"/>
        <a:ext cx="3564362" cy="3330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69474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02596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8500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67860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4428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29427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582390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4546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454230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43987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90360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0CAEEA5-48E0-4CBA-863F-194F99871368}" type="datetimeFigureOut">
              <a:rPr lang="cs-CZ" smtClean="0"/>
              <a:t>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D9D5FAF-EFAB-487E-8C26-E2D627A3DF9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674429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4.xml"/><Relationship Id="rId13" Type="http://schemas.openxmlformats.org/officeDocument/2006/relationships/diagramLayout" Target="../diagrams/layout5.xml"/><Relationship Id="rId3" Type="http://schemas.openxmlformats.org/officeDocument/2006/relationships/diagramLayout" Target="../diagrams/layout3.xml"/><Relationship Id="rId7" Type="http://schemas.openxmlformats.org/officeDocument/2006/relationships/diagramData" Target="../diagrams/data4.xml"/><Relationship Id="rId12" Type="http://schemas.openxmlformats.org/officeDocument/2006/relationships/diagramData" Target="../diagrams/data5.xml"/><Relationship Id="rId2" Type="http://schemas.openxmlformats.org/officeDocument/2006/relationships/diagramData" Target="../diagrams/data3.xml"/><Relationship Id="rId16" Type="http://schemas.microsoft.com/office/2007/relationships/diagramDrawing" Target="../diagrams/drawing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microsoft.com/office/2007/relationships/diagramDrawing" Target="../diagrams/drawing4.xml"/><Relationship Id="rId5" Type="http://schemas.openxmlformats.org/officeDocument/2006/relationships/diagramColors" Target="../diagrams/colors3.xml"/><Relationship Id="rId15" Type="http://schemas.openxmlformats.org/officeDocument/2006/relationships/diagramColors" Target="../diagrams/colors5.xml"/><Relationship Id="rId10" Type="http://schemas.openxmlformats.org/officeDocument/2006/relationships/diagramColors" Target="../diagrams/colors4.xml"/><Relationship Id="rId4" Type="http://schemas.openxmlformats.org/officeDocument/2006/relationships/diagramQuickStyle" Target="../diagrams/quickStyle3.xml"/><Relationship Id="rId9" Type="http://schemas.openxmlformats.org/officeDocument/2006/relationships/diagramQuickStyle" Target="../diagrams/quickStyle4.xml"/><Relationship Id="rId14" Type="http://schemas.openxmlformats.org/officeDocument/2006/relationships/diagramQuickStyle" Target="../diagrams/quickStyle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7.xml"/><Relationship Id="rId13" Type="http://schemas.openxmlformats.org/officeDocument/2006/relationships/diagramLayout" Target="../diagrams/layout8.xml"/><Relationship Id="rId3" Type="http://schemas.openxmlformats.org/officeDocument/2006/relationships/diagramLayout" Target="../diagrams/layout6.xml"/><Relationship Id="rId7" Type="http://schemas.openxmlformats.org/officeDocument/2006/relationships/diagramData" Target="../diagrams/data7.xml"/><Relationship Id="rId12" Type="http://schemas.openxmlformats.org/officeDocument/2006/relationships/diagramData" Target="../diagrams/data8.xml"/><Relationship Id="rId2" Type="http://schemas.openxmlformats.org/officeDocument/2006/relationships/diagramData" Target="../diagrams/data6.xml"/><Relationship Id="rId16" Type="http://schemas.microsoft.com/office/2007/relationships/diagramDrawing" Target="../diagrams/drawing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11" Type="http://schemas.microsoft.com/office/2007/relationships/diagramDrawing" Target="../diagrams/drawing7.xml"/><Relationship Id="rId5" Type="http://schemas.openxmlformats.org/officeDocument/2006/relationships/diagramColors" Target="../diagrams/colors6.xml"/><Relationship Id="rId15" Type="http://schemas.openxmlformats.org/officeDocument/2006/relationships/diagramColors" Target="../diagrams/colors8.xml"/><Relationship Id="rId10" Type="http://schemas.openxmlformats.org/officeDocument/2006/relationships/diagramColors" Target="../diagrams/colors7.xml"/><Relationship Id="rId4" Type="http://schemas.openxmlformats.org/officeDocument/2006/relationships/diagramQuickStyle" Target="../diagrams/quickStyle6.xml"/><Relationship Id="rId9" Type="http://schemas.openxmlformats.org/officeDocument/2006/relationships/diagramQuickStyle" Target="../diagrams/quickStyle7.xml"/><Relationship Id="rId14" Type="http://schemas.openxmlformats.org/officeDocument/2006/relationships/diagramQuickStyle" Target="../diagrams/quickStyle8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0.xml"/><Relationship Id="rId13" Type="http://schemas.openxmlformats.org/officeDocument/2006/relationships/diagramLayout" Target="../diagrams/layout11.xml"/><Relationship Id="rId3" Type="http://schemas.openxmlformats.org/officeDocument/2006/relationships/diagramLayout" Target="../diagrams/layout9.xml"/><Relationship Id="rId7" Type="http://schemas.openxmlformats.org/officeDocument/2006/relationships/diagramData" Target="../diagrams/data10.xml"/><Relationship Id="rId12" Type="http://schemas.openxmlformats.org/officeDocument/2006/relationships/diagramData" Target="../diagrams/data11.xml"/><Relationship Id="rId2" Type="http://schemas.openxmlformats.org/officeDocument/2006/relationships/diagramData" Target="../diagrams/data9.xml"/><Relationship Id="rId16" Type="http://schemas.microsoft.com/office/2007/relationships/diagramDrawing" Target="../diagrams/drawing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11" Type="http://schemas.microsoft.com/office/2007/relationships/diagramDrawing" Target="../diagrams/drawing10.xml"/><Relationship Id="rId5" Type="http://schemas.openxmlformats.org/officeDocument/2006/relationships/diagramColors" Target="../diagrams/colors9.xml"/><Relationship Id="rId15" Type="http://schemas.openxmlformats.org/officeDocument/2006/relationships/diagramColors" Target="../diagrams/colors11.xml"/><Relationship Id="rId10" Type="http://schemas.openxmlformats.org/officeDocument/2006/relationships/diagramColors" Target="../diagrams/colors10.xml"/><Relationship Id="rId4" Type="http://schemas.openxmlformats.org/officeDocument/2006/relationships/diagramQuickStyle" Target="../diagrams/quickStyle9.xml"/><Relationship Id="rId9" Type="http://schemas.openxmlformats.org/officeDocument/2006/relationships/diagramQuickStyle" Target="../diagrams/quickStyle10.xml"/><Relationship Id="rId14" Type="http://schemas.openxmlformats.org/officeDocument/2006/relationships/diagramQuickStyle" Target="../diagrams/quickStyle11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3.xml"/><Relationship Id="rId13" Type="http://schemas.openxmlformats.org/officeDocument/2006/relationships/diagramLayout" Target="../diagrams/layout14.xml"/><Relationship Id="rId3" Type="http://schemas.openxmlformats.org/officeDocument/2006/relationships/diagramLayout" Target="../diagrams/layout12.xml"/><Relationship Id="rId7" Type="http://schemas.openxmlformats.org/officeDocument/2006/relationships/diagramData" Target="../diagrams/data13.xml"/><Relationship Id="rId12" Type="http://schemas.openxmlformats.org/officeDocument/2006/relationships/diagramData" Target="../diagrams/data14.xml"/><Relationship Id="rId2" Type="http://schemas.openxmlformats.org/officeDocument/2006/relationships/diagramData" Target="../diagrams/data12.xml"/><Relationship Id="rId16" Type="http://schemas.microsoft.com/office/2007/relationships/diagramDrawing" Target="../diagrams/drawing1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2.xml"/><Relationship Id="rId11" Type="http://schemas.microsoft.com/office/2007/relationships/diagramDrawing" Target="../diagrams/drawing13.xml"/><Relationship Id="rId5" Type="http://schemas.openxmlformats.org/officeDocument/2006/relationships/diagramColors" Target="../diagrams/colors12.xml"/><Relationship Id="rId15" Type="http://schemas.openxmlformats.org/officeDocument/2006/relationships/diagramColors" Target="../diagrams/colors14.xml"/><Relationship Id="rId10" Type="http://schemas.openxmlformats.org/officeDocument/2006/relationships/diagramColors" Target="../diagrams/colors13.xml"/><Relationship Id="rId4" Type="http://schemas.openxmlformats.org/officeDocument/2006/relationships/diagramQuickStyle" Target="../diagrams/quickStyle12.xml"/><Relationship Id="rId9" Type="http://schemas.openxmlformats.org/officeDocument/2006/relationships/diagramQuickStyle" Target="../diagrams/quickStyle13.xml"/><Relationship Id="rId14" Type="http://schemas.openxmlformats.org/officeDocument/2006/relationships/diagramQuickStyle" Target="../diagrams/quickStyle1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16.xml"/><Relationship Id="rId13" Type="http://schemas.openxmlformats.org/officeDocument/2006/relationships/diagramLayout" Target="../diagrams/layout17.xml"/><Relationship Id="rId3" Type="http://schemas.openxmlformats.org/officeDocument/2006/relationships/diagramLayout" Target="../diagrams/layout15.xml"/><Relationship Id="rId7" Type="http://schemas.openxmlformats.org/officeDocument/2006/relationships/diagramData" Target="../diagrams/data16.xml"/><Relationship Id="rId12" Type="http://schemas.openxmlformats.org/officeDocument/2006/relationships/diagramData" Target="../diagrams/data17.xml"/><Relationship Id="rId2" Type="http://schemas.openxmlformats.org/officeDocument/2006/relationships/diagramData" Target="../diagrams/data15.xml"/><Relationship Id="rId16" Type="http://schemas.microsoft.com/office/2007/relationships/diagramDrawing" Target="../diagrams/drawing1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5.xml"/><Relationship Id="rId11" Type="http://schemas.microsoft.com/office/2007/relationships/diagramDrawing" Target="../diagrams/drawing16.xml"/><Relationship Id="rId5" Type="http://schemas.openxmlformats.org/officeDocument/2006/relationships/diagramColors" Target="../diagrams/colors15.xml"/><Relationship Id="rId15" Type="http://schemas.openxmlformats.org/officeDocument/2006/relationships/diagramColors" Target="../diagrams/colors17.xml"/><Relationship Id="rId10" Type="http://schemas.openxmlformats.org/officeDocument/2006/relationships/diagramColors" Target="../diagrams/colors16.xml"/><Relationship Id="rId4" Type="http://schemas.openxmlformats.org/officeDocument/2006/relationships/diagramQuickStyle" Target="../diagrams/quickStyle15.xml"/><Relationship Id="rId9" Type="http://schemas.openxmlformats.org/officeDocument/2006/relationships/diagramQuickStyle" Target="../diagrams/quickStyle16.xml"/><Relationship Id="rId14" Type="http://schemas.openxmlformats.org/officeDocument/2006/relationships/diagramQuickStyle" Target="../diagrams/quickStyl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60357603"/>
              </p:ext>
            </p:extLst>
          </p:nvPr>
        </p:nvGraphicFramePr>
        <p:xfrm>
          <a:off x="1043608" y="1628797"/>
          <a:ext cx="7199312" cy="4680798"/>
        </p:xfrm>
        <a:graphic>
          <a:graphicData uri="http://schemas.openxmlformats.org/drawingml/2006/table">
            <a:tbl>
              <a:tblPr/>
              <a:tblGrid>
                <a:gridCol w="2055812"/>
                <a:gridCol w="5143500"/>
              </a:tblGrid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projektu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CZ.1.07/1.5.00/34.0565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513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Číslo materiálu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VY_32_INOVACE_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459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_Sluneční soustava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Název školy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Masarykova střední  škola zemědělská a Vyšší 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990600" algn="r"/>
                          <a:tab pos="1890713" algn="ctr"/>
                        </a:tabLst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         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odborná škola, Opava, příspěvková organizace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Autor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Jaroslav Latoň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Průřezové 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Informační a komunikační technologie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Tématický celek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Fyzika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291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Ročník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16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2.5.2013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5145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a místo ověření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13.6.2013, fyzika 1.A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4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4513" y="332656"/>
            <a:ext cx="5514975" cy="1209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64904"/>
            <a:ext cx="457200" cy="447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16072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2502442"/>
              </p:ext>
            </p:extLst>
          </p:nvPr>
        </p:nvGraphicFramePr>
        <p:xfrm>
          <a:off x="899592" y="836712"/>
          <a:ext cx="7200900" cy="4162425"/>
        </p:xfrm>
        <a:graphic>
          <a:graphicData uri="http://schemas.openxmlformats.org/drawingml/2006/table">
            <a:tbl>
              <a:tblPr/>
              <a:tblGrid>
                <a:gridCol w="2055812"/>
                <a:gridCol w="5145088"/>
              </a:tblGrid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Anotace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Materiál slouží pro práci v hodině i pro samostudium. Žáci se seznámí s dělením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Sluneční soustavy.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30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Sluneční soustava.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314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Metodický pokyn 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Po spuštění prezentace se žáci seznámí se složením Sluneční soustavy a mohou si prohlédnout různé zajímavosti.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spuštění animací je nutné nainstalovat výukové CD Fyzika zajímavě – atomistika a astronomie od firmy </a:t>
                      </a:r>
                      <a:r>
                        <a:rPr lang="cs-CZ" sz="14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PACHNER, vzdělávací software, s.r.o.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6100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09080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48786"/>
            <a:ext cx="349044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Sluneční soustava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41009" y="980728"/>
            <a:ext cx="8496944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Slunce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Planety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Měsíce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Planetky (asteroidy</a:t>
            </a:r>
            <a:r>
              <a:rPr lang="cs-CZ" sz="2800" dirty="0" smtClean="0"/>
              <a:t>)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Komety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 smtClean="0"/>
              <a:t>Meteoroidy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Vesmírný prach a </a:t>
            </a:r>
            <a:r>
              <a:rPr lang="cs-CZ" sz="2800" dirty="0" smtClean="0"/>
              <a:t>plyny</a:t>
            </a:r>
            <a:endParaRPr lang="cs-CZ" sz="2800" dirty="0"/>
          </a:p>
          <a:p>
            <a:pPr marL="457200" lvl="0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cs-CZ" sz="2800" dirty="0"/>
              <a:t>Umělá </a:t>
            </a:r>
            <a:r>
              <a:rPr lang="cs-CZ" sz="2800" dirty="0" smtClean="0"/>
              <a:t>tělesa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030048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260648"/>
            <a:ext cx="141096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Slunce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015146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Slunce je obyčejná žlutá hvězda spektrální třídy G.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164589122"/>
              </p:ext>
            </p:extLst>
          </p:nvPr>
        </p:nvGraphicFramePr>
        <p:xfrm>
          <a:off x="280655" y="1844824"/>
          <a:ext cx="2952328" cy="46166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261151" y="2708920"/>
            <a:ext cx="864096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Slunce je koule žhavých plynů – plazmy.</a:t>
            </a:r>
          </a:p>
          <a:p>
            <a:endParaRPr lang="cs-CZ" sz="2800" dirty="0" smtClean="0"/>
          </a:p>
          <a:p>
            <a:r>
              <a:rPr lang="cs-CZ" sz="2800" dirty="0" smtClean="0"/>
              <a:t>Stáří:			4,6 miliard let</a:t>
            </a:r>
          </a:p>
          <a:p>
            <a:r>
              <a:rPr lang="cs-CZ" sz="2800" dirty="0" smtClean="0"/>
              <a:t>Teplota povrchu:	5 800 K</a:t>
            </a:r>
          </a:p>
          <a:p>
            <a:r>
              <a:rPr lang="cs-CZ" sz="2800" dirty="0" smtClean="0"/>
              <a:t>Průměr:		1 400 000 km </a:t>
            </a:r>
          </a:p>
          <a:p>
            <a:r>
              <a:rPr lang="cs-CZ" sz="2800" dirty="0" smtClean="0"/>
              <a:t>Hmotnost:		1,9891 . 10</a:t>
            </a:r>
            <a:r>
              <a:rPr lang="cs-CZ" sz="2800" baseline="30000" dirty="0" smtClean="0"/>
              <a:t>30</a:t>
            </a:r>
            <a:r>
              <a:rPr lang="cs-CZ" sz="2800" dirty="0" smtClean="0"/>
              <a:t> kg</a:t>
            </a:r>
          </a:p>
          <a:p>
            <a:r>
              <a:rPr lang="cs-CZ" sz="2800" dirty="0" smtClean="0"/>
              <a:t>Rotace:		25 – 36 dní</a:t>
            </a:r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169842146"/>
              </p:ext>
            </p:extLst>
          </p:nvPr>
        </p:nvGraphicFramePr>
        <p:xfrm>
          <a:off x="395536" y="6021289"/>
          <a:ext cx="2088232" cy="5040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656271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190381"/>
            <a:ext cx="158158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Planety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268760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Terestrické</a:t>
            </a:r>
            <a:r>
              <a:rPr lang="cs-CZ" sz="2800" dirty="0" smtClean="0"/>
              <a:t> (zemského typu) – </a:t>
            </a:r>
            <a:r>
              <a:rPr lang="cs-CZ" sz="2800" b="1" dirty="0" smtClean="0"/>
              <a:t>Merkur, Venuše, Země, Mars </a:t>
            </a:r>
            <a:r>
              <a:rPr lang="cs-CZ" sz="2800" dirty="0" smtClean="0"/>
              <a:t>(malé, ale relativně těžké – kamenné)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3429000"/>
            <a:ext cx="864096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b="1" dirty="0" smtClean="0"/>
              <a:t>Velké planety</a:t>
            </a:r>
            <a:r>
              <a:rPr lang="cs-CZ" sz="2800" dirty="0" smtClean="0"/>
              <a:t> (plynní obři) – </a:t>
            </a:r>
            <a:r>
              <a:rPr lang="cs-CZ" sz="2800" b="1" dirty="0" smtClean="0"/>
              <a:t>Jupiter, Saturn, Uran, Neptun </a:t>
            </a:r>
            <a:r>
              <a:rPr lang="cs-CZ" sz="2800" dirty="0" smtClean="0"/>
              <a:t>(velké, ale relativně lehké – plynokapalinové, rychlá rotace – velké zploštění, hodně měsíců, prstence.  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2373912"/>
              </p:ext>
            </p:extLst>
          </p:nvPr>
        </p:nvGraphicFramePr>
        <p:xfrm>
          <a:off x="682080" y="2564904"/>
          <a:ext cx="3168352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904602990"/>
              </p:ext>
            </p:extLst>
          </p:nvPr>
        </p:nvGraphicFramePr>
        <p:xfrm>
          <a:off x="683568" y="5445224"/>
          <a:ext cx="3096344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3680386137"/>
              </p:ext>
            </p:extLst>
          </p:nvPr>
        </p:nvGraphicFramePr>
        <p:xfrm>
          <a:off x="683568" y="6237312"/>
          <a:ext cx="3096344" cy="5133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3797406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188640"/>
            <a:ext cx="151996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Měsíce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Měsíc je přirozený satelit (družice) planety.</a:t>
            </a:r>
          </a:p>
          <a:p>
            <a:endParaRPr lang="cs-CZ" sz="2800" dirty="0"/>
          </a:p>
          <a:p>
            <a:r>
              <a:rPr lang="cs-CZ" sz="2800" dirty="0" smtClean="0"/>
              <a:t>Jsou velmi rozmanité: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velikost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geologická aktivita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atmosféra</a:t>
            </a:r>
            <a:endParaRPr lang="cs-CZ" sz="2800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38848423"/>
              </p:ext>
            </p:extLst>
          </p:nvPr>
        </p:nvGraphicFramePr>
        <p:xfrm>
          <a:off x="325132" y="4293096"/>
          <a:ext cx="3096344" cy="5232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887561762"/>
              </p:ext>
            </p:extLst>
          </p:nvPr>
        </p:nvGraphicFramePr>
        <p:xfrm>
          <a:off x="323528" y="5229200"/>
          <a:ext cx="3096344" cy="585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2738794358"/>
              </p:ext>
            </p:extLst>
          </p:nvPr>
        </p:nvGraphicFramePr>
        <p:xfrm>
          <a:off x="323528" y="6165304"/>
          <a:ext cx="3096344" cy="5853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1170864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7237" y="260648"/>
            <a:ext cx="179158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Planetky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24167" y="1124744"/>
            <a:ext cx="85689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Planetky jsou tělesa o velikosti do tisíců kilometrů, která obíhají kolem Slunce převážně mezi Marsem a Jupiterem (hlavní pás). 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924521855"/>
              </p:ext>
            </p:extLst>
          </p:nvPr>
        </p:nvGraphicFramePr>
        <p:xfrm>
          <a:off x="224167" y="2852936"/>
          <a:ext cx="3699761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4130006413"/>
              </p:ext>
            </p:extLst>
          </p:nvPr>
        </p:nvGraphicFramePr>
        <p:xfrm>
          <a:off x="224167" y="4077072"/>
          <a:ext cx="3699761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3812278473"/>
              </p:ext>
            </p:extLst>
          </p:nvPr>
        </p:nvGraphicFramePr>
        <p:xfrm>
          <a:off x="224167" y="5229200"/>
          <a:ext cx="3699761" cy="6480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871042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188640"/>
            <a:ext cx="16181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Komety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268760"/>
            <a:ext cx="8496944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Kometa je těleso složené převážně z ledu a prachu, které obíhá kolem Slunce po protáhlé elipse.</a:t>
            </a:r>
          </a:p>
          <a:p>
            <a:endParaRPr lang="cs-CZ" sz="2800" dirty="0"/>
          </a:p>
          <a:p>
            <a:r>
              <a:rPr lang="cs-CZ" sz="2800" dirty="0" smtClean="0"/>
              <a:t>Složení: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jádro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koma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ohon</a:t>
            </a:r>
            <a:endParaRPr lang="cs-CZ" sz="2800" dirty="0"/>
          </a:p>
        </p:txBody>
      </p:sp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3606510648"/>
              </p:ext>
            </p:extLst>
          </p:nvPr>
        </p:nvGraphicFramePr>
        <p:xfrm>
          <a:off x="323528" y="5301208"/>
          <a:ext cx="3672408" cy="5928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2535073983"/>
              </p:ext>
            </p:extLst>
          </p:nvPr>
        </p:nvGraphicFramePr>
        <p:xfrm>
          <a:off x="323528" y="4377303"/>
          <a:ext cx="3672408" cy="6358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1500728474"/>
              </p:ext>
            </p:extLst>
          </p:nvPr>
        </p:nvGraphicFramePr>
        <p:xfrm>
          <a:off x="323528" y="6165304"/>
          <a:ext cx="3672408" cy="5760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608693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7824" y="188640"/>
            <a:ext cx="238033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Meteoroidy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340768"/>
            <a:ext cx="85689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Meteoroidy jsou tělesa o velikosti do desítek metrů.</a:t>
            </a:r>
            <a:br>
              <a:rPr lang="cs-CZ" sz="2800" dirty="0" smtClean="0"/>
            </a:b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Meteoroid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Meteor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Bolid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Meteorit</a:t>
            </a:r>
            <a:endParaRPr lang="cs-CZ" sz="2800" dirty="0"/>
          </a:p>
        </p:txBody>
      </p:sp>
      <p:graphicFrame>
        <p:nvGraphicFramePr>
          <p:cNvPr id="7" name="Diagram 6"/>
          <p:cNvGraphicFramePr/>
          <p:nvPr>
            <p:extLst>
              <p:ext uri="{D42A27DB-BD31-4B8C-83A1-F6EECF244321}">
                <p14:modId xmlns:p14="http://schemas.microsoft.com/office/powerpoint/2010/main" val="1199367632"/>
              </p:ext>
            </p:extLst>
          </p:nvPr>
        </p:nvGraphicFramePr>
        <p:xfrm>
          <a:off x="323528" y="4581128"/>
          <a:ext cx="3600400" cy="4413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8" name="Diagram 7"/>
          <p:cNvGraphicFramePr/>
          <p:nvPr>
            <p:extLst>
              <p:ext uri="{D42A27DB-BD31-4B8C-83A1-F6EECF244321}">
                <p14:modId xmlns:p14="http://schemas.microsoft.com/office/powerpoint/2010/main" val="117309045"/>
              </p:ext>
            </p:extLst>
          </p:nvPr>
        </p:nvGraphicFramePr>
        <p:xfrm>
          <a:off x="323528" y="5291916"/>
          <a:ext cx="360040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graphicFrame>
        <p:nvGraphicFramePr>
          <p:cNvPr id="9" name="Diagram 8"/>
          <p:cNvGraphicFramePr/>
          <p:nvPr>
            <p:extLst>
              <p:ext uri="{D42A27DB-BD31-4B8C-83A1-F6EECF244321}">
                <p14:modId xmlns:p14="http://schemas.microsoft.com/office/powerpoint/2010/main" val="240232821"/>
              </p:ext>
            </p:extLst>
          </p:nvPr>
        </p:nvGraphicFramePr>
        <p:xfrm>
          <a:off x="323528" y="5949280"/>
          <a:ext cx="3600400" cy="3693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12" r:lo="rId13" r:qs="rId14" r:cs="rId15"/>
          </a:graphicData>
        </a:graphic>
      </p:graphicFrame>
    </p:spTree>
    <p:extLst>
      <p:ext uri="{BB962C8B-B14F-4D97-AF65-F5344CB8AC3E}">
        <p14:creationId xmlns:p14="http://schemas.microsoft.com/office/powerpoint/2010/main" val="9753677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325</TotalTime>
  <Words>329</Words>
  <Application>Microsoft Office PowerPoint</Application>
  <PresentationFormat>Předvádění na obrazovce (4:3)</PresentationFormat>
  <Paragraphs>89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nekdo</dc:creator>
  <cp:lastModifiedBy>FYZIKA</cp:lastModifiedBy>
  <cp:revision>56</cp:revision>
  <dcterms:created xsi:type="dcterms:W3CDTF">2012-11-11T12:29:55Z</dcterms:created>
  <dcterms:modified xsi:type="dcterms:W3CDTF">2013-10-06T20:11:40Z</dcterms:modified>
</cp:coreProperties>
</file>