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4915BB3-F327-489B-84BD-D55DDD4F65C2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6E9727D-2778-472B-91AD-92BBABCB6C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CAAFCF2-389F-4463-9377-0DC7063FCC3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C3D6F-2257-492D-816E-9EACD8308E60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E9AEE-8C00-461B-AB42-4D4F818AB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36961-E830-4B20-9621-5C3FEC266238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32FF0-9415-4B81-B59B-E66DC67D1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A74C1-EF13-4346-B0A5-54A97BF9462A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CA7D7-F7CE-4C49-86AC-FE6B97761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17111-F941-46BA-A5F4-A80E9C59CC67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A467C-E62D-484F-A49A-D6B5F1060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714D0-2637-4BDC-A213-73EF6070978C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3C725-82FC-4A93-8FCC-083865F73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7AA30-31E0-44B3-BEDD-A1B9D718F173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5881B-C96E-48B4-9205-CF40866AB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A1086-B703-4231-B976-022B2980D6AB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E6C51-74B0-45D5-A116-7BE822056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28B4A-3C76-449B-8809-CB8820DBA089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D7F4F-3567-472B-A657-DB70427D2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AA5A2-BCA4-4347-8FC1-89CEEEBF7A84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710D4-64FD-4A6E-97D8-0A95E6946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9F6BA-CFC3-457B-8357-2ECCA76D61C4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76191-3655-4C7C-A54B-B3C940A04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CEF01-FBEB-4E5E-AB15-AD672D32B0B4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339E9-9693-41A8-9BDA-C73658F2E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1A286C-6EE2-480C-BE8D-D374EF9AAC90}" type="datetimeFigureOut">
              <a:rPr lang="cs-CZ"/>
              <a:pPr>
                <a:defRPr/>
              </a:pPr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014A9E-576D-48F8-9545-75D7DECDC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wedg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&#352;kola" TargetMode="External"/><Relationship Id="rId2" Type="http://schemas.openxmlformats.org/officeDocument/2006/relationships/hyperlink" Target="http://office.microsoft.com/cs-cz/images/results.aspx?qu=%C5%A0kol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voz&#237;&#269;k&#225;&#345;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Skupina 13"/>
          <p:cNvGrpSpPr>
            <a:grpSpLocks/>
          </p:cNvGrpSpPr>
          <p:nvPr/>
        </p:nvGrpSpPr>
        <p:grpSpPr bwMode="auto">
          <a:xfrm>
            <a:off x="755650" y="0"/>
            <a:ext cx="8388350" cy="6399213"/>
            <a:chOff x="395078" y="500798"/>
            <a:chExt cx="8388548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/>
          </p:nvGraphicFramePr>
          <p:xfrm>
            <a:off x="395078" y="1364757"/>
            <a:ext cx="8388548" cy="43843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</a:t>
                        </a:r>
                        <a:r>
                          <a:rPr lang="cs-CZ" sz="1800" b="0" kern="1200" smtClean="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a:t>XI_PRV1_9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Prvouka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Škola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2.ročník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21636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3.9.2012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Seznámení žáků s lidmi, kteří školu  navštěvují.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Kdo navštěvuje 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školu?  Povinnost školní docházky  platí pro  každého. 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lang="cs-CZ" sz="1200" dirty="0" smtClean="0">
                            <a:hlinkClick r:id="rId3"/>
                          </a:rPr>
                          <a:t>http://office.</a:t>
                        </a:r>
                        <a:r>
                          <a:rPr lang="cs-CZ" sz="1200" dirty="0" err="1" smtClean="0">
                            <a:hlinkClick r:id="rId3"/>
                          </a:rPr>
                          <a:t>microsoft.com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4339" name="Obdélník 6"/>
            <p:cNvSpPr>
              <a:spLocks noChangeArrowheads="1"/>
            </p:cNvSpPr>
            <p:nvPr/>
          </p:nvSpPr>
          <p:spPr bwMode="auto">
            <a:xfrm>
              <a:off x="467544" y="500798"/>
              <a:ext cx="327031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000" b="1">
                  <a:latin typeface="Calibri" pitchFamily="34" charset="0"/>
                </a:rPr>
                <a:t>DIGITÁLNÍ UČEBNÍ MATERIÁL</a:t>
              </a:r>
            </a:p>
          </p:txBody>
        </p:sp>
        <p:pic>
          <p:nvPicPr>
            <p:cNvPr id="14340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/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Koho potkám ve třídě?</a:t>
            </a: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916113"/>
            <a:ext cx="2447925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1989138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tyřcípá hvězda 5"/>
          <p:cNvSpPr/>
          <p:nvPr/>
        </p:nvSpPr>
        <p:spPr>
          <a:xfrm>
            <a:off x="3851275" y="2565400"/>
            <a:ext cx="1225550" cy="1295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 školy musíme všichni:  </a:t>
            </a: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41438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2924175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47813" y="1773238"/>
            <a:ext cx="26638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3025" y="3573463"/>
            <a:ext cx="2720975" cy="272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179388" y="1268413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1.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1908175" y="1844675"/>
            <a:ext cx="719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2.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4643438" y="2708275"/>
            <a:ext cx="792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3.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7164388" y="3789363"/>
            <a:ext cx="10795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4.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Koho mohu potkat ve škole:</a:t>
            </a:r>
            <a:br>
              <a:rPr lang="cs-CZ" dirty="0" smtClean="0"/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Hendikepovaný spolužák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Nevidomí: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		- popište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/>
              <a:t> co všechno potřebuje nevidomí k 		orientaci v prostoru: --------------------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90000"/>
              </a:lnSpc>
            </a:pPr>
            <a:r>
              <a:rPr lang="cs-CZ" sz="3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Nedoslýchavý </a:t>
            </a:r>
            <a:r>
              <a:rPr lang="cs-CZ" sz="3000" smtClean="0"/>
              <a:t>až</a:t>
            </a:r>
            <a:r>
              <a:rPr lang="cs-CZ" sz="3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hluchý</a:t>
            </a:r>
            <a:r>
              <a:rPr lang="cs-CZ" sz="3000" smtClean="0"/>
              <a:t>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		 - popište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/>
              <a:t> jak se dorozumívají neslyšící:----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90000"/>
              </a:lnSpc>
            </a:pPr>
            <a:r>
              <a:rPr lang="cs-CZ" sz="3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Tělesný hendikep</a:t>
            </a:r>
            <a:r>
              <a:rPr lang="cs-CZ" sz="3000" smtClean="0"/>
              <a:t>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		-popište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/>
              <a:t> jaké pomůcky může používat 			tělesně hendikepovaný spolužák</a:t>
            </a:r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přestávce: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Vypravujte - co děláte nejraději o přestávce 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 - co jíte nejraději ke svačině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 - jakou hru nejraději hrajete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 Je vaše přestávka dlouhá?/ krátká ?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9459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4508500"/>
            <a:ext cx="247015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na webu office online:</a:t>
            </a:r>
          </a:p>
          <a:p>
            <a:r>
              <a:rPr lang="cs-CZ" sz="1400" smtClean="0">
                <a:hlinkClick r:id="rId2"/>
              </a:rPr>
              <a:t>http://office.microsoft.com/cs-cz/images/results.aspx?qu=%C5%A0kola#ai:MP900439330|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http://office.microsoft.com/cs-cz/images/results.aspx?qu=%C5%A0kola#ai:MP900442491|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http://office.microsoft.com/cs-cz/images/results.aspx?qu=%C5%A0kola#ai:MC900435773|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http://office.microsoft.com/cs-cz/images/results.aspx?qu=%C5%A0kola#ai:MC900089088|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http://office.microsoft.com/cs-cz/images/results.aspx?qu=Škola#ai:MC900435743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http://office.microsoft.com/cs-cz/images/results.aspx?qu=vozíčkář&amp;ex=1#ai:MC900285592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http://office.microsoft.com/cs-cz/images/results.aspx?qu=%C5%A0kola#ai:MP900442248|</a:t>
            </a:r>
            <a:endParaRPr lang="cs-CZ" sz="140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99</Words>
  <Application>Microsoft Office PowerPoint</Application>
  <PresentationFormat>On-screen Show (4:3)</PresentationFormat>
  <Paragraphs>33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sady Office</vt:lpstr>
      <vt:lpstr>Snímek 1</vt:lpstr>
      <vt:lpstr>Koho potkám ve třídě?</vt:lpstr>
      <vt:lpstr>Do školy musíme všichni:  </vt:lpstr>
      <vt:lpstr>  Koho mohu potkat ve škole: Hendikepovaný spolužák</vt:lpstr>
      <vt:lpstr>O přestávce: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DUM</cp:lastModifiedBy>
  <cp:revision>16</cp:revision>
  <dcterms:created xsi:type="dcterms:W3CDTF">2013-09-09T16:24:32Z</dcterms:created>
  <dcterms:modified xsi:type="dcterms:W3CDTF">2013-10-30T19:52:57Z</dcterms:modified>
</cp:coreProperties>
</file>