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FBC74D-30EF-422C-A4B1-55B3A156529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5EF85-036C-4638-9C1D-F38022CEA6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  <a:p>
            <a:pPr eaLnBrk="1" hangingPunct="1">
              <a:spcBef>
                <a:spcPct val="0"/>
              </a:spcBef>
            </a:pPr>
            <a:endParaRPr lang="cs-CZ" smtClean="0"/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A31BF31-9F3E-4876-B773-A085C4E6299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zv%C3%AD%C5%99ata" TargetMode="External"/><Relationship Id="rId2" Type="http://schemas.openxmlformats.org/officeDocument/2006/relationships/hyperlink" Target="http://office.microsoft.com/cs-cz/images/results.aspx?qu=zv&#237;&#345;at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>
            <a:grpSpLocks/>
          </p:cNvGrpSpPr>
          <p:nvPr/>
        </p:nvGrpSpPr>
        <p:grpSpPr bwMode="auto">
          <a:xfrm>
            <a:off x="395536" y="188913"/>
            <a:ext cx="8388945" cy="6399212"/>
            <a:chOff x="395078" y="500798"/>
            <a:chExt cx="8388548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/>
          </p:nvGraphicFramePr>
          <p:xfrm>
            <a:off x="395078" y="1364757"/>
            <a:ext cx="8388548" cy="4201482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</a:t>
                        </a:r>
                        <a:r>
                          <a:rPr lang="cs-CZ" sz="1800" b="0" kern="1200" smtClean="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rPr>
                          <a:t>XI_PRV1_10 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Tereza </a:t>
                        </a: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Houfková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Prvouka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Zvířata domácí, divoká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1.ročník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421636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3.9.2012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Tento vyučovací materiál slouží k procvičování </a:t>
                        </a: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 učiva zvířat </a:t>
                        </a: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 jejich mláďat. </a:t>
                        </a: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se seznámí s rozdělením zvířat </a:t>
                        </a:r>
                        <a:r>
                          <a:rPr kumimoji="0" lang="cs-CZ" sz="12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na  zvířata </a:t>
                        </a: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domácí </a:t>
                        </a: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 divoká.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lang="cs-CZ" sz="1200" dirty="0" smtClean="0">
                            <a:hlinkClick r:id="rId3"/>
                          </a:rPr>
                          <a:t>http://office.</a:t>
                        </a:r>
                        <a:r>
                          <a:rPr lang="cs-CZ" sz="1200" dirty="0" err="1" smtClean="0">
                            <a:hlinkClick r:id="rId3"/>
                          </a:rPr>
                          <a:t>microsoft.com</a:t>
                        </a: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2052" name="Obdélník 6"/>
            <p:cNvSpPr>
              <a:spLocks noChangeArrowheads="1"/>
            </p:cNvSpPr>
            <p:nvPr/>
          </p:nvSpPr>
          <p:spPr bwMode="auto">
            <a:xfrm>
              <a:off x="467544" y="500798"/>
              <a:ext cx="3270319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cs-CZ" sz="2000" b="1" dirty="0">
                  <a:latin typeface="Calibri" pitchFamily="34" charset="0"/>
                </a:rPr>
                <a:t>DIGITÁLNÍ UČEBNÍ MATERIÁL</a:t>
              </a:r>
            </a:p>
          </p:txBody>
        </p:sp>
        <p:pic>
          <p:nvPicPr>
            <p:cNvPr id="2053" name="Picture 2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9" name="Obrázek 8"/>
            <p:cNvPicPr/>
            <p:nvPr/>
          </p:nvPicPr>
          <p:blipFill>
            <a:blip r:embed="rId5" cstate="print">
              <a:extLst>
                <a:ext uri="{28A0092B-C50C-407E-A947-70E740481C1C}"/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jaře se rodí mláďata</a:t>
            </a:r>
            <a:endParaRPr lang="cs-CZ" sz="3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Zvířata rozdělujeme na: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A       DOMÁCÍ zvířata</a:t>
            </a:r>
          </a:p>
          <a:p>
            <a:pPr>
              <a:buNone/>
            </a:pPr>
            <a:r>
              <a:rPr lang="cs-CZ" dirty="0" smtClean="0"/>
              <a:t>                      B       DIVOKÁ zvířata</a:t>
            </a:r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3059832" y="4005064"/>
            <a:ext cx="144016" cy="36004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á složená závorka 4"/>
          <p:cNvSpPr/>
          <p:nvPr/>
        </p:nvSpPr>
        <p:spPr>
          <a:xfrm>
            <a:off x="3059832" y="3501008"/>
            <a:ext cx="144016" cy="28803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se zářezem 6"/>
          <p:cNvSpPr/>
          <p:nvPr/>
        </p:nvSpPr>
        <p:spPr>
          <a:xfrm>
            <a:off x="1331640" y="3645024"/>
            <a:ext cx="792088" cy="576064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124744"/>
            <a:ext cx="1656182" cy="1656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28215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Domácí zvířata:</a:t>
            </a:r>
            <a:b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/>
              <a:t>Pojmenuj zvířata na obrázcích a doplň název zvířecí rodiny: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1. Slepice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2. Kráva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Králík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4. Kůň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5. Prase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</a:t>
            </a:r>
            <a:r>
              <a:rPr lang="cs-CZ" dirty="0" smtClean="0"/>
              <a:t>:  jaký obrázek domácích zvířat chybí ? 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2483768" y="1484784"/>
            <a:ext cx="432048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2123728" y="2132856"/>
            <a:ext cx="576064" cy="50405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2123728" y="2924944"/>
            <a:ext cx="576064" cy="504056"/>
          </a:xfrm>
          <a:prstGeom prst="star5">
            <a:avLst>
              <a:gd name="adj" fmla="val 1405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2123728" y="3789040"/>
            <a:ext cx="504056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2123728" y="4437112"/>
            <a:ext cx="626368" cy="576064"/>
          </a:xfrm>
          <a:prstGeom prst="star5">
            <a:avLst>
              <a:gd name="adj" fmla="val 1988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45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628800"/>
            <a:ext cx="1872208" cy="1872211"/>
          </a:xfrm>
          <a:prstGeom prst="rect">
            <a:avLst/>
          </a:prstGeom>
          <a:noFill/>
        </p:spPr>
      </p:pic>
      <p:pic>
        <p:nvPicPr>
          <p:cNvPr id="1946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132856"/>
            <a:ext cx="1440160" cy="1440162"/>
          </a:xfrm>
          <a:prstGeom prst="rect">
            <a:avLst/>
          </a:prstGeom>
          <a:noFill/>
        </p:spPr>
      </p:pic>
      <p:pic>
        <p:nvPicPr>
          <p:cNvPr id="19462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3645024"/>
            <a:ext cx="2016222" cy="2016224"/>
          </a:xfrm>
          <a:prstGeom prst="rect">
            <a:avLst/>
          </a:prstGeom>
          <a:noFill/>
        </p:spPr>
      </p:pic>
      <p:pic>
        <p:nvPicPr>
          <p:cNvPr id="1946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3861048"/>
            <a:ext cx="2012571" cy="1584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Znáte mláďata domácích zvířat ?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Slepice                   Kohout                …..     </a:t>
            </a:r>
          </a:p>
          <a:p>
            <a:endParaRPr lang="cs-CZ" dirty="0" smtClean="0"/>
          </a:p>
          <a:p>
            <a:r>
              <a:rPr lang="cs-CZ" dirty="0" smtClean="0"/>
              <a:t>Bachyně                 Prase                   …..</a:t>
            </a:r>
          </a:p>
          <a:p>
            <a:endParaRPr lang="cs-CZ" dirty="0" smtClean="0"/>
          </a:p>
          <a:p>
            <a:r>
              <a:rPr lang="cs-CZ" dirty="0" smtClean="0"/>
              <a:t>Klisna                     Hřebec                …... </a:t>
            </a:r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2555776" y="2060848"/>
            <a:ext cx="626368" cy="7200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7cípá hvězda 4"/>
          <p:cNvSpPr/>
          <p:nvPr/>
        </p:nvSpPr>
        <p:spPr>
          <a:xfrm>
            <a:off x="2627784" y="3284984"/>
            <a:ext cx="626368" cy="7200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2555776" y="4581128"/>
            <a:ext cx="626368" cy="7200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5364088" y="2060848"/>
            <a:ext cx="626368" cy="7200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5364088" y="3284984"/>
            <a:ext cx="626368" cy="7200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7cípá hvězda 8"/>
          <p:cNvSpPr/>
          <p:nvPr/>
        </p:nvSpPr>
        <p:spPr>
          <a:xfrm>
            <a:off x="5436096" y="4509120"/>
            <a:ext cx="626368" cy="7200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43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293096"/>
            <a:ext cx="914400" cy="914401"/>
          </a:xfrm>
          <a:prstGeom prst="rect">
            <a:avLst/>
          </a:prstGeom>
          <a:noFill/>
        </p:spPr>
      </p:pic>
      <p:pic>
        <p:nvPicPr>
          <p:cNvPr id="1843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212976"/>
            <a:ext cx="914400" cy="914401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1751112"/>
            <a:ext cx="1224136" cy="12241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Divoká zvířata 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Vyjmenujte divoká zvířata žijící v lese a pojmenujte  samičku/ samečka a mládě.</a:t>
            </a:r>
          </a:p>
          <a:p>
            <a:pPr>
              <a:buNone/>
            </a:pPr>
            <a:r>
              <a:rPr lang="cs-CZ" dirty="0" err="1" smtClean="0"/>
              <a:t>Př</a:t>
            </a:r>
            <a:r>
              <a:rPr lang="cs-CZ" dirty="0" smtClean="0"/>
              <a:t>:  prasnice / divočák/ sele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…</a:t>
            </a:r>
          </a:p>
          <a:p>
            <a:pPr marL="514350" indent="-514350">
              <a:buAutoNum type="arabicPeriod"/>
            </a:pPr>
            <a:r>
              <a:rPr lang="cs-CZ" dirty="0" smtClean="0"/>
              <a:t>…</a:t>
            </a:r>
          </a:p>
          <a:p>
            <a:pPr marL="514350" indent="-514350">
              <a:buAutoNum type="arabicPeriod"/>
            </a:pPr>
            <a:r>
              <a:rPr lang="cs-CZ" dirty="0" smtClean="0"/>
              <a:t>…</a:t>
            </a:r>
          </a:p>
          <a:p>
            <a:pPr marL="514350" indent="-514350">
              <a:buAutoNum type="arabicPeriod"/>
            </a:pPr>
            <a:r>
              <a:rPr lang="cs-CZ" dirty="0" smtClean="0"/>
              <a:t>…</a:t>
            </a:r>
          </a:p>
          <a:p>
            <a:pPr marL="514350" indent="-514350">
              <a:buAutoNum type="arabicPeriod"/>
            </a:pPr>
            <a:r>
              <a:rPr lang="cs-CZ" dirty="0" smtClean="0"/>
              <a:t>…</a:t>
            </a:r>
          </a:p>
          <a:p>
            <a:pPr>
              <a:buNone/>
            </a:pPr>
            <a:r>
              <a:rPr lang="cs-CZ" dirty="0" smtClean="0"/>
              <a:t>       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zvíře nepatří mezi divoká zvířata: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150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72816"/>
            <a:ext cx="1368152" cy="1368153"/>
          </a:xfrm>
          <a:prstGeom prst="rect">
            <a:avLst/>
          </a:prstGeom>
          <a:noFill/>
        </p:spPr>
      </p:pic>
      <p:pic>
        <p:nvPicPr>
          <p:cNvPr id="2150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22106" y="1700808"/>
            <a:ext cx="1728190" cy="1728192"/>
          </a:xfrm>
          <a:prstGeom prst="rect">
            <a:avLst/>
          </a:prstGeom>
          <a:noFill/>
        </p:spPr>
      </p:pic>
      <p:pic>
        <p:nvPicPr>
          <p:cNvPr id="2151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412776"/>
            <a:ext cx="1749895" cy="1749896"/>
          </a:xfrm>
          <a:prstGeom prst="rect">
            <a:avLst/>
          </a:prstGeom>
          <a:noFill/>
        </p:spPr>
      </p:pic>
      <p:pic>
        <p:nvPicPr>
          <p:cNvPr id="2151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1412776"/>
            <a:ext cx="2016224" cy="2016227"/>
          </a:xfrm>
          <a:prstGeom prst="rect">
            <a:avLst/>
          </a:prstGeom>
          <a:noFill/>
        </p:spPr>
      </p:pic>
      <p:pic>
        <p:nvPicPr>
          <p:cNvPr id="21514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4005064"/>
            <a:ext cx="1512168" cy="1512170"/>
          </a:xfrm>
          <a:prstGeom prst="rect">
            <a:avLst/>
          </a:prstGeom>
          <a:noFill/>
        </p:spPr>
      </p:pic>
      <p:pic>
        <p:nvPicPr>
          <p:cNvPr id="21516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3717032"/>
            <a:ext cx="2088232" cy="2088234"/>
          </a:xfrm>
          <a:prstGeom prst="rect">
            <a:avLst/>
          </a:prstGeom>
          <a:noFill/>
        </p:spPr>
      </p:pic>
      <p:pic>
        <p:nvPicPr>
          <p:cNvPr id="21518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3861048"/>
            <a:ext cx="1944216" cy="1944218"/>
          </a:xfrm>
          <a:prstGeom prst="rect">
            <a:avLst/>
          </a:prstGeom>
          <a:noFill/>
        </p:spPr>
      </p:pic>
      <p:pic>
        <p:nvPicPr>
          <p:cNvPr id="21520" name="Picture 16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3861048"/>
            <a:ext cx="1634479" cy="16344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=zvířata#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:MP900431792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zv</a:t>
            </a:r>
            <a:r>
              <a:rPr lang="cs-CZ" sz="1400" dirty="0" smtClean="0">
                <a:hlinkClick r:id="rId3"/>
              </a:rPr>
              <a:t>%C3%AD%C5%99ata#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:MP900178654|</a:t>
            </a:r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=zvířata#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:MP900178988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zv</a:t>
            </a:r>
            <a:r>
              <a:rPr lang="cs-CZ" sz="1400" dirty="0" smtClean="0">
                <a:hlinkClick r:id="rId3"/>
              </a:rPr>
              <a:t>%C3%AD%C5%99ata#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:MP900401939|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zv</a:t>
            </a:r>
            <a:r>
              <a:rPr lang="cs-CZ" sz="1400" dirty="0" smtClean="0">
                <a:hlinkClick r:id="rId3"/>
              </a:rPr>
              <a:t>%C3%AD%C5%99ata#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:MP900431017|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zv</a:t>
            </a:r>
            <a:r>
              <a:rPr lang="cs-CZ" sz="1400" dirty="0" smtClean="0">
                <a:hlinkClick r:id="rId3"/>
              </a:rPr>
              <a:t>%C3%AD%C5%99ata#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:MP900262927|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zv</a:t>
            </a:r>
            <a:r>
              <a:rPr lang="cs-CZ" sz="1400" dirty="0" smtClean="0">
                <a:hlinkClick r:id="rId3"/>
              </a:rPr>
              <a:t>%C3%AD%C5%99ata#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:MP900178653|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zv</a:t>
            </a:r>
            <a:r>
              <a:rPr lang="cs-CZ" sz="1400" dirty="0" smtClean="0">
                <a:hlinkClick r:id="rId3"/>
              </a:rPr>
              <a:t>%C3%AD%C5%99ata#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:MP900406601|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zv</a:t>
            </a:r>
            <a:r>
              <a:rPr lang="cs-CZ" sz="1400" dirty="0" smtClean="0">
                <a:hlinkClick r:id="rId3"/>
              </a:rPr>
              <a:t>%C3%AD%C5%99ata#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:MP900444793|</a:t>
            </a:r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=zvířata#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:MP900406490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zv</a:t>
            </a:r>
            <a:r>
              <a:rPr lang="cs-CZ" sz="1400" dirty="0" smtClean="0">
                <a:hlinkClick r:id="rId3"/>
              </a:rPr>
              <a:t>%C3%AD%C5%99ata#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:MP900425288|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zv</a:t>
            </a:r>
            <a:r>
              <a:rPr lang="cs-CZ" sz="1400" dirty="0" smtClean="0">
                <a:hlinkClick r:id="rId3"/>
              </a:rPr>
              <a:t>%C3%AD%C5%99ata#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:MP900427744|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zv</a:t>
            </a:r>
            <a:r>
              <a:rPr lang="cs-CZ" sz="1400" dirty="0" smtClean="0">
                <a:hlinkClick r:id="rId3"/>
              </a:rPr>
              <a:t>%C3%AD%C5%99ata#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:MP900262840|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zv</a:t>
            </a:r>
            <a:r>
              <a:rPr lang="cs-CZ" sz="1400" dirty="0" smtClean="0">
                <a:hlinkClick r:id="rId3"/>
              </a:rPr>
              <a:t>%C3%AD%C5%99ata#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:MP900262568|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zv</a:t>
            </a:r>
            <a:r>
              <a:rPr lang="cs-CZ" sz="1400" dirty="0" smtClean="0">
                <a:hlinkClick r:id="rId3"/>
              </a:rPr>
              <a:t>%C3%AD%C5%99ata#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:MP900406978|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zv</a:t>
            </a:r>
            <a:r>
              <a:rPr lang="cs-CZ" sz="1400" dirty="0" smtClean="0">
                <a:hlinkClick r:id="rId3"/>
              </a:rPr>
              <a:t>%C3%AD%C5%99ata#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:MP900289122|</a:t>
            </a: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97</TotalTime>
  <Words>242</Words>
  <Application>Microsoft Office PowerPoint</Application>
  <PresentationFormat>Předvádění na obrazovce (4:3)</PresentationFormat>
  <Paragraphs>76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Na jaře se rodí mláďata</vt:lpstr>
      <vt:lpstr>A) Domácí zvířata: Pojmenuj zvířata na obrázcích a doplň název zvířecí rodiny:</vt:lpstr>
      <vt:lpstr>Znáte mláďata domácích zvířat ?</vt:lpstr>
      <vt:lpstr>B) Divoká zvířata :</vt:lpstr>
      <vt:lpstr>Jaké zvíře nepatří mezi divoká zvířata: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Petr</cp:lastModifiedBy>
  <cp:revision>20</cp:revision>
  <dcterms:created xsi:type="dcterms:W3CDTF">2013-09-09T16:54:34Z</dcterms:created>
  <dcterms:modified xsi:type="dcterms:W3CDTF">2013-10-30T19:54:34Z</dcterms:modified>
</cp:coreProperties>
</file>