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9" r:id="rId3"/>
    <p:sldId id="258" r:id="rId4"/>
    <p:sldId id="261" r:id="rId5"/>
    <p:sldId id="262" r:id="rId6"/>
    <p:sldId id="263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A8351E-0E08-4A15-A895-EB302CD36AC7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5B3832-3267-4573-954A-EE2FABE6DE0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  <a:p>
            <a:pPr eaLnBrk="1" hangingPunct="1">
              <a:spcBef>
                <a:spcPct val="0"/>
              </a:spcBef>
            </a:pPr>
            <a:endParaRPr lang="cs-CZ" smtClean="0"/>
          </a:p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A31BF31-9F3E-4876-B773-A085C4E62994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zv&#237;&#345;ata" TargetMode="External"/><Relationship Id="rId2" Type="http://schemas.openxmlformats.org/officeDocument/2006/relationships/hyperlink" Target="http://office.microsoft.com/cs-cz/images/results.aspx?qu=jaro&amp;ex=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office.microsoft.com/cs-cz/images/results.aspx?qu=krmen%C3%AD+zv%C3%AD%C5%99at&amp;ex=1" TargetMode="External"/><Relationship Id="rId4" Type="http://schemas.openxmlformats.org/officeDocument/2006/relationships/hyperlink" Target="http://office.microsoft.com/cs-cz/images/results.aspx?qu=zv%C3%AD%C5%99at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3"/>
          <p:cNvGrpSpPr>
            <a:grpSpLocks/>
          </p:cNvGrpSpPr>
          <p:nvPr/>
        </p:nvGrpSpPr>
        <p:grpSpPr bwMode="auto">
          <a:xfrm>
            <a:off x="395536" y="188913"/>
            <a:ext cx="8388945" cy="6399212"/>
            <a:chOff x="395078" y="500798"/>
            <a:chExt cx="8388548" cy="6400221"/>
          </a:xfrm>
        </p:grpSpPr>
        <p:graphicFrame>
          <p:nvGraphicFramePr>
            <p:cNvPr id="4" name="Group 40"/>
            <p:cNvGraphicFramePr>
              <a:graphicFrameLocks/>
            </p:cNvGraphicFramePr>
            <p:nvPr/>
          </p:nvGraphicFramePr>
          <p:xfrm>
            <a:off x="395078" y="1364757"/>
            <a:ext cx="8388548" cy="4201482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+mn-lt"/>
                            <a:cs typeface="Arial" charset="0"/>
                          </a:rPr>
                          <a:t>VY_32_INOVACE_</a:t>
                        </a:r>
                        <a:r>
                          <a:rPr lang="cs-CZ" sz="1800" b="0" kern="1200" dirty="0" smtClean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rPr>
                          <a:t>XI_PRV1_11 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Mgr. Tereza </a:t>
                        </a:r>
                        <a:r>
                          <a:rPr kumimoji="0" lang="cs-CZ" sz="1600" b="0" i="0" u="none" strike="noStrike" cap="none" normalizeH="0" baseline="0" dirty="0" err="1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Houfková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Prvouka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Jaro - mláďata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1. </a:t>
                        </a:r>
                        <a:r>
                          <a:rPr kumimoji="0" lang="cs-CZ" sz="1600" b="0" i="0" u="none" strike="noStrike" cap="none" normalizeH="0" baseline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 </a:t>
                        </a: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421636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4.9. 2012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2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Žáci  se seznamují se zvířaty a jejich mláďaty. Opakují si , čím se mláďata živí. </a:t>
                        </a:r>
                      </a:p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lang="cs-CZ" sz="1200" dirty="0" smtClean="0">
                            <a:hlinkClick r:id="rId3"/>
                          </a:rPr>
                          <a:t>http://office.</a:t>
                        </a:r>
                        <a:r>
                          <a:rPr lang="cs-CZ" sz="1200" smtClean="0">
                            <a:hlinkClick r:id="rId3"/>
                          </a:rPr>
                          <a:t>microsoft.com</a:t>
                        </a:r>
                        <a:endPara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endPara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2052" name="Obdélník 6"/>
            <p:cNvSpPr>
              <a:spLocks noChangeArrowheads="1"/>
            </p:cNvSpPr>
            <p:nvPr/>
          </p:nvSpPr>
          <p:spPr bwMode="auto">
            <a:xfrm>
              <a:off x="467544" y="500798"/>
              <a:ext cx="327031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cs-CZ" sz="2000" b="1" dirty="0">
                  <a:latin typeface="Calibri" pitchFamily="34" charset="0"/>
                </a:rPr>
                <a:t>DIGITÁLNÍ UČEBNÍ MATERIÁL</a:t>
              </a:r>
            </a:p>
          </p:txBody>
        </p:sp>
        <p:pic>
          <p:nvPicPr>
            <p:cNvPr id="2053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9" name="Obrázek 8"/>
            <p:cNvPicPr/>
            <p:nvPr/>
          </p:nvPicPr>
          <p:blipFill>
            <a:blip r:embed="rId5" cstate="print">
              <a:extLst>
                <a:ext uri="{28A0092B-C50C-407E-A947-70E740481C1C}"/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2492896"/>
            <a:ext cx="3034680" cy="1858218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Jaro</a:t>
            </a:r>
            <a:endParaRPr lang="cs-C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916832"/>
            <a:ext cx="3816424" cy="38164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jaře se objeví mnoho mláďat.</a:t>
            </a:r>
            <a:endParaRPr lang="cs-CZ" sz="2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Kde se chovají mláďata?</a:t>
            </a:r>
          </a:p>
          <a:p>
            <a:pPr>
              <a:buNone/>
            </a:pPr>
            <a:r>
              <a:rPr lang="cs-CZ" dirty="0" smtClean="0"/>
              <a:t>1. …</a:t>
            </a:r>
          </a:p>
          <a:p>
            <a:pPr>
              <a:buNone/>
            </a:pPr>
            <a:r>
              <a:rPr lang="cs-CZ" dirty="0" smtClean="0"/>
              <a:t>2. …</a:t>
            </a:r>
          </a:p>
          <a:p>
            <a:pPr>
              <a:buNone/>
            </a:pPr>
            <a:r>
              <a:rPr lang="cs-CZ" dirty="0" smtClean="0"/>
              <a:t>3. …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jakému zvířeti  patří mláďata ?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00808"/>
            <a:ext cx="2448272" cy="2448275"/>
          </a:xfrm>
          <a:prstGeom prst="rect">
            <a:avLst/>
          </a:prstGeom>
          <a:noFill/>
        </p:spPr>
      </p:pic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068960"/>
            <a:ext cx="2520280" cy="2520283"/>
          </a:xfrm>
          <a:prstGeom prst="rect">
            <a:avLst/>
          </a:prstGeom>
          <a:noFill/>
        </p:spPr>
      </p:pic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1535086"/>
            <a:ext cx="2808312" cy="3684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ovéPole 6"/>
          <p:cNvSpPr txBox="1"/>
          <p:nvPr/>
        </p:nvSpPr>
        <p:spPr>
          <a:xfrm>
            <a:off x="467544" y="220486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7864" y="486916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940152" y="162880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Čím se živí mláďata?</a:t>
            </a:r>
            <a:endParaRPr lang="cs-CZ" sz="36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Kočka, pes, kůň  jsou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Jejich první potravou je: </a:t>
            </a:r>
          </a:p>
          <a:p>
            <a:pPr>
              <a:buNone/>
            </a:pPr>
            <a:r>
              <a:rPr lang="cs-CZ" dirty="0" smtClean="0"/>
              <a:t>           MATEŘSKÉ MLÉKO</a:t>
            </a:r>
          </a:p>
          <a:p>
            <a:pPr>
              <a:buNone/>
            </a:pPr>
            <a:r>
              <a:rPr lang="cs-CZ" dirty="0" smtClean="0"/>
              <a:t>Pokud tele  nemůže pít mléko od krávy, kdo se o něj postará? Popište obrázek: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Stužka dolů 3"/>
          <p:cNvSpPr/>
          <p:nvPr/>
        </p:nvSpPr>
        <p:spPr>
          <a:xfrm>
            <a:off x="5004048" y="1484784"/>
            <a:ext cx="3528392" cy="864096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012160" y="1700808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SAVCI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482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4581128"/>
            <a:ext cx="2016224" cy="20162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Všechny zvířata nejsou savci </a:t>
            </a:r>
            <a:endParaRPr lang="cs-CZ" sz="4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Kuřátka a ptáci? Patří mezi savce? </a:t>
            </a:r>
          </a:p>
          <a:p>
            <a:pPr>
              <a:buNone/>
            </a:pPr>
            <a:r>
              <a:rPr lang="cs-CZ" dirty="0" smtClean="0"/>
              <a:t> Vyjmenujte, čím se živí ptáci, žáby a hadi.</a:t>
            </a:r>
            <a:endParaRPr lang="cs-CZ" dirty="0"/>
          </a:p>
        </p:txBody>
      </p:sp>
      <p:pic>
        <p:nvPicPr>
          <p:cNvPr id="2150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4221088"/>
            <a:ext cx="2304256" cy="2304259"/>
          </a:xfrm>
          <a:prstGeom prst="rect">
            <a:avLst/>
          </a:prstGeom>
          <a:noFill/>
        </p:spPr>
      </p:pic>
      <p:pic>
        <p:nvPicPr>
          <p:cNvPr id="2150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3573016"/>
            <a:ext cx="2016224" cy="2016226"/>
          </a:xfrm>
          <a:prstGeom prst="rect">
            <a:avLst/>
          </a:prstGeom>
          <a:noFill/>
        </p:spPr>
      </p:pic>
      <p:pic>
        <p:nvPicPr>
          <p:cNvPr id="2151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356992"/>
            <a:ext cx="2088232" cy="2088234"/>
          </a:xfrm>
          <a:prstGeom prst="rect">
            <a:avLst/>
          </a:prstGeom>
          <a:noFill/>
        </p:spPr>
      </p:pic>
      <p:sp>
        <p:nvSpPr>
          <p:cNvPr id="7" name="Obláček 6"/>
          <p:cNvSpPr/>
          <p:nvPr/>
        </p:nvSpPr>
        <p:spPr>
          <a:xfrm>
            <a:off x="4283968" y="2852936"/>
            <a:ext cx="1944216" cy="201622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72000" y="3284984"/>
            <a:ext cx="1152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Co si dám dobrého?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691680" y="321297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63888" y="494116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236296" y="3573016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>
                <a:hlinkClick r:id="rId2"/>
              </a:rPr>
              <a:t>http://office.</a:t>
            </a:r>
            <a:r>
              <a:rPr lang="cs-CZ" sz="1400" dirty="0" err="1" smtClean="0">
                <a:hlinkClick r:id="rId2"/>
              </a:rPr>
              <a:t>microsoft.com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cs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images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results.aspx</a:t>
            </a:r>
            <a:r>
              <a:rPr lang="cs-CZ" sz="1400" dirty="0" smtClean="0">
                <a:hlinkClick r:id="rId2"/>
              </a:rPr>
              <a:t>?</a:t>
            </a:r>
            <a:r>
              <a:rPr lang="cs-CZ" sz="1400" dirty="0" err="1" smtClean="0">
                <a:hlinkClick r:id="rId2"/>
              </a:rPr>
              <a:t>qu</a:t>
            </a:r>
            <a:r>
              <a:rPr lang="cs-CZ" sz="1400" dirty="0" smtClean="0">
                <a:hlinkClick r:id="rId2"/>
              </a:rPr>
              <a:t>=jaro&amp;ex=1#</a:t>
            </a:r>
            <a:r>
              <a:rPr lang="cs-CZ" sz="1400" dirty="0" err="1" smtClean="0">
                <a:hlinkClick r:id="rId2"/>
              </a:rPr>
              <a:t>ai</a:t>
            </a:r>
            <a:r>
              <a:rPr lang="cs-CZ" sz="1400" dirty="0" smtClean="0">
                <a:hlinkClick r:id="rId2"/>
              </a:rPr>
              <a:t>:MP900427587|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http://office.</a:t>
            </a:r>
            <a:r>
              <a:rPr lang="cs-CZ" sz="1400" dirty="0" err="1" smtClean="0">
                <a:hlinkClick r:id="rId3"/>
              </a:rPr>
              <a:t>microsoft.com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cs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cz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images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results.aspx</a:t>
            </a:r>
            <a:r>
              <a:rPr lang="cs-CZ" sz="1400" dirty="0" smtClean="0">
                <a:hlinkClick r:id="rId3"/>
              </a:rPr>
              <a:t>?</a:t>
            </a:r>
            <a:r>
              <a:rPr lang="cs-CZ" sz="1400" dirty="0" err="1" smtClean="0">
                <a:hlinkClick r:id="rId3"/>
              </a:rPr>
              <a:t>qu</a:t>
            </a:r>
            <a:r>
              <a:rPr lang="cs-CZ" sz="1400" dirty="0" smtClean="0">
                <a:hlinkClick r:id="rId3"/>
              </a:rPr>
              <a:t>=zvířata#</a:t>
            </a:r>
            <a:r>
              <a:rPr lang="cs-CZ" sz="1400" dirty="0" err="1" smtClean="0">
                <a:hlinkClick r:id="rId3"/>
              </a:rPr>
              <a:t>ai</a:t>
            </a:r>
            <a:r>
              <a:rPr lang="cs-CZ" sz="1400" dirty="0" smtClean="0">
                <a:hlinkClick r:id="rId3"/>
              </a:rPr>
              <a:t>:MP900178653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http://office.</a:t>
            </a:r>
            <a:r>
              <a:rPr lang="cs-CZ" sz="1400" dirty="0" err="1" smtClean="0">
                <a:hlinkClick r:id="rId4"/>
              </a:rPr>
              <a:t>microsoft.com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cs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images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results.aspx</a:t>
            </a:r>
            <a:r>
              <a:rPr lang="cs-CZ" sz="1400" dirty="0" smtClean="0">
                <a:hlinkClick r:id="rId4"/>
              </a:rPr>
              <a:t>?</a:t>
            </a:r>
            <a:r>
              <a:rPr lang="cs-CZ" sz="1400" dirty="0" err="1" smtClean="0">
                <a:hlinkClick r:id="rId4"/>
              </a:rPr>
              <a:t>qu</a:t>
            </a:r>
            <a:r>
              <a:rPr lang="cs-CZ" sz="1400" dirty="0" smtClean="0">
                <a:hlinkClick r:id="rId4"/>
              </a:rPr>
              <a:t>=</a:t>
            </a:r>
            <a:r>
              <a:rPr lang="cs-CZ" sz="1400" dirty="0" err="1" smtClean="0">
                <a:hlinkClick r:id="rId4"/>
              </a:rPr>
              <a:t>zv</a:t>
            </a:r>
            <a:r>
              <a:rPr lang="cs-CZ" sz="1400" dirty="0" smtClean="0">
                <a:hlinkClick r:id="rId4"/>
              </a:rPr>
              <a:t>%C3%AD%C5%99ata#</a:t>
            </a:r>
            <a:r>
              <a:rPr lang="cs-CZ" sz="1400" dirty="0" err="1" smtClean="0">
                <a:hlinkClick r:id="rId4"/>
              </a:rPr>
              <a:t>ai</a:t>
            </a:r>
            <a:r>
              <a:rPr lang="cs-CZ" sz="1400" dirty="0" smtClean="0">
                <a:hlinkClick r:id="rId4"/>
              </a:rPr>
              <a:t>:MP900407013|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http://office.</a:t>
            </a:r>
            <a:r>
              <a:rPr lang="cs-CZ" sz="1400" dirty="0" err="1" smtClean="0">
                <a:hlinkClick r:id="rId4"/>
              </a:rPr>
              <a:t>microsoft.com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cs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images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results.aspx</a:t>
            </a:r>
            <a:r>
              <a:rPr lang="cs-CZ" sz="1400" dirty="0" smtClean="0">
                <a:hlinkClick r:id="rId4"/>
              </a:rPr>
              <a:t>?</a:t>
            </a:r>
            <a:r>
              <a:rPr lang="cs-CZ" sz="1400" dirty="0" err="1" smtClean="0">
                <a:hlinkClick r:id="rId4"/>
              </a:rPr>
              <a:t>qu</a:t>
            </a:r>
            <a:r>
              <a:rPr lang="cs-CZ" sz="1400" dirty="0" smtClean="0">
                <a:hlinkClick r:id="rId4"/>
              </a:rPr>
              <a:t>=</a:t>
            </a:r>
            <a:r>
              <a:rPr lang="cs-CZ" sz="1400" dirty="0" err="1" smtClean="0">
                <a:hlinkClick r:id="rId4"/>
              </a:rPr>
              <a:t>zv</a:t>
            </a:r>
            <a:r>
              <a:rPr lang="cs-CZ" sz="1400" dirty="0" smtClean="0">
                <a:hlinkClick r:id="rId4"/>
              </a:rPr>
              <a:t>%C3%AD%C5%99ata#</a:t>
            </a:r>
            <a:r>
              <a:rPr lang="cs-CZ" sz="1400" dirty="0" err="1" smtClean="0">
                <a:hlinkClick r:id="rId4"/>
              </a:rPr>
              <a:t>ai</a:t>
            </a:r>
            <a:r>
              <a:rPr lang="cs-CZ" sz="1400" dirty="0" smtClean="0">
                <a:hlinkClick r:id="rId4"/>
              </a:rPr>
              <a:t>:MP900255473|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http://office.</a:t>
            </a:r>
            <a:r>
              <a:rPr lang="cs-CZ" sz="1400" dirty="0" err="1" smtClean="0">
                <a:hlinkClick r:id="rId5"/>
              </a:rPr>
              <a:t>microsoft.com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cs</a:t>
            </a:r>
            <a:r>
              <a:rPr lang="cs-CZ" sz="1400" dirty="0" smtClean="0">
                <a:hlinkClick r:id="rId5"/>
              </a:rPr>
              <a:t>-</a:t>
            </a:r>
            <a:r>
              <a:rPr lang="cs-CZ" sz="1400" dirty="0" err="1" smtClean="0">
                <a:hlinkClick r:id="rId5"/>
              </a:rPr>
              <a:t>cz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images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results.aspx</a:t>
            </a:r>
            <a:r>
              <a:rPr lang="cs-CZ" sz="1400" dirty="0" smtClean="0">
                <a:hlinkClick r:id="rId5"/>
              </a:rPr>
              <a:t>?</a:t>
            </a:r>
            <a:r>
              <a:rPr lang="cs-CZ" sz="1400" dirty="0" err="1" smtClean="0">
                <a:hlinkClick r:id="rId5"/>
              </a:rPr>
              <a:t>qu</a:t>
            </a:r>
            <a:r>
              <a:rPr lang="cs-CZ" sz="1400" dirty="0" smtClean="0">
                <a:hlinkClick r:id="rId5"/>
              </a:rPr>
              <a:t>=krmen%C3%AD+</a:t>
            </a:r>
            <a:r>
              <a:rPr lang="cs-CZ" sz="1400" dirty="0" err="1" smtClean="0">
                <a:hlinkClick r:id="rId5"/>
              </a:rPr>
              <a:t>zv</a:t>
            </a:r>
            <a:r>
              <a:rPr lang="cs-CZ" sz="1400" dirty="0" smtClean="0">
                <a:hlinkClick r:id="rId5"/>
              </a:rPr>
              <a:t>%C3%AD%C5%99at&amp;ex=1#</a:t>
            </a:r>
            <a:r>
              <a:rPr lang="cs-CZ" sz="1400" dirty="0" err="1" smtClean="0">
                <a:hlinkClick r:id="rId5"/>
              </a:rPr>
              <a:t>ai</a:t>
            </a:r>
            <a:r>
              <a:rPr lang="cs-CZ" sz="1400" dirty="0" smtClean="0">
                <a:hlinkClick r:id="rId5"/>
              </a:rPr>
              <a:t>:MC900216882|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http://office.</a:t>
            </a:r>
            <a:r>
              <a:rPr lang="cs-CZ" sz="1400" dirty="0" err="1" smtClean="0">
                <a:hlinkClick r:id="rId4"/>
              </a:rPr>
              <a:t>microsoft.com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cs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images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results.aspx</a:t>
            </a:r>
            <a:r>
              <a:rPr lang="cs-CZ" sz="1400" dirty="0" smtClean="0">
                <a:hlinkClick r:id="rId4"/>
              </a:rPr>
              <a:t>?</a:t>
            </a:r>
            <a:r>
              <a:rPr lang="cs-CZ" sz="1400" dirty="0" err="1" smtClean="0">
                <a:hlinkClick r:id="rId4"/>
              </a:rPr>
              <a:t>qu</a:t>
            </a:r>
            <a:r>
              <a:rPr lang="cs-CZ" sz="1400" dirty="0" smtClean="0">
                <a:hlinkClick r:id="rId4"/>
              </a:rPr>
              <a:t>=</a:t>
            </a:r>
            <a:r>
              <a:rPr lang="cs-CZ" sz="1400" dirty="0" err="1" smtClean="0">
                <a:hlinkClick r:id="rId4"/>
              </a:rPr>
              <a:t>zv</a:t>
            </a:r>
            <a:r>
              <a:rPr lang="cs-CZ" sz="1400" dirty="0" smtClean="0">
                <a:hlinkClick r:id="rId4"/>
              </a:rPr>
              <a:t>%C3%AD%C5%99ata#</a:t>
            </a:r>
            <a:r>
              <a:rPr lang="cs-CZ" sz="1400" dirty="0" err="1" smtClean="0">
                <a:hlinkClick r:id="rId4"/>
              </a:rPr>
              <a:t>ai</a:t>
            </a:r>
            <a:r>
              <a:rPr lang="cs-CZ" sz="1400" dirty="0" smtClean="0">
                <a:hlinkClick r:id="rId4"/>
              </a:rPr>
              <a:t>:MP900439270|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http://office.</a:t>
            </a:r>
            <a:r>
              <a:rPr lang="cs-CZ" sz="1400" dirty="0" err="1" smtClean="0">
                <a:hlinkClick r:id="rId4"/>
              </a:rPr>
              <a:t>microsoft.com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cs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images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results.aspx</a:t>
            </a:r>
            <a:r>
              <a:rPr lang="cs-CZ" sz="1400" dirty="0" smtClean="0">
                <a:hlinkClick r:id="rId4"/>
              </a:rPr>
              <a:t>?</a:t>
            </a:r>
            <a:r>
              <a:rPr lang="cs-CZ" sz="1400" dirty="0" err="1" smtClean="0">
                <a:hlinkClick r:id="rId4"/>
              </a:rPr>
              <a:t>qu</a:t>
            </a:r>
            <a:r>
              <a:rPr lang="cs-CZ" sz="1400" dirty="0" smtClean="0">
                <a:hlinkClick r:id="rId4"/>
              </a:rPr>
              <a:t>=</a:t>
            </a:r>
            <a:r>
              <a:rPr lang="cs-CZ" sz="1400" dirty="0" err="1" smtClean="0">
                <a:hlinkClick r:id="rId4"/>
              </a:rPr>
              <a:t>zv</a:t>
            </a:r>
            <a:r>
              <a:rPr lang="cs-CZ" sz="1400" dirty="0" smtClean="0">
                <a:hlinkClick r:id="rId4"/>
              </a:rPr>
              <a:t>%C3%AD%C5%99ata#</a:t>
            </a:r>
            <a:r>
              <a:rPr lang="cs-CZ" sz="1400" dirty="0" err="1" smtClean="0">
                <a:hlinkClick r:id="rId4"/>
              </a:rPr>
              <a:t>ai</a:t>
            </a:r>
            <a:r>
              <a:rPr lang="cs-CZ" sz="1400" dirty="0" smtClean="0">
                <a:hlinkClick r:id="rId4"/>
              </a:rPr>
              <a:t>:MP900262622|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http://office.</a:t>
            </a:r>
            <a:r>
              <a:rPr lang="cs-CZ" sz="1400" dirty="0" err="1" smtClean="0">
                <a:hlinkClick r:id="rId4"/>
              </a:rPr>
              <a:t>microsoft.com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cs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cz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images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results.aspx</a:t>
            </a:r>
            <a:r>
              <a:rPr lang="cs-CZ" sz="1400" dirty="0" smtClean="0">
                <a:hlinkClick r:id="rId4"/>
              </a:rPr>
              <a:t>?</a:t>
            </a:r>
            <a:r>
              <a:rPr lang="cs-CZ" sz="1400" dirty="0" err="1" smtClean="0">
                <a:hlinkClick r:id="rId4"/>
              </a:rPr>
              <a:t>qu</a:t>
            </a:r>
            <a:r>
              <a:rPr lang="cs-CZ" sz="1400" dirty="0" smtClean="0">
                <a:hlinkClick r:id="rId4"/>
              </a:rPr>
              <a:t>=</a:t>
            </a:r>
            <a:r>
              <a:rPr lang="cs-CZ" sz="1400" dirty="0" err="1" smtClean="0">
                <a:hlinkClick r:id="rId4"/>
              </a:rPr>
              <a:t>zv</a:t>
            </a:r>
            <a:r>
              <a:rPr lang="cs-CZ" sz="1400" dirty="0" smtClean="0">
                <a:hlinkClick r:id="rId4"/>
              </a:rPr>
              <a:t>%C3%AD%C5%99ata#</a:t>
            </a:r>
            <a:r>
              <a:rPr lang="cs-CZ" sz="1400" dirty="0" err="1" smtClean="0">
                <a:hlinkClick r:id="rId4"/>
              </a:rPr>
              <a:t>ai</a:t>
            </a:r>
            <a:r>
              <a:rPr lang="cs-CZ" sz="1400" dirty="0" smtClean="0">
                <a:hlinkClick r:id="rId4"/>
              </a:rPr>
              <a:t>:MP900446581|</a:t>
            </a:r>
            <a:endParaRPr lang="cs-CZ" sz="1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59</TotalTime>
  <Words>216</Words>
  <Application>Microsoft Office PowerPoint</Application>
  <PresentationFormat>Předvádění na obrazovce (4:3)</PresentationFormat>
  <Paragraphs>57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Snímek 1</vt:lpstr>
      <vt:lpstr>Jaro</vt:lpstr>
      <vt:lpstr>Na jaře se objeví mnoho mláďat.</vt:lpstr>
      <vt:lpstr> jakému zvířeti  patří mláďata ?</vt:lpstr>
      <vt:lpstr>Čím se živí mláďata?</vt:lpstr>
      <vt:lpstr>Všechny zvířata nejsou savci 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</dc:creator>
  <cp:lastModifiedBy>Petr</cp:lastModifiedBy>
  <cp:revision>16</cp:revision>
  <dcterms:created xsi:type="dcterms:W3CDTF">2013-09-10T10:15:51Z</dcterms:created>
  <dcterms:modified xsi:type="dcterms:W3CDTF">2013-10-30T16:24:11Z</dcterms:modified>
</cp:coreProperties>
</file>