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47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Hláska l </a:t>
          </a:r>
          <a:r>
            <a:rPr lang="cs-CZ" dirty="0" err="1" smtClean="0"/>
            <a:t>L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6BAF8179-F387-4DE7-9234-186826072EE8}" type="presOf" srcId="{39F8B381-5807-488E-AC22-73DD4140ED4A}" destId="{612116FE-9061-44B1-A457-8F1AFBD162E0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528D2C45-9460-4085-8D5E-D496BC363EE9}" type="presOf" srcId="{C73C7642-F245-4585-8F88-243F9FAEF6CA}" destId="{1C4BCB69-D3A6-4CCF-9871-D9B9359B8159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44B3374-5FC6-432B-9F5A-5544B03827EF}" type="presOf" srcId="{445C7998-7549-48B0-BD68-D4F0167F02E5}" destId="{7B541546-39A7-4633-AED0-6028788110D7}" srcOrd="0" destOrd="0" presId="urn:microsoft.com/office/officeart/2005/8/layout/vList2"/>
    <dgm:cxn modelId="{D1E025BE-35C4-4F24-8AC0-3F9110AB655E}" type="presOf" srcId="{EBC41103-E2E5-4D48-9B4B-425520D3D098}" destId="{97CBBA99-26B9-4E2D-BA76-BF47FEBF0134}" srcOrd="0" destOrd="0" presId="urn:microsoft.com/office/officeart/2005/8/layout/vList2"/>
    <dgm:cxn modelId="{D802EA75-F1DE-43E4-A2ED-DAA1841912FD}" type="presOf" srcId="{FBBFC3EA-9D9D-4F3A-BEA6-9C2C0E46BF20}" destId="{ACAD381E-21DC-4C07-8FDD-119C2EC3BB2E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0435EC76-9C39-4A42-8549-FF3834E13818}" type="presOf" srcId="{6B0205A6-422D-4956-AD89-0CEBCAE4530D}" destId="{B1DDF1AD-3BC2-43B8-A8D0-A33120EFAF7C}" srcOrd="0" destOrd="0" presId="urn:microsoft.com/office/officeart/2005/8/layout/vList2"/>
    <dgm:cxn modelId="{1FC548C6-DD65-46C0-9E04-7D27EE29B6E9}" type="presParOf" srcId="{612116FE-9061-44B1-A457-8F1AFBD162E0}" destId="{7B541546-39A7-4633-AED0-6028788110D7}" srcOrd="0" destOrd="0" presId="urn:microsoft.com/office/officeart/2005/8/layout/vList2"/>
    <dgm:cxn modelId="{3F70748B-D581-4696-A5B9-5CE93D7AB880}" type="presParOf" srcId="{612116FE-9061-44B1-A457-8F1AFBD162E0}" destId="{9B9314F6-85CC-4C49-B24D-6AF5DF05D800}" srcOrd="1" destOrd="0" presId="urn:microsoft.com/office/officeart/2005/8/layout/vList2"/>
    <dgm:cxn modelId="{4622E17D-9317-453E-AA22-15E4624AC6A2}" type="presParOf" srcId="{612116FE-9061-44B1-A457-8F1AFBD162E0}" destId="{ACAD381E-21DC-4C07-8FDD-119C2EC3BB2E}" srcOrd="2" destOrd="0" presId="urn:microsoft.com/office/officeart/2005/8/layout/vList2"/>
    <dgm:cxn modelId="{8747E406-D2E0-4C25-A56B-1017DCB9D664}" type="presParOf" srcId="{612116FE-9061-44B1-A457-8F1AFBD162E0}" destId="{208194AD-7544-4854-B7A4-4A67E5453B54}" srcOrd="3" destOrd="0" presId="urn:microsoft.com/office/officeart/2005/8/layout/vList2"/>
    <dgm:cxn modelId="{66677BFA-57A4-4857-9BE9-30D61E27B8CC}" type="presParOf" srcId="{612116FE-9061-44B1-A457-8F1AFBD162E0}" destId="{1C4BCB69-D3A6-4CCF-9871-D9B9359B8159}" srcOrd="4" destOrd="0" presId="urn:microsoft.com/office/officeart/2005/8/layout/vList2"/>
    <dgm:cxn modelId="{C0F19B61-2D47-4DE5-A7FA-445C6F70B07D}" type="presParOf" srcId="{612116FE-9061-44B1-A457-8F1AFBD162E0}" destId="{34DE5943-AAB5-4DC3-B765-99B35FCB6ECD}" srcOrd="5" destOrd="0" presId="urn:microsoft.com/office/officeart/2005/8/layout/vList2"/>
    <dgm:cxn modelId="{D4B92AF2-76CE-4BDF-9517-01215967EEBC}" type="presParOf" srcId="{612116FE-9061-44B1-A457-8F1AFBD162E0}" destId="{97CBBA99-26B9-4E2D-BA76-BF47FEBF0134}" srcOrd="6" destOrd="0" presId="urn:microsoft.com/office/officeart/2005/8/layout/vList2"/>
    <dgm:cxn modelId="{CEE3AFF9-9039-48A6-9932-5C30874A7F9E}" type="presParOf" srcId="{612116FE-9061-44B1-A457-8F1AFBD162E0}" destId="{9A22653A-B2DB-4D9E-A633-AD2EC219A723}" srcOrd="7" destOrd="0" presId="urn:microsoft.com/office/officeart/2005/8/layout/vList2"/>
    <dgm:cxn modelId="{4D5AFD7D-9E95-4F2D-92FB-40AC806F4C90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989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školy</a:t>
          </a:r>
          <a:r>
            <a:rPr lang="cs-CZ" sz="2300" b="1" kern="1200" dirty="0" smtClean="0"/>
            <a:t>: Základní škola a Mateřská škola Troskotovice, příspěvková organizace</a:t>
          </a:r>
          <a:endParaRPr lang="cs-CZ" sz="2300" kern="1200" dirty="0"/>
        </a:p>
      </dsp:txBody>
      <dsp:txXfrm>
        <a:off x="42036" y="50025"/>
        <a:ext cx="7150685" cy="777048"/>
      </dsp:txXfrm>
    </dsp:sp>
    <dsp:sp modelId="{ACAD381E-21DC-4C07-8FDD-119C2EC3BB2E}">
      <dsp:nvSpPr>
        <dsp:cNvPr id="0" name=""/>
        <dsp:cNvSpPr/>
      </dsp:nvSpPr>
      <dsp:spPr>
        <a:xfrm>
          <a:off x="0" y="95144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20244"/>
                <a:satOff val="4002"/>
                <a:lumOff val="17348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220244"/>
                <a:satOff val="4002"/>
                <a:lumOff val="17348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220244"/>
                <a:satOff val="4002"/>
                <a:lumOff val="17348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</a:t>
          </a:r>
          <a:r>
            <a:rPr lang="cs-CZ" sz="2300" kern="1200" smtClean="0"/>
            <a:t>: Mgr. </a:t>
          </a:r>
          <a:r>
            <a:rPr lang="cs-CZ" sz="2300" kern="1200" dirty="0" smtClean="0"/>
            <a:t>Vlasta Šujanová</a:t>
          </a:r>
          <a:endParaRPr lang="cs-CZ" sz="2300" kern="1200" dirty="0"/>
        </a:p>
      </dsp:txBody>
      <dsp:txXfrm>
        <a:off x="42036" y="993481"/>
        <a:ext cx="7150685" cy="777048"/>
      </dsp:txXfrm>
    </dsp:sp>
    <dsp:sp modelId="{1C4BCB69-D3A6-4CCF-9871-D9B9359B8159}">
      <dsp:nvSpPr>
        <dsp:cNvPr id="0" name=""/>
        <dsp:cNvSpPr/>
      </dsp:nvSpPr>
      <dsp:spPr>
        <a:xfrm>
          <a:off x="0" y="187880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40488"/>
                <a:satOff val="8004"/>
                <a:lumOff val="3469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440488"/>
                <a:satOff val="8004"/>
                <a:lumOff val="3469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440488"/>
                <a:satOff val="8004"/>
                <a:lumOff val="3469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Téma</a:t>
          </a:r>
          <a:r>
            <a:rPr lang="cs-CZ" sz="2300" kern="1200" dirty="0" smtClean="0"/>
            <a:t>: Hláska l </a:t>
          </a:r>
          <a:r>
            <a:rPr lang="cs-CZ" sz="2300" kern="1200" dirty="0" err="1" smtClean="0"/>
            <a:t>L</a:t>
          </a:r>
          <a:endParaRPr lang="cs-CZ" sz="2300" kern="1200" dirty="0"/>
        </a:p>
      </dsp:txBody>
      <dsp:txXfrm>
        <a:off x="42036" y="1920841"/>
        <a:ext cx="7150685" cy="777048"/>
      </dsp:txXfrm>
    </dsp:sp>
    <dsp:sp modelId="{97CBBA99-26B9-4E2D-BA76-BF47FEBF0134}">
      <dsp:nvSpPr>
        <dsp:cNvPr id="0" name=""/>
        <dsp:cNvSpPr/>
      </dsp:nvSpPr>
      <dsp:spPr>
        <a:xfrm>
          <a:off x="0" y="2806166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40488"/>
                <a:satOff val="8004"/>
                <a:lumOff val="3469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440488"/>
                <a:satOff val="8004"/>
                <a:lumOff val="3469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440488"/>
                <a:satOff val="8004"/>
                <a:lumOff val="3469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47</a:t>
          </a:r>
          <a:endParaRPr lang="cs-CZ" sz="2300" kern="1200" dirty="0"/>
        </a:p>
      </dsp:txBody>
      <dsp:txXfrm>
        <a:off x="42036" y="2848202"/>
        <a:ext cx="7150685" cy="777048"/>
      </dsp:txXfrm>
    </dsp:sp>
    <dsp:sp modelId="{B1DDF1AD-3BC2-43B8-A8D0-A33120EFAF7C}">
      <dsp:nvSpPr>
        <dsp:cNvPr id="0" name=""/>
        <dsp:cNvSpPr/>
      </dsp:nvSpPr>
      <dsp:spPr>
        <a:xfrm>
          <a:off x="0" y="373352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20244"/>
                <a:satOff val="4002"/>
                <a:lumOff val="17348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220244"/>
                <a:satOff val="4002"/>
                <a:lumOff val="17348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220244"/>
                <a:satOff val="4002"/>
                <a:lumOff val="17348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Vytvořeno: 24.8.2013 </a:t>
          </a:r>
          <a:endParaRPr lang="cs-CZ" sz="2300" kern="1200" dirty="0"/>
        </a:p>
      </dsp:txBody>
      <dsp:txXfrm>
        <a:off x="42036" y="3775561"/>
        <a:ext cx="7150685" cy="7770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D6B0D70-9ABE-4279-B97D-5BF96F3BF0A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A30D2D1-0969-47EB-B5CD-5FE4161D856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wmf"/><Relationship Id="rId7" Type="http://schemas.openxmlformats.org/officeDocument/2006/relationships/image" Target="../media/image11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10" Type="http://schemas.openxmlformats.org/officeDocument/2006/relationships/image" Target="../media/image14.gif"/><Relationship Id="rId4" Type="http://schemas.openxmlformats.org/officeDocument/2006/relationships/image" Target="../media/image8.wmf"/><Relationship Id="rId9" Type="http://schemas.openxmlformats.org/officeDocument/2006/relationships/image" Target="../media/image1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6948117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3288" y="5445224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788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</a:t>
            </a:r>
            <a:r>
              <a:rPr lang="cs-CZ" dirty="0" smtClean="0"/>
              <a:t>hláskou l </a:t>
            </a:r>
            <a:r>
              <a:rPr lang="cs-CZ" dirty="0" err="1" smtClean="0"/>
              <a:t>L</a:t>
            </a:r>
            <a:r>
              <a:rPr lang="cs-CZ" dirty="0" smtClean="0"/>
              <a:t>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hláska l </a:t>
            </a:r>
            <a:r>
              <a:rPr lang="cs-CZ" dirty="0" err="1" smtClean="0"/>
              <a:t>L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</p:txBody>
      </p:sp>
    </p:spTree>
    <p:extLst>
      <p:ext uri="{BB962C8B-B14F-4D97-AF65-F5344CB8AC3E}">
        <p14:creationId xmlns:p14="http://schemas.microsoft.com/office/powerpoint/2010/main" val="804541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 písmeno   </a:t>
            </a:r>
            <a:r>
              <a:rPr lang="cs-CZ" sz="4800" dirty="0" smtClean="0">
                <a:solidFill>
                  <a:srgbClr val="FF0000"/>
                </a:solidFill>
              </a:rPr>
              <a:t>l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  k      i      l       h        u     L    F        v     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N     B       V      L     J             O    A</a:t>
            </a:r>
          </a:p>
          <a:p>
            <a:r>
              <a:rPr lang="cs-CZ" dirty="0">
                <a:latin typeface="+mj-lt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+mj-lt"/>
                <a:cs typeface="Aharoni" panose="02010803020104030203" pitchFamily="2" charset="-79"/>
              </a:rPr>
              <a:t>  D         Z        A          L       R         E</a:t>
            </a:r>
          </a:p>
          <a:p>
            <a:r>
              <a:rPr lang="cs-CZ" dirty="0">
                <a:latin typeface="Arial Black" panose="020B0A04020102020204" pitchFamily="34" charset="0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Arial Black" panose="020B0A04020102020204" pitchFamily="34" charset="0"/>
                <a:cs typeface="Aharoni" panose="02010803020104030203" pitchFamily="2" charset="-79"/>
              </a:rPr>
              <a:t>c      j      s      p     l      a      l</a:t>
            </a:r>
          </a:p>
          <a:p>
            <a:r>
              <a:rPr lang="cs-CZ" dirty="0">
                <a:latin typeface="Algerian" panose="04020705040A02060702" pitchFamily="82" charset="0"/>
                <a:cs typeface="Andalus" panose="02020603050405020304" pitchFamily="18" charset="-78"/>
              </a:rPr>
              <a:t> </a:t>
            </a:r>
            <a:r>
              <a:rPr lang="cs-CZ" dirty="0" smtClean="0">
                <a:latin typeface="Algerian" panose="04020705040A02060702" pitchFamily="82" charset="0"/>
                <a:cs typeface="Andalus" panose="02020603050405020304" pitchFamily="18" charset="-78"/>
              </a:rPr>
              <a:t>  B    D           R      T     L      S            U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L        U      S     P       A        E         H</a:t>
            </a:r>
          </a:p>
          <a:p>
            <a:r>
              <a:rPr lang="cs-CZ" dirty="0" smtClean="0">
                <a:latin typeface="Agency FB" panose="020B0503020202020204" pitchFamily="34" charset="0"/>
                <a:cs typeface="Aharoni" panose="02010803020104030203" pitchFamily="2" charset="-79"/>
              </a:rPr>
              <a:t>V       T         c         d         s    L       K          O</a:t>
            </a:r>
          </a:p>
          <a:p>
            <a:endParaRPr lang="cs-CZ" dirty="0" smtClean="0">
              <a:latin typeface="Arial Black" panose="020B0A04020102020204" pitchFamily="34" charset="0"/>
              <a:cs typeface="Aharoni" panose="02010803020104030203" pitchFamily="2" charset="-79"/>
            </a:endParaRPr>
          </a:p>
          <a:p>
            <a:endParaRPr lang="cs-CZ" dirty="0">
              <a:latin typeface="+mj-lt"/>
              <a:cs typeface="Aharoni" panose="02010803020104030203" pitchFamily="2" charset="-79"/>
            </a:endParaRPr>
          </a:p>
        </p:txBody>
      </p:sp>
      <p:pic>
        <p:nvPicPr>
          <p:cNvPr id="102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551" y="4797152"/>
            <a:ext cx="1830387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3047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  písmeno   </a:t>
            </a:r>
            <a:r>
              <a:rPr lang="cs-CZ" sz="5300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    ve  slovech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noviny    listí      Lenka       slova       auto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LEV        KLIKA         POLICIE       VLASY</a:t>
            </a:r>
          </a:p>
          <a:p>
            <a:r>
              <a:rPr lang="cs-CZ" dirty="0" smtClean="0">
                <a:latin typeface="Agency FB" panose="020B0503020202020204" pitchFamily="34" charset="0"/>
                <a:cs typeface="Aharoni" panose="02010803020104030203" pitchFamily="2" charset="-79"/>
              </a:rPr>
              <a:t>hůl         židle         telefon        halenka        motorka</a:t>
            </a:r>
          </a:p>
          <a:p>
            <a:r>
              <a:rPr lang="cs-CZ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LUKÁŠ       SLEPICE       TABULE      NOS</a:t>
            </a:r>
          </a:p>
          <a:p>
            <a:r>
              <a:rPr lang="cs-CZ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 strom       lavice       postel       světlo</a:t>
            </a:r>
          </a:p>
          <a:p>
            <a:r>
              <a:rPr lang="cs-CZ" dirty="0">
                <a:latin typeface="Algerian" panose="04020705040A02060702" pitchFamily="82" charset="0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Algerian" panose="04020705040A02060702" pitchFamily="82" charset="0"/>
                <a:cs typeface="Aharoni" panose="02010803020104030203" pitchFamily="2" charset="-79"/>
              </a:rPr>
              <a:t> knoflík         pistole      kabela</a:t>
            </a:r>
          </a:p>
          <a:p>
            <a:r>
              <a:rPr lang="cs-CZ" dirty="0">
                <a:latin typeface="Andalus" panose="02020603050405020304" pitchFamily="18" charset="-78"/>
                <a:cs typeface="Andalus" panose="02020603050405020304" pitchFamily="18" charset="-78"/>
              </a:rPr>
              <a:t> </a:t>
            </a:r>
            <a:r>
              <a:rPr lang="cs-CZ" dirty="0" smtClean="0">
                <a:latin typeface="Andalus" panose="02020603050405020304" pitchFamily="18" charset="-78"/>
                <a:cs typeface="Andalus" panose="02020603050405020304" pitchFamily="18" charset="-78"/>
              </a:rPr>
              <a:t> brýle      Lída      kalhoty       slon       </a:t>
            </a:r>
            <a:endParaRPr lang="cs-CZ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3074" name="Picture 2" descr="C:\Users\0MGM\AppData\Local\Microsoft\Windows\Temporary Internet Files\Content.IE5\JW0N6RMX\MC900409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97152"/>
            <a:ext cx="1698625" cy="188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61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 začíná  na  </a:t>
            </a:r>
            <a:r>
              <a:rPr lang="cs-CZ" sz="4800" dirty="0" smtClean="0">
                <a:solidFill>
                  <a:srgbClr val="FF0000"/>
                </a:solidFill>
              </a:rPr>
              <a:t>l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UQE9O76T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840347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UQE9O76T\MC9003541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082" y="1623528"/>
            <a:ext cx="1971675" cy="2433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SN7SDP56\MC9003601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920" y="4049712"/>
            <a:ext cx="1604962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F5SDY0GR\MC9003347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13159"/>
            <a:ext cx="1763713" cy="184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MGM\AppData\Local\Microsoft\Windows\Temporary Internet Files\Content.IE5\SN7SDP56\MC9003797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5" y="2065338"/>
            <a:ext cx="1800225" cy="151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MGM\AppData\Local\Microsoft\Windows\Temporary Internet Files\Content.IE5\JW0N6RMX\MC90044038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100" y="358775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MGM\AppData\Local\Microsoft\Windows\Temporary Internet Files\Content.IE5\SN7SDP56\MP90042522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365104"/>
            <a:ext cx="3583508" cy="238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MGM\AppData\Local\Microsoft\Windows\Temporary Internet Files\Content.IE5\JW0N6RMX\MM900040898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628" y="1109178"/>
            <a:ext cx="1724025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0MGM\AppData\Local\Microsoft\Windows\Temporary Internet Files\Content.IE5\JW0N6RMX\MM900309786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582" y="1267813"/>
            <a:ext cx="1583630" cy="119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117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na kterém místě je hláska  </a:t>
            </a:r>
            <a:r>
              <a:rPr lang="cs-CZ" sz="4400" dirty="0" smtClean="0"/>
              <a:t>L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8703369"/>
              </p:ext>
            </p:extLst>
          </p:nvPr>
        </p:nvGraphicFramePr>
        <p:xfrm>
          <a:off x="2267742" y="1556792"/>
          <a:ext cx="6480720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  <a:gridCol w="1296144"/>
                <a:gridCol w="1296144"/>
                <a:gridCol w="1296144"/>
                <a:gridCol w="1296144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9" name="Picture 3" descr="C:\Users\0MGM\AppData\Local\Microsoft\Windows\Temporary Internet Files\Content.IE5\F5SDY0GR\MC9002514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1483702" cy="141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MGM\AppData\Local\Microsoft\Windows\Temporary Internet Files\Content.IE5\SN7SDP56\MC9004412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612" y="3068960"/>
            <a:ext cx="1563565" cy="1563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2560287"/>
              </p:ext>
            </p:extLst>
          </p:nvPr>
        </p:nvGraphicFramePr>
        <p:xfrm>
          <a:off x="2411760" y="3212976"/>
          <a:ext cx="6096000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04" name="Picture 8" descr="C:\Users\0MGM\AppData\Local\Microsoft\Windows\Temporary Internet Files\Content.IE5\F5SDY0GR\MP9003414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660" y="4775015"/>
            <a:ext cx="1828800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2010912"/>
              </p:ext>
            </p:extLst>
          </p:nvPr>
        </p:nvGraphicFramePr>
        <p:xfrm>
          <a:off x="2843808" y="4941168"/>
          <a:ext cx="5616624" cy="1138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4156"/>
                <a:gridCol w="1404156"/>
                <a:gridCol w="1404156"/>
                <a:gridCol w="1404156"/>
              </a:tblGrid>
              <a:tr h="11387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029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JW0N6RMX\MC9004404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550" y="3162443"/>
            <a:ext cx="2014810" cy="2219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2114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88</TotalTime>
  <Words>215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označ  písmeno   l</vt:lpstr>
      <vt:lpstr>OZNAČ  písmeno   l    ve  slovech</vt:lpstr>
      <vt:lpstr>co  začíná  na  l</vt:lpstr>
      <vt:lpstr>urči, na kterém místě je hláska  L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10</cp:revision>
  <dcterms:created xsi:type="dcterms:W3CDTF">2013-10-21T18:47:38Z</dcterms:created>
  <dcterms:modified xsi:type="dcterms:W3CDTF">2013-11-01T17:20:57Z</dcterms:modified>
</cp:coreProperties>
</file>