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9" r:id="rId4"/>
    <p:sldId id="257" r:id="rId5"/>
    <p:sldId id="258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Documents%20and%20Settings\rodi&#269;e\Plocha\Autumn%20Leaves%20-%20YouTube.wmv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anglictina.pise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XR0jxcfAWK0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Autumn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3.A 5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seznámení se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s možností nepravidelného tvoření mn. Č. v aj. Dále na úrovni 3. </a:t>
              </a:r>
              <a:r>
                <a:rPr kumimoji="0" lang="cs-CZ" sz="2000" b="1" i="0" u="none" strike="noStrike" kern="1200" cap="all" spc="0" normalizeH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roč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 procvičuje barvy a na úrovni 5. </a:t>
              </a:r>
              <a:r>
                <a:rPr kumimoji="0" lang="cs-CZ" sz="2000" b="1" i="0" u="none" strike="noStrike" kern="1200" cap="all" spc="0" normalizeH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roč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 ověřuje schopnost porozumění rodilému mluvčímu.</a:t>
              </a:r>
              <a:endParaRPr kumimoji="0" lang="cs-CZ" sz="20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357290" y="357166"/>
            <a:ext cx="333508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mtClean="0"/>
              <a:t>VY_22_INOVACE_22_</a:t>
            </a:r>
            <a:r>
              <a:rPr lang="cs-CZ" dirty="0" err="1" smtClean="0"/>
              <a:t>Autumn</a:t>
            </a:r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5776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Nadpis 1"/>
          <p:cNvSpPr>
            <a:spLocks noGrp="1"/>
          </p:cNvSpPr>
          <p:nvPr>
            <p:ph type="ctrTitle"/>
          </p:nvPr>
        </p:nvSpPr>
        <p:spPr>
          <a:xfrm>
            <a:off x="1357290" y="1857364"/>
            <a:ext cx="7406640" cy="1472184"/>
          </a:xfrm>
        </p:spPr>
        <p:txBody>
          <a:bodyPr/>
          <a:lstStyle/>
          <a:p>
            <a:r>
              <a:rPr lang="cs-CZ" dirty="0" err="1" smtClean="0"/>
              <a:t>Autumn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1432560" y="359898"/>
            <a:ext cx="7406640" cy="1472184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Autumn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9" name="Picture 7" descr="C:\Documents and Settings\rodiče\Local Settings\Temporary Internet Files\Content.IE5\EO5EJKVL\MP9004069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428604"/>
            <a:ext cx="3657600" cy="5486400"/>
          </a:xfrm>
          <a:prstGeom prst="rect">
            <a:avLst/>
          </a:prstGeom>
          <a:noFill/>
        </p:spPr>
      </p:pic>
      <p:pic>
        <p:nvPicPr>
          <p:cNvPr id="3081" name="Picture 9" descr="C:\Documents and Settings\rodiče\Local Settings\Temporary Internet Files\Content.IE5\Q5C3AVSP\MP9004069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643050"/>
            <a:ext cx="4286281" cy="4143404"/>
          </a:xfrm>
          <a:prstGeom prst="rect">
            <a:avLst/>
          </a:prstGeom>
          <a:noFill/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428596" y="5857892"/>
            <a:ext cx="1214446" cy="50736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tree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5143504" y="5929330"/>
            <a:ext cx="1214446" cy="50736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trees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rodiče\Local Settings\Temporary Internet Files\Content.IE5\EO5EJKVL\MP9004253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2285992"/>
            <a:ext cx="3571900" cy="3357586"/>
          </a:xfrm>
          <a:prstGeom prst="rect">
            <a:avLst/>
          </a:prstGeom>
          <a:noFill/>
        </p:spPr>
      </p:pic>
      <p:pic>
        <p:nvPicPr>
          <p:cNvPr id="1027" name="Picture 3" descr="C:\Documents and Settings\rodiče\Local Settings\Temporary Internet Files\Content.IE5\LOFH8Y0X\MP9003989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2571744"/>
            <a:ext cx="3875512" cy="307183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Autumn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3214686"/>
            <a:ext cx="1067738" cy="507366"/>
          </a:xfrm>
        </p:spPr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leaf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572132" y="5072074"/>
            <a:ext cx="1214446" cy="507366"/>
          </a:xfrm>
          <a:prstGeom prst="rect">
            <a:avLst/>
          </a:prstGeom>
          <a:solidFill>
            <a:schemeClr val="bg1"/>
          </a:solidFill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leaves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107257" y="2000240"/>
            <a:ext cx="1714512" cy="50736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tIns="0" anchor="ctr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000" b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a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green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leaf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107257" y="1142984"/>
            <a:ext cx="1428760" cy="50736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tIns="0" anchor="ctr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000" b="1" dirty="0" smtClean="0"/>
              <a:t>a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red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leaf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107257" y="4000504"/>
            <a:ext cx="2143140" cy="50736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tIns="0" anchor="ctr">
            <a:no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orange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leaf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107257" y="214290"/>
            <a:ext cx="1928826" cy="50736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tIns="0" anchor="ctr">
            <a:no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000" b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a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yellow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leaf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107257" y="2928934"/>
            <a:ext cx="1714512" cy="50736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tIns="0" anchor="ctr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000" b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a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brown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leaf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9" name="Obrázek 8" descr="list - orang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3767" y="214290"/>
            <a:ext cx="1384017" cy="1428760"/>
          </a:xfrm>
          <a:prstGeom prst="rect">
            <a:avLst/>
          </a:prstGeom>
        </p:spPr>
      </p:pic>
      <p:pic>
        <p:nvPicPr>
          <p:cNvPr id="10" name="Obrázek 9" descr="list - green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00429" y="0"/>
            <a:ext cx="1660797" cy="1714488"/>
          </a:xfrm>
          <a:prstGeom prst="rect">
            <a:avLst/>
          </a:prstGeom>
        </p:spPr>
      </p:pic>
      <p:pic>
        <p:nvPicPr>
          <p:cNvPr id="11" name="Obrázek 10" descr="list - r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15008" y="3143248"/>
            <a:ext cx="1937600" cy="2000240"/>
          </a:xfrm>
          <a:prstGeom prst="rect">
            <a:avLst/>
          </a:prstGeom>
        </p:spPr>
      </p:pic>
      <p:pic>
        <p:nvPicPr>
          <p:cNvPr id="12" name="Obrázek 11" descr="list - brown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571604" y="5429264"/>
            <a:ext cx="1143008" cy="1179960"/>
          </a:xfrm>
          <a:prstGeom prst="rect">
            <a:avLst/>
          </a:prstGeom>
        </p:spPr>
      </p:pic>
      <p:pic>
        <p:nvPicPr>
          <p:cNvPr id="13" name="Obrázek 12" descr="list - yellow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57488" y="1571612"/>
            <a:ext cx="2357454" cy="2433667"/>
          </a:xfrm>
          <a:prstGeom prst="rect">
            <a:avLst/>
          </a:prstGeom>
        </p:spPr>
      </p:pic>
      <p:pic>
        <p:nvPicPr>
          <p:cNvPr id="14" name="Obrázek 13" descr="list - yellow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858148" y="3286124"/>
            <a:ext cx="1176414" cy="1214446"/>
          </a:xfrm>
          <a:prstGeom prst="rect">
            <a:avLst/>
          </a:prstGeom>
        </p:spPr>
      </p:pic>
      <p:pic>
        <p:nvPicPr>
          <p:cNvPr id="15" name="Obrázek 14" descr="list - r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715008" y="500042"/>
            <a:ext cx="928695" cy="958719"/>
          </a:xfrm>
          <a:prstGeom prst="rect">
            <a:avLst/>
          </a:prstGeom>
        </p:spPr>
      </p:pic>
      <p:pic>
        <p:nvPicPr>
          <p:cNvPr id="16" name="Obrázek 15" descr="list - orange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572132" y="4929197"/>
            <a:ext cx="1714512" cy="1769939"/>
          </a:xfrm>
          <a:prstGeom prst="rect">
            <a:avLst/>
          </a:prstGeom>
        </p:spPr>
      </p:pic>
      <p:pic>
        <p:nvPicPr>
          <p:cNvPr id="17" name="Obrázek 16" descr="list - brown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643569" y="1571612"/>
            <a:ext cx="1799221" cy="1857388"/>
          </a:xfrm>
          <a:prstGeom prst="rect">
            <a:avLst/>
          </a:prstGeom>
        </p:spPr>
      </p:pic>
      <p:pic>
        <p:nvPicPr>
          <p:cNvPr id="18" name="Obrázek 17" descr="list - green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00430" y="4071942"/>
            <a:ext cx="1660797" cy="1714488"/>
          </a:xfrm>
          <a:prstGeom prst="rect">
            <a:avLst/>
          </a:prstGeom>
        </p:spPr>
      </p:pic>
      <p:pic>
        <p:nvPicPr>
          <p:cNvPr id="19" name="Obrázek 18" descr="list - yellow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357686" y="5500702"/>
            <a:ext cx="1176414" cy="1214446"/>
          </a:xfrm>
          <a:prstGeom prst="rect">
            <a:avLst/>
          </a:prstGeom>
        </p:spPr>
      </p:pic>
      <p:pic>
        <p:nvPicPr>
          <p:cNvPr id="20" name="Obrázek 19" descr="list - brown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715272" y="4500570"/>
            <a:ext cx="1143008" cy="1179960"/>
          </a:xfrm>
          <a:prstGeom prst="rect">
            <a:avLst/>
          </a:prstGeom>
        </p:spPr>
      </p:pic>
      <p:pic>
        <p:nvPicPr>
          <p:cNvPr id="21" name="Obrázek 20" descr="list - r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858148" y="1785926"/>
            <a:ext cx="928695" cy="958719"/>
          </a:xfrm>
          <a:prstGeom prst="rect">
            <a:avLst/>
          </a:prstGeom>
        </p:spPr>
      </p:pic>
      <p:pic>
        <p:nvPicPr>
          <p:cNvPr id="22" name="Obrázek 21" descr="list - green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5072066" y="1643050"/>
            <a:ext cx="633418" cy="6538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4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2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6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4" presetID="2" presetClass="entr" presetSubtype="3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857364"/>
            <a:ext cx="4762500" cy="3114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142976" y="214290"/>
            <a:ext cx="7572428" cy="1357322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Why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do </a:t>
            </a:r>
            <a:r>
              <a:rPr kumimoji="0" lang="cs-CZ" sz="3600" b="0" i="0" u="none" strike="noStrike" kern="1200" cap="none" spc="0" normalizeH="0" noProof="0" dirty="0" err="1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leaves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0" normalizeH="0" noProof="0" dirty="0" err="1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change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0" normalizeH="0" noProof="0" dirty="0" err="1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their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0" normalizeH="0" noProof="0" dirty="0" err="1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colour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Autumn Leaves - YouTube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2552700" y="1905000"/>
            <a:ext cx="40386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85852" y="1000108"/>
            <a:ext cx="25827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smtClean="0">
                <a:hlinkClick r:id="rId2"/>
              </a:rPr>
              <a:t>anglictina.pise.cz/</a:t>
            </a:r>
            <a:endParaRPr lang="cs-CZ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142976" y="214290"/>
            <a:ext cx="4000528" cy="71438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85852" y="1500174"/>
            <a:ext cx="3950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http://office.</a:t>
            </a:r>
            <a:r>
              <a:rPr lang="cs-CZ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microsoft.com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57290" y="192880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?v=XR0jxcfAWK0&amp;feature=</a:t>
            </a:r>
            <a:r>
              <a:rPr lang="cs-CZ" dirty="0" err="1" smtClean="0">
                <a:hlinkClick r:id="rId4"/>
              </a:rPr>
              <a:t>related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274</TotalTime>
  <Words>132</Words>
  <Application>Microsoft Office PowerPoint</Application>
  <PresentationFormat>Předvádění na obrazovce (4:3)</PresentationFormat>
  <Paragraphs>36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Autumn</vt:lpstr>
      <vt:lpstr>Snímek 3</vt:lpstr>
      <vt:lpstr>Autumn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Autumn</dc:title>
  <cp:lastModifiedBy>Hanka</cp:lastModifiedBy>
  <cp:revision>29</cp:revision>
  <dcterms:modified xsi:type="dcterms:W3CDTF">2011-12-31T14:42:14Z</dcterms:modified>
</cp:coreProperties>
</file>