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1" r:id="rId4"/>
    <p:sldId id="258" r:id="rId5"/>
    <p:sldId id="259" r:id="rId6"/>
    <p:sldId id="260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5165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3837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380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0007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9822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2694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0773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5347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785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4731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6636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B850F-8EA4-4614-9342-F3CBF9525B20}" type="datetimeFigureOut">
              <a:rPr lang="cs-CZ" smtClean="0"/>
              <a:pPr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64FF0-5FBC-492C-86C9-AFBB78493A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1451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jpeg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7254099"/>
              </p:ext>
            </p:extLst>
          </p:nvPr>
        </p:nvGraphicFramePr>
        <p:xfrm>
          <a:off x="2267744" y="85817"/>
          <a:ext cx="4536504" cy="6636257"/>
        </p:xfrm>
        <a:graphic>
          <a:graphicData uri="http://schemas.openxmlformats.org/presentationml/2006/ole">
            <p:oleObj spid="_x0000_s1026" name="Dokument" r:id="rId3" imgW="5901230" imgH="8633110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93366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Shopping and</a:t>
            </a:r>
            <a:r>
              <a:rPr lang="en-US" sz="5400" dirty="0" smtClean="0"/>
              <a:t> Services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600" dirty="0" smtClean="0"/>
              <a:t>Shops and Buildings in the Town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00841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rgbClr val="92D050"/>
          </a:solidFill>
        </p:spPr>
        <p:txBody>
          <a:bodyPr/>
          <a:lstStyle/>
          <a:p>
            <a:r>
              <a:rPr lang="en-US" dirty="0" smtClean="0"/>
              <a:t>Shops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5257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baker’s</a:t>
            </a:r>
            <a:r>
              <a:rPr lang="cs-CZ" dirty="0" smtClean="0"/>
              <a:t>                                 florist</a:t>
            </a:r>
            <a:r>
              <a:rPr lang="en-US" dirty="0" smtClean="0"/>
              <a:t>’s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greengrocer’s                </a:t>
            </a:r>
            <a:r>
              <a:rPr lang="cs-CZ" dirty="0" smtClean="0"/>
              <a:t>    fishmonger</a:t>
            </a:r>
            <a:r>
              <a:rPr lang="en-US" dirty="0" smtClean="0"/>
              <a:t>’s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butcher’s                            </a:t>
            </a:r>
            <a:r>
              <a:rPr lang="cs-CZ" dirty="0" smtClean="0"/>
              <a:t>chemist</a:t>
            </a:r>
            <a:r>
              <a:rPr lang="en-US" dirty="0" smtClean="0"/>
              <a:t>’s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jeweller</a:t>
            </a:r>
            <a:r>
              <a:rPr lang="en-US" dirty="0" smtClean="0"/>
              <a:t>’s</a:t>
            </a:r>
            <a:r>
              <a:rPr lang="cs-CZ" dirty="0" smtClean="0"/>
              <a:t>                           bookshop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newsagent’s</a:t>
            </a:r>
            <a:r>
              <a:rPr lang="cs-CZ" dirty="0" smtClean="0"/>
              <a:t>                      clothes shop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pic>
        <p:nvPicPr>
          <p:cNvPr id="1027" name="Picture 3" descr="C:\Documents and Settings\hanau\Local Settings\Temporary Internet Files\Content.IE5\XUG3SY9T\MC90014963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484784"/>
            <a:ext cx="1224136" cy="889581"/>
          </a:xfrm>
          <a:prstGeom prst="rect">
            <a:avLst/>
          </a:prstGeom>
          <a:noFill/>
        </p:spPr>
      </p:pic>
      <p:pic>
        <p:nvPicPr>
          <p:cNvPr id="1028" name="Picture 4" descr="C:\Documents and Settings\hanau\Local Settings\Temporary Internet Files\Content.IE5\GCD1TT1N\MC9004418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564905"/>
            <a:ext cx="1062795" cy="936104"/>
          </a:xfrm>
          <a:prstGeom prst="rect">
            <a:avLst/>
          </a:prstGeom>
          <a:noFill/>
        </p:spPr>
      </p:pic>
      <p:pic>
        <p:nvPicPr>
          <p:cNvPr id="1031" name="Picture 7" descr="C:\Documents and Settings\hanau\Local Settings\Temporary Internet Files\Content.IE5\MF8YEG7A\MC90044185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861048"/>
            <a:ext cx="864096" cy="855048"/>
          </a:xfrm>
          <a:prstGeom prst="rect">
            <a:avLst/>
          </a:prstGeom>
          <a:noFill/>
        </p:spPr>
      </p:pic>
      <p:pic>
        <p:nvPicPr>
          <p:cNvPr id="1038" name="Picture 14" descr="C:\Documents and Settings\hanau\Local Settings\Temporary Internet Files\Content.IE5\MF8YEG7A\MC90015003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869160"/>
            <a:ext cx="833670" cy="864096"/>
          </a:xfrm>
          <a:prstGeom prst="rect">
            <a:avLst/>
          </a:prstGeom>
          <a:noFill/>
        </p:spPr>
      </p:pic>
      <p:pic>
        <p:nvPicPr>
          <p:cNvPr id="1044" name="Picture 20" descr="C:\Documents and Settings\hanau\Local Settings\Temporary Internet Files\Content.IE5\LAOERGNV\MC90032959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5877272"/>
            <a:ext cx="720080" cy="762627"/>
          </a:xfrm>
          <a:prstGeom prst="rect">
            <a:avLst/>
          </a:prstGeom>
          <a:noFill/>
        </p:spPr>
      </p:pic>
      <p:pic>
        <p:nvPicPr>
          <p:cNvPr id="1048" name="Picture 24" descr="C:\Documents and Settings\hanau\Local Settings\Temporary Internet Files\Content.IE5\GCD1TT1N\MC90024164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4725144"/>
            <a:ext cx="864096" cy="758902"/>
          </a:xfrm>
          <a:prstGeom prst="rect">
            <a:avLst/>
          </a:prstGeom>
          <a:noFill/>
        </p:spPr>
      </p:pic>
      <p:pic>
        <p:nvPicPr>
          <p:cNvPr id="5" name="Picture 4" descr="C:\Documents and Settings\hanau\Local Settings\Temporary Internet Files\Content.IE5\XUG3SY9T\MC90040621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5661248"/>
            <a:ext cx="990156" cy="864011"/>
          </a:xfrm>
          <a:prstGeom prst="rect">
            <a:avLst/>
          </a:prstGeom>
          <a:noFill/>
        </p:spPr>
      </p:pic>
      <p:pic>
        <p:nvPicPr>
          <p:cNvPr id="6" name="Picture 7" descr="C:\Documents and Settings\hanau\Local Settings\Temporary Internet Files\Content.IE5\GCD1TT1N\MC900250549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288" y="3645024"/>
            <a:ext cx="1184055" cy="1008112"/>
          </a:xfrm>
          <a:prstGeom prst="rect">
            <a:avLst/>
          </a:prstGeom>
          <a:noFill/>
        </p:spPr>
      </p:pic>
      <p:pic>
        <p:nvPicPr>
          <p:cNvPr id="7" name="Picture 14" descr="C:\Documents and Settings\hanau\Local Settings\Temporary Internet Files\Content.IE5\MF8YEG7A\MP900405246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2420888"/>
            <a:ext cx="1411357" cy="1008112"/>
          </a:xfrm>
          <a:prstGeom prst="rect">
            <a:avLst/>
          </a:prstGeom>
          <a:noFill/>
        </p:spPr>
      </p:pic>
      <p:pic>
        <p:nvPicPr>
          <p:cNvPr id="1039" name="Picture 15" descr="C:\Documents and Settings\hanau\Local Settings\Temporary Internet Files\Content.IE5\GCD1TT1N\MC900280420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08304" y="1484784"/>
            <a:ext cx="930738" cy="1008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Where can you buy the following things?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556792"/>
            <a:ext cx="4038600" cy="4525963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 smtClean="0"/>
              <a:t>sausages, meat</a:t>
            </a:r>
          </a:p>
          <a:p>
            <a:endParaRPr lang="en-US" dirty="0"/>
          </a:p>
          <a:p>
            <a:r>
              <a:rPr lang="en-US" dirty="0" smtClean="0"/>
              <a:t>bread, cakes, </a:t>
            </a:r>
          </a:p>
          <a:p>
            <a:endParaRPr lang="en-US" dirty="0"/>
          </a:p>
          <a:p>
            <a:r>
              <a:rPr lang="en-US" dirty="0" smtClean="0"/>
              <a:t>rings, bracelets, </a:t>
            </a:r>
          </a:p>
          <a:p>
            <a:endParaRPr lang="en-US" dirty="0"/>
          </a:p>
          <a:p>
            <a:r>
              <a:rPr lang="en-US" dirty="0" smtClean="0"/>
              <a:t>magazines, newspapers</a:t>
            </a:r>
          </a:p>
          <a:p>
            <a:endParaRPr lang="en-US" dirty="0"/>
          </a:p>
          <a:p>
            <a:r>
              <a:rPr lang="en-US" dirty="0" smtClean="0"/>
              <a:t>bananas, carrots, 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at the butcher’s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at the baker’s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at the jeweller's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at the newsagent’s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at the greengrocer’s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8976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Where do you go if you need to buy the following things?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038600" cy="4525963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 smtClean="0"/>
              <a:t>books, textbooks, </a:t>
            </a:r>
          </a:p>
          <a:p>
            <a:endParaRPr lang="en-US" dirty="0"/>
          </a:p>
          <a:p>
            <a:r>
              <a:rPr lang="en-US" dirty="0" smtClean="0"/>
              <a:t>trousers, jackets,</a:t>
            </a:r>
          </a:p>
          <a:p>
            <a:endParaRPr lang="en-US" dirty="0"/>
          </a:p>
          <a:p>
            <a:r>
              <a:rPr lang="en-US" dirty="0" smtClean="0"/>
              <a:t>shampoo, perfume </a:t>
            </a:r>
          </a:p>
          <a:p>
            <a:endParaRPr lang="en-US" dirty="0"/>
          </a:p>
          <a:p>
            <a:r>
              <a:rPr lang="en-US" dirty="0" smtClean="0"/>
              <a:t>fish, seafood</a:t>
            </a:r>
          </a:p>
          <a:p>
            <a:endParaRPr lang="en-US" dirty="0"/>
          </a:p>
          <a:p>
            <a:r>
              <a:rPr lang="en-US" dirty="0" smtClean="0"/>
              <a:t>flowers, flowerpots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to a bookshop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to a clothes shop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to the chemist’s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to the fishmonger’s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to the florist’s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973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Services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sz="2800" dirty="0" smtClean="0"/>
              <a:t>Where do you go if you need to clean your clothes? </a:t>
            </a:r>
            <a:r>
              <a:rPr lang="cs-CZ" sz="2800" dirty="0" smtClean="0"/>
              <a:t> </a:t>
            </a:r>
            <a:endParaRPr lang="en-US" sz="2800" dirty="0" smtClean="0"/>
          </a:p>
          <a:p>
            <a:r>
              <a:rPr lang="en-US" sz="2800" dirty="0" smtClean="0">
                <a:solidFill>
                  <a:srgbClr val="FF0000"/>
                </a:solidFill>
              </a:rPr>
              <a:t>to the dry cleaner’s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sz="2800" dirty="0" smtClean="0"/>
              <a:t>Where can you send a postcard?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at the post office</a:t>
            </a:r>
          </a:p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/>
              <a:t>Where do you go if you </a:t>
            </a:r>
            <a:r>
              <a:rPr lang="en-US" sz="2800" dirty="0" smtClean="0"/>
              <a:t>want </a:t>
            </a:r>
            <a:r>
              <a:rPr lang="cs-CZ" sz="2800" dirty="0" smtClean="0"/>
              <a:t>a </a:t>
            </a:r>
            <a:r>
              <a:rPr lang="en-US" sz="2800" dirty="0" smtClean="0"/>
              <a:t>new haircut?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to the hairdresser’s</a:t>
            </a:r>
            <a:endParaRPr lang="cs-CZ" sz="2800" dirty="0" smtClean="0">
              <a:solidFill>
                <a:srgbClr val="FF0000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  <a:p>
            <a:endParaRPr lang="en-US" sz="2800" dirty="0" smtClean="0"/>
          </a:p>
          <a:p>
            <a:endParaRPr lang="en-US" sz="2800" dirty="0">
              <a:solidFill>
                <a:srgbClr val="FF0000"/>
              </a:solidFill>
            </a:endParaRPr>
          </a:p>
          <a:p>
            <a:endParaRPr lang="en-US" sz="2800" dirty="0" smtClean="0"/>
          </a:p>
          <a:p>
            <a:endParaRPr lang="en-US" sz="2800" dirty="0">
              <a:solidFill>
                <a:srgbClr val="FF0000"/>
              </a:solidFill>
            </a:endParaRPr>
          </a:p>
          <a:p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664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Try to guess the name of the building.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</a:t>
            </a:r>
            <a:r>
              <a:rPr lang="cs-CZ" dirty="0" smtClean="0"/>
              <a:t> a </a:t>
            </a:r>
            <a:r>
              <a:rPr lang="en-US" dirty="0" smtClean="0"/>
              <a:t>building where people go to pray and where </a:t>
            </a:r>
            <a:r>
              <a:rPr lang="cs-CZ" smtClean="0"/>
              <a:t>priests give </a:t>
            </a:r>
            <a:r>
              <a:rPr lang="cs-CZ" dirty="0" smtClean="0"/>
              <a:t>a religious speech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church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8" name="Picture 4" descr="C:\Documents and Settings\hanau\Local Settings\Temporary Internet Files\Content.IE5\MF8YEG7A\MP9001448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5458" y="4005064"/>
            <a:ext cx="2478950" cy="16364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Try to guess the name of the building.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a large building where there are a lot of offices of the local government and where there is a room for weddings and other special occasions.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town hall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7" name="Picture 3" descr="C:\Documents and Settings\hanau\Local Settings\Temporary Internet Files\Content.IE5\LAOERGNV\MC90043513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365104"/>
            <a:ext cx="1873250" cy="1425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826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227</Words>
  <Application>Microsoft Office PowerPoint</Application>
  <PresentationFormat>Předvádění na obrazovce (4:3)</PresentationFormat>
  <Paragraphs>83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Dokument</vt:lpstr>
      <vt:lpstr>Snímek 1</vt:lpstr>
      <vt:lpstr>Shopping and Services</vt:lpstr>
      <vt:lpstr>Shops</vt:lpstr>
      <vt:lpstr>Where can you buy the following things?</vt:lpstr>
      <vt:lpstr>Where do you go if you need to buy the following things?</vt:lpstr>
      <vt:lpstr>Services</vt:lpstr>
      <vt:lpstr>Try to guess the name of the building.</vt:lpstr>
      <vt:lpstr>Try to guess the name of the building.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Shopping and Services</dc:title>
  <dc:creator>Hana Urbanová</dc:creator>
  <cp:lastModifiedBy>urbanovah</cp:lastModifiedBy>
  <cp:revision>26</cp:revision>
  <dcterms:created xsi:type="dcterms:W3CDTF">2013-01-07T17:08:15Z</dcterms:created>
  <dcterms:modified xsi:type="dcterms:W3CDTF">2013-10-31T07:16:23Z</dcterms:modified>
</cp:coreProperties>
</file>