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727" autoAdjust="0"/>
  </p:normalViewPr>
  <p:slideViewPr>
    <p:cSldViewPr>
      <p:cViewPr>
        <p:scale>
          <a:sx n="58" d="100"/>
          <a:sy n="58" d="100"/>
        </p:scale>
        <p:origin x="-1027" y="-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24.8.2013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50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Slabiky od M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Y="-2280" custLinFactNeighborX="995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1961EED-0417-4887-BCB6-9D128716C42D}" type="presOf" srcId="{6B0205A6-422D-4956-AD89-0CEBCAE4530D}" destId="{B1DDF1AD-3BC2-43B8-A8D0-A33120EFAF7C}" srcOrd="0" destOrd="0" presId="urn:microsoft.com/office/officeart/2005/8/layout/vList2"/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3B9DC29D-D2B2-40B5-A81F-34DBAAE0D233}" type="presOf" srcId="{39F8B381-5807-488E-AC22-73DD4140ED4A}" destId="{612116FE-9061-44B1-A457-8F1AFBD162E0}" srcOrd="0" destOrd="0" presId="urn:microsoft.com/office/officeart/2005/8/layout/vList2"/>
    <dgm:cxn modelId="{CC3BD547-CE41-4B20-AACE-E5986A3F7F8F}" type="presOf" srcId="{445C7998-7549-48B0-BD68-D4F0167F02E5}" destId="{7B541546-39A7-4633-AED0-6028788110D7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158D82E1-3048-4BC4-8E31-A0DE8D5F6650}" type="presOf" srcId="{C73C7642-F245-4585-8F88-243F9FAEF6CA}" destId="{1C4BCB69-D3A6-4CCF-9871-D9B9359B8159}" srcOrd="0" destOrd="0" presId="urn:microsoft.com/office/officeart/2005/8/layout/vList2"/>
    <dgm:cxn modelId="{04646E2A-C1AF-448E-AF28-3A06A36B8D58}" type="presOf" srcId="{FBBFC3EA-9D9D-4F3A-BEA6-9C2C0E46BF20}" destId="{ACAD381E-21DC-4C07-8FDD-119C2EC3BB2E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DC271BED-1CAE-48EC-8511-9CAFBBECEBB5}" type="presOf" srcId="{EBC41103-E2E5-4D48-9B4B-425520D3D098}" destId="{97CBBA99-26B9-4E2D-BA76-BF47FEBF0134}" srcOrd="0" destOrd="0" presId="urn:microsoft.com/office/officeart/2005/8/layout/vList2"/>
    <dgm:cxn modelId="{F728A4E2-A527-4A3B-99EA-E41B369D5DFB}" type="presParOf" srcId="{612116FE-9061-44B1-A457-8F1AFBD162E0}" destId="{7B541546-39A7-4633-AED0-6028788110D7}" srcOrd="0" destOrd="0" presId="urn:microsoft.com/office/officeart/2005/8/layout/vList2"/>
    <dgm:cxn modelId="{D3FB92C3-FE38-4FD4-8332-0F72230EB2B0}" type="presParOf" srcId="{612116FE-9061-44B1-A457-8F1AFBD162E0}" destId="{9B9314F6-85CC-4C49-B24D-6AF5DF05D800}" srcOrd="1" destOrd="0" presId="urn:microsoft.com/office/officeart/2005/8/layout/vList2"/>
    <dgm:cxn modelId="{B5890494-13F3-44AC-ABD5-878E05977BA3}" type="presParOf" srcId="{612116FE-9061-44B1-A457-8F1AFBD162E0}" destId="{ACAD381E-21DC-4C07-8FDD-119C2EC3BB2E}" srcOrd="2" destOrd="0" presId="urn:microsoft.com/office/officeart/2005/8/layout/vList2"/>
    <dgm:cxn modelId="{C8E03B4D-22D5-48A3-8E49-D8CC0AA2AFD9}" type="presParOf" srcId="{612116FE-9061-44B1-A457-8F1AFBD162E0}" destId="{208194AD-7544-4854-B7A4-4A67E5453B54}" srcOrd="3" destOrd="0" presId="urn:microsoft.com/office/officeart/2005/8/layout/vList2"/>
    <dgm:cxn modelId="{93EEAFC8-D871-4B50-8A5B-A319E9F28ACE}" type="presParOf" srcId="{612116FE-9061-44B1-A457-8F1AFBD162E0}" destId="{1C4BCB69-D3A6-4CCF-9871-D9B9359B8159}" srcOrd="4" destOrd="0" presId="urn:microsoft.com/office/officeart/2005/8/layout/vList2"/>
    <dgm:cxn modelId="{1B1AF99E-4468-4BCB-9A90-42F0FC54D1AB}" type="presParOf" srcId="{612116FE-9061-44B1-A457-8F1AFBD162E0}" destId="{34DE5943-AAB5-4DC3-B765-99B35FCB6ECD}" srcOrd="5" destOrd="0" presId="urn:microsoft.com/office/officeart/2005/8/layout/vList2"/>
    <dgm:cxn modelId="{34119B3E-EBE6-40A5-8081-D2FC1D4C81D3}" type="presParOf" srcId="{612116FE-9061-44B1-A457-8F1AFBD162E0}" destId="{97CBBA99-26B9-4E2D-BA76-BF47FEBF0134}" srcOrd="6" destOrd="0" presId="urn:microsoft.com/office/officeart/2005/8/layout/vList2"/>
    <dgm:cxn modelId="{AE4F17A1-6F08-4ED7-ADAE-F80CA672D47B}" type="presParOf" srcId="{612116FE-9061-44B1-A457-8F1AFBD162E0}" destId="{9A22653A-B2DB-4D9E-A633-AD2EC219A723}" srcOrd="7" destOrd="0" presId="urn:microsoft.com/office/officeart/2005/8/layout/vList2"/>
    <dgm:cxn modelId="{263EF471-E955-4402-864F-06B7A3953BC0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0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Název školy</a:t>
          </a:r>
          <a:r>
            <a:rPr lang="cs-CZ" sz="2100" b="1" kern="1200" dirty="0" smtClean="0"/>
            <a:t>: Základní škola a Mateřská škola Troskotovice, příspěvková organizace</a:t>
          </a:r>
          <a:endParaRPr lang="cs-CZ" sz="2100" kern="1200" dirty="0"/>
        </a:p>
      </dsp:txBody>
      <dsp:txXfrm>
        <a:off x="40780" y="40780"/>
        <a:ext cx="7225205" cy="753819"/>
      </dsp:txXfrm>
    </dsp:sp>
    <dsp:sp modelId="{ACAD381E-21DC-4C07-8FDD-119C2EC3BB2E}">
      <dsp:nvSpPr>
        <dsp:cNvPr id="0" name=""/>
        <dsp:cNvSpPr/>
      </dsp:nvSpPr>
      <dsp:spPr>
        <a:xfrm>
          <a:off x="0" y="918697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12210"/>
                <a:satOff val="-18034"/>
                <a:lumOff val="19816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312210"/>
                <a:satOff val="-18034"/>
                <a:lumOff val="19816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312210"/>
                <a:satOff val="-18034"/>
                <a:lumOff val="19816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312210"/>
                <a:satOff val="-18034"/>
                <a:lumOff val="19816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312210"/>
              <a:satOff val="-18034"/>
              <a:lumOff val="19816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</a:t>
          </a:r>
          <a:r>
            <a:rPr lang="cs-CZ" sz="2100" kern="1200" smtClean="0"/>
            <a:t>: Mgr. </a:t>
          </a:r>
          <a:r>
            <a:rPr lang="cs-CZ" sz="2100" kern="1200" dirty="0" smtClean="0"/>
            <a:t>Vlasta Šujanová</a:t>
          </a:r>
          <a:endParaRPr lang="cs-CZ" sz="2100" kern="1200" dirty="0"/>
        </a:p>
      </dsp:txBody>
      <dsp:txXfrm>
        <a:off x="40780" y="959477"/>
        <a:ext cx="7225205" cy="753819"/>
      </dsp:txXfrm>
    </dsp:sp>
    <dsp:sp modelId="{1C4BCB69-D3A6-4CCF-9871-D9B9359B8159}">
      <dsp:nvSpPr>
        <dsp:cNvPr id="0" name=""/>
        <dsp:cNvSpPr/>
      </dsp:nvSpPr>
      <dsp:spPr>
        <a:xfrm>
          <a:off x="0" y="1814557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24420"/>
                <a:satOff val="-36069"/>
                <a:lumOff val="39631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624420"/>
                <a:satOff val="-36069"/>
                <a:lumOff val="39631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624420"/>
                <a:satOff val="-36069"/>
                <a:lumOff val="39631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624420"/>
                <a:satOff val="-36069"/>
                <a:lumOff val="39631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624420"/>
              <a:satOff val="-36069"/>
              <a:lumOff val="39631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Téma</a:t>
          </a:r>
          <a:r>
            <a:rPr lang="cs-CZ" sz="2100" kern="1200" dirty="0" smtClean="0"/>
            <a:t>: Slabiky od M</a:t>
          </a:r>
          <a:endParaRPr lang="cs-CZ" sz="2100" kern="1200" dirty="0"/>
        </a:p>
      </dsp:txBody>
      <dsp:txXfrm>
        <a:off x="40780" y="1855337"/>
        <a:ext cx="7225205" cy="753819"/>
      </dsp:txXfrm>
    </dsp:sp>
    <dsp:sp modelId="{97CBBA99-26B9-4E2D-BA76-BF47FEBF0134}">
      <dsp:nvSpPr>
        <dsp:cNvPr id="0" name=""/>
        <dsp:cNvSpPr/>
      </dsp:nvSpPr>
      <dsp:spPr>
        <a:xfrm>
          <a:off x="0" y="2710417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24420"/>
                <a:satOff val="-36069"/>
                <a:lumOff val="39631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624420"/>
                <a:satOff val="-36069"/>
                <a:lumOff val="39631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624420"/>
                <a:satOff val="-36069"/>
                <a:lumOff val="39631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624420"/>
                <a:satOff val="-36069"/>
                <a:lumOff val="39631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624420"/>
              <a:satOff val="-36069"/>
              <a:lumOff val="39631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: 50</a:t>
          </a:r>
          <a:endParaRPr lang="cs-CZ" sz="2100" kern="1200" dirty="0"/>
        </a:p>
      </dsp:txBody>
      <dsp:txXfrm>
        <a:off x="40780" y="2751197"/>
        <a:ext cx="7225205" cy="753819"/>
      </dsp:txXfrm>
    </dsp:sp>
    <dsp:sp modelId="{B1DDF1AD-3BC2-43B8-A8D0-A33120EFAF7C}">
      <dsp:nvSpPr>
        <dsp:cNvPr id="0" name=""/>
        <dsp:cNvSpPr/>
      </dsp:nvSpPr>
      <dsp:spPr>
        <a:xfrm>
          <a:off x="0" y="3606278"/>
          <a:ext cx="7306765" cy="8353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312210"/>
                <a:satOff val="-18034"/>
                <a:lumOff val="19816"/>
                <a:alphaOff val="0"/>
                <a:tint val="70000"/>
                <a:satMod val="130000"/>
              </a:schemeClr>
            </a:gs>
            <a:gs pos="43000">
              <a:schemeClr val="accent1">
                <a:shade val="50000"/>
                <a:hueOff val="312210"/>
                <a:satOff val="-18034"/>
                <a:lumOff val="19816"/>
                <a:alphaOff val="0"/>
                <a:tint val="44000"/>
                <a:satMod val="165000"/>
              </a:schemeClr>
            </a:gs>
            <a:gs pos="93000">
              <a:schemeClr val="accent1">
                <a:shade val="50000"/>
                <a:hueOff val="312210"/>
                <a:satOff val="-18034"/>
                <a:lumOff val="19816"/>
                <a:alphaOff val="0"/>
                <a:tint val="15000"/>
                <a:satMod val="165000"/>
              </a:schemeClr>
            </a:gs>
            <a:gs pos="100000">
              <a:schemeClr val="accent1">
                <a:shade val="50000"/>
                <a:hueOff val="312210"/>
                <a:satOff val="-18034"/>
                <a:lumOff val="19816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shade val="50000"/>
              <a:hueOff val="312210"/>
              <a:satOff val="-18034"/>
              <a:lumOff val="19816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Vytvořeno: 24.8.2013 </a:t>
          </a:r>
          <a:endParaRPr lang="cs-CZ" sz="2100" kern="1200" dirty="0"/>
        </a:p>
      </dsp:txBody>
      <dsp:txXfrm>
        <a:off x="40780" y="3647058"/>
        <a:ext cx="7225205" cy="753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CC695-8C6D-4CFE-8090-BA3C1C405DF2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82CF-B01D-4AC9-A153-F6A5F21454D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CC695-8C6D-4CFE-8090-BA3C1C405DF2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82CF-B01D-4AC9-A153-F6A5F21454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CC695-8C6D-4CFE-8090-BA3C1C405DF2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82CF-B01D-4AC9-A153-F6A5F21454D9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CC695-8C6D-4CFE-8090-BA3C1C405DF2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82CF-B01D-4AC9-A153-F6A5F21454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CC695-8C6D-4CFE-8090-BA3C1C405DF2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82CF-B01D-4AC9-A153-F6A5F21454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CC695-8C6D-4CFE-8090-BA3C1C405DF2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82CF-B01D-4AC9-A153-F6A5F21454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CC695-8C6D-4CFE-8090-BA3C1C405DF2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82CF-B01D-4AC9-A153-F6A5F21454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CC695-8C6D-4CFE-8090-BA3C1C405DF2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82CF-B01D-4AC9-A153-F6A5F21454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CC695-8C6D-4CFE-8090-BA3C1C405DF2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3D282CF-B01D-4AC9-A153-F6A5F21454D9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CC695-8C6D-4CFE-8090-BA3C1C405DF2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82CF-B01D-4AC9-A153-F6A5F21454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CC695-8C6D-4CFE-8090-BA3C1C405DF2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D282CF-B01D-4AC9-A153-F6A5F21454D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06CC695-8C6D-4CFE-8090-BA3C1C405DF2}" type="datetimeFigureOut">
              <a:rPr lang="cs-CZ" smtClean="0"/>
              <a:t>1.11.2013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3D282CF-B01D-4AC9-A153-F6A5F21454D9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gi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wmf"/><Relationship Id="rId2" Type="http://schemas.openxmlformats.org/officeDocument/2006/relationships/image" Target="../media/image19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gif"/><Relationship Id="rId5" Type="http://schemas.openxmlformats.org/officeDocument/2006/relationships/image" Target="../media/image22.jpeg"/><Relationship Id="rId4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1779261"/>
              </p:ext>
            </p:extLst>
          </p:nvPr>
        </p:nvGraphicFramePr>
        <p:xfrm>
          <a:off x="827584" y="692696"/>
          <a:ext cx="7306766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5373216"/>
            <a:ext cx="2990850" cy="895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094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/>
              <a:t>Prezentace může sloužit jako seznamovací a  opakovací učivo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dirty="0"/>
              <a:t>Mgr. Vlasta Šujanová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dirty="0"/>
              <a:t>Čeština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Očekávaný výstup: </a:t>
            </a:r>
            <a:r>
              <a:rPr lang="cs-CZ" dirty="0"/>
              <a:t> seznámení a poznávání  </a:t>
            </a:r>
            <a:r>
              <a:rPr lang="cs-CZ" dirty="0" smtClean="0"/>
              <a:t>slabik od M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dirty="0"/>
              <a:t>notebook, interaktivní tabule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Klíčová slova:</a:t>
            </a:r>
            <a:r>
              <a:rPr lang="cs-CZ" dirty="0"/>
              <a:t> </a:t>
            </a:r>
            <a:r>
              <a:rPr lang="cs-CZ" dirty="0" smtClean="0"/>
              <a:t>slabiky od hlásky M</a:t>
            </a:r>
            <a:endParaRPr lang="cs-CZ" dirty="0"/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dirty="0"/>
              <a:t>prezentace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žák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první stupeň 1. roč.</a:t>
            </a:r>
          </a:p>
          <a:p>
            <a:pPr>
              <a:defRPr/>
            </a:pPr>
            <a:r>
              <a:rPr lang="cs-CZ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dirty="0"/>
              <a:t>6 -7  let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56727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 obrázek  se  slabikou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odoni MT Black" panose="02070A03080606020203" pitchFamily="18" charset="0"/>
              </a:rPr>
              <a:t>ME          MA            MI       MO               MU</a:t>
            </a:r>
            <a:endParaRPr lang="cs-CZ" dirty="0">
              <a:latin typeface="Bodoni MT Black" panose="02070A03080606020203" pitchFamily="18" charset="0"/>
            </a:endParaRPr>
          </a:p>
        </p:txBody>
      </p:sp>
      <p:pic>
        <p:nvPicPr>
          <p:cNvPr id="1028" name="Picture 4" descr="C:\Users\0MGM\AppData\Local\Microsoft\Windows\Temporary Internet Files\Content.IE5\F5SDY0GR\MC9003360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1636" y="2442197"/>
            <a:ext cx="3190460" cy="2585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UQE9O76T\MM90028345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703" y="4985404"/>
            <a:ext cx="1380853" cy="1380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JW0N6RMX\MC90043690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36340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MGM\AppData\Local\Microsoft\Windows\Temporary Internet Files\Content.IE5\F5SDY0GR\MC900423880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9313" y="2596697"/>
            <a:ext cx="1765300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0MGM\AppData\Local\Microsoft\Windows\Temporary Internet Files\Content.IE5\SN7SDP56\MC9003402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630" y="5030788"/>
            <a:ext cx="1835150" cy="939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0MGM\AppData\Local\Microsoft\Windows\Temporary Internet Files\Content.IE5\UQE9O76T\MC90039660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1147" y="2384866"/>
            <a:ext cx="1431925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0MGM\AppData\Local\Microsoft\Windows\Temporary Internet Files\Content.IE5\UX7PWWLB\MC900438041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304" y="410485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6372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 obrázek  se  slabikou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Bodoni MT Black" panose="02070A03080606020203" pitchFamily="18" charset="0"/>
              </a:rPr>
              <a:t>MI            ME          MO      MU          MA</a:t>
            </a:r>
            <a:endParaRPr lang="cs-CZ" dirty="0">
              <a:latin typeface="Bodoni MT Black" panose="02070A03080606020203" pitchFamily="18" charset="0"/>
            </a:endParaRPr>
          </a:p>
        </p:txBody>
      </p:sp>
      <p:pic>
        <p:nvPicPr>
          <p:cNvPr id="2051" name="Picture 3" descr="C:\Users\0MGM\AppData\Local\Microsoft\Windows\Temporary Internet Files\Content.IE5\JW0N6RMX\MC9002343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180" y="4343475"/>
            <a:ext cx="2497137" cy="2493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MGM\AppData\Local\Microsoft\Windows\Temporary Internet Files\Content.IE5\SN7SDP56\MC9003241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88" y="4697113"/>
            <a:ext cx="2702295" cy="1628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MGM\AppData\Local\Microsoft\Windows\Temporary Internet Files\Content.IE5\SN7SDP56\MC9003035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621817"/>
            <a:ext cx="1724025" cy="172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0MGM\AppData\Local\Microsoft\Windows\Temporary Internet Files\Content.IE5\SN7SDP56\MP90017744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468461"/>
            <a:ext cx="2861723" cy="1879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0MGM\AppData\Local\Microsoft\Windows\Temporary Internet Files\Content.IE5\SN7SDP56\MP90040685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514595"/>
            <a:ext cx="1111498" cy="1666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C:\Users\0MGM\AppData\Local\Microsoft\Windows\Temporary Internet Files\Content.IE5\UQE9O76T\MC9004345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539502"/>
            <a:ext cx="1962150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0MGM\AppData\Local\Microsoft\Windows\Temporary Internet Files\Content.IE5\JW0N6RMX\MC9001511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805" y="2549885"/>
            <a:ext cx="993775" cy="176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8934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přečti  slabiku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5575" y="1988840"/>
            <a:ext cx="8229600" cy="4389120"/>
          </a:xfrm>
        </p:spPr>
        <p:txBody>
          <a:bodyPr>
            <a:normAutofit/>
          </a:bodyPr>
          <a:lstStyle/>
          <a:p>
            <a:r>
              <a:rPr lang="cs-CZ" sz="4000" dirty="0" err="1" smtClean="0"/>
              <a:t>ma</a:t>
            </a:r>
            <a:r>
              <a:rPr lang="cs-CZ" sz="4000" dirty="0" smtClean="0"/>
              <a:t>      mé         mi       mu      </a:t>
            </a:r>
            <a:r>
              <a:rPr lang="cs-CZ" sz="4000" dirty="0" err="1" smtClean="0"/>
              <a:t>mo</a:t>
            </a:r>
            <a:endParaRPr lang="cs-CZ" sz="4000" dirty="0" smtClean="0"/>
          </a:p>
          <a:p>
            <a:r>
              <a:rPr lang="cs-CZ" sz="4000" dirty="0" smtClean="0"/>
              <a:t>MÍ     MO      MA     ME     MU</a:t>
            </a:r>
          </a:p>
          <a:p>
            <a:r>
              <a:rPr lang="cs-CZ" sz="4000" dirty="0" err="1" smtClean="0"/>
              <a:t>Mo</a:t>
            </a:r>
            <a:r>
              <a:rPr lang="cs-CZ" sz="4000" dirty="0" smtClean="0"/>
              <a:t>      Mi       Má      </a:t>
            </a:r>
            <a:r>
              <a:rPr lang="cs-CZ" sz="4000" dirty="0" err="1" smtClean="0"/>
              <a:t>Mů</a:t>
            </a:r>
            <a:r>
              <a:rPr lang="cs-CZ" sz="4000" dirty="0" smtClean="0"/>
              <a:t>      Mé</a:t>
            </a:r>
          </a:p>
          <a:p>
            <a:r>
              <a:rPr lang="cs-CZ" sz="4000" dirty="0" err="1" smtClean="0"/>
              <a:t>mů</a:t>
            </a:r>
            <a:r>
              <a:rPr lang="cs-CZ" sz="4000" dirty="0" smtClean="0"/>
              <a:t>      </a:t>
            </a:r>
            <a:r>
              <a:rPr lang="cs-CZ" sz="4000" dirty="0" err="1" smtClean="0"/>
              <a:t>me</a:t>
            </a:r>
            <a:r>
              <a:rPr lang="cs-CZ" sz="4000" dirty="0" smtClean="0"/>
              <a:t>       </a:t>
            </a:r>
            <a:r>
              <a:rPr lang="cs-CZ" sz="4000" dirty="0" err="1" smtClean="0"/>
              <a:t>mó</a:t>
            </a:r>
            <a:r>
              <a:rPr lang="cs-CZ" sz="4000" dirty="0" smtClean="0"/>
              <a:t>      </a:t>
            </a:r>
            <a:r>
              <a:rPr lang="cs-CZ" sz="4000" dirty="0" err="1" smtClean="0"/>
              <a:t>ma</a:t>
            </a:r>
            <a:r>
              <a:rPr lang="cs-CZ" sz="4000" dirty="0" smtClean="0"/>
              <a:t>     mi</a:t>
            </a:r>
            <a:endParaRPr lang="cs-CZ" sz="4000" dirty="0"/>
          </a:p>
        </p:txBody>
      </p:sp>
      <p:pic>
        <p:nvPicPr>
          <p:cNvPr id="4100" name="Picture 4" descr="C:\Users\0MGM\AppData\Local\Microsoft\Windows\Temporary Internet Files\Content.IE5\F5SDY0GR\MC9002329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8186" y="4365104"/>
            <a:ext cx="1079500" cy="1855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MGM\AppData\Local\Microsoft\Windows\Temporary Internet Files\Content.IE5\JW0N6RMX\MC9003571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442393"/>
            <a:ext cx="3681413" cy="92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5674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písmeno, na které začíná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            O E A M              O P U E A               I E M 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U M L I                O E A S                 U P I A O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DVP0696Q\MM90035670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438" y="2073747"/>
            <a:ext cx="1201266" cy="120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Q3S4DAZ5\MC90043804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405546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MGM\AppData\Local\Microsoft\Windows\Temporary Internet Files\Content.IE5\MTSGC8E6\MC9003330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306638"/>
            <a:ext cx="1619432" cy="1626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MGM\AppData\Local\Microsoft\Windows\Temporary Internet Files\Content.IE5\Q3S4DAZ5\MP90030963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5" y="4772025"/>
            <a:ext cx="2026738" cy="1446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MGM\AppData\Local\Microsoft\Windows\Temporary Internet Files\Content.IE5\MTSGC8E6\MM900395727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438" y="4662487"/>
            <a:ext cx="1028700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MGM\AppData\Local\Microsoft\Windows\Temporary Internet Files\Content.IE5\Q3S4DAZ5\MC9003013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0300" y="4772025"/>
            <a:ext cx="1597025" cy="1814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5204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Ilustrace </a:t>
            </a:r>
            <a:r>
              <a:rPr lang="cs-CZ" dirty="0"/>
              <a:t>: office.microsoft.com</a:t>
            </a:r>
          </a:p>
          <a:p>
            <a:endParaRPr lang="cs-CZ" dirty="0"/>
          </a:p>
        </p:txBody>
      </p:sp>
      <p:pic>
        <p:nvPicPr>
          <p:cNvPr id="3074" name="Picture 2" descr="C:\Users\0MGM\AppData\Local\Microsoft\Windows\Temporary Internet Files\Content.IE5\JW0N6RMX\MC9003490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300" y="4148138"/>
            <a:ext cx="1238250" cy="1839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MGM\AppData\Local\Microsoft\Windows\Temporary Internet Files\Content.IE5\UQE9O76T\MC9004398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0300" y="3662363"/>
            <a:ext cx="1825625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566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236</TotalTime>
  <Words>182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spoj  obrázek  se  slabikou</vt:lpstr>
      <vt:lpstr>spoj  obrázek  se  slabikou</vt:lpstr>
      <vt:lpstr>přečti  slabiku</vt:lpstr>
      <vt:lpstr>vyber písmeno, na které začíná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jitka</cp:lastModifiedBy>
  <cp:revision>18</cp:revision>
  <dcterms:created xsi:type="dcterms:W3CDTF">2013-10-25T17:23:36Z</dcterms:created>
  <dcterms:modified xsi:type="dcterms:W3CDTF">2013-11-01T17:03:51Z</dcterms:modified>
</cp:coreProperties>
</file>