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</a:t>
          </a:r>
          <a:r>
            <a:rPr lang="cs-CZ" smtClean="0"/>
            <a:t>5.ROČNÍK_15_procvičování </a:t>
          </a:r>
          <a:r>
            <a:rPr lang="cs-CZ" dirty="0" smtClean="0"/>
            <a:t>mluvnických kategorií </a:t>
          </a:r>
          <a:r>
            <a:rPr lang="cs-CZ" dirty="0" err="1" smtClean="0"/>
            <a:t>podst.jmen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</a:t>
          </a:r>
          <a:r>
            <a:rPr lang="cs-CZ" sz="1800" kern="1200" smtClean="0"/>
            <a:t>PRO </a:t>
          </a:r>
          <a:r>
            <a:rPr lang="cs-CZ" sz="1800" kern="1200" smtClean="0"/>
            <a:t>5.ROČNÍK_15_procvičování </a:t>
          </a:r>
          <a:r>
            <a:rPr lang="cs-CZ" sz="1800" kern="1200" dirty="0" smtClean="0"/>
            <a:t>mluvnických kategorií </a:t>
          </a:r>
          <a:r>
            <a:rPr lang="cs-CZ" sz="1800" kern="1200" dirty="0" err="1" smtClean="0"/>
            <a:t>podst.jmen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513" r:id="rId1"/>
    <p:sldLayoutId id="2147484514" r:id="rId2"/>
    <p:sldLayoutId id="2147484515" r:id="rId3"/>
    <p:sldLayoutId id="2147484516" r:id="rId4"/>
    <p:sldLayoutId id="2147484517" r:id="rId5"/>
    <p:sldLayoutId id="2147484518" r:id="rId6"/>
    <p:sldLayoutId id="2147484519" r:id="rId7"/>
    <p:sldLayoutId id="2147484520" r:id="rId8"/>
    <p:sldLayoutId id="2147484521" r:id="rId9"/>
    <p:sldLayoutId id="2147484522" r:id="rId10"/>
    <p:sldLayoutId id="214748452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8407950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5301208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70852876"/>
              </p:ext>
            </p:extLst>
          </p:nvPr>
        </p:nvGraphicFramePr>
        <p:xfrm>
          <a:off x="457200" y="2020888"/>
          <a:ext cx="82296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4680"/>
                <a:gridCol w="1224136"/>
                <a:gridCol w="1152128"/>
                <a:gridCol w="1152128"/>
                <a:gridCol w="166652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</a:t>
                      </a:r>
                      <a:r>
                        <a:rPr lang="cs-CZ" sz="2400" dirty="0" err="1" smtClean="0"/>
                        <a:t>osl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medvěd-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 adresáře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vojác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větv</a:t>
                      </a:r>
                      <a:r>
                        <a:rPr lang="cs-CZ" sz="2400" baseline="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sokolníkov</a:t>
                      </a:r>
                      <a:r>
                        <a:rPr lang="cs-CZ" sz="2400" baseline="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postel-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</a:t>
                      </a:r>
                      <a:r>
                        <a:rPr lang="cs-CZ" sz="2400" dirty="0" err="1" smtClean="0"/>
                        <a:t>letadl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ke</a:t>
                      </a:r>
                      <a:r>
                        <a:rPr lang="cs-CZ" sz="2400" baseline="0" dirty="0" smtClean="0"/>
                        <a:t> štěněti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bez provazu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učitel-!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1680" y="975360"/>
            <a:ext cx="5472608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0611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84308243"/>
              </p:ext>
            </p:extLst>
          </p:nvPr>
        </p:nvGraphicFramePr>
        <p:xfrm>
          <a:off x="457200" y="2020888"/>
          <a:ext cx="82296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4680"/>
                <a:gridCol w="1224136"/>
                <a:gridCol w="1152128"/>
                <a:gridCol w="1152128"/>
                <a:gridCol w="166652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osl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medvěd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 adresáře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než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vojác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</a:t>
                      </a:r>
                      <a:r>
                        <a:rPr lang="cs-CZ" sz="2400" baseline="0" dirty="0" smtClean="0"/>
                        <a:t> větv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píseň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r>
                        <a:rPr lang="cs-CZ" sz="2400" baseline="0" dirty="0" smtClean="0"/>
                        <a:t> sokolníkov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postel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letadl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ke</a:t>
                      </a:r>
                      <a:r>
                        <a:rPr lang="cs-CZ" sz="2400" baseline="0" dirty="0" smtClean="0"/>
                        <a:t> štěněti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kuře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bez provazu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než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učitel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muž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1680" y="975360"/>
            <a:ext cx="5472608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  <p:sp>
        <p:nvSpPr>
          <p:cNvPr id="2" name="Zaoblený obdélník 1"/>
          <p:cNvSpPr/>
          <p:nvPr/>
        </p:nvSpPr>
        <p:spPr>
          <a:xfrm>
            <a:off x="3347864" y="2499467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644008" y="2499467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7544" y="2499467"/>
            <a:ext cx="1728192" cy="5010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835143" y="2474315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020272" y="2474315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15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4199704"/>
              </p:ext>
            </p:extLst>
          </p:nvPr>
        </p:nvGraphicFramePr>
        <p:xfrm>
          <a:off x="457200" y="2020888"/>
          <a:ext cx="82296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4680"/>
                <a:gridCol w="1224136"/>
                <a:gridCol w="1152128"/>
                <a:gridCol w="1152128"/>
                <a:gridCol w="166652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automobil-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letadle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</a:t>
                      </a:r>
                      <a:r>
                        <a:rPr lang="cs-CZ" sz="2400" dirty="0" err="1" smtClean="0"/>
                        <a:t>tabul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</a:t>
                      </a:r>
                      <a:r>
                        <a:rPr lang="cs-CZ" sz="2400" dirty="0" err="1" smtClean="0"/>
                        <a:t>pravidl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nad sokol-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orl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přátel-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</a:t>
                      </a:r>
                      <a:r>
                        <a:rPr lang="cs-CZ" sz="2400" dirty="0" err="1" smtClean="0"/>
                        <a:t>pytl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</a:t>
                      </a:r>
                      <a:r>
                        <a:rPr lang="cs-CZ" sz="2400" baseline="0" dirty="0" smtClean="0"/>
                        <a:t> stol-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 klíč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postel-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1680" y="975360"/>
            <a:ext cx="5472608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2157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07382707"/>
              </p:ext>
            </p:extLst>
          </p:nvPr>
        </p:nvGraphicFramePr>
        <p:xfrm>
          <a:off x="457200" y="2020888"/>
          <a:ext cx="82296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4680"/>
                <a:gridCol w="1224136"/>
                <a:gridCol w="1152128"/>
                <a:gridCol w="1152128"/>
                <a:gridCol w="166652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vzor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automobil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než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letadle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tabul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růže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pravidl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město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nad sokol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orl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pán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 přátel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živ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muž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pytl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než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</a:t>
                      </a:r>
                      <a:r>
                        <a:rPr lang="cs-CZ" sz="2400" baseline="0" dirty="0" smtClean="0"/>
                        <a:t> stol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než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pro klíč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 než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 postel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stroj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91680" y="975360"/>
            <a:ext cx="5472608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467544" y="2514244"/>
            <a:ext cx="1656184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419872" y="2514244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624861" y="2499467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857381" y="2476159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079735" y="2500746"/>
            <a:ext cx="1152128" cy="50405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15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1095</TotalTime>
  <Words>244</Words>
  <Application>Microsoft Office PowerPoint</Application>
  <PresentationFormat>Předvádění na obrazovce (4:3)</PresentationFormat>
  <Paragraphs>158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BlackTie</vt:lpstr>
      <vt:lpstr>Prezentace aplikace PowerPoint</vt:lpstr>
      <vt:lpstr>Urči mluvnické kategorie</vt:lpstr>
      <vt:lpstr>Urči mluvnické kategorie</vt:lpstr>
      <vt:lpstr>Urči mluvnické kategorie</vt:lpstr>
      <vt:lpstr>Urči mluvnické kategorie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96</cp:revision>
  <dcterms:created xsi:type="dcterms:W3CDTF">2011-10-11T06:33:29Z</dcterms:created>
  <dcterms:modified xsi:type="dcterms:W3CDTF">2011-11-02T18:13:05Z</dcterms:modified>
</cp:coreProperties>
</file>