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audio" Target="file:///\\192.168.1.8\c$\p\Harry%20Potter%20theme%20song.mp3" TargetMode="Externa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audio" Target="../media/audio2.wav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anglictina.pis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Per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ceptivní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a produktivní 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800200" y="27089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Song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little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witches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říjen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3.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je určena k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seznámení s novými slovy a zároveň </a:t>
              </a:r>
              <a:r>
                <a:rPr kumimoji="0" lang="cs-CZ" sz="2400" b="1" i="0" u="none" strike="noStrike" kern="1200" cap="all" spc="0" normalizeH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procvičení čísel 1- 10.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23727" y="357166"/>
            <a:ext cx="3723327" cy="369332"/>
          </a:xfrm>
          <a:prstGeom prst="rect">
            <a:avLst/>
          </a:prstGeom>
        </p:spPr>
        <p:txBody>
          <a:bodyPr wrap="none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mtClean="0"/>
              <a:t>VY_22_INOVACE_24_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witches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5776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357158" y="1857364"/>
            <a:ext cx="8406772" cy="1472184"/>
          </a:xfrm>
        </p:spPr>
        <p:txBody>
          <a:bodyPr anchor="ctr"/>
          <a:lstStyle/>
          <a:p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witches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Documents and Settings\rodiče\Local Settings\Temporary Internet Files\Content.IE5\LOFH8Y0X\MC90038256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71604" y="500042"/>
            <a:ext cx="5929354" cy="5929354"/>
          </a:xfrm>
          <a:prstGeom prst="rect">
            <a:avLst/>
          </a:prstGeom>
          <a:noFill/>
        </p:spPr>
      </p:pic>
      <p:sp>
        <p:nvSpPr>
          <p:cNvPr id="11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2114536" cy="121920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WITCH</a:t>
            </a:r>
            <a:endParaRPr lang="cs-CZ" dirty="0"/>
          </a:p>
        </p:txBody>
      </p:sp>
      <p:pic>
        <p:nvPicPr>
          <p:cNvPr id="4" name="Harry Potter theme song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tretch>
            <a:fillRect/>
          </a:stretch>
        </p:blipFill>
        <p:spPr>
          <a:xfrm>
            <a:off x="785786" y="600076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pull/>
    <p:sndAc>
      <p:stSnd>
        <p:snd r:embed="rId3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32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357166"/>
            <a:ext cx="8143932" cy="2500330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One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little</a:t>
            </a:r>
            <a:r>
              <a:rPr lang="cs-CZ" sz="3600" dirty="0" smtClean="0"/>
              <a:t>, </a:t>
            </a:r>
            <a:r>
              <a:rPr lang="cs-CZ" sz="3600" dirty="0" err="1" smtClean="0"/>
              <a:t>two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, </a:t>
            </a:r>
            <a:r>
              <a:rPr lang="cs-CZ" sz="3600" dirty="0" err="1" smtClean="0"/>
              <a:t>three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witches</a:t>
            </a:r>
            <a:r>
              <a:rPr lang="cs-CZ" sz="3600" dirty="0" smtClean="0"/>
              <a:t>, </a:t>
            </a:r>
            <a:r>
              <a:rPr lang="cs-CZ" sz="3600" dirty="0" err="1" smtClean="0"/>
              <a:t>four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, </a:t>
            </a:r>
            <a:r>
              <a:rPr lang="cs-CZ" sz="3600" dirty="0" err="1" smtClean="0"/>
              <a:t>five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, </a:t>
            </a:r>
            <a:r>
              <a:rPr lang="cs-CZ" sz="3600" dirty="0" err="1" smtClean="0"/>
              <a:t>six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witches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err="1" smtClean="0"/>
              <a:t>seven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, </a:t>
            </a:r>
            <a:r>
              <a:rPr lang="cs-CZ" sz="3600" dirty="0" err="1" smtClean="0"/>
              <a:t>eight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, </a:t>
            </a:r>
            <a:r>
              <a:rPr lang="cs-CZ" sz="3600" dirty="0" err="1" smtClean="0"/>
              <a:t>nine</a:t>
            </a:r>
            <a:r>
              <a:rPr lang="cs-CZ" sz="3600" dirty="0" smtClean="0"/>
              <a:t> </a:t>
            </a:r>
            <a:r>
              <a:rPr lang="cs-CZ" sz="3600" dirty="0" err="1" smtClean="0"/>
              <a:t>little</a:t>
            </a:r>
            <a:r>
              <a:rPr lang="cs-CZ" sz="3600" dirty="0" smtClean="0"/>
              <a:t> </a:t>
            </a:r>
            <a:r>
              <a:rPr lang="cs-CZ" sz="3600" dirty="0" err="1" smtClean="0"/>
              <a:t>witches</a:t>
            </a:r>
            <a:r>
              <a:rPr lang="cs-CZ" sz="3600" dirty="0" smtClean="0"/>
              <a:t>, ten </a:t>
            </a:r>
            <a:r>
              <a:rPr lang="cs-CZ" sz="3600" dirty="0" err="1" smtClean="0"/>
              <a:t>witches</a:t>
            </a:r>
            <a:r>
              <a:rPr lang="cs-CZ" sz="3600" dirty="0" smtClean="0"/>
              <a:t> in a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row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4" name="Picture 2" descr="C:\Documents and Settings\rodiče\Local Settings\Temporary Internet Files\Content.IE5\EO5EJKVL\MC9003475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2143116"/>
            <a:ext cx="1831543" cy="1721815"/>
          </a:xfrm>
          <a:prstGeom prst="rect">
            <a:avLst/>
          </a:prstGeom>
          <a:noFill/>
        </p:spPr>
      </p:pic>
      <p:sp>
        <p:nvSpPr>
          <p:cNvPr id="6" name="Nadpis 2"/>
          <p:cNvSpPr txBox="1">
            <a:spLocks/>
          </p:cNvSpPr>
          <p:nvPr/>
        </p:nvSpPr>
        <p:spPr>
          <a:xfrm>
            <a:off x="500034" y="3357562"/>
            <a:ext cx="8143932" cy="2500330"/>
          </a:xfrm>
          <a:prstGeom prst="rect">
            <a:avLst/>
          </a:prstGeom>
          <a:ln w="6350" cap="rnd">
            <a:noFill/>
          </a:ln>
        </p:spPr>
        <p:txBody>
          <a:bodyPr vert="horz" rtlCol="0" anchor="b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Ten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nine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eight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witches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seven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six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five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witches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  <a:b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four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three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two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little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600" b="0" i="0" u="none" strike="noStrike" kern="1200" cap="none" spc="-100" normalizeH="0" baseline="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witches</a:t>
            </a:r>
            <a:r>
              <a:rPr kumimoji="0" lang="cs-CZ" sz="36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spc="-10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one</a:t>
            </a:r>
            <a:r>
              <a:rPr lang="cs-CZ" sz="36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spc="-10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little</a:t>
            </a:r>
            <a:r>
              <a:rPr lang="cs-CZ" sz="36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spc="-10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witch</a:t>
            </a:r>
            <a:r>
              <a:rPr lang="cs-CZ" sz="36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spc="-10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2">
                    <a:lumMod val="7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alone</a:t>
            </a:r>
            <a:r>
              <a:rPr lang="cs-CZ" sz="36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3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9F9F9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85852" y="1000108"/>
            <a:ext cx="266848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smtClean="0">
                <a:hlinkClick r:id="rId2"/>
              </a:rPr>
              <a:t>anglictina.pise.cz/</a:t>
            </a:r>
            <a:endParaRPr lang="cs-CZ" smtClean="0"/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42976" y="214290"/>
            <a:ext cx="4000528" cy="71438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85852" y="1500174"/>
            <a:ext cx="39507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3"/>
              </a:rPr>
              <a:t>http://office.</a:t>
            </a:r>
            <a:r>
              <a:rPr lang="cs-CZ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3"/>
              </a:rPr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25</TotalTime>
  <Words>122</Words>
  <Application>Microsoft Office PowerPoint</Application>
  <PresentationFormat>Předvádění na obrazovce (4:3)</PresentationFormat>
  <Paragraphs>27</Paragraphs>
  <Slides>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Snímek 1</vt:lpstr>
      <vt:lpstr>Little witches</vt:lpstr>
      <vt:lpstr>WITCH</vt:lpstr>
      <vt:lpstr>One little, two little, three little witches, four little, five little, six little witches,  seven little, eight little, nine little witches, ten witches in a row.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Little witches</dc:title>
  <cp:lastModifiedBy>Hanka</cp:lastModifiedBy>
  <cp:revision>6</cp:revision>
  <dcterms:modified xsi:type="dcterms:W3CDTF">2011-12-31T14:39:29Z</dcterms:modified>
</cp:coreProperties>
</file>