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fc.edu.hk/teaching/English/NetCorner/Halloween/HalloweenRhymes2.htm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fc.edu.hk/teaching/English/NetCorner/Halloween/HalloweenRhymes2.htm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23727" y="357166"/>
            <a:ext cx="3760773" cy="369332"/>
          </a:xfrm>
          <a:prstGeom prst="rect">
            <a:avLst/>
          </a:prstGeom>
        </p:spPr>
        <p:txBody>
          <a:bodyPr wrap="none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VY_22_INOVACE_25_</a:t>
            </a:r>
            <a:r>
              <a:rPr lang="cs-CZ" dirty="0" err="1" smtClean="0"/>
              <a:t>Trick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treat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5776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357158" y="1857364"/>
            <a:ext cx="8406772" cy="1472184"/>
          </a:xfrm>
        </p:spPr>
        <p:txBody>
          <a:bodyPr anchor="ctr"/>
          <a:lstStyle/>
          <a:p>
            <a:r>
              <a:rPr lang="cs-CZ" dirty="0" err="1" smtClean="0"/>
              <a:t>Trick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treat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perceptivní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Trick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or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treat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-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rhymes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říjen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3. A 5.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se slovní zásobou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Hallooween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a k seznámení zvyků svátku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Hallooween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1114404" cy="657890"/>
          </a:xfrm>
        </p:spPr>
        <p:txBody>
          <a:bodyPr/>
          <a:lstStyle/>
          <a:p>
            <a:r>
              <a:rPr lang="cs-CZ" dirty="0" err="1" smtClean="0"/>
              <a:t>bat</a:t>
            </a:r>
            <a:endParaRPr lang="cs-CZ" dirty="0"/>
          </a:p>
        </p:txBody>
      </p:sp>
      <p:sp>
        <p:nvSpPr>
          <p:cNvPr id="4" name="Podnadpis 1"/>
          <p:cNvSpPr txBox="1">
            <a:spLocks/>
          </p:cNvSpPr>
          <p:nvPr/>
        </p:nvSpPr>
        <p:spPr>
          <a:xfrm>
            <a:off x="5214942" y="3786190"/>
            <a:ext cx="1785950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pumpkin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1"/>
          <p:cNvSpPr txBox="1">
            <a:spLocks/>
          </p:cNvSpPr>
          <p:nvPr/>
        </p:nvSpPr>
        <p:spPr>
          <a:xfrm>
            <a:off x="2071670" y="5072074"/>
            <a:ext cx="1114404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candy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1"/>
          <p:cNvSpPr txBox="1">
            <a:spLocks/>
          </p:cNvSpPr>
          <p:nvPr/>
        </p:nvSpPr>
        <p:spPr>
          <a:xfrm>
            <a:off x="2214546" y="357166"/>
            <a:ext cx="1643074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lang="cs-CZ" sz="2200" spc="100" dirty="0" err="1" smtClean="0">
                <a:solidFill>
                  <a:schemeClr val="tx2"/>
                </a:solidFill>
              </a:rPr>
              <a:t>witch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1"/>
          <p:cNvSpPr txBox="1">
            <a:spLocks/>
          </p:cNvSpPr>
          <p:nvPr/>
        </p:nvSpPr>
        <p:spPr>
          <a:xfrm>
            <a:off x="1785918" y="3714752"/>
            <a:ext cx="1357322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skeleton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Podnadpis 1"/>
          <p:cNvSpPr txBox="1">
            <a:spLocks/>
          </p:cNvSpPr>
          <p:nvPr/>
        </p:nvSpPr>
        <p:spPr>
          <a:xfrm>
            <a:off x="6286512" y="2500306"/>
            <a:ext cx="2357454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jack-o-</a:t>
            </a: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lantern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Podnadpis 1"/>
          <p:cNvSpPr txBox="1">
            <a:spLocks/>
          </p:cNvSpPr>
          <p:nvPr/>
        </p:nvSpPr>
        <p:spPr>
          <a:xfrm>
            <a:off x="2285984" y="2857496"/>
            <a:ext cx="1785950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ghost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Documents and Settings\rodiče\Local Settings\Temporary Internet Files\Content.IE5\AEA9HDCN\MC900354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428604"/>
            <a:ext cx="1800366" cy="1475270"/>
          </a:xfrm>
          <a:prstGeom prst="rect">
            <a:avLst/>
          </a:prstGeom>
          <a:noFill/>
        </p:spPr>
      </p:pic>
      <p:pic>
        <p:nvPicPr>
          <p:cNvPr id="1027" name="Picture 3" descr="C:\Documents and Settings\rodiče\Local Settings\Temporary Internet Files\Content.IE5\62O9BAKH\MC9003054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85728"/>
            <a:ext cx="1827886" cy="1225296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357166"/>
            <a:ext cx="1810512" cy="1485900"/>
          </a:xfrm>
          <a:prstGeom prst="rect">
            <a:avLst/>
          </a:prstGeom>
          <a:noFill/>
        </p:spPr>
      </p:pic>
      <p:pic>
        <p:nvPicPr>
          <p:cNvPr id="1029" name="Picture 5" descr="C:\Documents and Settings\rodiče\Local Settings\Temporary Internet Files\Content.IE5\E4F1S926\MC9003588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1857364"/>
            <a:ext cx="1816913" cy="1540764"/>
          </a:xfrm>
          <a:prstGeom prst="rect">
            <a:avLst/>
          </a:prstGeom>
          <a:noFill/>
        </p:spPr>
      </p:pic>
      <p:pic>
        <p:nvPicPr>
          <p:cNvPr id="1030" name="Picture 6" descr="C:\Documents and Settings\rodiče\Local Settings\Temporary Internet Files\Content.IE5\ZWWI7T4X\MC9004137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6578" y="4286256"/>
            <a:ext cx="2155196" cy="1575713"/>
          </a:xfrm>
          <a:prstGeom prst="rect">
            <a:avLst/>
          </a:prstGeom>
          <a:noFill/>
        </p:spPr>
      </p:pic>
      <p:pic>
        <p:nvPicPr>
          <p:cNvPr id="1031" name="Picture 7" descr="C:\Documents and Settings\rodiče\Local Settings\Temporary Internet Files\Content.IE5\E4F1S926\MC9003315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4357694"/>
            <a:ext cx="1555687" cy="1788059"/>
          </a:xfrm>
          <a:prstGeom prst="rect">
            <a:avLst/>
          </a:prstGeom>
          <a:noFill/>
        </p:spPr>
      </p:pic>
      <p:pic>
        <p:nvPicPr>
          <p:cNvPr id="1034" name="Picture 10" descr="C:\Documents and Settings\rodiče\Local Settings\Temporary Internet Files\Content.IE5\AEA9HDCN\MC9004127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57488" y="785794"/>
            <a:ext cx="1378910" cy="1812554"/>
          </a:xfrm>
          <a:prstGeom prst="rect">
            <a:avLst/>
          </a:prstGeom>
          <a:noFill/>
        </p:spPr>
      </p:pic>
      <p:pic>
        <p:nvPicPr>
          <p:cNvPr id="1035" name="Picture 11" descr="C:\Documents and Settings\rodiče\Local Settings\Temporary Internet Files\Content.IE5\E4F1S926\MC90023260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71802" y="5357826"/>
            <a:ext cx="1732768" cy="1220523"/>
          </a:xfrm>
          <a:prstGeom prst="rect">
            <a:avLst/>
          </a:prstGeom>
          <a:noFill/>
        </p:spPr>
      </p:pic>
      <p:sp>
        <p:nvSpPr>
          <p:cNvPr id="20" name="Podnadpis 1"/>
          <p:cNvSpPr txBox="1">
            <a:spLocks/>
          </p:cNvSpPr>
          <p:nvPr/>
        </p:nvSpPr>
        <p:spPr>
          <a:xfrm>
            <a:off x="5581656" y="5867416"/>
            <a:ext cx="1785950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broomstick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Podnadpis 1"/>
          <p:cNvSpPr txBox="1">
            <a:spLocks/>
          </p:cNvSpPr>
          <p:nvPr/>
        </p:nvSpPr>
        <p:spPr>
          <a:xfrm>
            <a:off x="7643834" y="3214686"/>
            <a:ext cx="1114404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night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36" name="Picture 12" descr="C:\Documents and Settings\rodiče\Local Settings\Temporary Internet Files\Content.IE5\AEA9HDCN\MC900436216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57818" y="4500570"/>
            <a:ext cx="1361551" cy="1304819"/>
          </a:xfrm>
          <a:prstGeom prst="rect">
            <a:avLst/>
          </a:prstGeom>
          <a:noFill/>
        </p:spPr>
      </p:pic>
      <p:sp>
        <p:nvSpPr>
          <p:cNvPr id="23" name="Podnadpis 1"/>
          <p:cNvSpPr txBox="1">
            <a:spLocks/>
          </p:cNvSpPr>
          <p:nvPr/>
        </p:nvSpPr>
        <p:spPr>
          <a:xfrm>
            <a:off x="4652962" y="2366954"/>
            <a:ext cx="1114404" cy="65789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200" b="0" i="0" u="none" strike="noStrike" kern="1200" cap="none" spc="10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hat</a:t>
            </a:r>
            <a:endParaRPr kumimoji="0" lang="cs-CZ" sz="2200" b="0" i="0" u="none" strike="noStrike" kern="1200" cap="none" spc="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37" name="Picture 13" descr="C:\Documents and Settings\rodiče\Local Settings\Temporary Internet Files\Content.IE5\62O9BAKH\MC90041046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14678" y="2643182"/>
            <a:ext cx="2278644" cy="25781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sfc.edu.hk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teaching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English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NetCorner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Halloween</a:t>
            </a:r>
            <a:r>
              <a:rPr lang="cs-CZ" dirty="0" smtClean="0">
                <a:hlinkClick r:id="rId2"/>
              </a:rPr>
              <a:t>/HalloweenRhymes2.htm#6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sfc.edu.hk</a:t>
            </a:r>
            <a:r>
              <a:rPr lang="cs-CZ" dirty="0" smtClean="0"/>
              <a:t>/</a:t>
            </a:r>
            <a:r>
              <a:rPr lang="cs-CZ" dirty="0" err="1" smtClean="0"/>
              <a:t>teaching</a:t>
            </a:r>
            <a:r>
              <a:rPr lang="cs-CZ" dirty="0" smtClean="0"/>
              <a:t>/</a:t>
            </a:r>
            <a:r>
              <a:rPr lang="cs-CZ" dirty="0" err="1" smtClean="0"/>
              <a:t>English</a:t>
            </a:r>
            <a:r>
              <a:rPr lang="cs-CZ" dirty="0" smtClean="0"/>
              <a:t>/</a:t>
            </a:r>
            <a:r>
              <a:rPr lang="cs-CZ" dirty="0" err="1" smtClean="0"/>
              <a:t>NetCorner</a:t>
            </a:r>
            <a:r>
              <a:rPr lang="cs-CZ" dirty="0" smtClean="0"/>
              <a:t>/</a:t>
            </a:r>
            <a:r>
              <a:rPr lang="cs-CZ" dirty="0" err="1" smtClean="0"/>
              <a:t>Halloween</a:t>
            </a:r>
            <a:r>
              <a:rPr lang="cs-CZ" dirty="0" smtClean="0"/>
              <a:t>/HalloweenRhymes2.htm#6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sfc.edu.hk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teaching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English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NetCorner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Halloween</a:t>
            </a:r>
            <a:r>
              <a:rPr lang="cs-CZ" dirty="0" smtClean="0">
                <a:hlinkClick r:id="rId2"/>
              </a:rPr>
              <a:t>/HalloweenRhymes2.htm#6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57158" y="428604"/>
            <a:ext cx="8406772" cy="1472184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Trick or treat</a:t>
            </a:r>
            <a:endParaRPr kumimoji="0" lang="cs-CZ" sz="4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142976" y="214290"/>
            <a:ext cx="4000528" cy="71438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85852" y="1500174"/>
            <a:ext cx="3950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57290" y="207167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sfc.edu.hk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teaching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English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NetCorner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Halloween</a:t>
            </a:r>
            <a:r>
              <a:rPr lang="cs-CZ" dirty="0" smtClean="0">
                <a:hlinkClick r:id="rId3"/>
              </a:rPr>
              <a:t>/HalloweenRhymes2.htm#6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31</TotalTime>
  <Words>106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Trick or treat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Trick or treat</dc:title>
  <cp:lastModifiedBy>Hanka</cp:lastModifiedBy>
  <cp:revision>7</cp:revision>
  <dcterms:modified xsi:type="dcterms:W3CDTF">2011-12-31T14:35:54Z</dcterms:modified>
</cp:coreProperties>
</file>