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55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Hláska t </a:t>
          </a:r>
          <a:r>
            <a:rPr lang="cs-CZ" dirty="0" err="1" smtClean="0"/>
            <a:t>T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985" custLinFactNeighborY="813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8016A5-5A56-427B-B647-DDE048C6A2CA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95AB832E-41BA-45BF-BBB9-C70357CB4B98}" type="presOf" srcId="{39F8B381-5807-488E-AC22-73DD4140ED4A}" destId="{612116FE-9061-44B1-A457-8F1AFBD162E0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AE15879-2B0C-42A7-A054-F47A12168E31}" type="presOf" srcId="{FBBFC3EA-9D9D-4F3A-BEA6-9C2C0E46BF20}" destId="{ACAD381E-21DC-4C07-8FDD-119C2EC3BB2E}" srcOrd="0" destOrd="0" presId="urn:microsoft.com/office/officeart/2005/8/layout/vList2"/>
    <dgm:cxn modelId="{76692CAD-D51C-4994-AFB8-A1D523DA4879}" type="presOf" srcId="{445C7998-7549-48B0-BD68-D4F0167F02E5}" destId="{7B541546-39A7-4633-AED0-6028788110D7}" srcOrd="0" destOrd="0" presId="urn:microsoft.com/office/officeart/2005/8/layout/vList2"/>
    <dgm:cxn modelId="{96497C6A-E848-49E2-BA39-6B1D98598B45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DF7E8CA-1D43-4DC8-90B8-E78AD52BFF7A}" type="presOf" srcId="{EBC41103-E2E5-4D48-9B4B-425520D3D098}" destId="{97CBBA99-26B9-4E2D-BA76-BF47FEBF0134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3D28CC8-9865-41D8-989B-0E9B5D2C4C43}" type="presParOf" srcId="{612116FE-9061-44B1-A457-8F1AFBD162E0}" destId="{7B541546-39A7-4633-AED0-6028788110D7}" srcOrd="0" destOrd="0" presId="urn:microsoft.com/office/officeart/2005/8/layout/vList2"/>
    <dgm:cxn modelId="{62D13E3D-C976-4F7B-B854-06C26FCC0FBF}" type="presParOf" srcId="{612116FE-9061-44B1-A457-8F1AFBD162E0}" destId="{9B9314F6-85CC-4C49-B24D-6AF5DF05D800}" srcOrd="1" destOrd="0" presId="urn:microsoft.com/office/officeart/2005/8/layout/vList2"/>
    <dgm:cxn modelId="{B6C962DB-D6D8-44C1-8EF4-802DDC4CCC52}" type="presParOf" srcId="{612116FE-9061-44B1-A457-8F1AFBD162E0}" destId="{ACAD381E-21DC-4C07-8FDD-119C2EC3BB2E}" srcOrd="2" destOrd="0" presId="urn:microsoft.com/office/officeart/2005/8/layout/vList2"/>
    <dgm:cxn modelId="{9E8ACD1F-A385-48B1-9C87-5F3E0A6FFB5E}" type="presParOf" srcId="{612116FE-9061-44B1-A457-8F1AFBD162E0}" destId="{208194AD-7544-4854-B7A4-4A67E5453B54}" srcOrd="3" destOrd="0" presId="urn:microsoft.com/office/officeart/2005/8/layout/vList2"/>
    <dgm:cxn modelId="{EDBCE8F6-AE17-43DA-977C-951291E46E33}" type="presParOf" srcId="{612116FE-9061-44B1-A457-8F1AFBD162E0}" destId="{1C4BCB69-D3A6-4CCF-9871-D9B9359B8159}" srcOrd="4" destOrd="0" presId="urn:microsoft.com/office/officeart/2005/8/layout/vList2"/>
    <dgm:cxn modelId="{3B4EEC15-9D42-44D4-8F25-1BA8B9B933F1}" type="presParOf" srcId="{612116FE-9061-44B1-A457-8F1AFBD162E0}" destId="{34DE5943-AAB5-4DC3-B765-99B35FCB6ECD}" srcOrd="5" destOrd="0" presId="urn:microsoft.com/office/officeart/2005/8/layout/vList2"/>
    <dgm:cxn modelId="{4B7060CC-EA96-42F1-B933-601EBA1BA282}" type="presParOf" srcId="{612116FE-9061-44B1-A457-8F1AFBD162E0}" destId="{97CBBA99-26B9-4E2D-BA76-BF47FEBF0134}" srcOrd="6" destOrd="0" presId="urn:microsoft.com/office/officeart/2005/8/layout/vList2"/>
    <dgm:cxn modelId="{B074959B-3A44-4B8B-A8D6-8ACB6CEE5167}" type="presParOf" srcId="{612116FE-9061-44B1-A457-8F1AFBD162E0}" destId="{9A22653A-B2DB-4D9E-A633-AD2EC219A723}" srcOrd="7" destOrd="0" presId="urn:microsoft.com/office/officeart/2005/8/layout/vList2"/>
    <dgm:cxn modelId="{47B6E962-CE3E-4731-82F3-72682ADAD6D1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8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12788"/>
        <a:ext cx="7225206" cy="753819"/>
      </dsp:txXfrm>
    </dsp:sp>
    <dsp:sp modelId="{ACAD381E-21DC-4C07-8FDD-119C2EC3BB2E}">
      <dsp:nvSpPr>
        <dsp:cNvPr id="0" name=""/>
        <dsp:cNvSpPr/>
      </dsp:nvSpPr>
      <dsp:spPr>
        <a:xfrm>
          <a:off x="0" y="918697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959477"/>
        <a:ext cx="7225206" cy="753819"/>
      </dsp:txXfrm>
    </dsp:sp>
    <dsp:sp modelId="{1C4BCB69-D3A6-4CCF-9871-D9B9359B8159}">
      <dsp:nvSpPr>
        <dsp:cNvPr id="0" name=""/>
        <dsp:cNvSpPr/>
      </dsp:nvSpPr>
      <dsp:spPr>
        <a:xfrm>
          <a:off x="0" y="1814557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Hláska t </a:t>
          </a:r>
          <a:r>
            <a:rPr lang="cs-CZ" sz="2100" kern="1200" dirty="0" err="1" smtClean="0"/>
            <a:t>T</a:t>
          </a:r>
          <a:endParaRPr lang="cs-CZ" sz="2100" kern="1200" dirty="0"/>
        </a:p>
      </dsp:txBody>
      <dsp:txXfrm>
        <a:off x="40780" y="1855337"/>
        <a:ext cx="7225206" cy="753819"/>
      </dsp:txXfrm>
    </dsp:sp>
    <dsp:sp modelId="{97CBBA99-26B9-4E2D-BA76-BF47FEBF0134}">
      <dsp:nvSpPr>
        <dsp:cNvPr id="0" name=""/>
        <dsp:cNvSpPr/>
      </dsp:nvSpPr>
      <dsp:spPr>
        <a:xfrm>
          <a:off x="0" y="2710417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55</a:t>
          </a:r>
          <a:endParaRPr lang="cs-CZ" sz="2100" kern="1200" dirty="0"/>
        </a:p>
      </dsp:txBody>
      <dsp:txXfrm>
        <a:off x="40780" y="2751197"/>
        <a:ext cx="7225206" cy="753819"/>
      </dsp:txXfrm>
    </dsp:sp>
    <dsp:sp modelId="{B1DDF1AD-3BC2-43B8-A8D0-A33120EFAF7C}">
      <dsp:nvSpPr>
        <dsp:cNvPr id="0" name=""/>
        <dsp:cNvSpPr/>
      </dsp:nvSpPr>
      <dsp:spPr>
        <a:xfrm>
          <a:off x="0" y="3606278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</a:t>
          </a:r>
          <a:r>
            <a:rPr lang="cs-CZ" sz="2100" kern="1200" dirty="0" smtClean="0"/>
            <a:t>24.8.2013 </a:t>
          </a:r>
          <a:endParaRPr lang="cs-CZ" sz="2100" kern="1200" dirty="0"/>
        </a:p>
      </dsp:txBody>
      <dsp:txXfrm>
        <a:off x="40780" y="3647058"/>
        <a:ext cx="7225206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377357C-8167-46EE-82B6-A74EA5333F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239FA86-0AB6-4AA8-8EA4-A105DA90C61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gi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png"/><Relationship Id="rId10" Type="http://schemas.openxmlformats.org/officeDocument/2006/relationships/image" Target="../media/image23.wmf"/><Relationship Id="rId4" Type="http://schemas.openxmlformats.org/officeDocument/2006/relationships/image" Target="../media/image17.png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png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jpeg"/><Relationship Id="rId5" Type="http://schemas.openxmlformats.org/officeDocument/2006/relationships/image" Target="../media/image29.wmf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825843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5967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hlásky </a:t>
            </a:r>
            <a:r>
              <a:rPr lang="cs-CZ" dirty="0" smtClean="0"/>
              <a:t>t 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hláska </a:t>
            </a:r>
            <a:r>
              <a:rPr lang="cs-CZ" dirty="0" smtClean="0"/>
              <a:t> t </a:t>
            </a:r>
            <a:r>
              <a:rPr lang="cs-CZ" dirty="0" err="1" smtClean="0"/>
              <a:t>T</a:t>
            </a:r>
            <a:r>
              <a:rPr lang="cs-CZ" dirty="0" smtClean="0"/>
              <a:t>  </a:t>
            </a:r>
            <a:r>
              <a:rPr lang="cs-CZ" dirty="0" smtClean="0"/>
              <a:t>a  slabiky  </a:t>
            </a:r>
            <a:r>
              <a:rPr lang="cs-CZ" dirty="0" smtClean="0"/>
              <a:t> od t </a:t>
            </a:r>
            <a:r>
              <a:rPr lang="cs-CZ" dirty="0" smtClean="0"/>
              <a:t>T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0281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TE          TU                     TA              TO                TI</a:t>
            </a:r>
            <a:endParaRPr lang="cs-CZ" b="1" dirty="0"/>
          </a:p>
        </p:txBody>
      </p:sp>
      <p:pic>
        <p:nvPicPr>
          <p:cNvPr id="1026" name="Picture 2" descr="C:\Users\0MGM\AppData\Local\Microsoft\Windows\Temporary Internet Files\Content.IE5\DVP0696Q\MP9003999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290" y="2337758"/>
            <a:ext cx="2376264" cy="158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UX7PWWLB\MM90028286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475" y="5748163"/>
            <a:ext cx="16764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DVP0696Q\MC9000888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32672"/>
            <a:ext cx="1820863" cy="168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DVP0696Q\MP9002622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225" y="4976813"/>
            <a:ext cx="2386948" cy="157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MGM\AppData\Local\Microsoft\Windows\Temporary Internet Files\Content.IE5\MTSGC8E6\MC9004125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658" y="2750608"/>
            <a:ext cx="1781175" cy="328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MGM\AppData\Local\Microsoft\Windows\Temporary Internet Files\Content.IE5\UX7PWWLB\MC900250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4963738"/>
            <a:ext cx="1483420" cy="166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MGM\AppData\Local\Microsoft\Windows\Temporary Internet Files\Content.IE5\Q3S4DAZ5\MC9004126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833" y="3695083"/>
            <a:ext cx="2129111" cy="1225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699" y="1618633"/>
            <a:ext cx="195262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MGM\AppData\Local\Microsoft\Windows\Temporary Internet Files\Content.IE5\Q3S4DAZ5\MC900439833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802" y="3695083"/>
            <a:ext cx="2286198" cy="228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975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 správné 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/>
              <a:t>               lepí     pole         píle</a:t>
            </a:r>
          </a:p>
          <a:p>
            <a:endParaRPr lang="cs-CZ" sz="3200" b="1" dirty="0"/>
          </a:p>
          <a:p>
            <a:r>
              <a:rPr lang="cs-CZ" sz="3200" b="1" dirty="0" smtClean="0"/>
              <a:t>                       lama     láme       málo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r>
              <a:rPr lang="cs-CZ" sz="3200" b="1" dirty="0" smtClean="0"/>
              <a:t>                mete      pálí       jásá   </a:t>
            </a:r>
          </a:p>
          <a:p>
            <a:endParaRPr lang="cs-CZ" sz="3200" b="1" dirty="0" smtClean="0"/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lije     tulí    pije    </a:t>
            </a:r>
            <a:endParaRPr lang="cs-CZ" sz="3200" b="1" dirty="0"/>
          </a:p>
        </p:txBody>
      </p:sp>
      <p:pic>
        <p:nvPicPr>
          <p:cNvPr id="4100" name="Picture 4" descr="C:\Users\0MGM\AppData\Local\Microsoft\Windows\Temporary Internet Files\Content.IE5\UX7PWWLB\MP900448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8"/>
            <a:ext cx="1356516" cy="203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Q3S4DAZ5\MC9003598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501" y="2372948"/>
            <a:ext cx="1316037" cy="1801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MGM\AppData\Local\Microsoft\Windows\Temporary Internet Files\Content.IE5\UX7PWWLB\MM90031810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50" y="4509120"/>
            <a:ext cx="1656184" cy="1209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MGM\AppData\Local\Microsoft\Windows\Temporary Internet Files\Content.IE5\MTSGC8E6\MP9004013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334" y="5113758"/>
            <a:ext cx="1649204" cy="109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18862" y="19157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50904" y="19157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53136" y="303956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75387" y="303956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90421" y="452146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24845" y="45091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38736" y="55640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24128" y="5647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9029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 obrázky  k  písmenu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6" y="2852936"/>
            <a:ext cx="914400" cy="91440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T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88224" y="2708920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400462" y="4512058"/>
            <a:ext cx="914400" cy="914400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</a:t>
            </a:r>
            <a:endParaRPr lang="cs-CZ" sz="3600" b="1" dirty="0"/>
          </a:p>
        </p:txBody>
      </p:sp>
      <p:pic>
        <p:nvPicPr>
          <p:cNvPr id="2053" name="Picture 5" descr="C:\Users\0MGM\AppData\Local\Microsoft\Windows\Temporary Internet Files\Content.IE5\Q3S4DAZ5\MP900289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511" y="2282174"/>
            <a:ext cx="2006493" cy="134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UX7PWWLB\MC90044134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94" y="4186860"/>
            <a:ext cx="2002602" cy="200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UX7PWWLB\MC9004338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377" y="336156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MGM\AppData\Local\Microsoft\Windows\Temporary Internet Files\Content.IE5\UX7PWWLB\MC90044132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824" y="367855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MGM\AppData\Local\Microsoft\Windows\Temporary Internet Files\Content.IE5\MTSGC8E6\MC9003564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350" y="2386013"/>
            <a:ext cx="1806575" cy="140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MGM\AppData\Local\Microsoft\Windows\Temporary Internet Files\Content.IE5\Q3S4DAZ5\MC900356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571" y="3678553"/>
            <a:ext cx="1797050" cy="1693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MGM\AppData\Local\Microsoft\Windows\Temporary Internet Files\Content.IE5\MTSGC8E6\MC9002329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59" y="2100263"/>
            <a:ext cx="1079500" cy="185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MGM\AppData\Local\Microsoft\Windows\Temporary Internet Files\Content.IE5\MTSGC8E6\MC9002460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00" y="4926477"/>
            <a:ext cx="1548321" cy="118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MTSGC8E6\MC9001134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896" y="1851818"/>
            <a:ext cx="2188878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0MGM\AppData\Local\Microsoft\Windows\Temporary Internet Files\Content.IE5\Q3S4DAZ5\MC900123161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344" y="4594566"/>
            <a:ext cx="1502579" cy="212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MTSGC8E6\MC90040987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400" y="4926013"/>
            <a:ext cx="18415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 flipH="1">
            <a:off x="5155377" y="4364353"/>
            <a:ext cx="2470973" cy="60490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062" idx="3"/>
          </p:cNvCxnSpPr>
          <p:nvPr/>
        </p:nvCxnSpPr>
        <p:spPr>
          <a:xfrm>
            <a:off x="3648621" y="4525484"/>
            <a:ext cx="985798" cy="27166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291595" y="3166120"/>
            <a:ext cx="3566067" cy="138963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857662" y="3007980"/>
            <a:ext cx="3117398" cy="16588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endCxn id="5" idx="1"/>
          </p:cNvCxnSpPr>
          <p:nvPr/>
        </p:nvCxnSpPr>
        <p:spPr>
          <a:xfrm flipV="1">
            <a:off x="3995936" y="3166120"/>
            <a:ext cx="2592288" cy="22603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732240" y="3310136"/>
            <a:ext cx="84584" cy="174001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627784" y="3166120"/>
            <a:ext cx="446844" cy="195449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835696" y="3623320"/>
            <a:ext cx="457200" cy="103799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2483768" y="2386013"/>
            <a:ext cx="2034155" cy="87783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7308304" y="3361569"/>
            <a:ext cx="666756" cy="215677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85216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 slova  podle 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ejlen</a:t>
            </a:r>
            <a:r>
              <a:rPr lang="cs-CZ" sz="3200" b="1" dirty="0" smtClean="0"/>
              <a:t>                     </a:t>
            </a:r>
          </a:p>
          <a:p>
            <a:r>
              <a:rPr lang="cs-CZ" sz="3200" b="1" dirty="0" err="1" smtClean="0"/>
              <a:t>ilap</a:t>
            </a:r>
            <a:r>
              <a:rPr lang="cs-CZ" sz="3200" b="1" dirty="0" smtClean="0"/>
              <a:t> </a:t>
            </a:r>
          </a:p>
          <a:p>
            <a:r>
              <a:rPr lang="cs-CZ" sz="3200" b="1" dirty="0" err="1" smtClean="0"/>
              <a:t>tsil</a:t>
            </a:r>
            <a:endParaRPr lang="cs-CZ" sz="3200" b="1" dirty="0" smtClean="0"/>
          </a:p>
          <a:p>
            <a:r>
              <a:rPr lang="cs-CZ" sz="3200" b="1" dirty="0" smtClean="0"/>
              <a:t>omas</a:t>
            </a:r>
          </a:p>
          <a:p>
            <a:r>
              <a:rPr lang="cs-CZ" sz="3200" b="1" dirty="0" smtClean="0"/>
              <a:t>supa</a:t>
            </a:r>
          </a:p>
          <a:p>
            <a:r>
              <a:rPr lang="cs-CZ" sz="3200" b="1" dirty="0" err="1" smtClean="0"/>
              <a:t>aapm</a:t>
            </a:r>
            <a:endParaRPr lang="cs-CZ" sz="3200" b="1" dirty="0" smtClean="0"/>
          </a:p>
          <a:p>
            <a:r>
              <a:rPr lang="cs-CZ" sz="3200" b="1" dirty="0" err="1" smtClean="0"/>
              <a:t>eels</a:t>
            </a:r>
            <a:r>
              <a:rPr lang="cs-CZ" sz="3200" b="1" dirty="0" smtClean="0"/>
              <a:t>                   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jelen</a:t>
            </a:r>
          </a:p>
          <a:p>
            <a:r>
              <a:rPr lang="cs-CZ" sz="3200" b="1" dirty="0" smtClean="0"/>
              <a:t>pila</a:t>
            </a:r>
          </a:p>
          <a:p>
            <a:r>
              <a:rPr lang="cs-CZ" sz="3200" b="1" dirty="0" smtClean="0"/>
              <a:t>list</a:t>
            </a:r>
          </a:p>
          <a:p>
            <a:r>
              <a:rPr lang="cs-CZ" sz="3200" b="1" dirty="0" smtClean="0"/>
              <a:t>maso</a:t>
            </a:r>
          </a:p>
          <a:p>
            <a:r>
              <a:rPr lang="cs-CZ" sz="3200" b="1" dirty="0" smtClean="0"/>
              <a:t>pusa</a:t>
            </a:r>
          </a:p>
          <a:p>
            <a:r>
              <a:rPr lang="cs-CZ" sz="3200" b="1" dirty="0" smtClean="0"/>
              <a:t>mapa</a:t>
            </a:r>
          </a:p>
          <a:p>
            <a:r>
              <a:rPr lang="cs-CZ" sz="3200" b="1" dirty="0" smtClean="0"/>
              <a:t>sele</a:t>
            </a:r>
            <a:endParaRPr lang="cs-CZ" sz="3200" b="1" dirty="0"/>
          </a:p>
        </p:txBody>
      </p:sp>
      <p:pic>
        <p:nvPicPr>
          <p:cNvPr id="3074" name="Picture 2" descr="C:\Users\0MGM\AppData\Local\Microsoft\Windows\Temporary Internet Files\Content.IE5\UX7PWWLB\MC90035615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175" y="1851025"/>
            <a:ext cx="1658938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Q3S4DAZ5\MC9004412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675" y="2492896"/>
            <a:ext cx="1878831" cy="187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MTSGC8E6\MC9004363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095" y="5868104"/>
            <a:ext cx="914400" cy="62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Q3S4DAZ5\MC900089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613" y="4694941"/>
            <a:ext cx="1565275" cy="179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Q3S4DAZ5\MP9004117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095" y="2976263"/>
            <a:ext cx="1334938" cy="180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MTSGC8E6\MC9002904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826" y="1859549"/>
            <a:ext cx="1091022" cy="111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DVP0696Q\MP900431792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815" y="4581128"/>
            <a:ext cx="2196549" cy="14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490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</a:t>
            </a:r>
            <a:r>
              <a:rPr lang="cs-CZ" dirty="0" smtClean="0"/>
              <a:t>office.microsoft.com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MTSGC8E6\MC900441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475" y="3775075"/>
            <a:ext cx="1870075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6738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240</TotalTime>
  <Words>166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spoj  obrázek  se  slabikou</vt:lpstr>
      <vt:lpstr>vyber  správné  slovo</vt:lpstr>
      <vt:lpstr>přiřaď  obrázky  k  písmenu</vt:lpstr>
      <vt:lpstr>oprav  slova  podle  obrázků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18</cp:revision>
  <dcterms:created xsi:type="dcterms:W3CDTF">2013-10-28T21:38:35Z</dcterms:created>
  <dcterms:modified xsi:type="dcterms:W3CDTF">2013-10-30T19:22:31Z</dcterms:modified>
</cp:coreProperties>
</file>