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173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396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687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10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614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066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4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98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469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2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90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E6172-84A1-43D7-8FF0-9CE5720049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06B81-C25B-4CF9-A4C5-176F1C1F1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638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Planety sluneční soustavy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6. třídy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29722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VY_32_INOVACE_03_Z6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7785" y="522920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58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7178" y="2516086"/>
            <a:ext cx="4762872" cy="2376264"/>
          </a:xfrm>
        </p:spPr>
        <p:txBody>
          <a:bodyPr numCol="2">
            <a:normAutofit fontScale="85000" lnSpcReduction="20000"/>
          </a:bodyPr>
          <a:lstStyle/>
          <a:p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Merkur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Venuše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Země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Mars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Jupiter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Saturn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Uran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Neptun</a:t>
            </a: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08047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Planety se učíme v tomto pořadí: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88410" y="5157192"/>
            <a:ext cx="6455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Merkurem počínaje jsou planety v pořadí podle vzdálenosti – od nejkratší po nejdelší vzdálenost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15933"/>
            <a:ext cx="2404338" cy="2381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102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340768"/>
            <a:ext cx="5976664" cy="132474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Textové pole se jménem planety přesuň k jejímu umístění</a:t>
            </a:r>
            <a:endParaRPr lang="cs-CZ" dirty="0"/>
          </a:p>
        </p:txBody>
      </p:sp>
      <p:sp>
        <p:nvSpPr>
          <p:cNvPr id="4" name="Oblouk 3"/>
          <p:cNvSpPr/>
          <p:nvPr/>
        </p:nvSpPr>
        <p:spPr>
          <a:xfrm>
            <a:off x="535218" y="2416861"/>
            <a:ext cx="1800200" cy="4032448"/>
          </a:xfrm>
          <a:prstGeom prst="arc">
            <a:avLst>
              <a:gd name="adj1" fmla="val 16234763"/>
              <a:gd name="adj2" fmla="val 5598884"/>
            </a:avLst>
          </a:prstGeom>
          <a:solidFill>
            <a:srgbClr val="FFFF00"/>
          </a:solidFill>
          <a:ln w="3492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38683" y="40770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pic>
        <p:nvPicPr>
          <p:cNvPr id="1028" name="Picture 4" descr="C:\Users\006\AppData\Local\Microsoft\Windows\Temporary Internet Files\Content.IE5\1XW037NK\MC900037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9"/>
            <a:ext cx="28996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06\AppData\Local\Microsoft\Windows\Temporary Internet Files\Content.IE5\HJXH9E6V\MC9004316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33803"/>
            <a:ext cx="425202" cy="42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06\AppData\Local\Microsoft\Windows\Temporary Internet Files\Content.IE5\HJXH9E6V\MC900037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46404"/>
            <a:ext cx="647148" cy="42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06\AppData\Local\Microsoft\Windows\Temporary Internet Files\Content.IE5\EQ6LS3HP\MC9000372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50463"/>
            <a:ext cx="874167" cy="88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006\AppData\Local\Microsoft\Windows\Temporary Internet Files\Content.IE5\1XW037NK\MC900037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388" y="4233803"/>
            <a:ext cx="144981" cy="14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006\AppData\Local\Microsoft\Windows\Temporary Internet Files\Content.IE5\1XW037NK\MC900037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400985"/>
            <a:ext cx="451822" cy="44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12"/>
          <p:cNvGrpSpPr>
            <a:grpSpLocks noChangeAspect="1"/>
          </p:cNvGrpSpPr>
          <p:nvPr/>
        </p:nvGrpSpPr>
        <p:grpSpPr bwMode="auto">
          <a:xfrm>
            <a:off x="5209308" y="3859597"/>
            <a:ext cx="437238" cy="431924"/>
            <a:chOff x="2304" y="1591"/>
            <a:chExt cx="1152" cy="1138"/>
          </a:xfrm>
        </p:grpSpPr>
        <p:grpSp>
          <p:nvGrpSpPr>
            <p:cNvPr id="8" name="Group 213"/>
            <p:cNvGrpSpPr>
              <a:grpSpLocks/>
            </p:cNvGrpSpPr>
            <p:nvPr/>
          </p:nvGrpSpPr>
          <p:grpSpPr bwMode="auto">
            <a:xfrm>
              <a:off x="2304" y="1591"/>
              <a:ext cx="1152" cy="1138"/>
              <a:chOff x="2304" y="1591"/>
              <a:chExt cx="1152" cy="1138"/>
            </a:xfrm>
          </p:grpSpPr>
          <p:sp>
            <p:nvSpPr>
              <p:cNvPr id="1076" name="Freeform 13"/>
              <p:cNvSpPr>
                <a:spLocks/>
              </p:cNvSpPr>
              <p:nvPr/>
            </p:nvSpPr>
            <p:spPr bwMode="auto">
              <a:xfrm>
                <a:off x="2304" y="1591"/>
                <a:ext cx="3" cy="3"/>
              </a:xfrm>
              <a:custGeom>
                <a:avLst/>
                <a:gdLst>
                  <a:gd name="T0" fmla="*/ 0 w 7"/>
                  <a:gd name="T1" fmla="*/ 0 h 7"/>
                  <a:gd name="T2" fmla="*/ 0 w 7"/>
                  <a:gd name="T3" fmla="*/ 7 h 7"/>
                  <a:gd name="T4" fmla="*/ 2 w 7"/>
                  <a:gd name="T5" fmla="*/ 5 h 7"/>
                  <a:gd name="T6" fmla="*/ 3 w 7"/>
                  <a:gd name="T7" fmla="*/ 3 h 7"/>
                  <a:gd name="T8" fmla="*/ 6 w 7"/>
                  <a:gd name="T9" fmla="*/ 1 h 7"/>
                  <a:gd name="T10" fmla="*/ 7 w 7"/>
                  <a:gd name="T11" fmla="*/ 0 h 7"/>
                  <a:gd name="T12" fmla="*/ 0 w 7"/>
                  <a:gd name="T1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0"/>
                    </a:moveTo>
                    <a:lnTo>
                      <a:pt x="0" y="7"/>
                    </a:lnTo>
                    <a:lnTo>
                      <a:pt x="2" y="5"/>
                    </a:lnTo>
                    <a:lnTo>
                      <a:pt x="3" y="3"/>
                    </a:lnTo>
                    <a:lnTo>
                      <a:pt x="6" y="1"/>
                    </a:lnTo>
                    <a:lnTo>
                      <a:pt x="7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7" name="Freeform 14"/>
              <p:cNvSpPr>
                <a:spLocks/>
              </p:cNvSpPr>
              <p:nvPr/>
            </p:nvSpPr>
            <p:spPr bwMode="auto">
              <a:xfrm>
                <a:off x="3453" y="1591"/>
                <a:ext cx="3" cy="3"/>
              </a:xfrm>
              <a:custGeom>
                <a:avLst/>
                <a:gdLst>
                  <a:gd name="T0" fmla="*/ 7 w 7"/>
                  <a:gd name="T1" fmla="*/ 0 h 7"/>
                  <a:gd name="T2" fmla="*/ 0 w 7"/>
                  <a:gd name="T3" fmla="*/ 0 h 7"/>
                  <a:gd name="T4" fmla="*/ 2 w 7"/>
                  <a:gd name="T5" fmla="*/ 1 h 7"/>
                  <a:gd name="T6" fmla="*/ 4 w 7"/>
                  <a:gd name="T7" fmla="*/ 3 h 7"/>
                  <a:gd name="T8" fmla="*/ 6 w 7"/>
                  <a:gd name="T9" fmla="*/ 5 h 7"/>
                  <a:gd name="T10" fmla="*/ 7 w 7"/>
                  <a:gd name="T11" fmla="*/ 7 h 7"/>
                  <a:gd name="T12" fmla="*/ 7 w 7"/>
                  <a:gd name="T1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7" y="0"/>
                    </a:moveTo>
                    <a:lnTo>
                      <a:pt x="0" y="0"/>
                    </a:lnTo>
                    <a:lnTo>
                      <a:pt x="2" y="1"/>
                    </a:lnTo>
                    <a:lnTo>
                      <a:pt x="4" y="3"/>
                    </a:lnTo>
                    <a:lnTo>
                      <a:pt x="6" y="5"/>
                    </a:lnTo>
                    <a:lnTo>
                      <a:pt x="7" y="7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8" name="Freeform 15"/>
              <p:cNvSpPr>
                <a:spLocks/>
              </p:cNvSpPr>
              <p:nvPr/>
            </p:nvSpPr>
            <p:spPr bwMode="auto">
              <a:xfrm>
                <a:off x="2304" y="2726"/>
                <a:ext cx="3" cy="3"/>
              </a:xfrm>
              <a:custGeom>
                <a:avLst/>
                <a:gdLst>
                  <a:gd name="T0" fmla="*/ 0 w 7"/>
                  <a:gd name="T1" fmla="*/ 7 h 7"/>
                  <a:gd name="T2" fmla="*/ 7 w 7"/>
                  <a:gd name="T3" fmla="*/ 7 h 7"/>
                  <a:gd name="T4" fmla="*/ 6 w 7"/>
                  <a:gd name="T5" fmla="*/ 5 h 7"/>
                  <a:gd name="T6" fmla="*/ 3 w 7"/>
                  <a:gd name="T7" fmla="*/ 4 h 7"/>
                  <a:gd name="T8" fmla="*/ 2 w 7"/>
                  <a:gd name="T9" fmla="*/ 1 h 7"/>
                  <a:gd name="T10" fmla="*/ 0 w 7"/>
                  <a:gd name="T11" fmla="*/ 0 h 7"/>
                  <a:gd name="T12" fmla="*/ 0 w 7"/>
                  <a:gd name="T1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7"/>
                    </a:moveTo>
                    <a:lnTo>
                      <a:pt x="7" y="7"/>
                    </a:lnTo>
                    <a:lnTo>
                      <a:pt x="6" y="5"/>
                    </a:lnTo>
                    <a:lnTo>
                      <a:pt x="3" y="4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9" name="Freeform 16"/>
              <p:cNvSpPr>
                <a:spLocks/>
              </p:cNvSpPr>
              <p:nvPr/>
            </p:nvSpPr>
            <p:spPr bwMode="auto">
              <a:xfrm>
                <a:off x="3453" y="2726"/>
                <a:ext cx="3" cy="3"/>
              </a:xfrm>
              <a:custGeom>
                <a:avLst/>
                <a:gdLst>
                  <a:gd name="T0" fmla="*/ 0 w 7"/>
                  <a:gd name="T1" fmla="*/ 7 h 7"/>
                  <a:gd name="T2" fmla="*/ 7 w 7"/>
                  <a:gd name="T3" fmla="*/ 7 h 7"/>
                  <a:gd name="T4" fmla="*/ 7 w 7"/>
                  <a:gd name="T5" fmla="*/ 0 h 7"/>
                  <a:gd name="T6" fmla="*/ 6 w 7"/>
                  <a:gd name="T7" fmla="*/ 1 h 7"/>
                  <a:gd name="T8" fmla="*/ 4 w 7"/>
                  <a:gd name="T9" fmla="*/ 4 h 7"/>
                  <a:gd name="T10" fmla="*/ 2 w 7"/>
                  <a:gd name="T11" fmla="*/ 5 h 7"/>
                  <a:gd name="T12" fmla="*/ 0 w 7"/>
                  <a:gd name="T1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7"/>
                    </a:moveTo>
                    <a:lnTo>
                      <a:pt x="7" y="7"/>
                    </a:lnTo>
                    <a:lnTo>
                      <a:pt x="7" y="0"/>
                    </a:lnTo>
                    <a:lnTo>
                      <a:pt x="6" y="1"/>
                    </a:lnTo>
                    <a:lnTo>
                      <a:pt x="4" y="4"/>
                    </a:lnTo>
                    <a:lnTo>
                      <a:pt x="2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9" name="Freeform 166"/>
              <p:cNvSpPr>
                <a:spLocks/>
              </p:cNvSpPr>
              <p:nvPr/>
            </p:nvSpPr>
            <p:spPr bwMode="auto">
              <a:xfrm>
                <a:off x="2575" y="1854"/>
                <a:ext cx="586" cy="583"/>
              </a:xfrm>
              <a:custGeom>
                <a:avLst/>
                <a:gdLst>
                  <a:gd name="T0" fmla="*/ 529 w 1173"/>
                  <a:gd name="T1" fmla="*/ 1160 h 1165"/>
                  <a:gd name="T2" fmla="*/ 458 w 1173"/>
                  <a:gd name="T3" fmla="*/ 1149 h 1165"/>
                  <a:gd name="T4" fmla="*/ 388 w 1173"/>
                  <a:gd name="T5" fmla="*/ 1132 h 1165"/>
                  <a:gd name="T6" fmla="*/ 317 w 1173"/>
                  <a:gd name="T7" fmla="*/ 1111 h 1165"/>
                  <a:gd name="T8" fmla="*/ 250 w 1173"/>
                  <a:gd name="T9" fmla="*/ 1084 h 1165"/>
                  <a:gd name="T10" fmla="*/ 203 w 1173"/>
                  <a:gd name="T11" fmla="*/ 1057 h 1165"/>
                  <a:gd name="T12" fmla="*/ 182 w 1173"/>
                  <a:gd name="T13" fmla="*/ 1041 h 1165"/>
                  <a:gd name="T14" fmla="*/ 162 w 1173"/>
                  <a:gd name="T15" fmla="*/ 1001 h 1165"/>
                  <a:gd name="T16" fmla="*/ 138 w 1173"/>
                  <a:gd name="T17" fmla="*/ 961 h 1165"/>
                  <a:gd name="T18" fmla="*/ 113 w 1173"/>
                  <a:gd name="T19" fmla="*/ 924 h 1165"/>
                  <a:gd name="T20" fmla="*/ 96 w 1173"/>
                  <a:gd name="T21" fmla="*/ 890 h 1165"/>
                  <a:gd name="T22" fmla="*/ 78 w 1173"/>
                  <a:gd name="T23" fmla="*/ 858 h 1165"/>
                  <a:gd name="T24" fmla="*/ 66 w 1173"/>
                  <a:gd name="T25" fmla="*/ 826 h 1165"/>
                  <a:gd name="T26" fmla="*/ 45 w 1173"/>
                  <a:gd name="T27" fmla="*/ 778 h 1165"/>
                  <a:gd name="T28" fmla="*/ 19 w 1173"/>
                  <a:gd name="T29" fmla="*/ 688 h 1165"/>
                  <a:gd name="T30" fmla="*/ 5 w 1173"/>
                  <a:gd name="T31" fmla="*/ 588 h 1165"/>
                  <a:gd name="T32" fmla="*/ 7 w 1173"/>
                  <a:gd name="T33" fmla="*/ 515 h 1165"/>
                  <a:gd name="T34" fmla="*/ 14 w 1173"/>
                  <a:gd name="T35" fmla="*/ 467 h 1165"/>
                  <a:gd name="T36" fmla="*/ 22 w 1173"/>
                  <a:gd name="T37" fmla="*/ 446 h 1165"/>
                  <a:gd name="T38" fmla="*/ 35 w 1173"/>
                  <a:gd name="T39" fmla="*/ 389 h 1165"/>
                  <a:gd name="T40" fmla="*/ 56 w 1173"/>
                  <a:gd name="T41" fmla="*/ 331 h 1165"/>
                  <a:gd name="T42" fmla="*/ 89 w 1173"/>
                  <a:gd name="T43" fmla="*/ 270 h 1165"/>
                  <a:gd name="T44" fmla="*/ 143 w 1173"/>
                  <a:gd name="T45" fmla="*/ 214 h 1165"/>
                  <a:gd name="T46" fmla="*/ 200 w 1173"/>
                  <a:gd name="T47" fmla="*/ 160 h 1165"/>
                  <a:gd name="T48" fmla="*/ 253 w 1173"/>
                  <a:gd name="T49" fmla="*/ 121 h 1165"/>
                  <a:gd name="T50" fmla="*/ 307 w 1173"/>
                  <a:gd name="T51" fmla="*/ 92 h 1165"/>
                  <a:gd name="T52" fmla="*/ 364 w 1173"/>
                  <a:gd name="T53" fmla="*/ 65 h 1165"/>
                  <a:gd name="T54" fmla="*/ 424 w 1173"/>
                  <a:gd name="T55" fmla="*/ 41 h 1165"/>
                  <a:gd name="T56" fmla="*/ 487 w 1173"/>
                  <a:gd name="T57" fmla="*/ 16 h 1165"/>
                  <a:gd name="T58" fmla="*/ 555 w 1173"/>
                  <a:gd name="T59" fmla="*/ 3 h 1165"/>
                  <a:gd name="T60" fmla="*/ 611 w 1173"/>
                  <a:gd name="T61" fmla="*/ 10 h 1165"/>
                  <a:gd name="T62" fmla="*/ 652 w 1173"/>
                  <a:gd name="T63" fmla="*/ 15 h 1165"/>
                  <a:gd name="T64" fmla="*/ 685 w 1173"/>
                  <a:gd name="T65" fmla="*/ 23 h 1165"/>
                  <a:gd name="T66" fmla="*/ 715 w 1173"/>
                  <a:gd name="T67" fmla="*/ 33 h 1165"/>
                  <a:gd name="T68" fmla="*/ 748 w 1173"/>
                  <a:gd name="T69" fmla="*/ 50 h 1165"/>
                  <a:gd name="T70" fmla="*/ 815 w 1173"/>
                  <a:gd name="T71" fmla="*/ 67 h 1165"/>
                  <a:gd name="T72" fmla="*/ 867 w 1173"/>
                  <a:gd name="T73" fmla="*/ 82 h 1165"/>
                  <a:gd name="T74" fmla="*/ 924 w 1173"/>
                  <a:gd name="T75" fmla="*/ 107 h 1165"/>
                  <a:gd name="T76" fmla="*/ 989 w 1173"/>
                  <a:gd name="T77" fmla="*/ 154 h 1165"/>
                  <a:gd name="T78" fmla="*/ 1052 w 1173"/>
                  <a:gd name="T79" fmla="*/ 204 h 1165"/>
                  <a:gd name="T80" fmla="*/ 1075 w 1173"/>
                  <a:gd name="T81" fmla="*/ 255 h 1165"/>
                  <a:gd name="T82" fmla="*/ 1086 w 1173"/>
                  <a:gd name="T83" fmla="*/ 308 h 1165"/>
                  <a:gd name="T84" fmla="*/ 1105 w 1173"/>
                  <a:gd name="T85" fmla="*/ 365 h 1165"/>
                  <a:gd name="T86" fmla="*/ 1142 w 1173"/>
                  <a:gd name="T87" fmla="*/ 429 h 1165"/>
                  <a:gd name="T88" fmla="*/ 1166 w 1173"/>
                  <a:gd name="T89" fmla="*/ 483 h 1165"/>
                  <a:gd name="T90" fmla="*/ 1169 w 1173"/>
                  <a:gd name="T91" fmla="*/ 559 h 1165"/>
                  <a:gd name="T92" fmla="*/ 1167 w 1173"/>
                  <a:gd name="T93" fmla="*/ 675 h 1165"/>
                  <a:gd name="T94" fmla="*/ 1150 w 1173"/>
                  <a:gd name="T95" fmla="*/ 754 h 1165"/>
                  <a:gd name="T96" fmla="*/ 1121 w 1173"/>
                  <a:gd name="T97" fmla="*/ 846 h 1165"/>
                  <a:gd name="T98" fmla="*/ 1087 w 1173"/>
                  <a:gd name="T99" fmla="*/ 934 h 1165"/>
                  <a:gd name="T100" fmla="*/ 1071 w 1173"/>
                  <a:gd name="T101" fmla="*/ 963 h 1165"/>
                  <a:gd name="T102" fmla="*/ 1053 w 1173"/>
                  <a:gd name="T103" fmla="*/ 988 h 1165"/>
                  <a:gd name="T104" fmla="*/ 1040 w 1173"/>
                  <a:gd name="T105" fmla="*/ 1006 h 1165"/>
                  <a:gd name="T106" fmla="*/ 1027 w 1173"/>
                  <a:gd name="T107" fmla="*/ 1019 h 1165"/>
                  <a:gd name="T108" fmla="*/ 984 w 1173"/>
                  <a:gd name="T109" fmla="*/ 1042 h 1165"/>
                  <a:gd name="T110" fmla="*/ 940 w 1173"/>
                  <a:gd name="T111" fmla="*/ 1065 h 1165"/>
                  <a:gd name="T112" fmla="*/ 898 w 1173"/>
                  <a:gd name="T113" fmla="*/ 1088 h 1165"/>
                  <a:gd name="T114" fmla="*/ 855 w 1173"/>
                  <a:gd name="T115" fmla="*/ 1114 h 1165"/>
                  <a:gd name="T116" fmla="*/ 813 w 1173"/>
                  <a:gd name="T117" fmla="*/ 1140 h 1165"/>
                  <a:gd name="T118" fmla="*/ 784 w 1173"/>
                  <a:gd name="T119" fmla="*/ 1155 h 1165"/>
                  <a:gd name="T120" fmla="*/ 743 w 1173"/>
                  <a:gd name="T121" fmla="*/ 1161 h 1165"/>
                  <a:gd name="T122" fmla="*/ 678 w 1173"/>
                  <a:gd name="T123" fmla="*/ 1162 h 1165"/>
                  <a:gd name="T124" fmla="*/ 610 w 1173"/>
                  <a:gd name="T125" fmla="*/ 1164 h 1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73" h="1165">
                    <a:moveTo>
                      <a:pt x="575" y="1165"/>
                    </a:moveTo>
                    <a:lnTo>
                      <a:pt x="552" y="1163"/>
                    </a:lnTo>
                    <a:lnTo>
                      <a:pt x="529" y="1160"/>
                    </a:lnTo>
                    <a:lnTo>
                      <a:pt x="505" y="1157"/>
                    </a:lnTo>
                    <a:lnTo>
                      <a:pt x="482" y="1153"/>
                    </a:lnTo>
                    <a:lnTo>
                      <a:pt x="458" y="1149"/>
                    </a:lnTo>
                    <a:lnTo>
                      <a:pt x="435" y="1144"/>
                    </a:lnTo>
                    <a:lnTo>
                      <a:pt x="411" y="1139"/>
                    </a:lnTo>
                    <a:lnTo>
                      <a:pt x="388" y="1132"/>
                    </a:lnTo>
                    <a:lnTo>
                      <a:pt x="363" y="1126"/>
                    </a:lnTo>
                    <a:lnTo>
                      <a:pt x="340" y="1119"/>
                    </a:lnTo>
                    <a:lnTo>
                      <a:pt x="317" y="1111"/>
                    </a:lnTo>
                    <a:lnTo>
                      <a:pt x="294" y="1102"/>
                    </a:lnTo>
                    <a:lnTo>
                      <a:pt x="272" y="1094"/>
                    </a:lnTo>
                    <a:lnTo>
                      <a:pt x="250" y="1084"/>
                    </a:lnTo>
                    <a:lnTo>
                      <a:pt x="230" y="1073"/>
                    </a:lnTo>
                    <a:lnTo>
                      <a:pt x="209" y="1062"/>
                    </a:lnTo>
                    <a:lnTo>
                      <a:pt x="203" y="1057"/>
                    </a:lnTo>
                    <a:lnTo>
                      <a:pt x="197" y="1054"/>
                    </a:lnTo>
                    <a:lnTo>
                      <a:pt x="191" y="1049"/>
                    </a:lnTo>
                    <a:lnTo>
                      <a:pt x="182" y="1041"/>
                    </a:lnTo>
                    <a:lnTo>
                      <a:pt x="176" y="1027"/>
                    </a:lnTo>
                    <a:lnTo>
                      <a:pt x="169" y="1013"/>
                    </a:lnTo>
                    <a:lnTo>
                      <a:pt x="162" y="1001"/>
                    </a:lnTo>
                    <a:lnTo>
                      <a:pt x="154" y="988"/>
                    </a:lnTo>
                    <a:lnTo>
                      <a:pt x="146" y="975"/>
                    </a:lnTo>
                    <a:lnTo>
                      <a:pt x="138" y="961"/>
                    </a:lnTo>
                    <a:lnTo>
                      <a:pt x="128" y="949"/>
                    </a:lnTo>
                    <a:lnTo>
                      <a:pt x="118" y="936"/>
                    </a:lnTo>
                    <a:lnTo>
                      <a:pt x="113" y="924"/>
                    </a:lnTo>
                    <a:lnTo>
                      <a:pt x="108" y="913"/>
                    </a:lnTo>
                    <a:lnTo>
                      <a:pt x="102" y="901"/>
                    </a:lnTo>
                    <a:lnTo>
                      <a:pt x="96" y="890"/>
                    </a:lnTo>
                    <a:lnTo>
                      <a:pt x="90" y="879"/>
                    </a:lnTo>
                    <a:lnTo>
                      <a:pt x="83" y="869"/>
                    </a:lnTo>
                    <a:lnTo>
                      <a:pt x="78" y="858"/>
                    </a:lnTo>
                    <a:lnTo>
                      <a:pt x="71" y="847"/>
                    </a:lnTo>
                    <a:lnTo>
                      <a:pt x="67" y="838"/>
                    </a:lnTo>
                    <a:lnTo>
                      <a:pt x="66" y="826"/>
                    </a:lnTo>
                    <a:lnTo>
                      <a:pt x="64" y="814"/>
                    </a:lnTo>
                    <a:lnTo>
                      <a:pt x="60" y="802"/>
                    </a:lnTo>
                    <a:lnTo>
                      <a:pt x="45" y="778"/>
                    </a:lnTo>
                    <a:lnTo>
                      <a:pt x="34" y="750"/>
                    </a:lnTo>
                    <a:lnTo>
                      <a:pt x="25" y="720"/>
                    </a:lnTo>
                    <a:lnTo>
                      <a:pt x="19" y="688"/>
                    </a:lnTo>
                    <a:lnTo>
                      <a:pt x="13" y="656"/>
                    </a:lnTo>
                    <a:lnTo>
                      <a:pt x="9" y="621"/>
                    </a:lnTo>
                    <a:lnTo>
                      <a:pt x="5" y="588"/>
                    </a:lnTo>
                    <a:lnTo>
                      <a:pt x="0" y="554"/>
                    </a:lnTo>
                    <a:lnTo>
                      <a:pt x="2" y="535"/>
                    </a:lnTo>
                    <a:lnTo>
                      <a:pt x="7" y="515"/>
                    </a:lnTo>
                    <a:lnTo>
                      <a:pt x="12" y="496"/>
                    </a:lnTo>
                    <a:lnTo>
                      <a:pt x="13" y="474"/>
                    </a:lnTo>
                    <a:lnTo>
                      <a:pt x="14" y="467"/>
                    </a:lnTo>
                    <a:lnTo>
                      <a:pt x="17" y="461"/>
                    </a:lnTo>
                    <a:lnTo>
                      <a:pt x="20" y="454"/>
                    </a:lnTo>
                    <a:lnTo>
                      <a:pt x="22" y="446"/>
                    </a:lnTo>
                    <a:lnTo>
                      <a:pt x="26" y="428"/>
                    </a:lnTo>
                    <a:lnTo>
                      <a:pt x="29" y="408"/>
                    </a:lnTo>
                    <a:lnTo>
                      <a:pt x="35" y="389"/>
                    </a:lnTo>
                    <a:lnTo>
                      <a:pt x="42" y="370"/>
                    </a:lnTo>
                    <a:lnTo>
                      <a:pt x="49" y="350"/>
                    </a:lnTo>
                    <a:lnTo>
                      <a:pt x="56" y="331"/>
                    </a:lnTo>
                    <a:lnTo>
                      <a:pt x="64" y="310"/>
                    </a:lnTo>
                    <a:lnTo>
                      <a:pt x="71" y="289"/>
                    </a:lnTo>
                    <a:lnTo>
                      <a:pt x="89" y="270"/>
                    </a:lnTo>
                    <a:lnTo>
                      <a:pt x="106" y="251"/>
                    </a:lnTo>
                    <a:lnTo>
                      <a:pt x="125" y="233"/>
                    </a:lnTo>
                    <a:lnTo>
                      <a:pt x="143" y="214"/>
                    </a:lnTo>
                    <a:lnTo>
                      <a:pt x="162" y="196"/>
                    </a:lnTo>
                    <a:lnTo>
                      <a:pt x="181" y="178"/>
                    </a:lnTo>
                    <a:lnTo>
                      <a:pt x="200" y="160"/>
                    </a:lnTo>
                    <a:lnTo>
                      <a:pt x="218" y="143"/>
                    </a:lnTo>
                    <a:lnTo>
                      <a:pt x="235" y="131"/>
                    </a:lnTo>
                    <a:lnTo>
                      <a:pt x="253" y="121"/>
                    </a:lnTo>
                    <a:lnTo>
                      <a:pt x="271" y="112"/>
                    </a:lnTo>
                    <a:lnTo>
                      <a:pt x="288" y="101"/>
                    </a:lnTo>
                    <a:lnTo>
                      <a:pt x="307" y="92"/>
                    </a:lnTo>
                    <a:lnTo>
                      <a:pt x="326" y="83"/>
                    </a:lnTo>
                    <a:lnTo>
                      <a:pt x="345" y="75"/>
                    </a:lnTo>
                    <a:lnTo>
                      <a:pt x="364" y="65"/>
                    </a:lnTo>
                    <a:lnTo>
                      <a:pt x="384" y="57"/>
                    </a:lnTo>
                    <a:lnTo>
                      <a:pt x="404" y="49"/>
                    </a:lnTo>
                    <a:lnTo>
                      <a:pt x="424" y="41"/>
                    </a:lnTo>
                    <a:lnTo>
                      <a:pt x="444" y="33"/>
                    </a:lnTo>
                    <a:lnTo>
                      <a:pt x="466" y="24"/>
                    </a:lnTo>
                    <a:lnTo>
                      <a:pt x="487" y="16"/>
                    </a:lnTo>
                    <a:lnTo>
                      <a:pt x="510" y="8"/>
                    </a:lnTo>
                    <a:lnTo>
                      <a:pt x="532" y="0"/>
                    </a:lnTo>
                    <a:lnTo>
                      <a:pt x="555" y="3"/>
                    </a:lnTo>
                    <a:lnTo>
                      <a:pt x="575" y="6"/>
                    </a:lnTo>
                    <a:lnTo>
                      <a:pt x="595" y="8"/>
                    </a:lnTo>
                    <a:lnTo>
                      <a:pt x="611" y="10"/>
                    </a:lnTo>
                    <a:lnTo>
                      <a:pt x="626" y="11"/>
                    </a:lnTo>
                    <a:lnTo>
                      <a:pt x="640" y="14"/>
                    </a:lnTo>
                    <a:lnTo>
                      <a:pt x="652" y="15"/>
                    </a:lnTo>
                    <a:lnTo>
                      <a:pt x="664" y="17"/>
                    </a:lnTo>
                    <a:lnTo>
                      <a:pt x="674" y="19"/>
                    </a:lnTo>
                    <a:lnTo>
                      <a:pt x="685" y="23"/>
                    </a:lnTo>
                    <a:lnTo>
                      <a:pt x="694" y="25"/>
                    </a:lnTo>
                    <a:lnTo>
                      <a:pt x="704" y="29"/>
                    </a:lnTo>
                    <a:lnTo>
                      <a:pt x="715" y="33"/>
                    </a:lnTo>
                    <a:lnTo>
                      <a:pt x="725" y="38"/>
                    </a:lnTo>
                    <a:lnTo>
                      <a:pt x="735" y="44"/>
                    </a:lnTo>
                    <a:lnTo>
                      <a:pt x="748" y="50"/>
                    </a:lnTo>
                    <a:lnTo>
                      <a:pt x="775" y="56"/>
                    </a:lnTo>
                    <a:lnTo>
                      <a:pt x="796" y="62"/>
                    </a:lnTo>
                    <a:lnTo>
                      <a:pt x="815" y="67"/>
                    </a:lnTo>
                    <a:lnTo>
                      <a:pt x="831" y="71"/>
                    </a:lnTo>
                    <a:lnTo>
                      <a:pt x="848" y="77"/>
                    </a:lnTo>
                    <a:lnTo>
                      <a:pt x="867" y="82"/>
                    </a:lnTo>
                    <a:lnTo>
                      <a:pt x="889" y="89"/>
                    </a:lnTo>
                    <a:lnTo>
                      <a:pt x="916" y="97"/>
                    </a:lnTo>
                    <a:lnTo>
                      <a:pt x="924" y="107"/>
                    </a:lnTo>
                    <a:lnTo>
                      <a:pt x="942" y="121"/>
                    </a:lnTo>
                    <a:lnTo>
                      <a:pt x="964" y="137"/>
                    </a:lnTo>
                    <a:lnTo>
                      <a:pt x="989" y="154"/>
                    </a:lnTo>
                    <a:lnTo>
                      <a:pt x="1013" y="173"/>
                    </a:lnTo>
                    <a:lnTo>
                      <a:pt x="1036" y="189"/>
                    </a:lnTo>
                    <a:lnTo>
                      <a:pt x="1052" y="204"/>
                    </a:lnTo>
                    <a:lnTo>
                      <a:pt x="1060" y="217"/>
                    </a:lnTo>
                    <a:lnTo>
                      <a:pt x="1069" y="236"/>
                    </a:lnTo>
                    <a:lnTo>
                      <a:pt x="1075" y="255"/>
                    </a:lnTo>
                    <a:lnTo>
                      <a:pt x="1080" y="272"/>
                    </a:lnTo>
                    <a:lnTo>
                      <a:pt x="1083" y="289"/>
                    </a:lnTo>
                    <a:lnTo>
                      <a:pt x="1086" y="308"/>
                    </a:lnTo>
                    <a:lnTo>
                      <a:pt x="1090" y="326"/>
                    </a:lnTo>
                    <a:lnTo>
                      <a:pt x="1096" y="345"/>
                    </a:lnTo>
                    <a:lnTo>
                      <a:pt x="1105" y="365"/>
                    </a:lnTo>
                    <a:lnTo>
                      <a:pt x="1118" y="389"/>
                    </a:lnTo>
                    <a:lnTo>
                      <a:pt x="1131" y="410"/>
                    </a:lnTo>
                    <a:lnTo>
                      <a:pt x="1142" y="429"/>
                    </a:lnTo>
                    <a:lnTo>
                      <a:pt x="1152" y="446"/>
                    </a:lnTo>
                    <a:lnTo>
                      <a:pt x="1161" y="463"/>
                    </a:lnTo>
                    <a:lnTo>
                      <a:pt x="1166" y="483"/>
                    </a:lnTo>
                    <a:lnTo>
                      <a:pt x="1171" y="504"/>
                    </a:lnTo>
                    <a:lnTo>
                      <a:pt x="1172" y="529"/>
                    </a:lnTo>
                    <a:lnTo>
                      <a:pt x="1169" y="559"/>
                    </a:lnTo>
                    <a:lnTo>
                      <a:pt x="1171" y="600"/>
                    </a:lnTo>
                    <a:lnTo>
                      <a:pt x="1173" y="643"/>
                    </a:lnTo>
                    <a:lnTo>
                      <a:pt x="1167" y="675"/>
                    </a:lnTo>
                    <a:lnTo>
                      <a:pt x="1167" y="693"/>
                    </a:lnTo>
                    <a:lnTo>
                      <a:pt x="1159" y="723"/>
                    </a:lnTo>
                    <a:lnTo>
                      <a:pt x="1150" y="754"/>
                    </a:lnTo>
                    <a:lnTo>
                      <a:pt x="1141" y="785"/>
                    </a:lnTo>
                    <a:lnTo>
                      <a:pt x="1132" y="816"/>
                    </a:lnTo>
                    <a:lnTo>
                      <a:pt x="1121" y="846"/>
                    </a:lnTo>
                    <a:lnTo>
                      <a:pt x="1111" y="876"/>
                    </a:lnTo>
                    <a:lnTo>
                      <a:pt x="1099" y="906"/>
                    </a:lnTo>
                    <a:lnTo>
                      <a:pt x="1087" y="934"/>
                    </a:lnTo>
                    <a:lnTo>
                      <a:pt x="1081" y="943"/>
                    </a:lnTo>
                    <a:lnTo>
                      <a:pt x="1076" y="952"/>
                    </a:lnTo>
                    <a:lnTo>
                      <a:pt x="1071" y="963"/>
                    </a:lnTo>
                    <a:lnTo>
                      <a:pt x="1063" y="972"/>
                    </a:lnTo>
                    <a:lnTo>
                      <a:pt x="1058" y="980"/>
                    </a:lnTo>
                    <a:lnTo>
                      <a:pt x="1053" y="988"/>
                    </a:lnTo>
                    <a:lnTo>
                      <a:pt x="1049" y="995"/>
                    </a:lnTo>
                    <a:lnTo>
                      <a:pt x="1044" y="1001"/>
                    </a:lnTo>
                    <a:lnTo>
                      <a:pt x="1040" y="1006"/>
                    </a:lnTo>
                    <a:lnTo>
                      <a:pt x="1036" y="1011"/>
                    </a:lnTo>
                    <a:lnTo>
                      <a:pt x="1031" y="1016"/>
                    </a:lnTo>
                    <a:lnTo>
                      <a:pt x="1027" y="1019"/>
                    </a:lnTo>
                    <a:lnTo>
                      <a:pt x="1013" y="1027"/>
                    </a:lnTo>
                    <a:lnTo>
                      <a:pt x="998" y="1034"/>
                    </a:lnTo>
                    <a:lnTo>
                      <a:pt x="984" y="1042"/>
                    </a:lnTo>
                    <a:lnTo>
                      <a:pt x="969" y="1049"/>
                    </a:lnTo>
                    <a:lnTo>
                      <a:pt x="955" y="1057"/>
                    </a:lnTo>
                    <a:lnTo>
                      <a:pt x="940" y="1065"/>
                    </a:lnTo>
                    <a:lnTo>
                      <a:pt x="927" y="1073"/>
                    </a:lnTo>
                    <a:lnTo>
                      <a:pt x="913" y="1080"/>
                    </a:lnTo>
                    <a:lnTo>
                      <a:pt x="898" y="1088"/>
                    </a:lnTo>
                    <a:lnTo>
                      <a:pt x="884" y="1097"/>
                    </a:lnTo>
                    <a:lnTo>
                      <a:pt x="869" y="1105"/>
                    </a:lnTo>
                    <a:lnTo>
                      <a:pt x="855" y="1114"/>
                    </a:lnTo>
                    <a:lnTo>
                      <a:pt x="841" y="1123"/>
                    </a:lnTo>
                    <a:lnTo>
                      <a:pt x="826" y="1131"/>
                    </a:lnTo>
                    <a:lnTo>
                      <a:pt x="813" y="1140"/>
                    </a:lnTo>
                    <a:lnTo>
                      <a:pt x="799" y="1149"/>
                    </a:lnTo>
                    <a:lnTo>
                      <a:pt x="791" y="1150"/>
                    </a:lnTo>
                    <a:lnTo>
                      <a:pt x="784" y="1155"/>
                    </a:lnTo>
                    <a:lnTo>
                      <a:pt x="776" y="1160"/>
                    </a:lnTo>
                    <a:lnTo>
                      <a:pt x="765" y="1163"/>
                    </a:lnTo>
                    <a:lnTo>
                      <a:pt x="743" y="1161"/>
                    </a:lnTo>
                    <a:lnTo>
                      <a:pt x="722" y="1160"/>
                    </a:lnTo>
                    <a:lnTo>
                      <a:pt x="700" y="1161"/>
                    </a:lnTo>
                    <a:lnTo>
                      <a:pt x="678" y="1162"/>
                    </a:lnTo>
                    <a:lnTo>
                      <a:pt x="656" y="1163"/>
                    </a:lnTo>
                    <a:lnTo>
                      <a:pt x="633" y="1164"/>
                    </a:lnTo>
                    <a:lnTo>
                      <a:pt x="610" y="1164"/>
                    </a:lnTo>
                    <a:lnTo>
                      <a:pt x="587" y="1163"/>
                    </a:lnTo>
                    <a:lnTo>
                      <a:pt x="575" y="116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0" name="Freeform 167"/>
              <p:cNvSpPr>
                <a:spLocks/>
              </p:cNvSpPr>
              <p:nvPr/>
            </p:nvSpPr>
            <p:spPr bwMode="auto">
              <a:xfrm>
                <a:off x="2776" y="1897"/>
                <a:ext cx="5" cy="5"/>
              </a:xfrm>
              <a:custGeom>
                <a:avLst/>
                <a:gdLst>
                  <a:gd name="T0" fmla="*/ 6 w 11"/>
                  <a:gd name="T1" fmla="*/ 0 h 9"/>
                  <a:gd name="T2" fmla="*/ 5 w 11"/>
                  <a:gd name="T3" fmla="*/ 3 h 9"/>
                  <a:gd name="T4" fmla="*/ 3 w 11"/>
                  <a:gd name="T5" fmla="*/ 5 h 9"/>
                  <a:gd name="T6" fmla="*/ 2 w 11"/>
                  <a:gd name="T7" fmla="*/ 7 h 9"/>
                  <a:gd name="T8" fmla="*/ 0 w 11"/>
                  <a:gd name="T9" fmla="*/ 9 h 9"/>
                  <a:gd name="T10" fmla="*/ 3 w 11"/>
                  <a:gd name="T11" fmla="*/ 8 h 9"/>
                  <a:gd name="T12" fmla="*/ 6 w 11"/>
                  <a:gd name="T13" fmla="*/ 7 h 9"/>
                  <a:gd name="T14" fmla="*/ 9 w 11"/>
                  <a:gd name="T15" fmla="*/ 6 h 9"/>
                  <a:gd name="T16" fmla="*/ 11 w 11"/>
                  <a:gd name="T17" fmla="*/ 5 h 9"/>
                  <a:gd name="T18" fmla="*/ 10 w 11"/>
                  <a:gd name="T19" fmla="*/ 4 h 9"/>
                  <a:gd name="T20" fmla="*/ 9 w 11"/>
                  <a:gd name="T21" fmla="*/ 3 h 9"/>
                  <a:gd name="T22" fmla="*/ 7 w 11"/>
                  <a:gd name="T23" fmla="*/ 1 h 9"/>
                  <a:gd name="T24" fmla="*/ 6 w 11"/>
                  <a:gd name="T25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1" h="9">
                    <a:moveTo>
                      <a:pt x="6" y="0"/>
                    </a:moveTo>
                    <a:lnTo>
                      <a:pt x="5" y="3"/>
                    </a:lnTo>
                    <a:lnTo>
                      <a:pt x="3" y="5"/>
                    </a:lnTo>
                    <a:lnTo>
                      <a:pt x="2" y="7"/>
                    </a:lnTo>
                    <a:lnTo>
                      <a:pt x="0" y="9"/>
                    </a:lnTo>
                    <a:lnTo>
                      <a:pt x="3" y="8"/>
                    </a:lnTo>
                    <a:lnTo>
                      <a:pt x="6" y="7"/>
                    </a:lnTo>
                    <a:lnTo>
                      <a:pt x="9" y="6"/>
                    </a:lnTo>
                    <a:lnTo>
                      <a:pt x="11" y="5"/>
                    </a:lnTo>
                    <a:lnTo>
                      <a:pt x="10" y="4"/>
                    </a:lnTo>
                    <a:lnTo>
                      <a:pt x="9" y="3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1" name="Freeform 168"/>
              <p:cNvSpPr>
                <a:spLocks/>
              </p:cNvSpPr>
              <p:nvPr/>
            </p:nvSpPr>
            <p:spPr bwMode="auto">
              <a:xfrm>
                <a:off x="2746" y="1910"/>
                <a:ext cx="8" cy="5"/>
              </a:xfrm>
              <a:custGeom>
                <a:avLst/>
                <a:gdLst>
                  <a:gd name="T0" fmla="*/ 0 w 17"/>
                  <a:gd name="T1" fmla="*/ 10 h 10"/>
                  <a:gd name="T2" fmla="*/ 4 w 17"/>
                  <a:gd name="T3" fmla="*/ 8 h 10"/>
                  <a:gd name="T4" fmla="*/ 9 w 17"/>
                  <a:gd name="T5" fmla="*/ 5 h 10"/>
                  <a:gd name="T6" fmla="*/ 12 w 17"/>
                  <a:gd name="T7" fmla="*/ 3 h 10"/>
                  <a:gd name="T8" fmla="*/ 17 w 17"/>
                  <a:gd name="T9" fmla="*/ 1 h 10"/>
                  <a:gd name="T10" fmla="*/ 12 w 17"/>
                  <a:gd name="T11" fmla="*/ 0 h 10"/>
                  <a:gd name="T12" fmla="*/ 6 w 17"/>
                  <a:gd name="T13" fmla="*/ 2 h 10"/>
                  <a:gd name="T14" fmla="*/ 3 w 17"/>
                  <a:gd name="T15" fmla="*/ 5 h 10"/>
                  <a:gd name="T16" fmla="*/ 0 w 17"/>
                  <a:gd name="T17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" h="10">
                    <a:moveTo>
                      <a:pt x="0" y="10"/>
                    </a:moveTo>
                    <a:lnTo>
                      <a:pt x="4" y="8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7" y="1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5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2" name="Freeform 169"/>
              <p:cNvSpPr>
                <a:spLocks/>
              </p:cNvSpPr>
              <p:nvPr/>
            </p:nvSpPr>
            <p:spPr bwMode="auto">
              <a:xfrm>
                <a:off x="3034" y="1937"/>
                <a:ext cx="7" cy="7"/>
              </a:xfrm>
              <a:custGeom>
                <a:avLst/>
                <a:gdLst>
                  <a:gd name="T0" fmla="*/ 13 w 13"/>
                  <a:gd name="T1" fmla="*/ 14 h 14"/>
                  <a:gd name="T2" fmla="*/ 13 w 13"/>
                  <a:gd name="T3" fmla="*/ 13 h 14"/>
                  <a:gd name="T4" fmla="*/ 13 w 13"/>
                  <a:gd name="T5" fmla="*/ 13 h 14"/>
                  <a:gd name="T6" fmla="*/ 13 w 13"/>
                  <a:gd name="T7" fmla="*/ 13 h 14"/>
                  <a:gd name="T8" fmla="*/ 13 w 13"/>
                  <a:gd name="T9" fmla="*/ 13 h 14"/>
                  <a:gd name="T10" fmla="*/ 13 w 13"/>
                  <a:gd name="T11" fmla="*/ 13 h 14"/>
                  <a:gd name="T12" fmla="*/ 13 w 13"/>
                  <a:gd name="T13" fmla="*/ 10 h 14"/>
                  <a:gd name="T14" fmla="*/ 13 w 13"/>
                  <a:gd name="T15" fmla="*/ 8 h 14"/>
                  <a:gd name="T16" fmla="*/ 13 w 13"/>
                  <a:gd name="T17" fmla="*/ 7 h 14"/>
                  <a:gd name="T18" fmla="*/ 12 w 13"/>
                  <a:gd name="T19" fmla="*/ 5 h 14"/>
                  <a:gd name="T20" fmla="*/ 3 w 13"/>
                  <a:gd name="T21" fmla="*/ 0 h 14"/>
                  <a:gd name="T22" fmla="*/ 2 w 13"/>
                  <a:gd name="T23" fmla="*/ 1 h 14"/>
                  <a:gd name="T24" fmla="*/ 2 w 13"/>
                  <a:gd name="T25" fmla="*/ 1 h 14"/>
                  <a:gd name="T26" fmla="*/ 1 w 13"/>
                  <a:gd name="T27" fmla="*/ 2 h 14"/>
                  <a:gd name="T28" fmla="*/ 0 w 13"/>
                  <a:gd name="T29" fmla="*/ 3 h 14"/>
                  <a:gd name="T30" fmla="*/ 3 w 13"/>
                  <a:gd name="T31" fmla="*/ 6 h 14"/>
                  <a:gd name="T32" fmla="*/ 6 w 13"/>
                  <a:gd name="T33" fmla="*/ 8 h 14"/>
                  <a:gd name="T34" fmla="*/ 10 w 13"/>
                  <a:gd name="T35" fmla="*/ 11 h 14"/>
                  <a:gd name="T36" fmla="*/ 13 w 13"/>
                  <a:gd name="T37" fmla="*/ 14 h 14"/>
                  <a:gd name="T38" fmla="*/ 13 w 13"/>
                  <a:gd name="T39" fmla="*/ 14 h 14"/>
                  <a:gd name="T40" fmla="*/ 13 w 13"/>
                  <a:gd name="T41" fmla="*/ 14 h 14"/>
                  <a:gd name="T42" fmla="*/ 13 w 13"/>
                  <a:gd name="T43" fmla="*/ 14 h 14"/>
                  <a:gd name="T44" fmla="*/ 13 w 13"/>
                  <a:gd name="T45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3" h="14">
                    <a:moveTo>
                      <a:pt x="13" y="14"/>
                    </a:move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8"/>
                    </a:lnTo>
                    <a:lnTo>
                      <a:pt x="13" y="7"/>
                    </a:lnTo>
                    <a:lnTo>
                      <a:pt x="12" y="5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3" y="6"/>
                    </a:lnTo>
                    <a:lnTo>
                      <a:pt x="6" y="8"/>
                    </a:lnTo>
                    <a:lnTo>
                      <a:pt x="10" y="11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3" name="Freeform 170"/>
              <p:cNvSpPr>
                <a:spLocks/>
              </p:cNvSpPr>
              <p:nvPr/>
            </p:nvSpPr>
            <p:spPr bwMode="auto">
              <a:xfrm>
                <a:off x="2954" y="1898"/>
                <a:ext cx="3" cy="1"/>
              </a:xfrm>
              <a:custGeom>
                <a:avLst/>
                <a:gdLst>
                  <a:gd name="T0" fmla="*/ 7 w 7"/>
                  <a:gd name="T1" fmla="*/ 2 h 3"/>
                  <a:gd name="T2" fmla="*/ 4 w 7"/>
                  <a:gd name="T3" fmla="*/ 2 h 3"/>
                  <a:gd name="T4" fmla="*/ 3 w 7"/>
                  <a:gd name="T5" fmla="*/ 0 h 3"/>
                  <a:gd name="T6" fmla="*/ 0 w 7"/>
                  <a:gd name="T7" fmla="*/ 0 h 3"/>
                  <a:gd name="T8" fmla="*/ 3 w 7"/>
                  <a:gd name="T9" fmla="*/ 0 h 3"/>
                  <a:gd name="T10" fmla="*/ 4 w 7"/>
                  <a:gd name="T11" fmla="*/ 2 h 3"/>
                  <a:gd name="T12" fmla="*/ 6 w 7"/>
                  <a:gd name="T13" fmla="*/ 2 h 3"/>
                  <a:gd name="T14" fmla="*/ 7 w 7"/>
                  <a:gd name="T15" fmla="*/ 3 h 3"/>
                  <a:gd name="T16" fmla="*/ 7 w 7"/>
                  <a:gd name="T17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3">
                    <a:moveTo>
                      <a:pt x="7" y="2"/>
                    </a:moveTo>
                    <a:lnTo>
                      <a:pt x="4" y="2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4" y="2"/>
                    </a:lnTo>
                    <a:lnTo>
                      <a:pt x="6" y="2"/>
                    </a:lnTo>
                    <a:lnTo>
                      <a:pt x="7" y="3"/>
                    </a:ln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4" name="Freeform 171"/>
              <p:cNvSpPr>
                <a:spLocks/>
              </p:cNvSpPr>
              <p:nvPr/>
            </p:nvSpPr>
            <p:spPr bwMode="auto">
              <a:xfrm>
                <a:off x="2704" y="1935"/>
                <a:ext cx="7" cy="6"/>
              </a:xfrm>
              <a:custGeom>
                <a:avLst/>
                <a:gdLst>
                  <a:gd name="T0" fmla="*/ 10 w 12"/>
                  <a:gd name="T1" fmla="*/ 0 h 12"/>
                  <a:gd name="T2" fmla="*/ 1 w 12"/>
                  <a:gd name="T3" fmla="*/ 7 h 12"/>
                  <a:gd name="T4" fmla="*/ 1 w 12"/>
                  <a:gd name="T5" fmla="*/ 8 h 12"/>
                  <a:gd name="T6" fmla="*/ 1 w 12"/>
                  <a:gd name="T7" fmla="*/ 10 h 12"/>
                  <a:gd name="T8" fmla="*/ 1 w 12"/>
                  <a:gd name="T9" fmla="*/ 11 h 12"/>
                  <a:gd name="T10" fmla="*/ 0 w 12"/>
                  <a:gd name="T11" fmla="*/ 12 h 12"/>
                  <a:gd name="T12" fmla="*/ 3 w 12"/>
                  <a:gd name="T13" fmla="*/ 10 h 12"/>
                  <a:gd name="T14" fmla="*/ 7 w 12"/>
                  <a:gd name="T15" fmla="*/ 7 h 12"/>
                  <a:gd name="T16" fmla="*/ 10 w 12"/>
                  <a:gd name="T17" fmla="*/ 5 h 12"/>
                  <a:gd name="T18" fmla="*/ 12 w 12"/>
                  <a:gd name="T19" fmla="*/ 3 h 12"/>
                  <a:gd name="T20" fmla="*/ 10 w 12"/>
                  <a:gd name="T2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2" h="12">
                    <a:moveTo>
                      <a:pt x="10" y="0"/>
                    </a:moveTo>
                    <a:lnTo>
                      <a:pt x="1" y="7"/>
                    </a:lnTo>
                    <a:lnTo>
                      <a:pt x="1" y="8"/>
                    </a:lnTo>
                    <a:lnTo>
                      <a:pt x="1" y="10"/>
                    </a:lnTo>
                    <a:lnTo>
                      <a:pt x="1" y="11"/>
                    </a:lnTo>
                    <a:lnTo>
                      <a:pt x="0" y="12"/>
                    </a:lnTo>
                    <a:lnTo>
                      <a:pt x="3" y="10"/>
                    </a:lnTo>
                    <a:lnTo>
                      <a:pt x="7" y="7"/>
                    </a:lnTo>
                    <a:lnTo>
                      <a:pt x="10" y="5"/>
                    </a:lnTo>
                    <a:lnTo>
                      <a:pt x="12" y="3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5" name="Freeform 172"/>
              <p:cNvSpPr>
                <a:spLocks/>
              </p:cNvSpPr>
              <p:nvPr/>
            </p:nvSpPr>
            <p:spPr bwMode="auto">
              <a:xfrm>
                <a:off x="2653" y="1979"/>
                <a:ext cx="10" cy="14"/>
              </a:xfrm>
              <a:custGeom>
                <a:avLst/>
                <a:gdLst>
                  <a:gd name="T0" fmla="*/ 21 w 21"/>
                  <a:gd name="T1" fmla="*/ 0 h 29"/>
                  <a:gd name="T2" fmla="*/ 14 w 21"/>
                  <a:gd name="T3" fmla="*/ 8 h 29"/>
                  <a:gd name="T4" fmla="*/ 8 w 21"/>
                  <a:gd name="T5" fmla="*/ 15 h 29"/>
                  <a:gd name="T6" fmla="*/ 4 w 21"/>
                  <a:gd name="T7" fmla="*/ 21 h 29"/>
                  <a:gd name="T8" fmla="*/ 0 w 21"/>
                  <a:gd name="T9" fmla="*/ 28 h 29"/>
                  <a:gd name="T10" fmla="*/ 0 w 21"/>
                  <a:gd name="T11" fmla="*/ 29 h 29"/>
                  <a:gd name="T12" fmla="*/ 5 w 21"/>
                  <a:gd name="T13" fmla="*/ 22 h 29"/>
                  <a:gd name="T14" fmla="*/ 10 w 21"/>
                  <a:gd name="T15" fmla="*/ 15 h 29"/>
                  <a:gd name="T16" fmla="*/ 15 w 21"/>
                  <a:gd name="T17" fmla="*/ 9 h 29"/>
                  <a:gd name="T18" fmla="*/ 21 w 21"/>
                  <a:gd name="T19" fmla="*/ 2 h 29"/>
                  <a:gd name="T20" fmla="*/ 21 w 21"/>
                  <a:gd name="T21" fmla="*/ 1 h 29"/>
                  <a:gd name="T22" fmla="*/ 21 w 21"/>
                  <a:gd name="T23" fmla="*/ 1 h 29"/>
                  <a:gd name="T24" fmla="*/ 21 w 21"/>
                  <a:gd name="T25" fmla="*/ 1 h 29"/>
                  <a:gd name="T26" fmla="*/ 21 w 21"/>
                  <a:gd name="T27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29">
                    <a:moveTo>
                      <a:pt x="21" y="0"/>
                    </a:moveTo>
                    <a:lnTo>
                      <a:pt x="14" y="8"/>
                    </a:lnTo>
                    <a:lnTo>
                      <a:pt x="8" y="15"/>
                    </a:lnTo>
                    <a:lnTo>
                      <a:pt x="4" y="21"/>
                    </a:lnTo>
                    <a:lnTo>
                      <a:pt x="0" y="28"/>
                    </a:lnTo>
                    <a:lnTo>
                      <a:pt x="0" y="29"/>
                    </a:lnTo>
                    <a:lnTo>
                      <a:pt x="5" y="22"/>
                    </a:lnTo>
                    <a:lnTo>
                      <a:pt x="10" y="15"/>
                    </a:lnTo>
                    <a:lnTo>
                      <a:pt x="15" y="9"/>
                    </a:lnTo>
                    <a:lnTo>
                      <a:pt x="21" y="2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6" name="Freeform 173"/>
              <p:cNvSpPr>
                <a:spLocks/>
              </p:cNvSpPr>
              <p:nvPr/>
            </p:nvSpPr>
            <p:spPr bwMode="auto">
              <a:xfrm>
                <a:off x="2906" y="1884"/>
                <a:ext cx="18" cy="6"/>
              </a:xfrm>
              <a:custGeom>
                <a:avLst/>
                <a:gdLst>
                  <a:gd name="T0" fmla="*/ 36 w 36"/>
                  <a:gd name="T1" fmla="*/ 4 h 10"/>
                  <a:gd name="T2" fmla="*/ 8 w 36"/>
                  <a:gd name="T3" fmla="*/ 0 h 10"/>
                  <a:gd name="T4" fmla="*/ 6 w 36"/>
                  <a:gd name="T5" fmla="*/ 1 h 10"/>
                  <a:gd name="T6" fmla="*/ 4 w 36"/>
                  <a:gd name="T7" fmla="*/ 2 h 10"/>
                  <a:gd name="T8" fmla="*/ 2 w 36"/>
                  <a:gd name="T9" fmla="*/ 3 h 10"/>
                  <a:gd name="T10" fmla="*/ 0 w 36"/>
                  <a:gd name="T11" fmla="*/ 4 h 10"/>
                  <a:gd name="T12" fmla="*/ 4 w 36"/>
                  <a:gd name="T13" fmla="*/ 6 h 10"/>
                  <a:gd name="T14" fmla="*/ 9 w 36"/>
                  <a:gd name="T15" fmla="*/ 6 h 10"/>
                  <a:gd name="T16" fmla="*/ 13 w 36"/>
                  <a:gd name="T17" fmla="*/ 7 h 10"/>
                  <a:gd name="T18" fmla="*/ 17 w 36"/>
                  <a:gd name="T19" fmla="*/ 7 h 10"/>
                  <a:gd name="T20" fmla="*/ 22 w 36"/>
                  <a:gd name="T21" fmla="*/ 8 h 10"/>
                  <a:gd name="T22" fmla="*/ 26 w 36"/>
                  <a:gd name="T23" fmla="*/ 9 h 10"/>
                  <a:gd name="T24" fmla="*/ 30 w 36"/>
                  <a:gd name="T25" fmla="*/ 9 h 10"/>
                  <a:gd name="T26" fmla="*/ 34 w 36"/>
                  <a:gd name="T27" fmla="*/ 10 h 10"/>
                  <a:gd name="T28" fmla="*/ 36 w 36"/>
                  <a:gd name="T29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" h="10">
                    <a:moveTo>
                      <a:pt x="36" y="4"/>
                    </a:moveTo>
                    <a:lnTo>
                      <a:pt x="8" y="0"/>
                    </a:lnTo>
                    <a:lnTo>
                      <a:pt x="6" y="1"/>
                    </a:lnTo>
                    <a:lnTo>
                      <a:pt x="4" y="2"/>
                    </a:lnTo>
                    <a:lnTo>
                      <a:pt x="2" y="3"/>
                    </a:lnTo>
                    <a:lnTo>
                      <a:pt x="0" y="4"/>
                    </a:lnTo>
                    <a:lnTo>
                      <a:pt x="4" y="6"/>
                    </a:lnTo>
                    <a:lnTo>
                      <a:pt x="9" y="6"/>
                    </a:lnTo>
                    <a:lnTo>
                      <a:pt x="13" y="7"/>
                    </a:lnTo>
                    <a:lnTo>
                      <a:pt x="17" y="7"/>
                    </a:lnTo>
                    <a:lnTo>
                      <a:pt x="22" y="8"/>
                    </a:lnTo>
                    <a:lnTo>
                      <a:pt x="26" y="9"/>
                    </a:lnTo>
                    <a:lnTo>
                      <a:pt x="30" y="9"/>
                    </a:lnTo>
                    <a:lnTo>
                      <a:pt x="34" y="10"/>
                    </a:lnTo>
                    <a:lnTo>
                      <a:pt x="36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7" name="Freeform 174"/>
              <p:cNvSpPr>
                <a:spLocks/>
              </p:cNvSpPr>
              <p:nvPr/>
            </p:nvSpPr>
            <p:spPr bwMode="auto">
              <a:xfrm>
                <a:off x="2970" y="1903"/>
                <a:ext cx="7" cy="3"/>
              </a:xfrm>
              <a:custGeom>
                <a:avLst/>
                <a:gdLst>
                  <a:gd name="T0" fmla="*/ 13 w 13"/>
                  <a:gd name="T1" fmla="*/ 4 h 7"/>
                  <a:gd name="T2" fmla="*/ 3 w 13"/>
                  <a:gd name="T3" fmla="*/ 0 h 7"/>
                  <a:gd name="T4" fmla="*/ 2 w 13"/>
                  <a:gd name="T5" fmla="*/ 0 h 7"/>
                  <a:gd name="T6" fmla="*/ 2 w 13"/>
                  <a:gd name="T7" fmla="*/ 0 h 7"/>
                  <a:gd name="T8" fmla="*/ 1 w 13"/>
                  <a:gd name="T9" fmla="*/ 1 h 7"/>
                  <a:gd name="T10" fmla="*/ 0 w 13"/>
                  <a:gd name="T11" fmla="*/ 1 h 7"/>
                  <a:gd name="T12" fmla="*/ 3 w 13"/>
                  <a:gd name="T13" fmla="*/ 2 h 7"/>
                  <a:gd name="T14" fmla="*/ 7 w 13"/>
                  <a:gd name="T15" fmla="*/ 3 h 7"/>
                  <a:gd name="T16" fmla="*/ 9 w 13"/>
                  <a:gd name="T17" fmla="*/ 6 h 7"/>
                  <a:gd name="T18" fmla="*/ 13 w 13"/>
                  <a:gd name="T19" fmla="*/ 7 h 7"/>
                  <a:gd name="T20" fmla="*/ 13 w 13"/>
                  <a:gd name="T21" fmla="*/ 6 h 7"/>
                  <a:gd name="T22" fmla="*/ 13 w 13"/>
                  <a:gd name="T23" fmla="*/ 6 h 7"/>
                  <a:gd name="T24" fmla="*/ 13 w 13"/>
                  <a:gd name="T25" fmla="*/ 6 h 7"/>
                  <a:gd name="T26" fmla="*/ 13 w 13"/>
                  <a:gd name="T27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" h="7">
                    <a:moveTo>
                      <a:pt x="13" y="4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3" y="2"/>
                    </a:lnTo>
                    <a:lnTo>
                      <a:pt x="7" y="3"/>
                    </a:lnTo>
                    <a:lnTo>
                      <a:pt x="9" y="6"/>
                    </a:lnTo>
                    <a:lnTo>
                      <a:pt x="13" y="7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8" name="Freeform 175"/>
              <p:cNvSpPr>
                <a:spLocks/>
              </p:cNvSpPr>
              <p:nvPr/>
            </p:nvSpPr>
            <p:spPr bwMode="auto">
              <a:xfrm>
                <a:off x="2880" y="1882"/>
                <a:ext cx="7" cy="3"/>
              </a:xfrm>
              <a:custGeom>
                <a:avLst/>
                <a:gdLst>
                  <a:gd name="T0" fmla="*/ 14 w 14"/>
                  <a:gd name="T1" fmla="*/ 5 h 6"/>
                  <a:gd name="T2" fmla="*/ 7 w 14"/>
                  <a:gd name="T3" fmla="*/ 0 h 6"/>
                  <a:gd name="T4" fmla="*/ 6 w 14"/>
                  <a:gd name="T5" fmla="*/ 1 h 6"/>
                  <a:gd name="T6" fmla="*/ 3 w 14"/>
                  <a:gd name="T7" fmla="*/ 3 h 6"/>
                  <a:gd name="T8" fmla="*/ 2 w 14"/>
                  <a:gd name="T9" fmla="*/ 5 h 6"/>
                  <a:gd name="T10" fmla="*/ 0 w 14"/>
                  <a:gd name="T11" fmla="*/ 6 h 6"/>
                  <a:gd name="T12" fmla="*/ 3 w 14"/>
                  <a:gd name="T13" fmla="*/ 6 h 6"/>
                  <a:gd name="T14" fmla="*/ 7 w 14"/>
                  <a:gd name="T15" fmla="*/ 6 h 6"/>
                  <a:gd name="T16" fmla="*/ 10 w 14"/>
                  <a:gd name="T17" fmla="*/ 6 h 6"/>
                  <a:gd name="T18" fmla="*/ 14 w 14"/>
                  <a:gd name="T19" fmla="*/ 6 h 6"/>
                  <a:gd name="T20" fmla="*/ 14 w 14"/>
                  <a:gd name="T21" fmla="*/ 6 h 6"/>
                  <a:gd name="T22" fmla="*/ 14 w 14"/>
                  <a:gd name="T23" fmla="*/ 5 h 6"/>
                  <a:gd name="T24" fmla="*/ 14 w 14"/>
                  <a:gd name="T25" fmla="*/ 5 h 6"/>
                  <a:gd name="T26" fmla="*/ 14 w 14"/>
                  <a:gd name="T27" fmla="*/ 5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" h="6">
                    <a:moveTo>
                      <a:pt x="14" y="5"/>
                    </a:moveTo>
                    <a:lnTo>
                      <a:pt x="7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2" y="5"/>
                    </a:lnTo>
                    <a:lnTo>
                      <a:pt x="0" y="6"/>
                    </a:lnTo>
                    <a:lnTo>
                      <a:pt x="3" y="6"/>
                    </a:lnTo>
                    <a:lnTo>
                      <a:pt x="7" y="6"/>
                    </a:lnTo>
                    <a:lnTo>
                      <a:pt x="10" y="6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4" y="5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9" name="Freeform 176"/>
              <p:cNvSpPr>
                <a:spLocks/>
              </p:cNvSpPr>
              <p:nvPr/>
            </p:nvSpPr>
            <p:spPr bwMode="auto">
              <a:xfrm>
                <a:off x="2993" y="1913"/>
                <a:ext cx="2" cy="1"/>
              </a:xfrm>
              <a:custGeom>
                <a:avLst/>
                <a:gdLst>
                  <a:gd name="T0" fmla="*/ 1 w 2"/>
                  <a:gd name="T1" fmla="*/ 0 h 2"/>
                  <a:gd name="T2" fmla="*/ 1 w 2"/>
                  <a:gd name="T3" fmla="*/ 0 h 2"/>
                  <a:gd name="T4" fmla="*/ 1 w 2"/>
                  <a:gd name="T5" fmla="*/ 0 h 2"/>
                  <a:gd name="T6" fmla="*/ 0 w 2"/>
                  <a:gd name="T7" fmla="*/ 1 h 2"/>
                  <a:gd name="T8" fmla="*/ 0 w 2"/>
                  <a:gd name="T9" fmla="*/ 1 h 2"/>
                  <a:gd name="T10" fmla="*/ 0 w 2"/>
                  <a:gd name="T11" fmla="*/ 1 h 2"/>
                  <a:gd name="T12" fmla="*/ 0 w 2"/>
                  <a:gd name="T13" fmla="*/ 1 h 2"/>
                  <a:gd name="T14" fmla="*/ 0 w 2"/>
                  <a:gd name="T15" fmla="*/ 1 h 2"/>
                  <a:gd name="T16" fmla="*/ 0 w 2"/>
                  <a:gd name="T17" fmla="*/ 1 h 2"/>
                  <a:gd name="T18" fmla="*/ 0 w 2"/>
                  <a:gd name="T19" fmla="*/ 1 h 2"/>
                  <a:gd name="T20" fmla="*/ 1 w 2"/>
                  <a:gd name="T21" fmla="*/ 2 h 2"/>
                  <a:gd name="T22" fmla="*/ 1 w 2"/>
                  <a:gd name="T23" fmla="*/ 2 h 2"/>
                  <a:gd name="T24" fmla="*/ 1 w 2"/>
                  <a:gd name="T25" fmla="*/ 2 h 2"/>
                  <a:gd name="T26" fmla="*/ 2 w 2"/>
                  <a:gd name="T27" fmla="*/ 2 h 2"/>
                  <a:gd name="T28" fmla="*/ 1 w 2"/>
                  <a:gd name="T2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2" y="2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0" name="Freeform 177"/>
              <p:cNvSpPr>
                <a:spLocks/>
              </p:cNvSpPr>
              <p:nvPr/>
            </p:nvSpPr>
            <p:spPr bwMode="auto">
              <a:xfrm>
                <a:off x="2814" y="1886"/>
                <a:ext cx="9" cy="4"/>
              </a:xfrm>
              <a:custGeom>
                <a:avLst/>
                <a:gdLst>
                  <a:gd name="T0" fmla="*/ 12 w 18"/>
                  <a:gd name="T1" fmla="*/ 0 h 9"/>
                  <a:gd name="T2" fmla="*/ 9 w 18"/>
                  <a:gd name="T3" fmla="*/ 2 h 9"/>
                  <a:gd name="T4" fmla="*/ 5 w 18"/>
                  <a:gd name="T5" fmla="*/ 5 h 9"/>
                  <a:gd name="T6" fmla="*/ 2 w 18"/>
                  <a:gd name="T7" fmla="*/ 7 h 9"/>
                  <a:gd name="T8" fmla="*/ 0 w 18"/>
                  <a:gd name="T9" fmla="*/ 9 h 9"/>
                  <a:gd name="T10" fmla="*/ 4 w 18"/>
                  <a:gd name="T11" fmla="*/ 8 h 9"/>
                  <a:gd name="T12" fmla="*/ 9 w 18"/>
                  <a:gd name="T13" fmla="*/ 7 h 9"/>
                  <a:gd name="T14" fmla="*/ 13 w 18"/>
                  <a:gd name="T15" fmla="*/ 7 h 9"/>
                  <a:gd name="T16" fmla="*/ 18 w 18"/>
                  <a:gd name="T17" fmla="*/ 6 h 9"/>
                  <a:gd name="T18" fmla="*/ 17 w 18"/>
                  <a:gd name="T19" fmla="*/ 5 h 9"/>
                  <a:gd name="T20" fmla="*/ 16 w 18"/>
                  <a:gd name="T21" fmla="*/ 4 h 9"/>
                  <a:gd name="T22" fmla="*/ 14 w 18"/>
                  <a:gd name="T23" fmla="*/ 1 h 9"/>
                  <a:gd name="T24" fmla="*/ 12 w 18"/>
                  <a:gd name="T25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8" h="9">
                    <a:moveTo>
                      <a:pt x="12" y="0"/>
                    </a:moveTo>
                    <a:lnTo>
                      <a:pt x="9" y="2"/>
                    </a:lnTo>
                    <a:lnTo>
                      <a:pt x="5" y="5"/>
                    </a:lnTo>
                    <a:lnTo>
                      <a:pt x="2" y="7"/>
                    </a:lnTo>
                    <a:lnTo>
                      <a:pt x="0" y="9"/>
                    </a:lnTo>
                    <a:lnTo>
                      <a:pt x="4" y="8"/>
                    </a:lnTo>
                    <a:lnTo>
                      <a:pt x="9" y="7"/>
                    </a:lnTo>
                    <a:lnTo>
                      <a:pt x="13" y="7"/>
                    </a:lnTo>
                    <a:lnTo>
                      <a:pt x="18" y="6"/>
                    </a:lnTo>
                    <a:lnTo>
                      <a:pt x="17" y="5"/>
                    </a:lnTo>
                    <a:lnTo>
                      <a:pt x="16" y="4"/>
                    </a:lnTo>
                    <a:lnTo>
                      <a:pt x="14" y="1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1" name="Freeform 178"/>
              <p:cNvSpPr>
                <a:spLocks/>
              </p:cNvSpPr>
              <p:nvPr/>
            </p:nvSpPr>
            <p:spPr bwMode="auto">
              <a:xfrm>
                <a:off x="3052" y="1954"/>
                <a:ext cx="1" cy="1"/>
              </a:xfrm>
              <a:custGeom>
                <a:avLst/>
                <a:gdLst>
                  <a:gd name="T0" fmla="*/ 3 w 3"/>
                  <a:gd name="T1" fmla="*/ 4 h 4"/>
                  <a:gd name="T2" fmla="*/ 3 w 3"/>
                  <a:gd name="T3" fmla="*/ 3 h 4"/>
                  <a:gd name="T4" fmla="*/ 3 w 3"/>
                  <a:gd name="T5" fmla="*/ 3 h 4"/>
                  <a:gd name="T6" fmla="*/ 3 w 3"/>
                  <a:gd name="T7" fmla="*/ 3 h 4"/>
                  <a:gd name="T8" fmla="*/ 3 w 3"/>
                  <a:gd name="T9" fmla="*/ 3 h 4"/>
                  <a:gd name="T10" fmla="*/ 3 w 3"/>
                  <a:gd name="T11" fmla="*/ 3 h 4"/>
                  <a:gd name="T12" fmla="*/ 2 w 3"/>
                  <a:gd name="T13" fmla="*/ 1 h 4"/>
                  <a:gd name="T14" fmla="*/ 2 w 3"/>
                  <a:gd name="T15" fmla="*/ 1 h 4"/>
                  <a:gd name="T16" fmla="*/ 2 w 3"/>
                  <a:gd name="T17" fmla="*/ 1 h 4"/>
                  <a:gd name="T18" fmla="*/ 2 w 3"/>
                  <a:gd name="T19" fmla="*/ 0 h 4"/>
                  <a:gd name="T20" fmla="*/ 2 w 3"/>
                  <a:gd name="T21" fmla="*/ 0 h 4"/>
                  <a:gd name="T22" fmla="*/ 2 w 3"/>
                  <a:gd name="T23" fmla="*/ 0 h 4"/>
                  <a:gd name="T24" fmla="*/ 2 w 3"/>
                  <a:gd name="T25" fmla="*/ 1 h 4"/>
                  <a:gd name="T26" fmla="*/ 0 w 3"/>
                  <a:gd name="T27" fmla="*/ 1 h 4"/>
                  <a:gd name="T28" fmla="*/ 2 w 3"/>
                  <a:gd name="T29" fmla="*/ 3 h 4"/>
                  <a:gd name="T30" fmla="*/ 2 w 3"/>
                  <a:gd name="T31" fmla="*/ 3 h 4"/>
                  <a:gd name="T32" fmla="*/ 2 w 3"/>
                  <a:gd name="T33" fmla="*/ 4 h 4"/>
                  <a:gd name="T34" fmla="*/ 3 w 3"/>
                  <a:gd name="T35" fmla="*/ 4 h 4"/>
                  <a:gd name="T36" fmla="*/ 3 w 3"/>
                  <a:gd name="T37" fmla="*/ 4 h 4"/>
                  <a:gd name="T38" fmla="*/ 3 w 3"/>
                  <a:gd name="T39" fmla="*/ 4 h 4"/>
                  <a:gd name="T40" fmla="*/ 3 w 3"/>
                  <a:gd name="T41" fmla="*/ 4 h 4"/>
                  <a:gd name="T42" fmla="*/ 3 w 3"/>
                  <a:gd name="T43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" h="4">
                    <a:moveTo>
                      <a:pt x="3" y="4"/>
                    </a:move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2" name="Freeform 179"/>
              <p:cNvSpPr>
                <a:spLocks/>
              </p:cNvSpPr>
              <p:nvPr/>
            </p:nvSpPr>
            <p:spPr bwMode="auto">
              <a:xfrm>
                <a:off x="2844" y="1882"/>
                <a:ext cx="6" cy="4"/>
              </a:xfrm>
              <a:custGeom>
                <a:avLst/>
                <a:gdLst>
                  <a:gd name="T0" fmla="*/ 13 w 13"/>
                  <a:gd name="T1" fmla="*/ 0 h 7"/>
                  <a:gd name="T2" fmla="*/ 0 w 13"/>
                  <a:gd name="T3" fmla="*/ 7 h 7"/>
                  <a:gd name="T4" fmla="*/ 3 w 13"/>
                  <a:gd name="T5" fmla="*/ 7 h 7"/>
                  <a:gd name="T6" fmla="*/ 6 w 13"/>
                  <a:gd name="T7" fmla="*/ 7 h 7"/>
                  <a:gd name="T8" fmla="*/ 10 w 13"/>
                  <a:gd name="T9" fmla="*/ 7 h 7"/>
                  <a:gd name="T10" fmla="*/ 13 w 13"/>
                  <a:gd name="T11" fmla="*/ 7 h 7"/>
                  <a:gd name="T12" fmla="*/ 13 w 13"/>
                  <a:gd name="T13" fmla="*/ 5 h 7"/>
                  <a:gd name="T14" fmla="*/ 13 w 13"/>
                  <a:gd name="T15" fmla="*/ 4 h 7"/>
                  <a:gd name="T16" fmla="*/ 13 w 13"/>
                  <a:gd name="T17" fmla="*/ 1 h 7"/>
                  <a:gd name="T18" fmla="*/ 13 w 13"/>
                  <a:gd name="T1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7">
                    <a:moveTo>
                      <a:pt x="13" y="0"/>
                    </a:moveTo>
                    <a:lnTo>
                      <a:pt x="0" y="7"/>
                    </a:lnTo>
                    <a:lnTo>
                      <a:pt x="3" y="7"/>
                    </a:lnTo>
                    <a:lnTo>
                      <a:pt x="6" y="7"/>
                    </a:lnTo>
                    <a:lnTo>
                      <a:pt x="10" y="7"/>
                    </a:lnTo>
                    <a:lnTo>
                      <a:pt x="13" y="7"/>
                    </a:lnTo>
                    <a:lnTo>
                      <a:pt x="13" y="5"/>
                    </a:lnTo>
                    <a:lnTo>
                      <a:pt x="13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3" name="Freeform 180"/>
              <p:cNvSpPr>
                <a:spLocks/>
              </p:cNvSpPr>
              <p:nvPr/>
            </p:nvSpPr>
            <p:spPr bwMode="auto">
              <a:xfrm>
                <a:off x="3078" y="1977"/>
                <a:ext cx="11" cy="17"/>
              </a:xfrm>
              <a:custGeom>
                <a:avLst/>
                <a:gdLst>
                  <a:gd name="T0" fmla="*/ 3 w 21"/>
                  <a:gd name="T1" fmla="*/ 0 h 35"/>
                  <a:gd name="T2" fmla="*/ 3 w 21"/>
                  <a:gd name="T3" fmla="*/ 3 h 35"/>
                  <a:gd name="T4" fmla="*/ 1 w 21"/>
                  <a:gd name="T5" fmla="*/ 5 h 35"/>
                  <a:gd name="T6" fmla="*/ 1 w 21"/>
                  <a:gd name="T7" fmla="*/ 7 h 35"/>
                  <a:gd name="T8" fmla="*/ 0 w 21"/>
                  <a:gd name="T9" fmla="*/ 10 h 35"/>
                  <a:gd name="T10" fmla="*/ 6 w 21"/>
                  <a:gd name="T11" fmla="*/ 15 h 35"/>
                  <a:gd name="T12" fmla="*/ 11 w 21"/>
                  <a:gd name="T13" fmla="*/ 22 h 35"/>
                  <a:gd name="T14" fmla="*/ 16 w 21"/>
                  <a:gd name="T15" fmla="*/ 28 h 35"/>
                  <a:gd name="T16" fmla="*/ 21 w 21"/>
                  <a:gd name="T17" fmla="*/ 35 h 35"/>
                  <a:gd name="T18" fmla="*/ 18 w 21"/>
                  <a:gd name="T19" fmla="*/ 23 h 35"/>
                  <a:gd name="T20" fmla="*/ 13 w 21"/>
                  <a:gd name="T21" fmla="*/ 15 h 35"/>
                  <a:gd name="T22" fmla="*/ 7 w 21"/>
                  <a:gd name="T23" fmla="*/ 8 h 35"/>
                  <a:gd name="T24" fmla="*/ 3 w 21"/>
                  <a:gd name="T25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" h="35">
                    <a:moveTo>
                      <a:pt x="3" y="0"/>
                    </a:moveTo>
                    <a:lnTo>
                      <a:pt x="3" y="3"/>
                    </a:lnTo>
                    <a:lnTo>
                      <a:pt x="1" y="5"/>
                    </a:lnTo>
                    <a:lnTo>
                      <a:pt x="1" y="7"/>
                    </a:lnTo>
                    <a:lnTo>
                      <a:pt x="0" y="10"/>
                    </a:lnTo>
                    <a:lnTo>
                      <a:pt x="6" y="15"/>
                    </a:lnTo>
                    <a:lnTo>
                      <a:pt x="11" y="22"/>
                    </a:lnTo>
                    <a:lnTo>
                      <a:pt x="16" y="28"/>
                    </a:lnTo>
                    <a:lnTo>
                      <a:pt x="21" y="35"/>
                    </a:lnTo>
                    <a:lnTo>
                      <a:pt x="18" y="23"/>
                    </a:lnTo>
                    <a:lnTo>
                      <a:pt x="13" y="15"/>
                    </a:lnTo>
                    <a:lnTo>
                      <a:pt x="7" y="8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4" name="Freeform 181"/>
              <p:cNvSpPr>
                <a:spLocks/>
              </p:cNvSpPr>
              <p:nvPr/>
            </p:nvSpPr>
            <p:spPr bwMode="auto">
              <a:xfrm>
                <a:off x="3140" y="2118"/>
                <a:ext cx="4" cy="71"/>
              </a:xfrm>
              <a:custGeom>
                <a:avLst/>
                <a:gdLst>
                  <a:gd name="T0" fmla="*/ 1 w 8"/>
                  <a:gd name="T1" fmla="*/ 0 h 142"/>
                  <a:gd name="T2" fmla="*/ 0 w 8"/>
                  <a:gd name="T3" fmla="*/ 1 h 142"/>
                  <a:gd name="T4" fmla="*/ 0 w 8"/>
                  <a:gd name="T5" fmla="*/ 1 h 142"/>
                  <a:gd name="T6" fmla="*/ 0 w 8"/>
                  <a:gd name="T7" fmla="*/ 2 h 142"/>
                  <a:gd name="T8" fmla="*/ 0 w 8"/>
                  <a:gd name="T9" fmla="*/ 3 h 142"/>
                  <a:gd name="T10" fmla="*/ 2 w 8"/>
                  <a:gd name="T11" fmla="*/ 22 h 142"/>
                  <a:gd name="T12" fmla="*/ 3 w 8"/>
                  <a:gd name="T13" fmla="*/ 39 h 142"/>
                  <a:gd name="T14" fmla="*/ 4 w 8"/>
                  <a:gd name="T15" fmla="*/ 58 h 142"/>
                  <a:gd name="T16" fmla="*/ 4 w 8"/>
                  <a:gd name="T17" fmla="*/ 76 h 142"/>
                  <a:gd name="T18" fmla="*/ 4 w 8"/>
                  <a:gd name="T19" fmla="*/ 92 h 142"/>
                  <a:gd name="T20" fmla="*/ 3 w 8"/>
                  <a:gd name="T21" fmla="*/ 110 h 142"/>
                  <a:gd name="T22" fmla="*/ 2 w 8"/>
                  <a:gd name="T23" fmla="*/ 126 h 142"/>
                  <a:gd name="T24" fmla="*/ 1 w 8"/>
                  <a:gd name="T25" fmla="*/ 142 h 142"/>
                  <a:gd name="T26" fmla="*/ 3 w 8"/>
                  <a:gd name="T27" fmla="*/ 122 h 142"/>
                  <a:gd name="T28" fmla="*/ 5 w 8"/>
                  <a:gd name="T29" fmla="*/ 104 h 142"/>
                  <a:gd name="T30" fmla="*/ 6 w 8"/>
                  <a:gd name="T31" fmla="*/ 84 h 142"/>
                  <a:gd name="T32" fmla="*/ 8 w 8"/>
                  <a:gd name="T33" fmla="*/ 65 h 142"/>
                  <a:gd name="T34" fmla="*/ 8 w 8"/>
                  <a:gd name="T35" fmla="*/ 48 h 142"/>
                  <a:gd name="T36" fmla="*/ 6 w 8"/>
                  <a:gd name="T37" fmla="*/ 32 h 142"/>
                  <a:gd name="T38" fmla="*/ 4 w 8"/>
                  <a:gd name="T39" fmla="*/ 16 h 142"/>
                  <a:gd name="T40" fmla="*/ 1 w 8"/>
                  <a:gd name="T41" fmla="*/ 0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" h="142">
                    <a:moveTo>
                      <a:pt x="1" y="0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2" y="22"/>
                    </a:lnTo>
                    <a:lnTo>
                      <a:pt x="3" y="39"/>
                    </a:lnTo>
                    <a:lnTo>
                      <a:pt x="4" y="58"/>
                    </a:lnTo>
                    <a:lnTo>
                      <a:pt x="4" y="76"/>
                    </a:lnTo>
                    <a:lnTo>
                      <a:pt x="4" y="92"/>
                    </a:lnTo>
                    <a:lnTo>
                      <a:pt x="3" y="110"/>
                    </a:lnTo>
                    <a:lnTo>
                      <a:pt x="2" y="126"/>
                    </a:lnTo>
                    <a:lnTo>
                      <a:pt x="1" y="142"/>
                    </a:lnTo>
                    <a:lnTo>
                      <a:pt x="3" y="122"/>
                    </a:lnTo>
                    <a:lnTo>
                      <a:pt x="5" y="104"/>
                    </a:lnTo>
                    <a:lnTo>
                      <a:pt x="6" y="84"/>
                    </a:lnTo>
                    <a:lnTo>
                      <a:pt x="8" y="65"/>
                    </a:lnTo>
                    <a:lnTo>
                      <a:pt x="8" y="48"/>
                    </a:lnTo>
                    <a:lnTo>
                      <a:pt x="6" y="32"/>
                    </a:lnTo>
                    <a:lnTo>
                      <a:pt x="4" y="16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5" name="Freeform 182"/>
              <p:cNvSpPr>
                <a:spLocks/>
              </p:cNvSpPr>
              <p:nvPr/>
            </p:nvSpPr>
            <p:spPr bwMode="auto">
              <a:xfrm>
                <a:off x="2771" y="1899"/>
                <a:ext cx="13" cy="22"/>
              </a:xfrm>
              <a:custGeom>
                <a:avLst/>
                <a:gdLst>
                  <a:gd name="T0" fmla="*/ 23 w 26"/>
                  <a:gd name="T1" fmla="*/ 8 h 43"/>
                  <a:gd name="T2" fmla="*/ 24 w 26"/>
                  <a:gd name="T3" fmla="*/ 8 h 43"/>
                  <a:gd name="T4" fmla="*/ 23 w 26"/>
                  <a:gd name="T5" fmla="*/ 6 h 43"/>
                  <a:gd name="T6" fmla="*/ 22 w 26"/>
                  <a:gd name="T7" fmla="*/ 4 h 43"/>
                  <a:gd name="T8" fmla="*/ 21 w 26"/>
                  <a:gd name="T9" fmla="*/ 2 h 43"/>
                  <a:gd name="T10" fmla="*/ 20 w 26"/>
                  <a:gd name="T11" fmla="*/ 0 h 43"/>
                  <a:gd name="T12" fmla="*/ 18 w 26"/>
                  <a:gd name="T13" fmla="*/ 1 h 43"/>
                  <a:gd name="T14" fmla="*/ 15 w 26"/>
                  <a:gd name="T15" fmla="*/ 2 h 43"/>
                  <a:gd name="T16" fmla="*/ 12 w 26"/>
                  <a:gd name="T17" fmla="*/ 3 h 43"/>
                  <a:gd name="T18" fmla="*/ 9 w 26"/>
                  <a:gd name="T19" fmla="*/ 4 h 43"/>
                  <a:gd name="T20" fmla="*/ 8 w 26"/>
                  <a:gd name="T21" fmla="*/ 7 h 43"/>
                  <a:gd name="T22" fmla="*/ 7 w 26"/>
                  <a:gd name="T23" fmla="*/ 9 h 43"/>
                  <a:gd name="T24" fmla="*/ 6 w 26"/>
                  <a:gd name="T25" fmla="*/ 13 h 43"/>
                  <a:gd name="T26" fmla="*/ 5 w 26"/>
                  <a:gd name="T27" fmla="*/ 15 h 43"/>
                  <a:gd name="T28" fmla="*/ 6 w 26"/>
                  <a:gd name="T29" fmla="*/ 15 h 43"/>
                  <a:gd name="T30" fmla="*/ 4 w 26"/>
                  <a:gd name="T31" fmla="*/ 22 h 43"/>
                  <a:gd name="T32" fmla="*/ 1 w 26"/>
                  <a:gd name="T33" fmla="*/ 29 h 43"/>
                  <a:gd name="T34" fmla="*/ 0 w 26"/>
                  <a:gd name="T35" fmla="*/ 36 h 43"/>
                  <a:gd name="T36" fmla="*/ 0 w 26"/>
                  <a:gd name="T37" fmla="*/ 43 h 43"/>
                  <a:gd name="T38" fmla="*/ 6 w 26"/>
                  <a:gd name="T39" fmla="*/ 40 h 43"/>
                  <a:gd name="T40" fmla="*/ 13 w 26"/>
                  <a:gd name="T41" fmla="*/ 37 h 43"/>
                  <a:gd name="T42" fmla="*/ 19 w 26"/>
                  <a:gd name="T43" fmla="*/ 34 h 43"/>
                  <a:gd name="T44" fmla="*/ 26 w 26"/>
                  <a:gd name="T45" fmla="*/ 32 h 43"/>
                  <a:gd name="T46" fmla="*/ 26 w 26"/>
                  <a:gd name="T47" fmla="*/ 26 h 43"/>
                  <a:gd name="T48" fmla="*/ 26 w 26"/>
                  <a:gd name="T49" fmla="*/ 19 h 43"/>
                  <a:gd name="T50" fmla="*/ 24 w 26"/>
                  <a:gd name="T51" fmla="*/ 14 h 43"/>
                  <a:gd name="T52" fmla="*/ 23 w 26"/>
                  <a:gd name="T53" fmla="*/ 8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" h="43">
                    <a:moveTo>
                      <a:pt x="23" y="8"/>
                    </a:moveTo>
                    <a:lnTo>
                      <a:pt x="24" y="8"/>
                    </a:lnTo>
                    <a:lnTo>
                      <a:pt x="23" y="6"/>
                    </a:lnTo>
                    <a:lnTo>
                      <a:pt x="22" y="4"/>
                    </a:lnTo>
                    <a:lnTo>
                      <a:pt x="21" y="2"/>
                    </a:lnTo>
                    <a:lnTo>
                      <a:pt x="20" y="0"/>
                    </a:lnTo>
                    <a:lnTo>
                      <a:pt x="18" y="1"/>
                    </a:lnTo>
                    <a:lnTo>
                      <a:pt x="15" y="2"/>
                    </a:lnTo>
                    <a:lnTo>
                      <a:pt x="12" y="3"/>
                    </a:lnTo>
                    <a:lnTo>
                      <a:pt x="9" y="4"/>
                    </a:lnTo>
                    <a:lnTo>
                      <a:pt x="8" y="7"/>
                    </a:lnTo>
                    <a:lnTo>
                      <a:pt x="7" y="9"/>
                    </a:lnTo>
                    <a:lnTo>
                      <a:pt x="6" y="13"/>
                    </a:lnTo>
                    <a:lnTo>
                      <a:pt x="5" y="15"/>
                    </a:lnTo>
                    <a:lnTo>
                      <a:pt x="6" y="15"/>
                    </a:lnTo>
                    <a:lnTo>
                      <a:pt x="4" y="22"/>
                    </a:lnTo>
                    <a:lnTo>
                      <a:pt x="1" y="29"/>
                    </a:lnTo>
                    <a:lnTo>
                      <a:pt x="0" y="36"/>
                    </a:lnTo>
                    <a:lnTo>
                      <a:pt x="0" y="43"/>
                    </a:lnTo>
                    <a:lnTo>
                      <a:pt x="6" y="40"/>
                    </a:lnTo>
                    <a:lnTo>
                      <a:pt x="13" y="37"/>
                    </a:lnTo>
                    <a:lnTo>
                      <a:pt x="19" y="34"/>
                    </a:lnTo>
                    <a:lnTo>
                      <a:pt x="26" y="32"/>
                    </a:lnTo>
                    <a:lnTo>
                      <a:pt x="26" y="26"/>
                    </a:lnTo>
                    <a:lnTo>
                      <a:pt x="26" y="19"/>
                    </a:lnTo>
                    <a:lnTo>
                      <a:pt x="24" y="14"/>
                    </a:lnTo>
                    <a:lnTo>
                      <a:pt x="23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6" name="Freeform 183"/>
              <p:cNvSpPr>
                <a:spLocks/>
              </p:cNvSpPr>
              <p:nvPr/>
            </p:nvSpPr>
            <p:spPr bwMode="auto">
              <a:xfrm>
                <a:off x="3003" y="1927"/>
                <a:ext cx="11" cy="18"/>
              </a:xfrm>
              <a:custGeom>
                <a:avLst/>
                <a:gdLst>
                  <a:gd name="T0" fmla="*/ 23 w 23"/>
                  <a:gd name="T1" fmla="*/ 35 h 36"/>
                  <a:gd name="T2" fmla="*/ 23 w 23"/>
                  <a:gd name="T3" fmla="*/ 35 h 36"/>
                  <a:gd name="T4" fmla="*/ 23 w 23"/>
                  <a:gd name="T5" fmla="*/ 35 h 36"/>
                  <a:gd name="T6" fmla="*/ 23 w 23"/>
                  <a:gd name="T7" fmla="*/ 35 h 36"/>
                  <a:gd name="T8" fmla="*/ 23 w 23"/>
                  <a:gd name="T9" fmla="*/ 35 h 36"/>
                  <a:gd name="T10" fmla="*/ 23 w 23"/>
                  <a:gd name="T11" fmla="*/ 35 h 36"/>
                  <a:gd name="T12" fmla="*/ 23 w 23"/>
                  <a:gd name="T13" fmla="*/ 34 h 36"/>
                  <a:gd name="T14" fmla="*/ 23 w 23"/>
                  <a:gd name="T15" fmla="*/ 34 h 36"/>
                  <a:gd name="T16" fmla="*/ 23 w 23"/>
                  <a:gd name="T17" fmla="*/ 34 h 36"/>
                  <a:gd name="T18" fmla="*/ 23 w 23"/>
                  <a:gd name="T19" fmla="*/ 34 h 36"/>
                  <a:gd name="T20" fmla="*/ 23 w 23"/>
                  <a:gd name="T21" fmla="*/ 34 h 36"/>
                  <a:gd name="T22" fmla="*/ 23 w 23"/>
                  <a:gd name="T23" fmla="*/ 24 h 36"/>
                  <a:gd name="T24" fmla="*/ 22 w 23"/>
                  <a:gd name="T25" fmla="*/ 15 h 36"/>
                  <a:gd name="T26" fmla="*/ 20 w 23"/>
                  <a:gd name="T27" fmla="*/ 7 h 36"/>
                  <a:gd name="T28" fmla="*/ 15 w 23"/>
                  <a:gd name="T29" fmla="*/ 0 h 36"/>
                  <a:gd name="T30" fmla="*/ 11 w 23"/>
                  <a:gd name="T31" fmla="*/ 5 h 36"/>
                  <a:gd name="T32" fmla="*/ 7 w 23"/>
                  <a:gd name="T33" fmla="*/ 9 h 36"/>
                  <a:gd name="T34" fmla="*/ 4 w 23"/>
                  <a:gd name="T35" fmla="*/ 15 h 36"/>
                  <a:gd name="T36" fmla="*/ 2 w 23"/>
                  <a:gd name="T37" fmla="*/ 20 h 36"/>
                  <a:gd name="T38" fmla="*/ 2 w 23"/>
                  <a:gd name="T39" fmla="*/ 20 h 36"/>
                  <a:gd name="T40" fmla="*/ 2 w 23"/>
                  <a:gd name="T41" fmla="*/ 21 h 36"/>
                  <a:gd name="T42" fmla="*/ 2 w 23"/>
                  <a:gd name="T43" fmla="*/ 21 h 36"/>
                  <a:gd name="T44" fmla="*/ 0 w 23"/>
                  <a:gd name="T45" fmla="*/ 21 h 36"/>
                  <a:gd name="T46" fmla="*/ 0 w 23"/>
                  <a:gd name="T47" fmla="*/ 21 h 36"/>
                  <a:gd name="T48" fmla="*/ 6 w 23"/>
                  <a:gd name="T49" fmla="*/ 24 h 36"/>
                  <a:gd name="T50" fmla="*/ 12 w 23"/>
                  <a:gd name="T51" fmla="*/ 28 h 36"/>
                  <a:gd name="T52" fmla="*/ 18 w 23"/>
                  <a:gd name="T53" fmla="*/ 32 h 36"/>
                  <a:gd name="T54" fmla="*/ 23 w 23"/>
                  <a:gd name="T55" fmla="*/ 36 h 36"/>
                  <a:gd name="T56" fmla="*/ 23 w 23"/>
                  <a:gd name="T57" fmla="*/ 36 h 36"/>
                  <a:gd name="T58" fmla="*/ 23 w 23"/>
                  <a:gd name="T59" fmla="*/ 35 h 36"/>
                  <a:gd name="T60" fmla="*/ 23 w 23"/>
                  <a:gd name="T61" fmla="*/ 35 h 36"/>
                  <a:gd name="T62" fmla="*/ 23 w 23"/>
                  <a:gd name="T63" fmla="*/ 3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" h="36">
                    <a:moveTo>
                      <a:pt x="23" y="35"/>
                    </a:move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24"/>
                    </a:lnTo>
                    <a:lnTo>
                      <a:pt x="22" y="15"/>
                    </a:lnTo>
                    <a:lnTo>
                      <a:pt x="20" y="7"/>
                    </a:lnTo>
                    <a:lnTo>
                      <a:pt x="15" y="0"/>
                    </a:lnTo>
                    <a:lnTo>
                      <a:pt x="11" y="5"/>
                    </a:lnTo>
                    <a:lnTo>
                      <a:pt x="7" y="9"/>
                    </a:lnTo>
                    <a:lnTo>
                      <a:pt x="4" y="15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2" y="21"/>
                    </a:lnTo>
                    <a:lnTo>
                      <a:pt x="2" y="21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6" y="24"/>
                    </a:lnTo>
                    <a:lnTo>
                      <a:pt x="12" y="28"/>
                    </a:lnTo>
                    <a:lnTo>
                      <a:pt x="18" y="32"/>
                    </a:lnTo>
                    <a:lnTo>
                      <a:pt x="23" y="36"/>
                    </a:lnTo>
                    <a:lnTo>
                      <a:pt x="23" y="36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7" name="Freeform 184"/>
              <p:cNvSpPr>
                <a:spLocks/>
              </p:cNvSpPr>
              <p:nvPr/>
            </p:nvSpPr>
            <p:spPr bwMode="auto">
              <a:xfrm>
                <a:off x="3047" y="1954"/>
                <a:ext cx="12" cy="30"/>
              </a:xfrm>
              <a:custGeom>
                <a:avLst/>
                <a:gdLst>
                  <a:gd name="T0" fmla="*/ 24 w 24"/>
                  <a:gd name="T1" fmla="*/ 60 h 60"/>
                  <a:gd name="T2" fmla="*/ 24 w 24"/>
                  <a:gd name="T3" fmla="*/ 59 h 60"/>
                  <a:gd name="T4" fmla="*/ 24 w 24"/>
                  <a:gd name="T5" fmla="*/ 58 h 60"/>
                  <a:gd name="T6" fmla="*/ 24 w 24"/>
                  <a:gd name="T7" fmla="*/ 58 h 60"/>
                  <a:gd name="T8" fmla="*/ 24 w 24"/>
                  <a:gd name="T9" fmla="*/ 57 h 60"/>
                  <a:gd name="T10" fmla="*/ 23 w 24"/>
                  <a:gd name="T11" fmla="*/ 57 h 60"/>
                  <a:gd name="T12" fmla="*/ 21 w 24"/>
                  <a:gd name="T13" fmla="*/ 44 h 60"/>
                  <a:gd name="T14" fmla="*/ 19 w 24"/>
                  <a:gd name="T15" fmla="*/ 33 h 60"/>
                  <a:gd name="T16" fmla="*/ 16 w 24"/>
                  <a:gd name="T17" fmla="*/ 19 h 60"/>
                  <a:gd name="T18" fmla="*/ 13 w 24"/>
                  <a:gd name="T19" fmla="*/ 5 h 60"/>
                  <a:gd name="T20" fmla="*/ 14 w 24"/>
                  <a:gd name="T21" fmla="*/ 5 h 60"/>
                  <a:gd name="T22" fmla="*/ 13 w 24"/>
                  <a:gd name="T23" fmla="*/ 4 h 60"/>
                  <a:gd name="T24" fmla="*/ 13 w 24"/>
                  <a:gd name="T25" fmla="*/ 4 h 60"/>
                  <a:gd name="T26" fmla="*/ 13 w 24"/>
                  <a:gd name="T27" fmla="*/ 4 h 60"/>
                  <a:gd name="T28" fmla="*/ 13 w 24"/>
                  <a:gd name="T29" fmla="*/ 3 h 60"/>
                  <a:gd name="T30" fmla="*/ 12 w 24"/>
                  <a:gd name="T31" fmla="*/ 3 h 60"/>
                  <a:gd name="T32" fmla="*/ 12 w 24"/>
                  <a:gd name="T33" fmla="*/ 2 h 60"/>
                  <a:gd name="T34" fmla="*/ 12 w 24"/>
                  <a:gd name="T35" fmla="*/ 2 h 60"/>
                  <a:gd name="T36" fmla="*/ 10 w 24"/>
                  <a:gd name="T37" fmla="*/ 0 h 60"/>
                  <a:gd name="T38" fmla="*/ 10 w 24"/>
                  <a:gd name="T39" fmla="*/ 2 h 60"/>
                  <a:gd name="T40" fmla="*/ 10 w 24"/>
                  <a:gd name="T41" fmla="*/ 2 h 60"/>
                  <a:gd name="T42" fmla="*/ 10 w 24"/>
                  <a:gd name="T43" fmla="*/ 2 h 60"/>
                  <a:gd name="T44" fmla="*/ 10 w 24"/>
                  <a:gd name="T45" fmla="*/ 2 h 60"/>
                  <a:gd name="T46" fmla="*/ 10 w 24"/>
                  <a:gd name="T47" fmla="*/ 3 h 60"/>
                  <a:gd name="T48" fmla="*/ 7 w 24"/>
                  <a:gd name="T49" fmla="*/ 11 h 60"/>
                  <a:gd name="T50" fmla="*/ 6 w 24"/>
                  <a:gd name="T51" fmla="*/ 19 h 60"/>
                  <a:gd name="T52" fmla="*/ 4 w 24"/>
                  <a:gd name="T53" fmla="*/ 27 h 60"/>
                  <a:gd name="T54" fmla="*/ 1 w 24"/>
                  <a:gd name="T55" fmla="*/ 34 h 60"/>
                  <a:gd name="T56" fmla="*/ 1 w 24"/>
                  <a:gd name="T57" fmla="*/ 34 h 60"/>
                  <a:gd name="T58" fmla="*/ 1 w 24"/>
                  <a:gd name="T59" fmla="*/ 35 h 60"/>
                  <a:gd name="T60" fmla="*/ 1 w 24"/>
                  <a:gd name="T61" fmla="*/ 35 h 60"/>
                  <a:gd name="T62" fmla="*/ 0 w 24"/>
                  <a:gd name="T63" fmla="*/ 35 h 60"/>
                  <a:gd name="T64" fmla="*/ 0 w 24"/>
                  <a:gd name="T65" fmla="*/ 36 h 60"/>
                  <a:gd name="T66" fmla="*/ 6 w 24"/>
                  <a:gd name="T67" fmla="*/ 42 h 60"/>
                  <a:gd name="T68" fmla="*/ 13 w 24"/>
                  <a:gd name="T69" fmla="*/ 48 h 60"/>
                  <a:gd name="T70" fmla="*/ 19 w 24"/>
                  <a:gd name="T71" fmla="*/ 55 h 60"/>
                  <a:gd name="T72" fmla="*/ 24 w 24"/>
                  <a:gd name="T73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4" h="60">
                    <a:moveTo>
                      <a:pt x="24" y="60"/>
                    </a:moveTo>
                    <a:lnTo>
                      <a:pt x="24" y="59"/>
                    </a:lnTo>
                    <a:lnTo>
                      <a:pt x="24" y="58"/>
                    </a:lnTo>
                    <a:lnTo>
                      <a:pt x="24" y="58"/>
                    </a:lnTo>
                    <a:lnTo>
                      <a:pt x="24" y="57"/>
                    </a:lnTo>
                    <a:lnTo>
                      <a:pt x="23" y="57"/>
                    </a:lnTo>
                    <a:lnTo>
                      <a:pt x="21" y="44"/>
                    </a:lnTo>
                    <a:lnTo>
                      <a:pt x="19" y="33"/>
                    </a:lnTo>
                    <a:lnTo>
                      <a:pt x="16" y="19"/>
                    </a:lnTo>
                    <a:lnTo>
                      <a:pt x="13" y="5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3"/>
                    </a:lnTo>
                    <a:lnTo>
                      <a:pt x="12" y="3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3"/>
                    </a:lnTo>
                    <a:lnTo>
                      <a:pt x="7" y="11"/>
                    </a:lnTo>
                    <a:lnTo>
                      <a:pt x="6" y="19"/>
                    </a:lnTo>
                    <a:lnTo>
                      <a:pt x="4" y="27"/>
                    </a:lnTo>
                    <a:lnTo>
                      <a:pt x="1" y="34"/>
                    </a:lnTo>
                    <a:lnTo>
                      <a:pt x="1" y="34"/>
                    </a:lnTo>
                    <a:lnTo>
                      <a:pt x="1" y="35"/>
                    </a:lnTo>
                    <a:lnTo>
                      <a:pt x="1" y="35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6" y="42"/>
                    </a:lnTo>
                    <a:lnTo>
                      <a:pt x="13" y="48"/>
                    </a:lnTo>
                    <a:lnTo>
                      <a:pt x="19" y="55"/>
                    </a:lnTo>
                    <a:lnTo>
                      <a:pt x="24" y="60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8" name="Freeform 185"/>
              <p:cNvSpPr>
                <a:spLocks/>
              </p:cNvSpPr>
              <p:nvPr/>
            </p:nvSpPr>
            <p:spPr bwMode="auto">
              <a:xfrm>
                <a:off x="2928" y="2402"/>
                <a:ext cx="16" cy="9"/>
              </a:xfrm>
              <a:custGeom>
                <a:avLst/>
                <a:gdLst>
                  <a:gd name="T0" fmla="*/ 1 w 31"/>
                  <a:gd name="T1" fmla="*/ 17 h 20"/>
                  <a:gd name="T2" fmla="*/ 1 w 31"/>
                  <a:gd name="T3" fmla="*/ 17 h 20"/>
                  <a:gd name="T4" fmla="*/ 1 w 31"/>
                  <a:gd name="T5" fmla="*/ 17 h 20"/>
                  <a:gd name="T6" fmla="*/ 1 w 31"/>
                  <a:gd name="T7" fmla="*/ 17 h 20"/>
                  <a:gd name="T8" fmla="*/ 1 w 31"/>
                  <a:gd name="T9" fmla="*/ 17 h 20"/>
                  <a:gd name="T10" fmla="*/ 1 w 31"/>
                  <a:gd name="T11" fmla="*/ 17 h 20"/>
                  <a:gd name="T12" fmla="*/ 0 w 31"/>
                  <a:gd name="T13" fmla="*/ 19 h 20"/>
                  <a:gd name="T14" fmla="*/ 0 w 31"/>
                  <a:gd name="T15" fmla="*/ 19 h 20"/>
                  <a:gd name="T16" fmla="*/ 0 w 31"/>
                  <a:gd name="T17" fmla="*/ 19 h 20"/>
                  <a:gd name="T18" fmla="*/ 0 w 31"/>
                  <a:gd name="T19" fmla="*/ 20 h 20"/>
                  <a:gd name="T20" fmla="*/ 4 w 31"/>
                  <a:gd name="T21" fmla="*/ 19 h 20"/>
                  <a:gd name="T22" fmla="*/ 10 w 31"/>
                  <a:gd name="T23" fmla="*/ 17 h 20"/>
                  <a:gd name="T24" fmla="*/ 15 w 31"/>
                  <a:gd name="T25" fmla="*/ 16 h 20"/>
                  <a:gd name="T26" fmla="*/ 18 w 31"/>
                  <a:gd name="T27" fmla="*/ 15 h 20"/>
                  <a:gd name="T28" fmla="*/ 18 w 31"/>
                  <a:gd name="T29" fmla="*/ 15 h 20"/>
                  <a:gd name="T30" fmla="*/ 21 w 31"/>
                  <a:gd name="T31" fmla="*/ 14 h 20"/>
                  <a:gd name="T32" fmla="*/ 23 w 31"/>
                  <a:gd name="T33" fmla="*/ 14 h 20"/>
                  <a:gd name="T34" fmla="*/ 24 w 31"/>
                  <a:gd name="T35" fmla="*/ 14 h 20"/>
                  <a:gd name="T36" fmla="*/ 25 w 31"/>
                  <a:gd name="T37" fmla="*/ 13 h 20"/>
                  <a:gd name="T38" fmla="*/ 26 w 31"/>
                  <a:gd name="T39" fmla="*/ 12 h 20"/>
                  <a:gd name="T40" fmla="*/ 26 w 31"/>
                  <a:gd name="T41" fmla="*/ 12 h 20"/>
                  <a:gd name="T42" fmla="*/ 27 w 31"/>
                  <a:gd name="T43" fmla="*/ 12 h 20"/>
                  <a:gd name="T44" fmla="*/ 27 w 31"/>
                  <a:gd name="T45" fmla="*/ 10 h 20"/>
                  <a:gd name="T46" fmla="*/ 29 w 31"/>
                  <a:gd name="T47" fmla="*/ 8 h 20"/>
                  <a:gd name="T48" fmla="*/ 30 w 31"/>
                  <a:gd name="T49" fmla="*/ 5 h 20"/>
                  <a:gd name="T50" fmla="*/ 30 w 31"/>
                  <a:gd name="T51" fmla="*/ 2 h 20"/>
                  <a:gd name="T52" fmla="*/ 31 w 31"/>
                  <a:gd name="T53" fmla="*/ 0 h 20"/>
                  <a:gd name="T54" fmla="*/ 25 w 31"/>
                  <a:gd name="T55" fmla="*/ 1 h 20"/>
                  <a:gd name="T56" fmla="*/ 18 w 31"/>
                  <a:gd name="T57" fmla="*/ 4 h 20"/>
                  <a:gd name="T58" fmla="*/ 12 w 31"/>
                  <a:gd name="T59" fmla="*/ 5 h 20"/>
                  <a:gd name="T60" fmla="*/ 6 w 31"/>
                  <a:gd name="T61" fmla="*/ 7 h 20"/>
                  <a:gd name="T62" fmla="*/ 4 w 31"/>
                  <a:gd name="T63" fmla="*/ 9 h 20"/>
                  <a:gd name="T64" fmla="*/ 3 w 31"/>
                  <a:gd name="T65" fmla="*/ 12 h 20"/>
                  <a:gd name="T66" fmla="*/ 2 w 31"/>
                  <a:gd name="T67" fmla="*/ 15 h 20"/>
                  <a:gd name="T68" fmla="*/ 1 w 31"/>
                  <a:gd name="T6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" h="20">
                    <a:moveTo>
                      <a:pt x="1" y="17"/>
                    </a:move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0"/>
                    </a:lnTo>
                    <a:lnTo>
                      <a:pt x="4" y="19"/>
                    </a:lnTo>
                    <a:lnTo>
                      <a:pt x="10" y="17"/>
                    </a:lnTo>
                    <a:lnTo>
                      <a:pt x="15" y="16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21" y="14"/>
                    </a:lnTo>
                    <a:lnTo>
                      <a:pt x="23" y="14"/>
                    </a:lnTo>
                    <a:lnTo>
                      <a:pt x="24" y="14"/>
                    </a:lnTo>
                    <a:lnTo>
                      <a:pt x="25" y="13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7" y="12"/>
                    </a:lnTo>
                    <a:lnTo>
                      <a:pt x="27" y="10"/>
                    </a:lnTo>
                    <a:lnTo>
                      <a:pt x="29" y="8"/>
                    </a:lnTo>
                    <a:lnTo>
                      <a:pt x="30" y="5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25" y="1"/>
                    </a:lnTo>
                    <a:lnTo>
                      <a:pt x="18" y="4"/>
                    </a:lnTo>
                    <a:lnTo>
                      <a:pt x="12" y="5"/>
                    </a:lnTo>
                    <a:lnTo>
                      <a:pt x="6" y="7"/>
                    </a:lnTo>
                    <a:lnTo>
                      <a:pt x="4" y="9"/>
                    </a:lnTo>
                    <a:lnTo>
                      <a:pt x="3" y="12"/>
                    </a:lnTo>
                    <a:lnTo>
                      <a:pt x="2" y="15"/>
                    </a:lnTo>
                    <a:lnTo>
                      <a:pt x="1" y="1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9" name="Freeform 186"/>
              <p:cNvSpPr>
                <a:spLocks/>
              </p:cNvSpPr>
              <p:nvPr/>
            </p:nvSpPr>
            <p:spPr bwMode="auto">
              <a:xfrm>
                <a:off x="2962" y="2392"/>
                <a:ext cx="8" cy="7"/>
              </a:xfrm>
              <a:custGeom>
                <a:avLst/>
                <a:gdLst>
                  <a:gd name="T0" fmla="*/ 0 w 17"/>
                  <a:gd name="T1" fmla="*/ 13 h 13"/>
                  <a:gd name="T2" fmla="*/ 4 w 17"/>
                  <a:gd name="T3" fmla="*/ 10 h 13"/>
                  <a:gd name="T4" fmla="*/ 9 w 17"/>
                  <a:gd name="T5" fmla="*/ 6 h 13"/>
                  <a:gd name="T6" fmla="*/ 12 w 17"/>
                  <a:gd name="T7" fmla="*/ 3 h 13"/>
                  <a:gd name="T8" fmla="*/ 17 w 17"/>
                  <a:gd name="T9" fmla="*/ 0 h 13"/>
                  <a:gd name="T10" fmla="*/ 12 w 17"/>
                  <a:gd name="T11" fmla="*/ 1 h 13"/>
                  <a:gd name="T12" fmla="*/ 9 w 17"/>
                  <a:gd name="T13" fmla="*/ 3 h 13"/>
                  <a:gd name="T14" fmla="*/ 4 w 17"/>
                  <a:gd name="T15" fmla="*/ 4 h 13"/>
                  <a:gd name="T16" fmla="*/ 0 w 17"/>
                  <a:gd name="T17" fmla="*/ 6 h 13"/>
                  <a:gd name="T18" fmla="*/ 0 w 17"/>
                  <a:gd name="T19" fmla="*/ 8 h 13"/>
                  <a:gd name="T20" fmla="*/ 0 w 17"/>
                  <a:gd name="T21" fmla="*/ 10 h 13"/>
                  <a:gd name="T22" fmla="*/ 0 w 17"/>
                  <a:gd name="T23" fmla="*/ 11 h 13"/>
                  <a:gd name="T24" fmla="*/ 0 w 17"/>
                  <a:gd name="T25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3">
                    <a:moveTo>
                      <a:pt x="0" y="13"/>
                    </a:moveTo>
                    <a:lnTo>
                      <a:pt x="4" y="10"/>
                    </a:lnTo>
                    <a:lnTo>
                      <a:pt x="9" y="6"/>
                    </a:lnTo>
                    <a:lnTo>
                      <a:pt x="12" y="3"/>
                    </a:lnTo>
                    <a:lnTo>
                      <a:pt x="17" y="0"/>
                    </a:lnTo>
                    <a:lnTo>
                      <a:pt x="12" y="1"/>
                    </a:lnTo>
                    <a:lnTo>
                      <a:pt x="9" y="3"/>
                    </a:lnTo>
                    <a:lnTo>
                      <a:pt x="4" y="4"/>
                    </a:lnTo>
                    <a:lnTo>
                      <a:pt x="0" y="6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1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0" name="Freeform 187"/>
              <p:cNvSpPr>
                <a:spLocks/>
              </p:cNvSpPr>
              <p:nvPr/>
            </p:nvSpPr>
            <p:spPr bwMode="auto">
              <a:xfrm>
                <a:off x="2641" y="2270"/>
                <a:ext cx="3" cy="5"/>
              </a:xfrm>
              <a:custGeom>
                <a:avLst/>
                <a:gdLst>
                  <a:gd name="T0" fmla="*/ 1 w 6"/>
                  <a:gd name="T1" fmla="*/ 7 h 10"/>
                  <a:gd name="T2" fmla="*/ 6 w 6"/>
                  <a:gd name="T3" fmla="*/ 10 h 10"/>
                  <a:gd name="T4" fmla="*/ 5 w 6"/>
                  <a:gd name="T5" fmla="*/ 8 h 10"/>
                  <a:gd name="T6" fmla="*/ 3 w 6"/>
                  <a:gd name="T7" fmla="*/ 5 h 10"/>
                  <a:gd name="T8" fmla="*/ 1 w 6"/>
                  <a:gd name="T9" fmla="*/ 2 h 10"/>
                  <a:gd name="T10" fmla="*/ 0 w 6"/>
                  <a:gd name="T11" fmla="*/ 0 h 10"/>
                  <a:gd name="T12" fmla="*/ 0 w 6"/>
                  <a:gd name="T13" fmla="*/ 1 h 10"/>
                  <a:gd name="T14" fmla="*/ 1 w 6"/>
                  <a:gd name="T15" fmla="*/ 4 h 10"/>
                  <a:gd name="T16" fmla="*/ 1 w 6"/>
                  <a:gd name="T17" fmla="*/ 5 h 10"/>
                  <a:gd name="T18" fmla="*/ 1 w 6"/>
                  <a:gd name="T19" fmla="*/ 7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" h="10">
                    <a:moveTo>
                      <a:pt x="1" y="7"/>
                    </a:moveTo>
                    <a:lnTo>
                      <a:pt x="6" y="10"/>
                    </a:lnTo>
                    <a:lnTo>
                      <a:pt x="5" y="8"/>
                    </a:lnTo>
                    <a:lnTo>
                      <a:pt x="3" y="5"/>
                    </a:lnTo>
                    <a:lnTo>
                      <a:pt x="1" y="2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1" y="4"/>
                    </a:lnTo>
                    <a:lnTo>
                      <a:pt x="1" y="5"/>
                    </a:lnTo>
                    <a:lnTo>
                      <a:pt x="1" y="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1" name="Freeform 188"/>
              <p:cNvSpPr>
                <a:spLocks/>
              </p:cNvSpPr>
              <p:nvPr/>
            </p:nvSpPr>
            <p:spPr bwMode="auto">
              <a:xfrm>
                <a:off x="2801" y="1888"/>
                <a:ext cx="23" cy="22"/>
              </a:xfrm>
              <a:custGeom>
                <a:avLst/>
                <a:gdLst>
                  <a:gd name="T0" fmla="*/ 38 w 45"/>
                  <a:gd name="T1" fmla="*/ 24 h 44"/>
                  <a:gd name="T2" fmla="*/ 39 w 45"/>
                  <a:gd name="T3" fmla="*/ 18 h 44"/>
                  <a:gd name="T4" fmla="*/ 40 w 45"/>
                  <a:gd name="T5" fmla="*/ 14 h 44"/>
                  <a:gd name="T6" fmla="*/ 43 w 45"/>
                  <a:gd name="T7" fmla="*/ 9 h 44"/>
                  <a:gd name="T8" fmla="*/ 45 w 45"/>
                  <a:gd name="T9" fmla="*/ 5 h 44"/>
                  <a:gd name="T10" fmla="*/ 44 w 45"/>
                  <a:gd name="T11" fmla="*/ 5 h 44"/>
                  <a:gd name="T12" fmla="*/ 44 w 45"/>
                  <a:gd name="T13" fmla="*/ 3 h 44"/>
                  <a:gd name="T14" fmla="*/ 44 w 45"/>
                  <a:gd name="T15" fmla="*/ 2 h 44"/>
                  <a:gd name="T16" fmla="*/ 44 w 45"/>
                  <a:gd name="T17" fmla="*/ 1 h 44"/>
                  <a:gd name="T18" fmla="*/ 44 w 45"/>
                  <a:gd name="T19" fmla="*/ 0 h 44"/>
                  <a:gd name="T20" fmla="*/ 39 w 45"/>
                  <a:gd name="T21" fmla="*/ 1 h 44"/>
                  <a:gd name="T22" fmla="*/ 35 w 45"/>
                  <a:gd name="T23" fmla="*/ 1 h 44"/>
                  <a:gd name="T24" fmla="*/ 30 w 45"/>
                  <a:gd name="T25" fmla="*/ 2 h 44"/>
                  <a:gd name="T26" fmla="*/ 26 w 45"/>
                  <a:gd name="T27" fmla="*/ 3 h 44"/>
                  <a:gd name="T28" fmla="*/ 23 w 45"/>
                  <a:gd name="T29" fmla="*/ 6 h 44"/>
                  <a:gd name="T30" fmla="*/ 21 w 45"/>
                  <a:gd name="T31" fmla="*/ 8 h 44"/>
                  <a:gd name="T32" fmla="*/ 19 w 45"/>
                  <a:gd name="T33" fmla="*/ 11 h 44"/>
                  <a:gd name="T34" fmla="*/ 16 w 45"/>
                  <a:gd name="T35" fmla="*/ 14 h 44"/>
                  <a:gd name="T36" fmla="*/ 17 w 45"/>
                  <a:gd name="T37" fmla="*/ 14 h 44"/>
                  <a:gd name="T38" fmla="*/ 13 w 45"/>
                  <a:gd name="T39" fmla="*/ 21 h 44"/>
                  <a:gd name="T40" fmla="*/ 8 w 45"/>
                  <a:gd name="T41" fmla="*/ 28 h 44"/>
                  <a:gd name="T42" fmla="*/ 4 w 45"/>
                  <a:gd name="T43" fmla="*/ 36 h 44"/>
                  <a:gd name="T44" fmla="*/ 0 w 45"/>
                  <a:gd name="T45" fmla="*/ 44 h 44"/>
                  <a:gd name="T46" fmla="*/ 5 w 45"/>
                  <a:gd name="T47" fmla="*/ 43 h 44"/>
                  <a:gd name="T48" fmla="*/ 9 w 45"/>
                  <a:gd name="T49" fmla="*/ 41 h 44"/>
                  <a:gd name="T50" fmla="*/ 14 w 45"/>
                  <a:gd name="T51" fmla="*/ 40 h 44"/>
                  <a:gd name="T52" fmla="*/ 19 w 45"/>
                  <a:gd name="T53" fmla="*/ 39 h 44"/>
                  <a:gd name="T54" fmla="*/ 23 w 45"/>
                  <a:gd name="T55" fmla="*/ 38 h 44"/>
                  <a:gd name="T56" fmla="*/ 28 w 45"/>
                  <a:gd name="T57" fmla="*/ 37 h 44"/>
                  <a:gd name="T58" fmla="*/ 32 w 45"/>
                  <a:gd name="T59" fmla="*/ 36 h 44"/>
                  <a:gd name="T60" fmla="*/ 37 w 45"/>
                  <a:gd name="T61" fmla="*/ 35 h 44"/>
                  <a:gd name="T62" fmla="*/ 38 w 45"/>
                  <a:gd name="T63" fmla="*/ 32 h 44"/>
                  <a:gd name="T64" fmla="*/ 38 w 45"/>
                  <a:gd name="T65" fmla="*/ 29 h 44"/>
                  <a:gd name="T66" fmla="*/ 38 w 45"/>
                  <a:gd name="T67" fmla="*/ 26 h 44"/>
                  <a:gd name="T68" fmla="*/ 38 w 45"/>
                  <a:gd name="T69" fmla="*/ 2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45" h="44">
                    <a:moveTo>
                      <a:pt x="38" y="24"/>
                    </a:moveTo>
                    <a:lnTo>
                      <a:pt x="39" y="18"/>
                    </a:lnTo>
                    <a:lnTo>
                      <a:pt x="40" y="14"/>
                    </a:lnTo>
                    <a:lnTo>
                      <a:pt x="43" y="9"/>
                    </a:lnTo>
                    <a:lnTo>
                      <a:pt x="45" y="5"/>
                    </a:lnTo>
                    <a:lnTo>
                      <a:pt x="44" y="5"/>
                    </a:lnTo>
                    <a:lnTo>
                      <a:pt x="44" y="3"/>
                    </a:lnTo>
                    <a:lnTo>
                      <a:pt x="44" y="2"/>
                    </a:lnTo>
                    <a:lnTo>
                      <a:pt x="44" y="1"/>
                    </a:lnTo>
                    <a:lnTo>
                      <a:pt x="44" y="0"/>
                    </a:lnTo>
                    <a:lnTo>
                      <a:pt x="39" y="1"/>
                    </a:lnTo>
                    <a:lnTo>
                      <a:pt x="35" y="1"/>
                    </a:lnTo>
                    <a:lnTo>
                      <a:pt x="30" y="2"/>
                    </a:lnTo>
                    <a:lnTo>
                      <a:pt x="26" y="3"/>
                    </a:lnTo>
                    <a:lnTo>
                      <a:pt x="23" y="6"/>
                    </a:lnTo>
                    <a:lnTo>
                      <a:pt x="21" y="8"/>
                    </a:lnTo>
                    <a:lnTo>
                      <a:pt x="19" y="11"/>
                    </a:lnTo>
                    <a:lnTo>
                      <a:pt x="16" y="14"/>
                    </a:lnTo>
                    <a:lnTo>
                      <a:pt x="17" y="14"/>
                    </a:lnTo>
                    <a:lnTo>
                      <a:pt x="13" y="21"/>
                    </a:lnTo>
                    <a:lnTo>
                      <a:pt x="8" y="28"/>
                    </a:lnTo>
                    <a:lnTo>
                      <a:pt x="4" y="36"/>
                    </a:lnTo>
                    <a:lnTo>
                      <a:pt x="0" y="44"/>
                    </a:lnTo>
                    <a:lnTo>
                      <a:pt x="5" y="43"/>
                    </a:lnTo>
                    <a:lnTo>
                      <a:pt x="9" y="41"/>
                    </a:lnTo>
                    <a:lnTo>
                      <a:pt x="14" y="40"/>
                    </a:lnTo>
                    <a:lnTo>
                      <a:pt x="19" y="39"/>
                    </a:lnTo>
                    <a:lnTo>
                      <a:pt x="23" y="38"/>
                    </a:lnTo>
                    <a:lnTo>
                      <a:pt x="28" y="37"/>
                    </a:lnTo>
                    <a:lnTo>
                      <a:pt x="32" y="36"/>
                    </a:lnTo>
                    <a:lnTo>
                      <a:pt x="37" y="35"/>
                    </a:lnTo>
                    <a:lnTo>
                      <a:pt x="38" y="32"/>
                    </a:lnTo>
                    <a:lnTo>
                      <a:pt x="38" y="29"/>
                    </a:lnTo>
                    <a:lnTo>
                      <a:pt x="38" y="26"/>
                    </a:lnTo>
                    <a:lnTo>
                      <a:pt x="38" y="2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2" name="Freeform 189"/>
              <p:cNvSpPr>
                <a:spLocks/>
              </p:cNvSpPr>
              <p:nvPr/>
            </p:nvSpPr>
            <p:spPr bwMode="auto">
              <a:xfrm>
                <a:off x="3077" y="1981"/>
                <a:ext cx="12" cy="33"/>
              </a:xfrm>
              <a:custGeom>
                <a:avLst/>
                <a:gdLst>
                  <a:gd name="T0" fmla="*/ 14 w 23"/>
                  <a:gd name="T1" fmla="*/ 36 h 65"/>
                  <a:gd name="T2" fmla="*/ 23 w 23"/>
                  <a:gd name="T3" fmla="*/ 25 h 65"/>
                  <a:gd name="T4" fmla="*/ 23 w 23"/>
                  <a:gd name="T5" fmla="*/ 25 h 65"/>
                  <a:gd name="T6" fmla="*/ 23 w 23"/>
                  <a:gd name="T7" fmla="*/ 25 h 65"/>
                  <a:gd name="T8" fmla="*/ 23 w 23"/>
                  <a:gd name="T9" fmla="*/ 25 h 65"/>
                  <a:gd name="T10" fmla="*/ 23 w 23"/>
                  <a:gd name="T11" fmla="*/ 25 h 65"/>
                  <a:gd name="T12" fmla="*/ 18 w 23"/>
                  <a:gd name="T13" fmla="*/ 18 h 65"/>
                  <a:gd name="T14" fmla="*/ 13 w 23"/>
                  <a:gd name="T15" fmla="*/ 12 h 65"/>
                  <a:gd name="T16" fmla="*/ 8 w 23"/>
                  <a:gd name="T17" fmla="*/ 5 h 65"/>
                  <a:gd name="T18" fmla="*/ 2 w 23"/>
                  <a:gd name="T19" fmla="*/ 0 h 65"/>
                  <a:gd name="T20" fmla="*/ 2 w 23"/>
                  <a:gd name="T21" fmla="*/ 0 h 65"/>
                  <a:gd name="T22" fmla="*/ 2 w 23"/>
                  <a:gd name="T23" fmla="*/ 0 h 65"/>
                  <a:gd name="T24" fmla="*/ 2 w 23"/>
                  <a:gd name="T25" fmla="*/ 0 h 65"/>
                  <a:gd name="T26" fmla="*/ 2 w 23"/>
                  <a:gd name="T27" fmla="*/ 0 h 65"/>
                  <a:gd name="T28" fmla="*/ 2 w 23"/>
                  <a:gd name="T29" fmla="*/ 1 h 65"/>
                  <a:gd name="T30" fmla="*/ 0 w 23"/>
                  <a:gd name="T31" fmla="*/ 13 h 65"/>
                  <a:gd name="T32" fmla="*/ 0 w 23"/>
                  <a:gd name="T33" fmla="*/ 25 h 65"/>
                  <a:gd name="T34" fmla="*/ 0 w 23"/>
                  <a:gd name="T35" fmla="*/ 36 h 65"/>
                  <a:gd name="T36" fmla="*/ 0 w 23"/>
                  <a:gd name="T37" fmla="*/ 48 h 65"/>
                  <a:gd name="T38" fmla="*/ 0 w 23"/>
                  <a:gd name="T39" fmla="*/ 48 h 65"/>
                  <a:gd name="T40" fmla="*/ 0 w 23"/>
                  <a:gd name="T41" fmla="*/ 48 h 65"/>
                  <a:gd name="T42" fmla="*/ 0 w 23"/>
                  <a:gd name="T43" fmla="*/ 48 h 65"/>
                  <a:gd name="T44" fmla="*/ 0 w 23"/>
                  <a:gd name="T45" fmla="*/ 48 h 65"/>
                  <a:gd name="T46" fmla="*/ 0 w 23"/>
                  <a:gd name="T47" fmla="*/ 49 h 65"/>
                  <a:gd name="T48" fmla="*/ 2 w 23"/>
                  <a:gd name="T49" fmla="*/ 53 h 65"/>
                  <a:gd name="T50" fmla="*/ 6 w 23"/>
                  <a:gd name="T51" fmla="*/ 57 h 65"/>
                  <a:gd name="T52" fmla="*/ 9 w 23"/>
                  <a:gd name="T53" fmla="*/ 61 h 65"/>
                  <a:gd name="T54" fmla="*/ 12 w 23"/>
                  <a:gd name="T55" fmla="*/ 65 h 65"/>
                  <a:gd name="T56" fmla="*/ 12 w 23"/>
                  <a:gd name="T57" fmla="*/ 57 h 65"/>
                  <a:gd name="T58" fmla="*/ 13 w 23"/>
                  <a:gd name="T59" fmla="*/ 49 h 65"/>
                  <a:gd name="T60" fmla="*/ 13 w 23"/>
                  <a:gd name="T61" fmla="*/ 42 h 65"/>
                  <a:gd name="T62" fmla="*/ 14 w 23"/>
                  <a:gd name="T63" fmla="*/ 36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" h="65">
                    <a:moveTo>
                      <a:pt x="14" y="36"/>
                    </a:move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18" y="18"/>
                    </a:lnTo>
                    <a:lnTo>
                      <a:pt x="13" y="12"/>
                    </a:lnTo>
                    <a:lnTo>
                      <a:pt x="8" y="5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3"/>
                    </a:lnTo>
                    <a:lnTo>
                      <a:pt x="0" y="25"/>
                    </a:lnTo>
                    <a:lnTo>
                      <a:pt x="0" y="36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9"/>
                    </a:lnTo>
                    <a:lnTo>
                      <a:pt x="2" y="53"/>
                    </a:lnTo>
                    <a:lnTo>
                      <a:pt x="6" y="57"/>
                    </a:lnTo>
                    <a:lnTo>
                      <a:pt x="9" y="61"/>
                    </a:lnTo>
                    <a:lnTo>
                      <a:pt x="12" y="65"/>
                    </a:lnTo>
                    <a:lnTo>
                      <a:pt x="12" y="57"/>
                    </a:lnTo>
                    <a:lnTo>
                      <a:pt x="13" y="49"/>
                    </a:lnTo>
                    <a:lnTo>
                      <a:pt x="13" y="42"/>
                    </a:lnTo>
                    <a:lnTo>
                      <a:pt x="14" y="36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3" name="Freeform 190"/>
              <p:cNvSpPr>
                <a:spLocks/>
              </p:cNvSpPr>
              <p:nvPr/>
            </p:nvSpPr>
            <p:spPr bwMode="auto">
              <a:xfrm>
                <a:off x="2998" y="2369"/>
                <a:ext cx="16" cy="17"/>
              </a:xfrm>
              <a:custGeom>
                <a:avLst/>
                <a:gdLst>
                  <a:gd name="T0" fmla="*/ 0 w 32"/>
                  <a:gd name="T1" fmla="*/ 35 h 35"/>
                  <a:gd name="T2" fmla="*/ 14 w 32"/>
                  <a:gd name="T3" fmla="*/ 28 h 35"/>
                  <a:gd name="T4" fmla="*/ 16 w 32"/>
                  <a:gd name="T5" fmla="*/ 27 h 35"/>
                  <a:gd name="T6" fmla="*/ 18 w 32"/>
                  <a:gd name="T7" fmla="*/ 26 h 35"/>
                  <a:gd name="T8" fmla="*/ 18 w 32"/>
                  <a:gd name="T9" fmla="*/ 26 h 35"/>
                  <a:gd name="T10" fmla="*/ 20 w 32"/>
                  <a:gd name="T11" fmla="*/ 25 h 35"/>
                  <a:gd name="T12" fmla="*/ 32 w 32"/>
                  <a:gd name="T13" fmla="*/ 0 h 35"/>
                  <a:gd name="T14" fmla="*/ 32 w 32"/>
                  <a:gd name="T15" fmla="*/ 0 h 35"/>
                  <a:gd name="T16" fmla="*/ 32 w 32"/>
                  <a:gd name="T17" fmla="*/ 0 h 35"/>
                  <a:gd name="T18" fmla="*/ 32 w 32"/>
                  <a:gd name="T19" fmla="*/ 0 h 35"/>
                  <a:gd name="T20" fmla="*/ 32 w 32"/>
                  <a:gd name="T21" fmla="*/ 0 h 35"/>
                  <a:gd name="T22" fmla="*/ 24 w 32"/>
                  <a:gd name="T23" fmla="*/ 5 h 35"/>
                  <a:gd name="T24" fmla="*/ 17 w 32"/>
                  <a:gd name="T25" fmla="*/ 8 h 35"/>
                  <a:gd name="T26" fmla="*/ 10 w 32"/>
                  <a:gd name="T27" fmla="*/ 13 h 35"/>
                  <a:gd name="T28" fmla="*/ 2 w 32"/>
                  <a:gd name="T29" fmla="*/ 18 h 35"/>
                  <a:gd name="T30" fmla="*/ 1 w 32"/>
                  <a:gd name="T31" fmla="*/ 22 h 35"/>
                  <a:gd name="T32" fmla="*/ 1 w 32"/>
                  <a:gd name="T33" fmla="*/ 26 h 35"/>
                  <a:gd name="T34" fmla="*/ 1 w 32"/>
                  <a:gd name="T35" fmla="*/ 30 h 35"/>
                  <a:gd name="T36" fmla="*/ 0 w 32"/>
                  <a:gd name="T37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2" h="35">
                    <a:moveTo>
                      <a:pt x="0" y="35"/>
                    </a:moveTo>
                    <a:lnTo>
                      <a:pt x="14" y="28"/>
                    </a:lnTo>
                    <a:lnTo>
                      <a:pt x="16" y="27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0" y="2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24" y="5"/>
                    </a:lnTo>
                    <a:lnTo>
                      <a:pt x="17" y="8"/>
                    </a:lnTo>
                    <a:lnTo>
                      <a:pt x="10" y="13"/>
                    </a:lnTo>
                    <a:lnTo>
                      <a:pt x="2" y="18"/>
                    </a:lnTo>
                    <a:lnTo>
                      <a:pt x="1" y="22"/>
                    </a:lnTo>
                    <a:lnTo>
                      <a:pt x="1" y="26"/>
                    </a:lnTo>
                    <a:lnTo>
                      <a:pt x="1" y="30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4" name="Freeform 191"/>
              <p:cNvSpPr>
                <a:spLocks/>
              </p:cNvSpPr>
              <p:nvPr/>
            </p:nvSpPr>
            <p:spPr bwMode="auto">
              <a:xfrm>
                <a:off x="2870" y="2412"/>
                <a:ext cx="15" cy="7"/>
              </a:xfrm>
              <a:custGeom>
                <a:avLst/>
                <a:gdLst>
                  <a:gd name="T0" fmla="*/ 3 w 30"/>
                  <a:gd name="T1" fmla="*/ 8 h 15"/>
                  <a:gd name="T2" fmla="*/ 3 w 30"/>
                  <a:gd name="T3" fmla="*/ 8 h 15"/>
                  <a:gd name="T4" fmla="*/ 1 w 30"/>
                  <a:gd name="T5" fmla="*/ 9 h 15"/>
                  <a:gd name="T6" fmla="*/ 1 w 30"/>
                  <a:gd name="T7" fmla="*/ 11 h 15"/>
                  <a:gd name="T8" fmla="*/ 1 w 30"/>
                  <a:gd name="T9" fmla="*/ 13 h 15"/>
                  <a:gd name="T10" fmla="*/ 0 w 30"/>
                  <a:gd name="T11" fmla="*/ 15 h 15"/>
                  <a:gd name="T12" fmla="*/ 16 w 30"/>
                  <a:gd name="T13" fmla="*/ 15 h 15"/>
                  <a:gd name="T14" fmla="*/ 18 w 30"/>
                  <a:gd name="T15" fmla="*/ 13 h 15"/>
                  <a:gd name="T16" fmla="*/ 20 w 30"/>
                  <a:gd name="T17" fmla="*/ 11 h 15"/>
                  <a:gd name="T18" fmla="*/ 21 w 30"/>
                  <a:gd name="T19" fmla="*/ 9 h 15"/>
                  <a:gd name="T20" fmla="*/ 23 w 30"/>
                  <a:gd name="T21" fmla="*/ 8 h 15"/>
                  <a:gd name="T22" fmla="*/ 23 w 30"/>
                  <a:gd name="T23" fmla="*/ 8 h 15"/>
                  <a:gd name="T24" fmla="*/ 23 w 30"/>
                  <a:gd name="T25" fmla="*/ 8 h 15"/>
                  <a:gd name="T26" fmla="*/ 23 w 30"/>
                  <a:gd name="T27" fmla="*/ 8 h 15"/>
                  <a:gd name="T28" fmla="*/ 23 w 30"/>
                  <a:gd name="T29" fmla="*/ 8 h 15"/>
                  <a:gd name="T30" fmla="*/ 23 w 30"/>
                  <a:gd name="T31" fmla="*/ 8 h 15"/>
                  <a:gd name="T32" fmla="*/ 23 w 30"/>
                  <a:gd name="T33" fmla="*/ 8 h 15"/>
                  <a:gd name="T34" fmla="*/ 23 w 30"/>
                  <a:gd name="T35" fmla="*/ 7 h 15"/>
                  <a:gd name="T36" fmla="*/ 23 w 30"/>
                  <a:gd name="T37" fmla="*/ 7 h 15"/>
                  <a:gd name="T38" fmla="*/ 24 w 30"/>
                  <a:gd name="T39" fmla="*/ 7 h 15"/>
                  <a:gd name="T40" fmla="*/ 24 w 30"/>
                  <a:gd name="T41" fmla="*/ 7 h 15"/>
                  <a:gd name="T42" fmla="*/ 26 w 30"/>
                  <a:gd name="T43" fmla="*/ 4 h 15"/>
                  <a:gd name="T44" fmla="*/ 28 w 30"/>
                  <a:gd name="T45" fmla="*/ 3 h 15"/>
                  <a:gd name="T46" fmla="*/ 29 w 30"/>
                  <a:gd name="T47" fmla="*/ 1 h 15"/>
                  <a:gd name="T48" fmla="*/ 30 w 30"/>
                  <a:gd name="T49" fmla="*/ 0 h 15"/>
                  <a:gd name="T50" fmla="*/ 24 w 30"/>
                  <a:gd name="T51" fmla="*/ 0 h 15"/>
                  <a:gd name="T52" fmla="*/ 18 w 30"/>
                  <a:gd name="T53" fmla="*/ 0 h 15"/>
                  <a:gd name="T54" fmla="*/ 12 w 30"/>
                  <a:gd name="T55" fmla="*/ 1 h 15"/>
                  <a:gd name="T56" fmla="*/ 5 w 30"/>
                  <a:gd name="T57" fmla="*/ 1 h 15"/>
                  <a:gd name="T58" fmla="*/ 5 w 30"/>
                  <a:gd name="T59" fmla="*/ 2 h 15"/>
                  <a:gd name="T60" fmla="*/ 4 w 30"/>
                  <a:gd name="T61" fmla="*/ 4 h 15"/>
                  <a:gd name="T62" fmla="*/ 4 w 30"/>
                  <a:gd name="T63" fmla="*/ 6 h 15"/>
                  <a:gd name="T64" fmla="*/ 3 w 30"/>
                  <a:gd name="T65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" h="15">
                    <a:moveTo>
                      <a:pt x="3" y="8"/>
                    </a:moveTo>
                    <a:lnTo>
                      <a:pt x="3" y="8"/>
                    </a:lnTo>
                    <a:lnTo>
                      <a:pt x="1" y="9"/>
                    </a:lnTo>
                    <a:lnTo>
                      <a:pt x="1" y="11"/>
                    </a:lnTo>
                    <a:lnTo>
                      <a:pt x="1" y="1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18" y="13"/>
                    </a:lnTo>
                    <a:lnTo>
                      <a:pt x="20" y="11"/>
                    </a:lnTo>
                    <a:lnTo>
                      <a:pt x="21" y="9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7"/>
                    </a:lnTo>
                    <a:lnTo>
                      <a:pt x="23" y="7"/>
                    </a:lnTo>
                    <a:lnTo>
                      <a:pt x="24" y="7"/>
                    </a:lnTo>
                    <a:lnTo>
                      <a:pt x="24" y="7"/>
                    </a:lnTo>
                    <a:lnTo>
                      <a:pt x="26" y="4"/>
                    </a:lnTo>
                    <a:lnTo>
                      <a:pt x="28" y="3"/>
                    </a:lnTo>
                    <a:lnTo>
                      <a:pt x="29" y="1"/>
                    </a:lnTo>
                    <a:lnTo>
                      <a:pt x="30" y="0"/>
                    </a:lnTo>
                    <a:lnTo>
                      <a:pt x="24" y="0"/>
                    </a:lnTo>
                    <a:lnTo>
                      <a:pt x="18" y="0"/>
                    </a:lnTo>
                    <a:lnTo>
                      <a:pt x="12" y="1"/>
                    </a:lnTo>
                    <a:lnTo>
                      <a:pt x="5" y="1"/>
                    </a:lnTo>
                    <a:lnTo>
                      <a:pt x="5" y="2"/>
                    </a:lnTo>
                    <a:lnTo>
                      <a:pt x="4" y="4"/>
                    </a:lnTo>
                    <a:lnTo>
                      <a:pt x="4" y="6"/>
                    </a:lnTo>
                    <a:lnTo>
                      <a:pt x="3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5" name="Freeform 192"/>
              <p:cNvSpPr>
                <a:spLocks/>
              </p:cNvSpPr>
              <p:nvPr/>
            </p:nvSpPr>
            <p:spPr bwMode="auto">
              <a:xfrm>
                <a:off x="2618" y="2215"/>
                <a:ext cx="10" cy="43"/>
              </a:xfrm>
              <a:custGeom>
                <a:avLst/>
                <a:gdLst>
                  <a:gd name="T0" fmla="*/ 6 w 19"/>
                  <a:gd name="T1" fmla="*/ 1 h 86"/>
                  <a:gd name="T2" fmla="*/ 6 w 19"/>
                  <a:gd name="T3" fmla="*/ 3 h 86"/>
                  <a:gd name="T4" fmla="*/ 6 w 19"/>
                  <a:gd name="T5" fmla="*/ 6 h 86"/>
                  <a:gd name="T6" fmla="*/ 6 w 19"/>
                  <a:gd name="T7" fmla="*/ 10 h 86"/>
                  <a:gd name="T8" fmla="*/ 4 w 19"/>
                  <a:gd name="T9" fmla="*/ 12 h 86"/>
                  <a:gd name="T10" fmla="*/ 4 w 19"/>
                  <a:gd name="T11" fmla="*/ 13 h 86"/>
                  <a:gd name="T12" fmla="*/ 2 w 19"/>
                  <a:gd name="T13" fmla="*/ 21 h 86"/>
                  <a:gd name="T14" fmla="*/ 1 w 19"/>
                  <a:gd name="T15" fmla="*/ 30 h 86"/>
                  <a:gd name="T16" fmla="*/ 0 w 19"/>
                  <a:gd name="T17" fmla="*/ 38 h 86"/>
                  <a:gd name="T18" fmla="*/ 1 w 19"/>
                  <a:gd name="T19" fmla="*/ 45 h 86"/>
                  <a:gd name="T20" fmla="*/ 4 w 19"/>
                  <a:gd name="T21" fmla="*/ 56 h 86"/>
                  <a:gd name="T22" fmla="*/ 9 w 19"/>
                  <a:gd name="T23" fmla="*/ 68 h 86"/>
                  <a:gd name="T24" fmla="*/ 14 w 19"/>
                  <a:gd name="T25" fmla="*/ 79 h 86"/>
                  <a:gd name="T26" fmla="*/ 19 w 19"/>
                  <a:gd name="T27" fmla="*/ 86 h 86"/>
                  <a:gd name="T28" fmla="*/ 14 w 19"/>
                  <a:gd name="T29" fmla="*/ 77 h 86"/>
                  <a:gd name="T30" fmla="*/ 16 w 19"/>
                  <a:gd name="T31" fmla="*/ 68 h 86"/>
                  <a:gd name="T32" fmla="*/ 17 w 19"/>
                  <a:gd name="T33" fmla="*/ 59 h 86"/>
                  <a:gd name="T34" fmla="*/ 15 w 19"/>
                  <a:gd name="T35" fmla="*/ 51 h 86"/>
                  <a:gd name="T36" fmla="*/ 17 w 19"/>
                  <a:gd name="T37" fmla="*/ 48 h 86"/>
                  <a:gd name="T38" fmla="*/ 17 w 19"/>
                  <a:gd name="T39" fmla="*/ 48 h 86"/>
                  <a:gd name="T40" fmla="*/ 19 w 19"/>
                  <a:gd name="T41" fmla="*/ 45 h 86"/>
                  <a:gd name="T42" fmla="*/ 16 w 19"/>
                  <a:gd name="T43" fmla="*/ 33 h 86"/>
                  <a:gd name="T44" fmla="*/ 13 w 19"/>
                  <a:gd name="T45" fmla="*/ 21 h 86"/>
                  <a:gd name="T46" fmla="*/ 9 w 19"/>
                  <a:gd name="T47" fmla="*/ 11 h 86"/>
                  <a:gd name="T48" fmla="*/ 7 w 19"/>
                  <a:gd name="T49" fmla="*/ 0 h 86"/>
                  <a:gd name="T50" fmla="*/ 7 w 19"/>
                  <a:gd name="T51" fmla="*/ 0 h 86"/>
                  <a:gd name="T52" fmla="*/ 7 w 19"/>
                  <a:gd name="T53" fmla="*/ 0 h 86"/>
                  <a:gd name="T54" fmla="*/ 6 w 19"/>
                  <a:gd name="T55" fmla="*/ 1 h 86"/>
                  <a:gd name="T56" fmla="*/ 6 w 19"/>
                  <a:gd name="T57" fmla="*/ 1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" h="86">
                    <a:moveTo>
                      <a:pt x="6" y="1"/>
                    </a:moveTo>
                    <a:lnTo>
                      <a:pt x="6" y="3"/>
                    </a:lnTo>
                    <a:lnTo>
                      <a:pt x="6" y="6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4" y="13"/>
                    </a:lnTo>
                    <a:lnTo>
                      <a:pt x="2" y="21"/>
                    </a:lnTo>
                    <a:lnTo>
                      <a:pt x="1" y="30"/>
                    </a:lnTo>
                    <a:lnTo>
                      <a:pt x="0" y="38"/>
                    </a:lnTo>
                    <a:lnTo>
                      <a:pt x="1" y="45"/>
                    </a:lnTo>
                    <a:lnTo>
                      <a:pt x="4" y="56"/>
                    </a:lnTo>
                    <a:lnTo>
                      <a:pt x="9" y="68"/>
                    </a:lnTo>
                    <a:lnTo>
                      <a:pt x="14" y="79"/>
                    </a:lnTo>
                    <a:lnTo>
                      <a:pt x="19" y="86"/>
                    </a:lnTo>
                    <a:lnTo>
                      <a:pt x="14" y="77"/>
                    </a:lnTo>
                    <a:lnTo>
                      <a:pt x="16" y="68"/>
                    </a:lnTo>
                    <a:lnTo>
                      <a:pt x="17" y="59"/>
                    </a:lnTo>
                    <a:lnTo>
                      <a:pt x="15" y="51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9" y="45"/>
                    </a:lnTo>
                    <a:lnTo>
                      <a:pt x="16" y="33"/>
                    </a:lnTo>
                    <a:lnTo>
                      <a:pt x="13" y="21"/>
                    </a:lnTo>
                    <a:lnTo>
                      <a:pt x="9" y="11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6" y="1"/>
                    </a:lnTo>
                    <a:lnTo>
                      <a:pt x="6" y="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6" name="Freeform 193"/>
              <p:cNvSpPr>
                <a:spLocks/>
              </p:cNvSpPr>
              <p:nvPr/>
            </p:nvSpPr>
            <p:spPr bwMode="auto">
              <a:xfrm>
                <a:off x="3028" y="1939"/>
                <a:ext cx="13" cy="24"/>
              </a:xfrm>
              <a:custGeom>
                <a:avLst/>
                <a:gdLst>
                  <a:gd name="T0" fmla="*/ 18 w 25"/>
                  <a:gd name="T1" fmla="*/ 47 h 48"/>
                  <a:gd name="T2" fmla="*/ 18 w 25"/>
                  <a:gd name="T3" fmla="*/ 47 h 48"/>
                  <a:gd name="T4" fmla="*/ 21 w 25"/>
                  <a:gd name="T5" fmla="*/ 37 h 48"/>
                  <a:gd name="T6" fmla="*/ 23 w 25"/>
                  <a:gd name="T7" fmla="*/ 29 h 48"/>
                  <a:gd name="T8" fmla="*/ 24 w 25"/>
                  <a:gd name="T9" fmla="*/ 20 h 48"/>
                  <a:gd name="T10" fmla="*/ 25 w 25"/>
                  <a:gd name="T11" fmla="*/ 12 h 48"/>
                  <a:gd name="T12" fmla="*/ 25 w 25"/>
                  <a:gd name="T13" fmla="*/ 12 h 48"/>
                  <a:gd name="T14" fmla="*/ 25 w 25"/>
                  <a:gd name="T15" fmla="*/ 12 h 48"/>
                  <a:gd name="T16" fmla="*/ 25 w 25"/>
                  <a:gd name="T17" fmla="*/ 11 h 48"/>
                  <a:gd name="T18" fmla="*/ 25 w 25"/>
                  <a:gd name="T19" fmla="*/ 11 h 48"/>
                  <a:gd name="T20" fmla="*/ 25 w 25"/>
                  <a:gd name="T21" fmla="*/ 11 h 48"/>
                  <a:gd name="T22" fmla="*/ 22 w 25"/>
                  <a:gd name="T23" fmla="*/ 8 h 48"/>
                  <a:gd name="T24" fmla="*/ 18 w 25"/>
                  <a:gd name="T25" fmla="*/ 5 h 48"/>
                  <a:gd name="T26" fmla="*/ 15 w 25"/>
                  <a:gd name="T27" fmla="*/ 3 h 48"/>
                  <a:gd name="T28" fmla="*/ 12 w 25"/>
                  <a:gd name="T29" fmla="*/ 0 h 48"/>
                  <a:gd name="T30" fmla="*/ 12 w 25"/>
                  <a:gd name="T31" fmla="*/ 2 h 48"/>
                  <a:gd name="T32" fmla="*/ 12 w 25"/>
                  <a:gd name="T33" fmla="*/ 2 h 48"/>
                  <a:gd name="T34" fmla="*/ 12 w 25"/>
                  <a:gd name="T35" fmla="*/ 2 h 48"/>
                  <a:gd name="T36" fmla="*/ 12 w 25"/>
                  <a:gd name="T37" fmla="*/ 2 h 48"/>
                  <a:gd name="T38" fmla="*/ 12 w 25"/>
                  <a:gd name="T39" fmla="*/ 2 h 48"/>
                  <a:gd name="T40" fmla="*/ 8 w 25"/>
                  <a:gd name="T41" fmla="*/ 10 h 48"/>
                  <a:gd name="T42" fmla="*/ 5 w 25"/>
                  <a:gd name="T43" fmla="*/ 18 h 48"/>
                  <a:gd name="T44" fmla="*/ 2 w 25"/>
                  <a:gd name="T45" fmla="*/ 25 h 48"/>
                  <a:gd name="T46" fmla="*/ 1 w 25"/>
                  <a:gd name="T47" fmla="*/ 30 h 48"/>
                  <a:gd name="T48" fmla="*/ 1 w 25"/>
                  <a:gd name="T49" fmla="*/ 30 h 48"/>
                  <a:gd name="T50" fmla="*/ 0 w 25"/>
                  <a:gd name="T51" fmla="*/ 32 h 48"/>
                  <a:gd name="T52" fmla="*/ 0 w 25"/>
                  <a:gd name="T53" fmla="*/ 32 h 48"/>
                  <a:gd name="T54" fmla="*/ 0 w 25"/>
                  <a:gd name="T55" fmla="*/ 32 h 48"/>
                  <a:gd name="T56" fmla="*/ 0 w 25"/>
                  <a:gd name="T57" fmla="*/ 33 h 48"/>
                  <a:gd name="T58" fmla="*/ 5 w 25"/>
                  <a:gd name="T59" fmla="*/ 36 h 48"/>
                  <a:gd name="T60" fmla="*/ 9 w 25"/>
                  <a:gd name="T61" fmla="*/ 40 h 48"/>
                  <a:gd name="T62" fmla="*/ 14 w 25"/>
                  <a:gd name="T63" fmla="*/ 43 h 48"/>
                  <a:gd name="T64" fmla="*/ 18 w 25"/>
                  <a:gd name="T65" fmla="*/ 48 h 48"/>
                  <a:gd name="T66" fmla="*/ 18 w 25"/>
                  <a:gd name="T67" fmla="*/ 47 h 48"/>
                  <a:gd name="T68" fmla="*/ 18 w 25"/>
                  <a:gd name="T69" fmla="*/ 47 h 48"/>
                  <a:gd name="T70" fmla="*/ 18 w 25"/>
                  <a:gd name="T71" fmla="*/ 47 h 48"/>
                  <a:gd name="T72" fmla="*/ 18 w 25"/>
                  <a:gd name="T7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5" h="48">
                    <a:moveTo>
                      <a:pt x="18" y="47"/>
                    </a:moveTo>
                    <a:lnTo>
                      <a:pt x="18" y="47"/>
                    </a:lnTo>
                    <a:lnTo>
                      <a:pt x="21" y="37"/>
                    </a:lnTo>
                    <a:lnTo>
                      <a:pt x="23" y="29"/>
                    </a:lnTo>
                    <a:lnTo>
                      <a:pt x="24" y="20"/>
                    </a:lnTo>
                    <a:lnTo>
                      <a:pt x="25" y="12"/>
                    </a:lnTo>
                    <a:lnTo>
                      <a:pt x="25" y="12"/>
                    </a:lnTo>
                    <a:lnTo>
                      <a:pt x="25" y="12"/>
                    </a:lnTo>
                    <a:lnTo>
                      <a:pt x="25" y="11"/>
                    </a:lnTo>
                    <a:lnTo>
                      <a:pt x="25" y="11"/>
                    </a:lnTo>
                    <a:lnTo>
                      <a:pt x="25" y="11"/>
                    </a:lnTo>
                    <a:lnTo>
                      <a:pt x="22" y="8"/>
                    </a:lnTo>
                    <a:lnTo>
                      <a:pt x="18" y="5"/>
                    </a:lnTo>
                    <a:lnTo>
                      <a:pt x="15" y="3"/>
                    </a:lnTo>
                    <a:lnTo>
                      <a:pt x="12" y="0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8" y="10"/>
                    </a:lnTo>
                    <a:lnTo>
                      <a:pt x="5" y="18"/>
                    </a:lnTo>
                    <a:lnTo>
                      <a:pt x="2" y="25"/>
                    </a:lnTo>
                    <a:lnTo>
                      <a:pt x="1" y="30"/>
                    </a:lnTo>
                    <a:lnTo>
                      <a:pt x="1" y="30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3"/>
                    </a:lnTo>
                    <a:lnTo>
                      <a:pt x="5" y="36"/>
                    </a:lnTo>
                    <a:lnTo>
                      <a:pt x="9" y="40"/>
                    </a:lnTo>
                    <a:lnTo>
                      <a:pt x="14" y="43"/>
                    </a:lnTo>
                    <a:lnTo>
                      <a:pt x="18" y="48"/>
                    </a:lnTo>
                    <a:lnTo>
                      <a:pt x="18" y="47"/>
                    </a:lnTo>
                    <a:lnTo>
                      <a:pt x="18" y="47"/>
                    </a:lnTo>
                    <a:lnTo>
                      <a:pt x="18" y="47"/>
                    </a:lnTo>
                    <a:lnTo>
                      <a:pt x="18" y="4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7" name="Freeform 194"/>
              <p:cNvSpPr>
                <a:spLocks/>
              </p:cNvSpPr>
              <p:nvPr/>
            </p:nvSpPr>
            <p:spPr bwMode="auto">
              <a:xfrm>
                <a:off x="2704" y="1936"/>
                <a:ext cx="14" cy="23"/>
              </a:xfrm>
              <a:custGeom>
                <a:avLst/>
                <a:gdLst>
                  <a:gd name="T0" fmla="*/ 22 w 26"/>
                  <a:gd name="T1" fmla="*/ 8 h 46"/>
                  <a:gd name="T2" fmla="*/ 20 w 26"/>
                  <a:gd name="T3" fmla="*/ 9 h 46"/>
                  <a:gd name="T4" fmla="*/ 19 w 26"/>
                  <a:gd name="T5" fmla="*/ 7 h 46"/>
                  <a:gd name="T6" fmla="*/ 19 w 26"/>
                  <a:gd name="T7" fmla="*/ 5 h 46"/>
                  <a:gd name="T8" fmla="*/ 18 w 26"/>
                  <a:gd name="T9" fmla="*/ 3 h 46"/>
                  <a:gd name="T10" fmla="*/ 17 w 26"/>
                  <a:gd name="T11" fmla="*/ 2 h 46"/>
                  <a:gd name="T12" fmla="*/ 12 w 26"/>
                  <a:gd name="T13" fmla="*/ 0 h 46"/>
                  <a:gd name="T14" fmla="*/ 10 w 26"/>
                  <a:gd name="T15" fmla="*/ 2 h 46"/>
                  <a:gd name="T16" fmla="*/ 7 w 26"/>
                  <a:gd name="T17" fmla="*/ 4 h 46"/>
                  <a:gd name="T18" fmla="*/ 3 w 26"/>
                  <a:gd name="T19" fmla="*/ 7 h 46"/>
                  <a:gd name="T20" fmla="*/ 0 w 26"/>
                  <a:gd name="T21" fmla="*/ 9 h 46"/>
                  <a:gd name="T22" fmla="*/ 0 w 26"/>
                  <a:gd name="T23" fmla="*/ 13 h 46"/>
                  <a:gd name="T24" fmla="*/ 0 w 26"/>
                  <a:gd name="T25" fmla="*/ 17 h 46"/>
                  <a:gd name="T26" fmla="*/ 0 w 26"/>
                  <a:gd name="T27" fmla="*/ 22 h 46"/>
                  <a:gd name="T28" fmla="*/ 1 w 26"/>
                  <a:gd name="T29" fmla="*/ 26 h 46"/>
                  <a:gd name="T30" fmla="*/ 1 w 26"/>
                  <a:gd name="T31" fmla="*/ 26 h 46"/>
                  <a:gd name="T32" fmla="*/ 2 w 26"/>
                  <a:gd name="T33" fmla="*/ 31 h 46"/>
                  <a:gd name="T34" fmla="*/ 3 w 26"/>
                  <a:gd name="T35" fmla="*/ 37 h 46"/>
                  <a:gd name="T36" fmla="*/ 4 w 26"/>
                  <a:gd name="T37" fmla="*/ 41 h 46"/>
                  <a:gd name="T38" fmla="*/ 5 w 26"/>
                  <a:gd name="T39" fmla="*/ 46 h 46"/>
                  <a:gd name="T40" fmla="*/ 11 w 26"/>
                  <a:gd name="T41" fmla="*/ 42 h 46"/>
                  <a:gd name="T42" fmla="*/ 16 w 26"/>
                  <a:gd name="T43" fmla="*/ 38 h 46"/>
                  <a:gd name="T44" fmla="*/ 22 w 26"/>
                  <a:gd name="T45" fmla="*/ 34 h 46"/>
                  <a:gd name="T46" fmla="*/ 26 w 26"/>
                  <a:gd name="T47" fmla="*/ 30 h 46"/>
                  <a:gd name="T48" fmla="*/ 25 w 26"/>
                  <a:gd name="T49" fmla="*/ 24 h 46"/>
                  <a:gd name="T50" fmla="*/ 24 w 26"/>
                  <a:gd name="T51" fmla="*/ 18 h 46"/>
                  <a:gd name="T52" fmla="*/ 23 w 26"/>
                  <a:gd name="T53" fmla="*/ 13 h 46"/>
                  <a:gd name="T54" fmla="*/ 22 w 26"/>
                  <a:gd name="T55" fmla="*/ 8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6" h="46">
                    <a:moveTo>
                      <a:pt x="22" y="8"/>
                    </a:moveTo>
                    <a:lnTo>
                      <a:pt x="20" y="9"/>
                    </a:lnTo>
                    <a:lnTo>
                      <a:pt x="19" y="7"/>
                    </a:lnTo>
                    <a:lnTo>
                      <a:pt x="19" y="5"/>
                    </a:lnTo>
                    <a:lnTo>
                      <a:pt x="18" y="3"/>
                    </a:lnTo>
                    <a:lnTo>
                      <a:pt x="17" y="2"/>
                    </a:lnTo>
                    <a:lnTo>
                      <a:pt x="12" y="0"/>
                    </a:lnTo>
                    <a:lnTo>
                      <a:pt x="10" y="2"/>
                    </a:lnTo>
                    <a:lnTo>
                      <a:pt x="7" y="4"/>
                    </a:lnTo>
                    <a:lnTo>
                      <a:pt x="3" y="7"/>
                    </a:lnTo>
                    <a:lnTo>
                      <a:pt x="0" y="9"/>
                    </a:lnTo>
                    <a:lnTo>
                      <a:pt x="0" y="13"/>
                    </a:lnTo>
                    <a:lnTo>
                      <a:pt x="0" y="17"/>
                    </a:lnTo>
                    <a:lnTo>
                      <a:pt x="0" y="22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31"/>
                    </a:lnTo>
                    <a:lnTo>
                      <a:pt x="3" y="37"/>
                    </a:lnTo>
                    <a:lnTo>
                      <a:pt x="4" y="41"/>
                    </a:lnTo>
                    <a:lnTo>
                      <a:pt x="5" y="46"/>
                    </a:lnTo>
                    <a:lnTo>
                      <a:pt x="11" y="42"/>
                    </a:lnTo>
                    <a:lnTo>
                      <a:pt x="16" y="38"/>
                    </a:lnTo>
                    <a:lnTo>
                      <a:pt x="22" y="34"/>
                    </a:lnTo>
                    <a:lnTo>
                      <a:pt x="26" y="30"/>
                    </a:lnTo>
                    <a:lnTo>
                      <a:pt x="25" y="24"/>
                    </a:lnTo>
                    <a:lnTo>
                      <a:pt x="24" y="18"/>
                    </a:lnTo>
                    <a:lnTo>
                      <a:pt x="23" y="13"/>
                    </a:lnTo>
                    <a:lnTo>
                      <a:pt x="22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8" name="Freeform 195"/>
              <p:cNvSpPr>
                <a:spLocks/>
              </p:cNvSpPr>
              <p:nvPr/>
            </p:nvSpPr>
            <p:spPr bwMode="auto">
              <a:xfrm>
                <a:off x="2739" y="1910"/>
                <a:ext cx="18" cy="27"/>
              </a:xfrm>
              <a:custGeom>
                <a:avLst/>
                <a:gdLst>
                  <a:gd name="T0" fmla="*/ 35 w 35"/>
                  <a:gd name="T1" fmla="*/ 8 h 53"/>
                  <a:gd name="T2" fmla="*/ 35 w 35"/>
                  <a:gd name="T3" fmla="*/ 3 h 53"/>
                  <a:gd name="T4" fmla="*/ 34 w 35"/>
                  <a:gd name="T5" fmla="*/ 2 h 53"/>
                  <a:gd name="T6" fmla="*/ 33 w 35"/>
                  <a:gd name="T7" fmla="*/ 1 h 53"/>
                  <a:gd name="T8" fmla="*/ 32 w 35"/>
                  <a:gd name="T9" fmla="*/ 1 h 53"/>
                  <a:gd name="T10" fmla="*/ 31 w 35"/>
                  <a:gd name="T11" fmla="*/ 0 h 53"/>
                  <a:gd name="T12" fmla="*/ 26 w 35"/>
                  <a:gd name="T13" fmla="*/ 2 h 53"/>
                  <a:gd name="T14" fmla="*/ 23 w 35"/>
                  <a:gd name="T15" fmla="*/ 4 h 53"/>
                  <a:gd name="T16" fmla="*/ 18 w 35"/>
                  <a:gd name="T17" fmla="*/ 7 h 53"/>
                  <a:gd name="T18" fmla="*/ 14 w 35"/>
                  <a:gd name="T19" fmla="*/ 9 h 53"/>
                  <a:gd name="T20" fmla="*/ 12 w 35"/>
                  <a:gd name="T21" fmla="*/ 9 h 53"/>
                  <a:gd name="T22" fmla="*/ 12 w 35"/>
                  <a:gd name="T23" fmla="*/ 9 h 53"/>
                  <a:gd name="T24" fmla="*/ 12 w 35"/>
                  <a:gd name="T25" fmla="*/ 10 h 53"/>
                  <a:gd name="T26" fmla="*/ 12 w 35"/>
                  <a:gd name="T27" fmla="*/ 10 h 53"/>
                  <a:gd name="T28" fmla="*/ 11 w 35"/>
                  <a:gd name="T29" fmla="*/ 14 h 53"/>
                  <a:gd name="T30" fmla="*/ 10 w 35"/>
                  <a:gd name="T31" fmla="*/ 17 h 53"/>
                  <a:gd name="T32" fmla="*/ 8 w 35"/>
                  <a:gd name="T33" fmla="*/ 21 h 53"/>
                  <a:gd name="T34" fmla="*/ 7 w 35"/>
                  <a:gd name="T35" fmla="*/ 24 h 53"/>
                  <a:gd name="T36" fmla="*/ 8 w 35"/>
                  <a:gd name="T37" fmla="*/ 24 h 53"/>
                  <a:gd name="T38" fmla="*/ 4 w 35"/>
                  <a:gd name="T39" fmla="*/ 31 h 53"/>
                  <a:gd name="T40" fmla="*/ 2 w 35"/>
                  <a:gd name="T41" fmla="*/ 38 h 53"/>
                  <a:gd name="T42" fmla="*/ 1 w 35"/>
                  <a:gd name="T43" fmla="*/ 46 h 53"/>
                  <a:gd name="T44" fmla="*/ 0 w 35"/>
                  <a:gd name="T45" fmla="*/ 53 h 53"/>
                  <a:gd name="T46" fmla="*/ 4 w 35"/>
                  <a:gd name="T47" fmla="*/ 50 h 53"/>
                  <a:gd name="T48" fmla="*/ 9 w 35"/>
                  <a:gd name="T49" fmla="*/ 48 h 53"/>
                  <a:gd name="T50" fmla="*/ 12 w 35"/>
                  <a:gd name="T51" fmla="*/ 46 h 53"/>
                  <a:gd name="T52" fmla="*/ 17 w 35"/>
                  <a:gd name="T53" fmla="*/ 44 h 53"/>
                  <a:gd name="T54" fmla="*/ 22 w 35"/>
                  <a:gd name="T55" fmla="*/ 41 h 53"/>
                  <a:gd name="T56" fmla="*/ 26 w 35"/>
                  <a:gd name="T57" fmla="*/ 39 h 53"/>
                  <a:gd name="T58" fmla="*/ 31 w 35"/>
                  <a:gd name="T59" fmla="*/ 37 h 53"/>
                  <a:gd name="T60" fmla="*/ 35 w 35"/>
                  <a:gd name="T61" fmla="*/ 34 h 53"/>
                  <a:gd name="T62" fmla="*/ 35 w 35"/>
                  <a:gd name="T63" fmla="*/ 8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5" h="53">
                    <a:moveTo>
                      <a:pt x="35" y="8"/>
                    </a:moveTo>
                    <a:lnTo>
                      <a:pt x="35" y="3"/>
                    </a:lnTo>
                    <a:lnTo>
                      <a:pt x="34" y="2"/>
                    </a:lnTo>
                    <a:lnTo>
                      <a:pt x="33" y="1"/>
                    </a:lnTo>
                    <a:lnTo>
                      <a:pt x="32" y="1"/>
                    </a:lnTo>
                    <a:lnTo>
                      <a:pt x="31" y="0"/>
                    </a:lnTo>
                    <a:lnTo>
                      <a:pt x="26" y="2"/>
                    </a:lnTo>
                    <a:lnTo>
                      <a:pt x="23" y="4"/>
                    </a:lnTo>
                    <a:lnTo>
                      <a:pt x="18" y="7"/>
                    </a:lnTo>
                    <a:lnTo>
                      <a:pt x="14" y="9"/>
                    </a:lnTo>
                    <a:lnTo>
                      <a:pt x="12" y="9"/>
                    </a:lnTo>
                    <a:lnTo>
                      <a:pt x="12" y="9"/>
                    </a:lnTo>
                    <a:lnTo>
                      <a:pt x="12" y="10"/>
                    </a:lnTo>
                    <a:lnTo>
                      <a:pt x="12" y="10"/>
                    </a:lnTo>
                    <a:lnTo>
                      <a:pt x="11" y="14"/>
                    </a:lnTo>
                    <a:lnTo>
                      <a:pt x="10" y="17"/>
                    </a:lnTo>
                    <a:lnTo>
                      <a:pt x="8" y="21"/>
                    </a:lnTo>
                    <a:lnTo>
                      <a:pt x="7" y="24"/>
                    </a:lnTo>
                    <a:lnTo>
                      <a:pt x="8" y="24"/>
                    </a:lnTo>
                    <a:lnTo>
                      <a:pt x="4" y="31"/>
                    </a:lnTo>
                    <a:lnTo>
                      <a:pt x="2" y="38"/>
                    </a:lnTo>
                    <a:lnTo>
                      <a:pt x="1" y="46"/>
                    </a:lnTo>
                    <a:lnTo>
                      <a:pt x="0" y="53"/>
                    </a:lnTo>
                    <a:lnTo>
                      <a:pt x="4" y="50"/>
                    </a:lnTo>
                    <a:lnTo>
                      <a:pt x="9" y="48"/>
                    </a:lnTo>
                    <a:lnTo>
                      <a:pt x="12" y="46"/>
                    </a:lnTo>
                    <a:lnTo>
                      <a:pt x="17" y="44"/>
                    </a:lnTo>
                    <a:lnTo>
                      <a:pt x="22" y="41"/>
                    </a:lnTo>
                    <a:lnTo>
                      <a:pt x="26" y="39"/>
                    </a:lnTo>
                    <a:lnTo>
                      <a:pt x="31" y="37"/>
                    </a:lnTo>
                    <a:lnTo>
                      <a:pt x="35" y="34"/>
                    </a:lnTo>
                    <a:lnTo>
                      <a:pt x="35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9" name="Freeform 196"/>
              <p:cNvSpPr>
                <a:spLocks/>
              </p:cNvSpPr>
              <p:nvPr/>
            </p:nvSpPr>
            <p:spPr bwMode="auto">
              <a:xfrm>
                <a:off x="2904" y="2409"/>
                <a:ext cx="8" cy="7"/>
              </a:xfrm>
              <a:custGeom>
                <a:avLst/>
                <a:gdLst>
                  <a:gd name="T0" fmla="*/ 3 w 16"/>
                  <a:gd name="T1" fmla="*/ 10 h 14"/>
                  <a:gd name="T2" fmla="*/ 3 w 16"/>
                  <a:gd name="T3" fmla="*/ 10 h 14"/>
                  <a:gd name="T4" fmla="*/ 4 w 16"/>
                  <a:gd name="T5" fmla="*/ 12 h 14"/>
                  <a:gd name="T6" fmla="*/ 4 w 16"/>
                  <a:gd name="T7" fmla="*/ 12 h 14"/>
                  <a:gd name="T8" fmla="*/ 4 w 16"/>
                  <a:gd name="T9" fmla="*/ 13 h 14"/>
                  <a:gd name="T10" fmla="*/ 4 w 16"/>
                  <a:gd name="T11" fmla="*/ 14 h 14"/>
                  <a:gd name="T12" fmla="*/ 5 w 16"/>
                  <a:gd name="T13" fmla="*/ 13 h 14"/>
                  <a:gd name="T14" fmla="*/ 6 w 16"/>
                  <a:gd name="T15" fmla="*/ 12 h 14"/>
                  <a:gd name="T16" fmla="*/ 7 w 16"/>
                  <a:gd name="T17" fmla="*/ 10 h 14"/>
                  <a:gd name="T18" fmla="*/ 8 w 16"/>
                  <a:gd name="T19" fmla="*/ 9 h 14"/>
                  <a:gd name="T20" fmla="*/ 8 w 16"/>
                  <a:gd name="T21" fmla="*/ 9 h 14"/>
                  <a:gd name="T22" fmla="*/ 11 w 16"/>
                  <a:gd name="T23" fmla="*/ 7 h 14"/>
                  <a:gd name="T24" fmla="*/ 13 w 16"/>
                  <a:gd name="T25" fmla="*/ 5 h 14"/>
                  <a:gd name="T26" fmla="*/ 14 w 16"/>
                  <a:gd name="T27" fmla="*/ 2 h 14"/>
                  <a:gd name="T28" fmla="*/ 16 w 16"/>
                  <a:gd name="T29" fmla="*/ 0 h 14"/>
                  <a:gd name="T30" fmla="*/ 13 w 16"/>
                  <a:gd name="T31" fmla="*/ 0 h 14"/>
                  <a:gd name="T32" fmla="*/ 8 w 16"/>
                  <a:gd name="T33" fmla="*/ 1 h 14"/>
                  <a:gd name="T34" fmla="*/ 5 w 16"/>
                  <a:gd name="T35" fmla="*/ 1 h 14"/>
                  <a:gd name="T36" fmla="*/ 0 w 16"/>
                  <a:gd name="T37" fmla="*/ 2 h 14"/>
                  <a:gd name="T38" fmla="*/ 1 w 16"/>
                  <a:gd name="T39" fmla="*/ 5 h 14"/>
                  <a:gd name="T40" fmla="*/ 1 w 16"/>
                  <a:gd name="T41" fmla="*/ 6 h 14"/>
                  <a:gd name="T42" fmla="*/ 1 w 16"/>
                  <a:gd name="T43" fmla="*/ 8 h 14"/>
                  <a:gd name="T44" fmla="*/ 3 w 16"/>
                  <a:gd name="T45" fmla="*/ 1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" h="14">
                    <a:moveTo>
                      <a:pt x="3" y="10"/>
                    </a:moveTo>
                    <a:lnTo>
                      <a:pt x="3" y="10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4" y="13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8" y="9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4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1"/>
                    </a:lnTo>
                    <a:lnTo>
                      <a:pt x="5" y="1"/>
                    </a:lnTo>
                    <a:lnTo>
                      <a:pt x="0" y="2"/>
                    </a:lnTo>
                    <a:lnTo>
                      <a:pt x="1" y="5"/>
                    </a:lnTo>
                    <a:lnTo>
                      <a:pt x="1" y="6"/>
                    </a:lnTo>
                    <a:lnTo>
                      <a:pt x="1" y="8"/>
                    </a:lnTo>
                    <a:lnTo>
                      <a:pt x="3" y="10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0" name="Freeform 197"/>
              <p:cNvSpPr>
                <a:spLocks/>
              </p:cNvSpPr>
              <p:nvPr/>
            </p:nvSpPr>
            <p:spPr bwMode="auto">
              <a:xfrm>
                <a:off x="3094" y="2015"/>
                <a:ext cx="11" cy="40"/>
              </a:xfrm>
              <a:custGeom>
                <a:avLst/>
                <a:gdLst>
                  <a:gd name="T0" fmla="*/ 20 w 20"/>
                  <a:gd name="T1" fmla="*/ 74 h 80"/>
                  <a:gd name="T2" fmla="*/ 19 w 20"/>
                  <a:gd name="T3" fmla="*/ 73 h 80"/>
                  <a:gd name="T4" fmla="*/ 17 w 20"/>
                  <a:gd name="T5" fmla="*/ 57 h 80"/>
                  <a:gd name="T6" fmla="*/ 15 w 20"/>
                  <a:gd name="T7" fmla="*/ 40 h 80"/>
                  <a:gd name="T8" fmla="*/ 10 w 20"/>
                  <a:gd name="T9" fmla="*/ 24 h 80"/>
                  <a:gd name="T10" fmla="*/ 4 w 20"/>
                  <a:gd name="T11" fmla="*/ 7 h 80"/>
                  <a:gd name="T12" fmla="*/ 0 w 20"/>
                  <a:gd name="T13" fmla="*/ 0 h 80"/>
                  <a:gd name="T14" fmla="*/ 0 w 20"/>
                  <a:gd name="T15" fmla="*/ 9 h 80"/>
                  <a:gd name="T16" fmla="*/ 0 w 20"/>
                  <a:gd name="T17" fmla="*/ 18 h 80"/>
                  <a:gd name="T18" fmla="*/ 0 w 20"/>
                  <a:gd name="T19" fmla="*/ 26 h 80"/>
                  <a:gd name="T20" fmla="*/ 0 w 20"/>
                  <a:gd name="T21" fmla="*/ 34 h 80"/>
                  <a:gd name="T22" fmla="*/ 0 w 20"/>
                  <a:gd name="T23" fmla="*/ 34 h 80"/>
                  <a:gd name="T24" fmla="*/ 0 w 20"/>
                  <a:gd name="T25" fmla="*/ 35 h 80"/>
                  <a:gd name="T26" fmla="*/ 0 w 20"/>
                  <a:gd name="T27" fmla="*/ 35 h 80"/>
                  <a:gd name="T28" fmla="*/ 0 w 20"/>
                  <a:gd name="T29" fmla="*/ 36 h 80"/>
                  <a:gd name="T30" fmla="*/ 0 w 20"/>
                  <a:gd name="T31" fmla="*/ 36 h 80"/>
                  <a:gd name="T32" fmla="*/ 5 w 20"/>
                  <a:gd name="T33" fmla="*/ 47 h 80"/>
                  <a:gd name="T34" fmla="*/ 10 w 20"/>
                  <a:gd name="T35" fmla="*/ 58 h 80"/>
                  <a:gd name="T36" fmla="*/ 16 w 20"/>
                  <a:gd name="T37" fmla="*/ 68 h 80"/>
                  <a:gd name="T38" fmla="*/ 20 w 20"/>
                  <a:gd name="T39" fmla="*/ 80 h 80"/>
                  <a:gd name="T40" fmla="*/ 20 w 20"/>
                  <a:gd name="T41" fmla="*/ 79 h 80"/>
                  <a:gd name="T42" fmla="*/ 20 w 20"/>
                  <a:gd name="T43" fmla="*/ 77 h 80"/>
                  <a:gd name="T44" fmla="*/ 20 w 20"/>
                  <a:gd name="T45" fmla="*/ 75 h 80"/>
                  <a:gd name="T46" fmla="*/ 20 w 20"/>
                  <a:gd name="T47" fmla="*/ 74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0" h="80">
                    <a:moveTo>
                      <a:pt x="20" y="74"/>
                    </a:moveTo>
                    <a:lnTo>
                      <a:pt x="19" y="73"/>
                    </a:lnTo>
                    <a:lnTo>
                      <a:pt x="17" y="57"/>
                    </a:lnTo>
                    <a:lnTo>
                      <a:pt x="15" y="40"/>
                    </a:lnTo>
                    <a:lnTo>
                      <a:pt x="10" y="24"/>
                    </a:lnTo>
                    <a:lnTo>
                      <a:pt x="4" y="7"/>
                    </a:lnTo>
                    <a:lnTo>
                      <a:pt x="0" y="0"/>
                    </a:lnTo>
                    <a:lnTo>
                      <a:pt x="0" y="9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5" y="47"/>
                    </a:lnTo>
                    <a:lnTo>
                      <a:pt x="10" y="58"/>
                    </a:lnTo>
                    <a:lnTo>
                      <a:pt x="16" y="68"/>
                    </a:lnTo>
                    <a:lnTo>
                      <a:pt x="20" y="80"/>
                    </a:lnTo>
                    <a:lnTo>
                      <a:pt x="20" y="79"/>
                    </a:lnTo>
                    <a:lnTo>
                      <a:pt x="20" y="77"/>
                    </a:lnTo>
                    <a:lnTo>
                      <a:pt x="20" y="75"/>
                    </a:lnTo>
                    <a:lnTo>
                      <a:pt x="20" y="7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1" name="Freeform 198"/>
              <p:cNvSpPr>
                <a:spLocks/>
              </p:cNvSpPr>
              <p:nvPr/>
            </p:nvSpPr>
            <p:spPr bwMode="auto">
              <a:xfrm>
                <a:off x="3111" y="2059"/>
                <a:ext cx="31" cy="185"/>
              </a:xfrm>
              <a:custGeom>
                <a:avLst/>
                <a:gdLst>
                  <a:gd name="T0" fmla="*/ 58 w 62"/>
                  <a:gd name="T1" fmla="*/ 123 h 371"/>
                  <a:gd name="T2" fmla="*/ 56 w 62"/>
                  <a:gd name="T3" fmla="*/ 125 h 371"/>
                  <a:gd name="T4" fmla="*/ 56 w 62"/>
                  <a:gd name="T5" fmla="*/ 127 h 371"/>
                  <a:gd name="T6" fmla="*/ 55 w 62"/>
                  <a:gd name="T7" fmla="*/ 128 h 371"/>
                  <a:gd name="T8" fmla="*/ 55 w 62"/>
                  <a:gd name="T9" fmla="*/ 130 h 371"/>
                  <a:gd name="T10" fmla="*/ 55 w 62"/>
                  <a:gd name="T11" fmla="*/ 130 h 371"/>
                  <a:gd name="T12" fmla="*/ 55 w 62"/>
                  <a:gd name="T13" fmla="*/ 138 h 371"/>
                  <a:gd name="T14" fmla="*/ 55 w 62"/>
                  <a:gd name="T15" fmla="*/ 145 h 371"/>
                  <a:gd name="T16" fmla="*/ 54 w 62"/>
                  <a:gd name="T17" fmla="*/ 152 h 371"/>
                  <a:gd name="T18" fmla="*/ 49 w 62"/>
                  <a:gd name="T19" fmla="*/ 157 h 371"/>
                  <a:gd name="T20" fmla="*/ 36 w 62"/>
                  <a:gd name="T21" fmla="*/ 148 h 371"/>
                  <a:gd name="T22" fmla="*/ 37 w 62"/>
                  <a:gd name="T23" fmla="*/ 121 h 371"/>
                  <a:gd name="T24" fmla="*/ 38 w 62"/>
                  <a:gd name="T25" fmla="*/ 96 h 371"/>
                  <a:gd name="T26" fmla="*/ 38 w 62"/>
                  <a:gd name="T27" fmla="*/ 70 h 371"/>
                  <a:gd name="T28" fmla="*/ 38 w 62"/>
                  <a:gd name="T29" fmla="*/ 45 h 371"/>
                  <a:gd name="T30" fmla="*/ 38 w 62"/>
                  <a:gd name="T31" fmla="*/ 45 h 371"/>
                  <a:gd name="T32" fmla="*/ 38 w 62"/>
                  <a:gd name="T33" fmla="*/ 44 h 371"/>
                  <a:gd name="T34" fmla="*/ 38 w 62"/>
                  <a:gd name="T35" fmla="*/ 43 h 371"/>
                  <a:gd name="T36" fmla="*/ 38 w 62"/>
                  <a:gd name="T37" fmla="*/ 43 h 371"/>
                  <a:gd name="T38" fmla="*/ 38 w 62"/>
                  <a:gd name="T39" fmla="*/ 42 h 371"/>
                  <a:gd name="T40" fmla="*/ 38 w 62"/>
                  <a:gd name="T41" fmla="*/ 40 h 371"/>
                  <a:gd name="T42" fmla="*/ 37 w 62"/>
                  <a:gd name="T43" fmla="*/ 38 h 371"/>
                  <a:gd name="T44" fmla="*/ 37 w 62"/>
                  <a:gd name="T45" fmla="*/ 37 h 371"/>
                  <a:gd name="T46" fmla="*/ 36 w 62"/>
                  <a:gd name="T47" fmla="*/ 36 h 371"/>
                  <a:gd name="T48" fmla="*/ 36 w 62"/>
                  <a:gd name="T49" fmla="*/ 38 h 371"/>
                  <a:gd name="T50" fmla="*/ 30 w 62"/>
                  <a:gd name="T51" fmla="*/ 27 h 371"/>
                  <a:gd name="T52" fmla="*/ 25 w 62"/>
                  <a:gd name="T53" fmla="*/ 17 h 371"/>
                  <a:gd name="T54" fmla="*/ 21 w 62"/>
                  <a:gd name="T55" fmla="*/ 8 h 371"/>
                  <a:gd name="T56" fmla="*/ 15 w 62"/>
                  <a:gd name="T57" fmla="*/ 0 h 371"/>
                  <a:gd name="T58" fmla="*/ 18 w 62"/>
                  <a:gd name="T59" fmla="*/ 13 h 371"/>
                  <a:gd name="T60" fmla="*/ 17 w 62"/>
                  <a:gd name="T61" fmla="*/ 27 h 371"/>
                  <a:gd name="T62" fmla="*/ 14 w 62"/>
                  <a:gd name="T63" fmla="*/ 40 h 371"/>
                  <a:gd name="T64" fmla="*/ 15 w 62"/>
                  <a:gd name="T65" fmla="*/ 53 h 371"/>
                  <a:gd name="T66" fmla="*/ 11 w 62"/>
                  <a:gd name="T67" fmla="*/ 57 h 371"/>
                  <a:gd name="T68" fmla="*/ 10 w 62"/>
                  <a:gd name="T69" fmla="*/ 58 h 371"/>
                  <a:gd name="T70" fmla="*/ 18 w 62"/>
                  <a:gd name="T71" fmla="*/ 91 h 371"/>
                  <a:gd name="T72" fmla="*/ 25 w 62"/>
                  <a:gd name="T73" fmla="*/ 125 h 371"/>
                  <a:gd name="T74" fmla="*/ 29 w 62"/>
                  <a:gd name="T75" fmla="*/ 160 h 371"/>
                  <a:gd name="T76" fmla="*/ 30 w 62"/>
                  <a:gd name="T77" fmla="*/ 196 h 371"/>
                  <a:gd name="T78" fmla="*/ 28 w 62"/>
                  <a:gd name="T79" fmla="*/ 241 h 371"/>
                  <a:gd name="T80" fmla="*/ 22 w 62"/>
                  <a:gd name="T81" fmla="*/ 286 h 371"/>
                  <a:gd name="T82" fmla="*/ 13 w 62"/>
                  <a:gd name="T83" fmla="*/ 329 h 371"/>
                  <a:gd name="T84" fmla="*/ 0 w 62"/>
                  <a:gd name="T85" fmla="*/ 370 h 371"/>
                  <a:gd name="T86" fmla="*/ 8 w 62"/>
                  <a:gd name="T87" fmla="*/ 364 h 371"/>
                  <a:gd name="T88" fmla="*/ 24 w 62"/>
                  <a:gd name="T89" fmla="*/ 369 h 371"/>
                  <a:gd name="T90" fmla="*/ 24 w 62"/>
                  <a:gd name="T91" fmla="*/ 369 h 371"/>
                  <a:gd name="T92" fmla="*/ 29 w 62"/>
                  <a:gd name="T93" fmla="*/ 371 h 371"/>
                  <a:gd name="T94" fmla="*/ 38 w 62"/>
                  <a:gd name="T95" fmla="*/ 344 h 371"/>
                  <a:gd name="T96" fmla="*/ 46 w 62"/>
                  <a:gd name="T97" fmla="*/ 316 h 371"/>
                  <a:gd name="T98" fmla="*/ 53 w 62"/>
                  <a:gd name="T99" fmla="*/ 288 h 371"/>
                  <a:gd name="T100" fmla="*/ 59 w 62"/>
                  <a:gd name="T101" fmla="*/ 262 h 371"/>
                  <a:gd name="T102" fmla="*/ 60 w 62"/>
                  <a:gd name="T103" fmla="*/ 246 h 371"/>
                  <a:gd name="T104" fmla="*/ 61 w 62"/>
                  <a:gd name="T105" fmla="*/ 230 h 371"/>
                  <a:gd name="T106" fmla="*/ 62 w 62"/>
                  <a:gd name="T107" fmla="*/ 212 h 371"/>
                  <a:gd name="T108" fmla="*/ 62 w 62"/>
                  <a:gd name="T109" fmla="*/ 196 h 371"/>
                  <a:gd name="T110" fmla="*/ 62 w 62"/>
                  <a:gd name="T111" fmla="*/ 178 h 371"/>
                  <a:gd name="T112" fmla="*/ 61 w 62"/>
                  <a:gd name="T113" fmla="*/ 159 h 371"/>
                  <a:gd name="T114" fmla="*/ 60 w 62"/>
                  <a:gd name="T115" fmla="*/ 142 h 371"/>
                  <a:gd name="T116" fmla="*/ 58 w 62"/>
                  <a:gd name="T117" fmla="*/ 123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2" h="371">
                    <a:moveTo>
                      <a:pt x="58" y="123"/>
                    </a:moveTo>
                    <a:lnTo>
                      <a:pt x="56" y="125"/>
                    </a:lnTo>
                    <a:lnTo>
                      <a:pt x="56" y="127"/>
                    </a:lnTo>
                    <a:lnTo>
                      <a:pt x="55" y="128"/>
                    </a:lnTo>
                    <a:lnTo>
                      <a:pt x="55" y="130"/>
                    </a:lnTo>
                    <a:lnTo>
                      <a:pt x="55" y="130"/>
                    </a:lnTo>
                    <a:lnTo>
                      <a:pt x="55" y="138"/>
                    </a:lnTo>
                    <a:lnTo>
                      <a:pt x="55" y="145"/>
                    </a:lnTo>
                    <a:lnTo>
                      <a:pt x="54" y="152"/>
                    </a:lnTo>
                    <a:lnTo>
                      <a:pt x="49" y="157"/>
                    </a:lnTo>
                    <a:lnTo>
                      <a:pt x="36" y="148"/>
                    </a:lnTo>
                    <a:lnTo>
                      <a:pt x="37" y="121"/>
                    </a:lnTo>
                    <a:lnTo>
                      <a:pt x="38" y="96"/>
                    </a:lnTo>
                    <a:lnTo>
                      <a:pt x="38" y="70"/>
                    </a:lnTo>
                    <a:lnTo>
                      <a:pt x="38" y="45"/>
                    </a:lnTo>
                    <a:lnTo>
                      <a:pt x="38" y="45"/>
                    </a:lnTo>
                    <a:lnTo>
                      <a:pt x="38" y="44"/>
                    </a:lnTo>
                    <a:lnTo>
                      <a:pt x="38" y="43"/>
                    </a:lnTo>
                    <a:lnTo>
                      <a:pt x="38" y="43"/>
                    </a:lnTo>
                    <a:lnTo>
                      <a:pt x="38" y="42"/>
                    </a:lnTo>
                    <a:lnTo>
                      <a:pt x="38" y="40"/>
                    </a:lnTo>
                    <a:lnTo>
                      <a:pt x="37" y="38"/>
                    </a:lnTo>
                    <a:lnTo>
                      <a:pt x="37" y="37"/>
                    </a:lnTo>
                    <a:lnTo>
                      <a:pt x="36" y="36"/>
                    </a:lnTo>
                    <a:lnTo>
                      <a:pt x="36" y="38"/>
                    </a:lnTo>
                    <a:lnTo>
                      <a:pt x="30" y="27"/>
                    </a:lnTo>
                    <a:lnTo>
                      <a:pt x="25" y="17"/>
                    </a:lnTo>
                    <a:lnTo>
                      <a:pt x="21" y="8"/>
                    </a:lnTo>
                    <a:lnTo>
                      <a:pt x="15" y="0"/>
                    </a:lnTo>
                    <a:lnTo>
                      <a:pt x="18" y="13"/>
                    </a:lnTo>
                    <a:lnTo>
                      <a:pt x="17" y="27"/>
                    </a:lnTo>
                    <a:lnTo>
                      <a:pt x="14" y="40"/>
                    </a:lnTo>
                    <a:lnTo>
                      <a:pt x="15" y="53"/>
                    </a:lnTo>
                    <a:lnTo>
                      <a:pt x="11" y="57"/>
                    </a:lnTo>
                    <a:lnTo>
                      <a:pt x="10" y="58"/>
                    </a:lnTo>
                    <a:lnTo>
                      <a:pt x="18" y="91"/>
                    </a:lnTo>
                    <a:lnTo>
                      <a:pt x="25" y="125"/>
                    </a:lnTo>
                    <a:lnTo>
                      <a:pt x="29" y="160"/>
                    </a:lnTo>
                    <a:lnTo>
                      <a:pt x="30" y="196"/>
                    </a:lnTo>
                    <a:lnTo>
                      <a:pt x="28" y="241"/>
                    </a:lnTo>
                    <a:lnTo>
                      <a:pt x="22" y="286"/>
                    </a:lnTo>
                    <a:lnTo>
                      <a:pt x="13" y="329"/>
                    </a:lnTo>
                    <a:lnTo>
                      <a:pt x="0" y="370"/>
                    </a:lnTo>
                    <a:lnTo>
                      <a:pt x="8" y="364"/>
                    </a:lnTo>
                    <a:lnTo>
                      <a:pt x="24" y="369"/>
                    </a:lnTo>
                    <a:lnTo>
                      <a:pt x="24" y="369"/>
                    </a:lnTo>
                    <a:lnTo>
                      <a:pt x="29" y="371"/>
                    </a:lnTo>
                    <a:lnTo>
                      <a:pt x="38" y="344"/>
                    </a:lnTo>
                    <a:lnTo>
                      <a:pt x="46" y="316"/>
                    </a:lnTo>
                    <a:lnTo>
                      <a:pt x="53" y="288"/>
                    </a:lnTo>
                    <a:lnTo>
                      <a:pt x="59" y="262"/>
                    </a:lnTo>
                    <a:lnTo>
                      <a:pt x="60" y="246"/>
                    </a:lnTo>
                    <a:lnTo>
                      <a:pt x="61" y="230"/>
                    </a:lnTo>
                    <a:lnTo>
                      <a:pt x="62" y="212"/>
                    </a:lnTo>
                    <a:lnTo>
                      <a:pt x="62" y="196"/>
                    </a:lnTo>
                    <a:lnTo>
                      <a:pt x="62" y="178"/>
                    </a:lnTo>
                    <a:lnTo>
                      <a:pt x="61" y="159"/>
                    </a:lnTo>
                    <a:lnTo>
                      <a:pt x="60" y="142"/>
                    </a:lnTo>
                    <a:lnTo>
                      <a:pt x="58" y="12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2" name="Freeform 199"/>
              <p:cNvSpPr>
                <a:spLocks/>
              </p:cNvSpPr>
              <p:nvPr/>
            </p:nvSpPr>
            <p:spPr bwMode="auto">
              <a:xfrm>
                <a:off x="2803" y="2403"/>
                <a:ext cx="17" cy="8"/>
              </a:xfrm>
              <a:custGeom>
                <a:avLst/>
                <a:gdLst>
                  <a:gd name="T0" fmla="*/ 0 w 34"/>
                  <a:gd name="T1" fmla="*/ 3 h 16"/>
                  <a:gd name="T2" fmla="*/ 0 w 34"/>
                  <a:gd name="T3" fmla="*/ 3 h 16"/>
                  <a:gd name="T4" fmla="*/ 0 w 34"/>
                  <a:gd name="T5" fmla="*/ 4 h 16"/>
                  <a:gd name="T6" fmla="*/ 0 w 34"/>
                  <a:gd name="T7" fmla="*/ 4 h 16"/>
                  <a:gd name="T8" fmla="*/ 0 w 34"/>
                  <a:gd name="T9" fmla="*/ 5 h 16"/>
                  <a:gd name="T10" fmla="*/ 0 w 34"/>
                  <a:gd name="T11" fmla="*/ 6 h 16"/>
                  <a:gd name="T12" fmla="*/ 8 w 34"/>
                  <a:gd name="T13" fmla="*/ 10 h 16"/>
                  <a:gd name="T14" fmla="*/ 16 w 34"/>
                  <a:gd name="T15" fmla="*/ 15 h 16"/>
                  <a:gd name="T16" fmla="*/ 24 w 34"/>
                  <a:gd name="T17" fmla="*/ 16 h 16"/>
                  <a:gd name="T18" fmla="*/ 32 w 34"/>
                  <a:gd name="T19" fmla="*/ 12 h 16"/>
                  <a:gd name="T20" fmla="*/ 31 w 34"/>
                  <a:gd name="T21" fmla="*/ 12 h 16"/>
                  <a:gd name="T22" fmla="*/ 31 w 34"/>
                  <a:gd name="T23" fmla="*/ 11 h 16"/>
                  <a:gd name="T24" fmla="*/ 32 w 34"/>
                  <a:gd name="T25" fmla="*/ 11 h 16"/>
                  <a:gd name="T26" fmla="*/ 32 w 34"/>
                  <a:gd name="T27" fmla="*/ 11 h 16"/>
                  <a:gd name="T28" fmla="*/ 32 w 34"/>
                  <a:gd name="T29" fmla="*/ 11 h 16"/>
                  <a:gd name="T30" fmla="*/ 32 w 34"/>
                  <a:gd name="T31" fmla="*/ 10 h 16"/>
                  <a:gd name="T32" fmla="*/ 33 w 34"/>
                  <a:gd name="T33" fmla="*/ 9 h 16"/>
                  <a:gd name="T34" fmla="*/ 33 w 34"/>
                  <a:gd name="T35" fmla="*/ 9 h 16"/>
                  <a:gd name="T36" fmla="*/ 34 w 34"/>
                  <a:gd name="T37" fmla="*/ 8 h 16"/>
                  <a:gd name="T38" fmla="*/ 30 w 34"/>
                  <a:gd name="T39" fmla="*/ 6 h 16"/>
                  <a:gd name="T40" fmla="*/ 26 w 34"/>
                  <a:gd name="T41" fmla="*/ 5 h 16"/>
                  <a:gd name="T42" fmla="*/ 22 w 34"/>
                  <a:gd name="T43" fmla="*/ 5 h 16"/>
                  <a:gd name="T44" fmla="*/ 17 w 34"/>
                  <a:gd name="T45" fmla="*/ 4 h 16"/>
                  <a:gd name="T46" fmla="*/ 12 w 34"/>
                  <a:gd name="T47" fmla="*/ 3 h 16"/>
                  <a:gd name="T48" fmla="*/ 9 w 34"/>
                  <a:gd name="T49" fmla="*/ 2 h 16"/>
                  <a:gd name="T50" fmla="*/ 4 w 34"/>
                  <a:gd name="T51" fmla="*/ 1 h 16"/>
                  <a:gd name="T52" fmla="*/ 0 w 34"/>
                  <a:gd name="T53" fmla="*/ 0 h 16"/>
                  <a:gd name="T54" fmla="*/ 0 w 34"/>
                  <a:gd name="T55" fmla="*/ 1 h 16"/>
                  <a:gd name="T56" fmla="*/ 0 w 34"/>
                  <a:gd name="T57" fmla="*/ 1 h 16"/>
                  <a:gd name="T58" fmla="*/ 0 w 34"/>
                  <a:gd name="T59" fmla="*/ 2 h 16"/>
                  <a:gd name="T60" fmla="*/ 0 w 34"/>
                  <a:gd name="T61" fmla="*/ 3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4" h="16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8" y="10"/>
                    </a:lnTo>
                    <a:lnTo>
                      <a:pt x="16" y="15"/>
                    </a:lnTo>
                    <a:lnTo>
                      <a:pt x="24" y="16"/>
                    </a:lnTo>
                    <a:lnTo>
                      <a:pt x="32" y="12"/>
                    </a:lnTo>
                    <a:lnTo>
                      <a:pt x="31" y="12"/>
                    </a:lnTo>
                    <a:lnTo>
                      <a:pt x="31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0"/>
                    </a:lnTo>
                    <a:lnTo>
                      <a:pt x="33" y="9"/>
                    </a:lnTo>
                    <a:lnTo>
                      <a:pt x="33" y="9"/>
                    </a:lnTo>
                    <a:lnTo>
                      <a:pt x="34" y="8"/>
                    </a:lnTo>
                    <a:lnTo>
                      <a:pt x="30" y="6"/>
                    </a:lnTo>
                    <a:lnTo>
                      <a:pt x="26" y="5"/>
                    </a:lnTo>
                    <a:lnTo>
                      <a:pt x="22" y="5"/>
                    </a:lnTo>
                    <a:lnTo>
                      <a:pt x="17" y="4"/>
                    </a:lnTo>
                    <a:lnTo>
                      <a:pt x="12" y="3"/>
                    </a:lnTo>
                    <a:lnTo>
                      <a:pt x="9" y="2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3" name="Freeform 200"/>
              <p:cNvSpPr>
                <a:spLocks/>
              </p:cNvSpPr>
              <p:nvPr/>
            </p:nvSpPr>
            <p:spPr bwMode="auto">
              <a:xfrm>
                <a:off x="2602" y="1980"/>
                <a:ext cx="63" cy="234"/>
              </a:xfrm>
              <a:custGeom>
                <a:avLst/>
                <a:gdLst>
                  <a:gd name="T0" fmla="*/ 126 w 126"/>
                  <a:gd name="T1" fmla="*/ 48 h 468"/>
                  <a:gd name="T2" fmla="*/ 126 w 126"/>
                  <a:gd name="T3" fmla="*/ 41 h 468"/>
                  <a:gd name="T4" fmla="*/ 126 w 126"/>
                  <a:gd name="T5" fmla="*/ 34 h 468"/>
                  <a:gd name="T6" fmla="*/ 126 w 126"/>
                  <a:gd name="T7" fmla="*/ 28 h 468"/>
                  <a:gd name="T8" fmla="*/ 126 w 126"/>
                  <a:gd name="T9" fmla="*/ 21 h 468"/>
                  <a:gd name="T10" fmla="*/ 126 w 126"/>
                  <a:gd name="T11" fmla="*/ 21 h 468"/>
                  <a:gd name="T12" fmla="*/ 125 w 126"/>
                  <a:gd name="T13" fmla="*/ 15 h 468"/>
                  <a:gd name="T14" fmla="*/ 125 w 126"/>
                  <a:gd name="T15" fmla="*/ 11 h 468"/>
                  <a:gd name="T16" fmla="*/ 124 w 126"/>
                  <a:gd name="T17" fmla="*/ 5 h 468"/>
                  <a:gd name="T18" fmla="*/ 123 w 126"/>
                  <a:gd name="T19" fmla="*/ 0 h 468"/>
                  <a:gd name="T20" fmla="*/ 117 w 126"/>
                  <a:gd name="T21" fmla="*/ 7 h 468"/>
                  <a:gd name="T22" fmla="*/ 112 w 126"/>
                  <a:gd name="T23" fmla="*/ 13 h 468"/>
                  <a:gd name="T24" fmla="*/ 107 w 126"/>
                  <a:gd name="T25" fmla="*/ 20 h 468"/>
                  <a:gd name="T26" fmla="*/ 102 w 126"/>
                  <a:gd name="T27" fmla="*/ 27 h 468"/>
                  <a:gd name="T28" fmla="*/ 98 w 126"/>
                  <a:gd name="T29" fmla="*/ 51 h 468"/>
                  <a:gd name="T30" fmla="*/ 84 w 126"/>
                  <a:gd name="T31" fmla="*/ 67 h 468"/>
                  <a:gd name="T32" fmla="*/ 80 w 126"/>
                  <a:gd name="T33" fmla="*/ 75 h 468"/>
                  <a:gd name="T34" fmla="*/ 79 w 126"/>
                  <a:gd name="T35" fmla="*/ 82 h 468"/>
                  <a:gd name="T36" fmla="*/ 79 w 126"/>
                  <a:gd name="T37" fmla="*/ 89 h 468"/>
                  <a:gd name="T38" fmla="*/ 79 w 126"/>
                  <a:gd name="T39" fmla="*/ 96 h 468"/>
                  <a:gd name="T40" fmla="*/ 79 w 126"/>
                  <a:gd name="T41" fmla="*/ 102 h 468"/>
                  <a:gd name="T42" fmla="*/ 79 w 126"/>
                  <a:gd name="T43" fmla="*/ 107 h 468"/>
                  <a:gd name="T44" fmla="*/ 77 w 126"/>
                  <a:gd name="T45" fmla="*/ 113 h 468"/>
                  <a:gd name="T46" fmla="*/ 74 w 126"/>
                  <a:gd name="T47" fmla="*/ 120 h 468"/>
                  <a:gd name="T48" fmla="*/ 68 w 126"/>
                  <a:gd name="T49" fmla="*/ 127 h 468"/>
                  <a:gd name="T50" fmla="*/ 65 w 126"/>
                  <a:gd name="T51" fmla="*/ 124 h 468"/>
                  <a:gd name="T52" fmla="*/ 64 w 126"/>
                  <a:gd name="T53" fmla="*/ 125 h 468"/>
                  <a:gd name="T54" fmla="*/ 51 w 126"/>
                  <a:gd name="T55" fmla="*/ 113 h 468"/>
                  <a:gd name="T56" fmla="*/ 33 w 126"/>
                  <a:gd name="T57" fmla="*/ 155 h 468"/>
                  <a:gd name="T58" fmla="*/ 18 w 126"/>
                  <a:gd name="T59" fmla="*/ 197 h 468"/>
                  <a:gd name="T60" fmla="*/ 8 w 126"/>
                  <a:gd name="T61" fmla="*/ 242 h 468"/>
                  <a:gd name="T62" fmla="*/ 2 w 126"/>
                  <a:gd name="T63" fmla="*/ 287 h 468"/>
                  <a:gd name="T64" fmla="*/ 0 w 126"/>
                  <a:gd name="T65" fmla="*/ 333 h 468"/>
                  <a:gd name="T66" fmla="*/ 2 w 126"/>
                  <a:gd name="T67" fmla="*/ 378 h 468"/>
                  <a:gd name="T68" fmla="*/ 9 w 126"/>
                  <a:gd name="T69" fmla="*/ 423 h 468"/>
                  <a:gd name="T70" fmla="*/ 19 w 126"/>
                  <a:gd name="T71" fmla="*/ 468 h 468"/>
                  <a:gd name="T72" fmla="*/ 21 w 126"/>
                  <a:gd name="T73" fmla="*/ 463 h 468"/>
                  <a:gd name="T74" fmla="*/ 24 w 126"/>
                  <a:gd name="T75" fmla="*/ 457 h 468"/>
                  <a:gd name="T76" fmla="*/ 25 w 126"/>
                  <a:gd name="T77" fmla="*/ 451 h 468"/>
                  <a:gd name="T78" fmla="*/ 27 w 126"/>
                  <a:gd name="T79" fmla="*/ 445 h 468"/>
                  <a:gd name="T80" fmla="*/ 27 w 126"/>
                  <a:gd name="T81" fmla="*/ 445 h 468"/>
                  <a:gd name="T82" fmla="*/ 28 w 126"/>
                  <a:gd name="T83" fmla="*/ 442 h 468"/>
                  <a:gd name="T84" fmla="*/ 30 w 126"/>
                  <a:gd name="T85" fmla="*/ 438 h 468"/>
                  <a:gd name="T86" fmla="*/ 31 w 126"/>
                  <a:gd name="T87" fmla="*/ 436 h 468"/>
                  <a:gd name="T88" fmla="*/ 32 w 126"/>
                  <a:gd name="T89" fmla="*/ 434 h 468"/>
                  <a:gd name="T90" fmla="*/ 28 w 126"/>
                  <a:gd name="T91" fmla="*/ 414 h 468"/>
                  <a:gd name="T92" fmla="*/ 27 w 126"/>
                  <a:gd name="T93" fmla="*/ 393 h 468"/>
                  <a:gd name="T94" fmla="*/ 25 w 126"/>
                  <a:gd name="T95" fmla="*/ 374 h 468"/>
                  <a:gd name="T96" fmla="*/ 25 w 126"/>
                  <a:gd name="T97" fmla="*/ 353 h 468"/>
                  <a:gd name="T98" fmla="*/ 27 w 126"/>
                  <a:gd name="T99" fmla="*/ 310 h 468"/>
                  <a:gd name="T100" fmla="*/ 32 w 126"/>
                  <a:gd name="T101" fmla="*/ 269 h 468"/>
                  <a:gd name="T102" fmla="*/ 40 w 126"/>
                  <a:gd name="T103" fmla="*/ 229 h 468"/>
                  <a:gd name="T104" fmla="*/ 51 w 126"/>
                  <a:gd name="T105" fmla="*/ 189 h 468"/>
                  <a:gd name="T106" fmla="*/ 66 w 126"/>
                  <a:gd name="T107" fmla="*/ 151 h 468"/>
                  <a:gd name="T108" fmla="*/ 84 w 126"/>
                  <a:gd name="T109" fmla="*/ 116 h 468"/>
                  <a:gd name="T110" fmla="*/ 103 w 126"/>
                  <a:gd name="T111" fmla="*/ 81 h 468"/>
                  <a:gd name="T112" fmla="*/ 126 w 126"/>
                  <a:gd name="T113" fmla="*/ 48 h 4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26" h="468">
                    <a:moveTo>
                      <a:pt x="126" y="48"/>
                    </a:moveTo>
                    <a:lnTo>
                      <a:pt x="126" y="41"/>
                    </a:lnTo>
                    <a:lnTo>
                      <a:pt x="126" y="34"/>
                    </a:lnTo>
                    <a:lnTo>
                      <a:pt x="126" y="28"/>
                    </a:lnTo>
                    <a:lnTo>
                      <a:pt x="126" y="21"/>
                    </a:lnTo>
                    <a:lnTo>
                      <a:pt x="126" y="21"/>
                    </a:lnTo>
                    <a:lnTo>
                      <a:pt x="125" y="15"/>
                    </a:lnTo>
                    <a:lnTo>
                      <a:pt x="125" y="11"/>
                    </a:lnTo>
                    <a:lnTo>
                      <a:pt x="124" y="5"/>
                    </a:lnTo>
                    <a:lnTo>
                      <a:pt x="123" y="0"/>
                    </a:lnTo>
                    <a:lnTo>
                      <a:pt x="117" y="7"/>
                    </a:lnTo>
                    <a:lnTo>
                      <a:pt x="112" y="13"/>
                    </a:lnTo>
                    <a:lnTo>
                      <a:pt x="107" y="20"/>
                    </a:lnTo>
                    <a:lnTo>
                      <a:pt x="102" y="27"/>
                    </a:lnTo>
                    <a:lnTo>
                      <a:pt x="98" y="51"/>
                    </a:lnTo>
                    <a:lnTo>
                      <a:pt x="84" y="67"/>
                    </a:lnTo>
                    <a:lnTo>
                      <a:pt x="80" y="75"/>
                    </a:lnTo>
                    <a:lnTo>
                      <a:pt x="79" y="82"/>
                    </a:lnTo>
                    <a:lnTo>
                      <a:pt x="79" y="89"/>
                    </a:lnTo>
                    <a:lnTo>
                      <a:pt x="79" y="96"/>
                    </a:lnTo>
                    <a:lnTo>
                      <a:pt x="79" y="102"/>
                    </a:lnTo>
                    <a:lnTo>
                      <a:pt x="79" y="107"/>
                    </a:lnTo>
                    <a:lnTo>
                      <a:pt x="77" y="113"/>
                    </a:lnTo>
                    <a:lnTo>
                      <a:pt x="74" y="120"/>
                    </a:lnTo>
                    <a:lnTo>
                      <a:pt x="68" y="127"/>
                    </a:lnTo>
                    <a:lnTo>
                      <a:pt x="65" y="124"/>
                    </a:lnTo>
                    <a:lnTo>
                      <a:pt x="64" y="125"/>
                    </a:lnTo>
                    <a:lnTo>
                      <a:pt x="51" y="113"/>
                    </a:lnTo>
                    <a:lnTo>
                      <a:pt x="33" y="155"/>
                    </a:lnTo>
                    <a:lnTo>
                      <a:pt x="18" y="197"/>
                    </a:lnTo>
                    <a:lnTo>
                      <a:pt x="8" y="242"/>
                    </a:lnTo>
                    <a:lnTo>
                      <a:pt x="2" y="287"/>
                    </a:lnTo>
                    <a:lnTo>
                      <a:pt x="0" y="333"/>
                    </a:lnTo>
                    <a:lnTo>
                      <a:pt x="2" y="378"/>
                    </a:lnTo>
                    <a:lnTo>
                      <a:pt x="9" y="423"/>
                    </a:lnTo>
                    <a:lnTo>
                      <a:pt x="19" y="468"/>
                    </a:lnTo>
                    <a:lnTo>
                      <a:pt x="21" y="463"/>
                    </a:lnTo>
                    <a:lnTo>
                      <a:pt x="24" y="457"/>
                    </a:lnTo>
                    <a:lnTo>
                      <a:pt x="25" y="451"/>
                    </a:lnTo>
                    <a:lnTo>
                      <a:pt x="27" y="445"/>
                    </a:lnTo>
                    <a:lnTo>
                      <a:pt x="27" y="445"/>
                    </a:lnTo>
                    <a:lnTo>
                      <a:pt x="28" y="442"/>
                    </a:lnTo>
                    <a:lnTo>
                      <a:pt x="30" y="438"/>
                    </a:lnTo>
                    <a:lnTo>
                      <a:pt x="31" y="436"/>
                    </a:lnTo>
                    <a:lnTo>
                      <a:pt x="32" y="434"/>
                    </a:lnTo>
                    <a:lnTo>
                      <a:pt x="28" y="414"/>
                    </a:lnTo>
                    <a:lnTo>
                      <a:pt x="27" y="393"/>
                    </a:lnTo>
                    <a:lnTo>
                      <a:pt x="25" y="374"/>
                    </a:lnTo>
                    <a:lnTo>
                      <a:pt x="25" y="353"/>
                    </a:lnTo>
                    <a:lnTo>
                      <a:pt x="27" y="310"/>
                    </a:lnTo>
                    <a:lnTo>
                      <a:pt x="32" y="269"/>
                    </a:lnTo>
                    <a:lnTo>
                      <a:pt x="40" y="229"/>
                    </a:lnTo>
                    <a:lnTo>
                      <a:pt x="51" y="189"/>
                    </a:lnTo>
                    <a:lnTo>
                      <a:pt x="66" y="151"/>
                    </a:lnTo>
                    <a:lnTo>
                      <a:pt x="84" y="116"/>
                    </a:lnTo>
                    <a:lnTo>
                      <a:pt x="103" y="81"/>
                    </a:lnTo>
                    <a:lnTo>
                      <a:pt x="126" y="4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4" name="Freeform 201"/>
              <p:cNvSpPr>
                <a:spLocks/>
              </p:cNvSpPr>
              <p:nvPr/>
            </p:nvSpPr>
            <p:spPr bwMode="auto">
              <a:xfrm>
                <a:off x="2739" y="2376"/>
                <a:ext cx="10" cy="10"/>
              </a:xfrm>
              <a:custGeom>
                <a:avLst/>
                <a:gdLst>
                  <a:gd name="T0" fmla="*/ 0 w 19"/>
                  <a:gd name="T1" fmla="*/ 3 h 20"/>
                  <a:gd name="T2" fmla="*/ 0 w 19"/>
                  <a:gd name="T3" fmla="*/ 3 h 20"/>
                  <a:gd name="T4" fmla="*/ 0 w 19"/>
                  <a:gd name="T5" fmla="*/ 3 h 20"/>
                  <a:gd name="T6" fmla="*/ 0 w 19"/>
                  <a:gd name="T7" fmla="*/ 3 h 20"/>
                  <a:gd name="T8" fmla="*/ 0 w 19"/>
                  <a:gd name="T9" fmla="*/ 3 h 20"/>
                  <a:gd name="T10" fmla="*/ 0 w 19"/>
                  <a:gd name="T11" fmla="*/ 3 h 20"/>
                  <a:gd name="T12" fmla="*/ 0 w 19"/>
                  <a:gd name="T13" fmla="*/ 4 h 20"/>
                  <a:gd name="T14" fmla="*/ 0 w 19"/>
                  <a:gd name="T15" fmla="*/ 4 h 20"/>
                  <a:gd name="T16" fmla="*/ 0 w 19"/>
                  <a:gd name="T17" fmla="*/ 4 h 20"/>
                  <a:gd name="T18" fmla="*/ 0 w 19"/>
                  <a:gd name="T19" fmla="*/ 4 h 20"/>
                  <a:gd name="T20" fmla="*/ 0 w 19"/>
                  <a:gd name="T21" fmla="*/ 4 h 20"/>
                  <a:gd name="T22" fmla="*/ 1 w 19"/>
                  <a:gd name="T23" fmla="*/ 7 h 20"/>
                  <a:gd name="T24" fmla="*/ 1 w 19"/>
                  <a:gd name="T25" fmla="*/ 11 h 20"/>
                  <a:gd name="T26" fmla="*/ 1 w 19"/>
                  <a:gd name="T27" fmla="*/ 14 h 20"/>
                  <a:gd name="T28" fmla="*/ 2 w 19"/>
                  <a:gd name="T29" fmla="*/ 18 h 20"/>
                  <a:gd name="T30" fmla="*/ 16 w 19"/>
                  <a:gd name="T31" fmla="*/ 20 h 20"/>
                  <a:gd name="T32" fmla="*/ 17 w 19"/>
                  <a:gd name="T33" fmla="*/ 19 h 20"/>
                  <a:gd name="T34" fmla="*/ 17 w 19"/>
                  <a:gd name="T35" fmla="*/ 18 h 20"/>
                  <a:gd name="T36" fmla="*/ 18 w 19"/>
                  <a:gd name="T37" fmla="*/ 17 h 20"/>
                  <a:gd name="T38" fmla="*/ 18 w 19"/>
                  <a:gd name="T39" fmla="*/ 15 h 20"/>
                  <a:gd name="T40" fmla="*/ 18 w 19"/>
                  <a:gd name="T41" fmla="*/ 14 h 20"/>
                  <a:gd name="T42" fmla="*/ 18 w 19"/>
                  <a:gd name="T43" fmla="*/ 13 h 20"/>
                  <a:gd name="T44" fmla="*/ 18 w 19"/>
                  <a:gd name="T45" fmla="*/ 13 h 20"/>
                  <a:gd name="T46" fmla="*/ 19 w 19"/>
                  <a:gd name="T47" fmla="*/ 12 h 20"/>
                  <a:gd name="T48" fmla="*/ 15 w 19"/>
                  <a:gd name="T49" fmla="*/ 10 h 20"/>
                  <a:gd name="T50" fmla="*/ 9 w 19"/>
                  <a:gd name="T51" fmla="*/ 6 h 20"/>
                  <a:gd name="T52" fmla="*/ 5 w 19"/>
                  <a:gd name="T53" fmla="*/ 3 h 20"/>
                  <a:gd name="T54" fmla="*/ 0 w 19"/>
                  <a:gd name="T55" fmla="*/ 0 h 20"/>
                  <a:gd name="T56" fmla="*/ 0 w 19"/>
                  <a:gd name="T57" fmla="*/ 2 h 20"/>
                  <a:gd name="T58" fmla="*/ 0 w 19"/>
                  <a:gd name="T59" fmla="*/ 2 h 20"/>
                  <a:gd name="T60" fmla="*/ 0 w 19"/>
                  <a:gd name="T61" fmla="*/ 2 h 20"/>
                  <a:gd name="T62" fmla="*/ 0 w 19"/>
                  <a:gd name="T63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9" h="20">
                    <a:moveTo>
                      <a:pt x="0" y="3"/>
                    </a:move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" y="7"/>
                    </a:lnTo>
                    <a:lnTo>
                      <a:pt x="1" y="11"/>
                    </a:lnTo>
                    <a:lnTo>
                      <a:pt x="1" y="14"/>
                    </a:lnTo>
                    <a:lnTo>
                      <a:pt x="2" y="18"/>
                    </a:lnTo>
                    <a:lnTo>
                      <a:pt x="16" y="20"/>
                    </a:lnTo>
                    <a:lnTo>
                      <a:pt x="17" y="19"/>
                    </a:lnTo>
                    <a:lnTo>
                      <a:pt x="17" y="18"/>
                    </a:lnTo>
                    <a:lnTo>
                      <a:pt x="18" y="17"/>
                    </a:lnTo>
                    <a:lnTo>
                      <a:pt x="18" y="15"/>
                    </a:lnTo>
                    <a:lnTo>
                      <a:pt x="18" y="14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9" y="12"/>
                    </a:lnTo>
                    <a:lnTo>
                      <a:pt x="15" y="10"/>
                    </a:lnTo>
                    <a:lnTo>
                      <a:pt x="9" y="6"/>
                    </a:lnTo>
                    <a:lnTo>
                      <a:pt x="5" y="3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5" name="Freeform 202"/>
              <p:cNvSpPr>
                <a:spLocks/>
              </p:cNvSpPr>
              <p:nvPr/>
            </p:nvSpPr>
            <p:spPr bwMode="auto">
              <a:xfrm>
                <a:off x="2935" y="1897"/>
                <a:ext cx="22" cy="17"/>
              </a:xfrm>
              <a:custGeom>
                <a:avLst/>
                <a:gdLst>
                  <a:gd name="T0" fmla="*/ 36 w 45"/>
                  <a:gd name="T1" fmla="*/ 33 h 34"/>
                  <a:gd name="T2" fmla="*/ 36 w 45"/>
                  <a:gd name="T3" fmla="*/ 33 h 34"/>
                  <a:gd name="T4" fmla="*/ 38 w 45"/>
                  <a:gd name="T5" fmla="*/ 29 h 34"/>
                  <a:gd name="T6" fmla="*/ 41 w 45"/>
                  <a:gd name="T7" fmla="*/ 27 h 34"/>
                  <a:gd name="T8" fmla="*/ 42 w 45"/>
                  <a:gd name="T9" fmla="*/ 23 h 34"/>
                  <a:gd name="T10" fmla="*/ 43 w 45"/>
                  <a:gd name="T11" fmla="*/ 21 h 34"/>
                  <a:gd name="T12" fmla="*/ 44 w 45"/>
                  <a:gd name="T13" fmla="*/ 6 h 34"/>
                  <a:gd name="T14" fmla="*/ 45 w 45"/>
                  <a:gd name="T15" fmla="*/ 6 h 34"/>
                  <a:gd name="T16" fmla="*/ 45 w 45"/>
                  <a:gd name="T17" fmla="*/ 4 h 34"/>
                  <a:gd name="T18" fmla="*/ 44 w 45"/>
                  <a:gd name="T19" fmla="*/ 3 h 34"/>
                  <a:gd name="T20" fmla="*/ 42 w 45"/>
                  <a:gd name="T21" fmla="*/ 3 h 34"/>
                  <a:gd name="T22" fmla="*/ 41 w 45"/>
                  <a:gd name="T23" fmla="*/ 1 h 34"/>
                  <a:gd name="T24" fmla="*/ 38 w 45"/>
                  <a:gd name="T25" fmla="*/ 1 h 34"/>
                  <a:gd name="T26" fmla="*/ 35 w 45"/>
                  <a:gd name="T27" fmla="*/ 0 h 34"/>
                  <a:gd name="T28" fmla="*/ 27 w 45"/>
                  <a:gd name="T29" fmla="*/ 0 h 34"/>
                  <a:gd name="T30" fmla="*/ 19 w 45"/>
                  <a:gd name="T31" fmla="*/ 5 h 34"/>
                  <a:gd name="T32" fmla="*/ 12 w 45"/>
                  <a:gd name="T33" fmla="*/ 11 h 34"/>
                  <a:gd name="T34" fmla="*/ 6 w 45"/>
                  <a:gd name="T35" fmla="*/ 18 h 34"/>
                  <a:gd name="T36" fmla="*/ 0 w 45"/>
                  <a:gd name="T37" fmla="*/ 23 h 34"/>
                  <a:gd name="T38" fmla="*/ 0 w 45"/>
                  <a:gd name="T39" fmla="*/ 23 h 34"/>
                  <a:gd name="T40" fmla="*/ 0 w 45"/>
                  <a:gd name="T41" fmla="*/ 23 h 34"/>
                  <a:gd name="T42" fmla="*/ 0 w 45"/>
                  <a:gd name="T43" fmla="*/ 23 h 34"/>
                  <a:gd name="T44" fmla="*/ 0 w 45"/>
                  <a:gd name="T45" fmla="*/ 23 h 34"/>
                  <a:gd name="T46" fmla="*/ 0 w 45"/>
                  <a:gd name="T47" fmla="*/ 23 h 34"/>
                  <a:gd name="T48" fmla="*/ 5 w 45"/>
                  <a:gd name="T49" fmla="*/ 24 h 34"/>
                  <a:gd name="T50" fmla="*/ 10 w 45"/>
                  <a:gd name="T51" fmla="*/ 26 h 34"/>
                  <a:gd name="T52" fmla="*/ 13 w 45"/>
                  <a:gd name="T53" fmla="*/ 27 h 34"/>
                  <a:gd name="T54" fmla="*/ 18 w 45"/>
                  <a:gd name="T55" fmla="*/ 28 h 34"/>
                  <a:gd name="T56" fmla="*/ 22 w 45"/>
                  <a:gd name="T57" fmla="*/ 30 h 34"/>
                  <a:gd name="T58" fmla="*/ 27 w 45"/>
                  <a:gd name="T59" fmla="*/ 31 h 34"/>
                  <a:gd name="T60" fmla="*/ 30 w 45"/>
                  <a:gd name="T61" fmla="*/ 33 h 34"/>
                  <a:gd name="T62" fmla="*/ 35 w 45"/>
                  <a:gd name="T63" fmla="*/ 34 h 34"/>
                  <a:gd name="T64" fmla="*/ 35 w 45"/>
                  <a:gd name="T65" fmla="*/ 34 h 34"/>
                  <a:gd name="T66" fmla="*/ 35 w 45"/>
                  <a:gd name="T67" fmla="*/ 34 h 34"/>
                  <a:gd name="T68" fmla="*/ 35 w 45"/>
                  <a:gd name="T69" fmla="*/ 34 h 34"/>
                  <a:gd name="T70" fmla="*/ 36 w 45"/>
                  <a:gd name="T71" fmla="*/ 33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" h="34">
                    <a:moveTo>
                      <a:pt x="36" y="33"/>
                    </a:moveTo>
                    <a:lnTo>
                      <a:pt x="36" y="33"/>
                    </a:lnTo>
                    <a:lnTo>
                      <a:pt x="38" y="29"/>
                    </a:lnTo>
                    <a:lnTo>
                      <a:pt x="41" y="27"/>
                    </a:lnTo>
                    <a:lnTo>
                      <a:pt x="42" y="23"/>
                    </a:lnTo>
                    <a:lnTo>
                      <a:pt x="43" y="21"/>
                    </a:lnTo>
                    <a:lnTo>
                      <a:pt x="44" y="6"/>
                    </a:lnTo>
                    <a:lnTo>
                      <a:pt x="45" y="6"/>
                    </a:lnTo>
                    <a:lnTo>
                      <a:pt x="45" y="4"/>
                    </a:lnTo>
                    <a:lnTo>
                      <a:pt x="44" y="3"/>
                    </a:lnTo>
                    <a:lnTo>
                      <a:pt x="42" y="3"/>
                    </a:lnTo>
                    <a:lnTo>
                      <a:pt x="41" y="1"/>
                    </a:lnTo>
                    <a:lnTo>
                      <a:pt x="38" y="1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9" y="5"/>
                    </a:lnTo>
                    <a:lnTo>
                      <a:pt x="12" y="11"/>
                    </a:lnTo>
                    <a:lnTo>
                      <a:pt x="6" y="18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4"/>
                    </a:lnTo>
                    <a:lnTo>
                      <a:pt x="10" y="26"/>
                    </a:lnTo>
                    <a:lnTo>
                      <a:pt x="13" y="27"/>
                    </a:lnTo>
                    <a:lnTo>
                      <a:pt x="18" y="28"/>
                    </a:lnTo>
                    <a:lnTo>
                      <a:pt x="22" y="30"/>
                    </a:lnTo>
                    <a:lnTo>
                      <a:pt x="27" y="31"/>
                    </a:lnTo>
                    <a:lnTo>
                      <a:pt x="30" y="33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6" y="3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6" name="Freeform 203"/>
              <p:cNvSpPr>
                <a:spLocks/>
              </p:cNvSpPr>
              <p:nvPr/>
            </p:nvSpPr>
            <p:spPr bwMode="auto">
              <a:xfrm>
                <a:off x="2691" y="2339"/>
                <a:ext cx="14" cy="19"/>
              </a:xfrm>
              <a:custGeom>
                <a:avLst/>
                <a:gdLst>
                  <a:gd name="T0" fmla="*/ 1 w 28"/>
                  <a:gd name="T1" fmla="*/ 2 h 38"/>
                  <a:gd name="T2" fmla="*/ 1 w 28"/>
                  <a:gd name="T3" fmla="*/ 2 h 38"/>
                  <a:gd name="T4" fmla="*/ 1 w 28"/>
                  <a:gd name="T5" fmla="*/ 3 h 38"/>
                  <a:gd name="T6" fmla="*/ 1 w 28"/>
                  <a:gd name="T7" fmla="*/ 4 h 38"/>
                  <a:gd name="T8" fmla="*/ 1 w 28"/>
                  <a:gd name="T9" fmla="*/ 6 h 38"/>
                  <a:gd name="T10" fmla="*/ 0 w 28"/>
                  <a:gd name="T11" fmla="*/ 8 h 38"/>
                  <a:gd name="T12" fmla="*/ 5 w 28"/>
                  <a:gd name="T13" fmla="*/ 17 h 38"/>
                  <a:gd name="T14" fmla="*/ 8 w 28"/>
                  <a:gd name="T15" fmla="*/ 24 h 38"/>
                  <a:gd name="T16" fmla="*/ 13 w 28"/>
                  <a:gd name="T17" fmla="*/ 28 h 38"/>
                  <a:gd name="T18" fmla="*/ 19 w 28"/>
                  <a:gd name="T19" fmla="*/ 33 h 38"/>
                  <a:gd name="T20" fmla="*/ 28 w 28"/>
                  <a:gd name="T21" fmla="*/ 38 h 38"/>
                  <a:gd name="T22" fmla="*/ 28 w 28"/>
                  <a:gd name="T23" fmla="*/ 34 h 38"/>
                  <a:gd name="T24" fmla="*/ 28 w 28"/>
                  <a:gd name="T25" fmla="*/ 31 h 38"/>
                  <a:gd name="T26" fmla="*/ 28 w 28"/>
                  <a:gd name="T27" fmla="*/ 28 h 38"/>
                  <a:gd name="T28" fmla="*/ 27 w 28"/>
                  <a:gd name="T29" fmla="*/ 25 h 38"/>
                  <a:gd name="T30" fmla="*/ 25 w 28"/>
                  <a:gd name="T31" fmla="*/ 25 h 38"/>
                  <a:gd name="T32" fmla="*/ 25 w 28"/>
                  <a:gd name="T33" fmla="*/ 24 h 38"/>
                  <a:gd name="T34" fmla="*/ 25 w 28"/>
                  <a:gd name="T35" fmla="*/ 23 h 38"/>
                  <a:gd name="T36" fmla="*/ 25 w 28"/>
                  <a:gd name="T37" fmla="*/ 23 h 38"/>
                  <a:gd name="T38" fmla="*/ 25 w 28"/>
                  <a:gd name="T39" fmla="*/ 21 h 38"/>
                  <a:gd name="T40" fmla="*/ 20 w 28"/>
                  <a:gd name="T41" fmla="*/ 16 h 38"/>
                  <a:gd name="T42" fmla="*/ 14 w 28"/>
                  <a:gd name="T43" fmla="*/ 11 h 38"/>
                  <a:gd name="T44" fmla="*/ 7 w 28"/>
                  <a:gd name="T45" fmla="*/ 5 h 38"/>
                  <a:gd name="T46" fmla="*/ 1 w 28"/>
                  <a:gd name="T47" fmla="*/ 0 h 38"/>
                  <a:gd name="T48" fmla="*/ 1 w 28"/>
                  <a:gd name="T49" fmla="*/ 1 h 38"/>
                  <a:gd name="T50" fmla="*/ 1 w 28"/>
                  <a:gd name="T51" fmla="*/ 1 h 38"/>
                  <a:gd name="T52" fmla="*/ 1 w 28"/>
                  <a:gd name="T53" fmla="*/ 2 h 38"/>
                  <a:gd name="T54" fmla="*/ 1 w 28"/>
                  <a:gd name="T55" fmla="*/ 2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38">
                    <a:moveTo>
                      <a:pt x="1" y="2"/>
                    </a:moveTo>
                    <a:lnTo>
                      <a:pt x="1" y="2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1" y="6"/>
                    </a:lnTo>
                    <a:lnTo>
                      <a:pt x="0" y="8"/>
                    </a:lnTo>
                    <a:lnTo>
                      <a:pt x="5" y="17"/>
                    </a:lnTo>
                    <a:lnTo>
                      <a:pt x="8" y="24"/>
                    </a:lnTo>
                    <a:lnTo>
                      <a:pt x="13" y="28"/>
                    </a:lnTo>
                    <a:lnTo>
                      <a:pt x="19" y="33"/>
                    </a:lnTo>
                    <a:lnTo>
                      <a:pt x="28" y="38"/>
                    </a:lnTo>
                    <a:lnTo>
                      <a:pt x="28" y="34"/>
                    </a:lnTo>
                    <a:lnTo>
                      <a:pt x="28" y="31"/>
                    </a:lnTo>
                    <a:lnTo>
                      <a:pt x="28" y="28"/>
                    </a:lnTo>
                    <a:lnTo>
                      <a:pt x="27" y="25"/>
                    </a:lnTo>
                    <a:lnTo>
                      <a:pt x="25" y="25"/>
                    </a:lnTo>
                    <a:lnTo>
                      <a:pt x="25" y="24"/>
                    </a:lnTo>
                    <a:lnTo>
                      <a:pt x="25" y="23"/>
                    </a:lnTo>
                    <a:lnTo>
                      <a:pt x="25" y="23"/>
                    </a:lnTo>
                    <a:lnTo>
                      <a:pt x="25" y="21"/>
                    </a:lnTo>
                    <a:lnTo>
                      <a:pt x="20" y="16"/>
                    </a:lnTo>
                    <a:lnTo>
                      <a:pt x="14" y="11"/>
                    </a:lnTo>
                    <a:lnTo>
                      <a:pt x="7" y="5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2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7" name="Freeform 204"/>
              <p:cNvSpPr>
                <a:spLocks/>
              </p:cNvSpPr>
              <p:nvPr/>
            </p:nvSpPr>
            <p:spPr bwMode="auto">
              <a:xfrm>
                <a:off x="2984" y="1914"/>
                <a:ext cx="12" cy="17"/>
              </a:xfrm>
              <a:custGeom>
                <a:avLst/>
                <a:gdLst>
                  <a:gd name="T0" fmla="*/ 14 w 26"/>
                  <a:gd name="T1" fmla="*/ 33 h 33"/>
                  <a:gd name="T2" fmla="*/ 15 w 26"/>
                  <a:gd name="T3" fmla="*/ 33 h 33"/>
                  <a:gd name="T4" fmla="*/ 18 w 26"/>
                  <a:gd name="T5" fmla="*/ 27 h 33"/>
                  <a:gd name="T6" fmla="*/ 21 w 26"/>
                  <a:gd name="T7" fmla="*/ 23 h 33"/>
                  <a:gd name="T8" fmla="*/ 23 w 26"/>
                  <a:gd name="T9" fmla="*/ 17 h 33"/>
                  <a:gd name="T10" fmla="*/ 26 w 26"/>
                  <a:gd name="T11" fmla="*/ 12 h 33"/>
                  <a:gd name="T12" fmla="*/ 22 w 26"/>
                  <a:gd name="T13" fmla="*/ 2 h 33"/>
                  <a:gd name="T14" fmla="*/ 23 w 26"/>
                  <a:gd name="T15" fmla="*/ 2 h 33"/>
                  <a:gd name="T16" fmla="*/ 22 w 26"/>
                  <a:gd name="T17" fmla="*/ 1 h 33"/>
                  <a:gd name="T18" fmla="*/ 21 w 26"/>
                  <a:gd name="T19" fmla="*/ 1 h 33"/>
                  <a:gd name="T20" fmla="*/ 21 w 26"/>
                  <a:gd name="T21" fmla="*/ 1 h 33"/>
                  <a:gd name="T22" fmla="*/ 21 w 26"/>
                  <a:gd name="T23" fmla="*/ 1 h 33"/>
                  <a:gd name="T24" fmla="*/ 20 w 26"/>
                  <a:gd name="T25" fmla="*/ 0 h 33"/>
                  <a:gd name="T26" fmla="*/ 14 w 26"/>
                  <a:gd name="T27" fmla="*/ 7 h 33"/>
                  <a:gd name="T28" fmla="*/ 10 w 26"/>
                  <a:gd name="T29" fmla="*/ 14 h 33"/>
                  <a:gd name="T30" fmla="*/ 6 w 26"/>
                  <a:gd name="T31" fmla="*/ 19 h 33"/>
                  <a:gd name="T32" fmla="*/ 2 w 26"/>
                  <a:gd name="T33" fmla="*/ 25 h 33"/>
                  <a:gd name="T34" fmla="*/ 2 w 26"/>
                  <a:gd name="T35" fmla="*/ 25 h 33"/>
                  <a:gd name="T36" fmla="*/ 0 w 26"/>
                  <a:gd name="T37" fmla="*/ 26 h 33"/>
                  <a:gd name="T38" fmla="*/ 0 w 26"/>
                  <a:gd name="T39" fmla="*/ 26 h 33"/>
                  <a:gd name="T40" fmla="*/ 0 w 26"/>
                  <a:gd name="T41" fmla="*/ 26 h 33"/>
                  <a:gd name="T42" fmla="*/ 0 w 26"/>
                  <a:gd name="T43" fmla="*/ 26 h 33"/>
                  <a:gd name="T44" fmla="*/ 4 w 26"/>
                  <a:gd name="T45" fmla="*/ 27 h 33"/>
                  <a:gd name="T46" fmla="*/ 7 w 26"/>
                  <a:gd name="T47" fmla="*/ 30 h 33"/>
                  <a:gd name="T48" fmla="*/ 11 w 26"/>
                  <a:gd name="T49" fmla="*/ 31 h 33"/>
                  <a:gd name="T50" fmla="*/ 14 w 26"/>
                  <a:gd name="T51" fmla="*/ 33 h 33"/>
                  <a:gd name="T52" fmla="*/ 14 w 26"/>
                  <a:gd name="T53" fmla="*/ 33 h 33"/>
                  <a:gd name="T54" fmla="*/ 14 w 26"/>
                  <a:gd name="T55" fmla="*/ 33 h 33"/>
                  <a:gd name="T56" fmla="*/ 14 w 26"/>
                  <a:gd name="T57" fmla="*/ 33 h 33"/>
                  <a:gd name="T58" fmla="*/ 14 w 26"/>
                  <a:gd name="T59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6" h="33">
                    <a:moveTo>
                      <a:pt x="14" y="33"/>
                    </a:moveTo>
                    <a:lnTo>
                      <a:pt x="15" y="33"/>
                    </a:lnTo>
                    <a:lnTo>
                      <a:pt x="18" y="27"/>
                    </a:lnTo>
                    <a:lnTo>
                      <a:pt x="21" y="23"/>
                    </a:lnTo>
                    <a:lnTo>
                      <a:pt x="23" y="17"/>
                    </a:lnTo>
                    <a:lnTo>
                      <a:pt x="26" y="12"/>
                    </a:lnTo>
                    <a:lnTo>
                      <a:pt x="22" y="2"/>
                    </a:lnTo>
                    <a:lnTo>
                      <a:pt x="23" y="2"/>
                    </a:lnTo>
                    <a:lnTo>
                      <a:pt x="22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0" y="0"/>
                    </a:lnTo>
                    <a:lnTo>
                      <a:pt x="14" y="7"/>
                    </a:lnTo>
                    <a:lnTo>
                      <a:pt x="10" y="14"/>
                    </a:lnTo>
                    <a:lnTo>
                      <a:pt x="6" y="19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27"/>
                    </a:lnTo>
                    <a:lnTo>
                      <a:pt x="7" y="30"/>
                    </a:lnTo>
                    <a:lnTo>
                      <a:pt x="11" y="31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8" name="Freeform 205"/>
              <p:cNvSpPr>
                <a:spLocks/>
              </p:cNvSpPr>
              <p:nvPr/>
            </p:nvSpPr>
            <p:spPr bwMode="auto">
              <a:xfrm>
                <a:off x="2654" y="2294"/>
                <a:ext cx="12" cy="25"/>
              </a:xfrm>
              <a:custGeom>
                <a:avLst/>
                <a:gdLst>
                  <a:gd name="T0" fmla="*/ 2 w 23"/>
                  <a:gd name="T1" fmla="*/ 5 h 49"/>
                  <a:gd name="T2" fmla="*/ 2 w 23"/>
                  <a:gd name="T3" fmla="*/ 7 h 49"/>
                  <a:gd name="T4" fmla="*/ 0 w 23"/>
                  <a:gd name="T5" fmla="*/ 10 h 49"/>
                  <a:gd name="T6" fmla="*/ 0 w 23"/>
                  <a:gd name="T7" fmla="*/ 12 h 49"/>
                  <a:gd name="T8" fmla="*/ 0 w 23"/>
                  <a:gd name="T9" fmla="*/ 16 h 49"/>
                  <a:gd name="T10" fmla="*/ 0 w 23"/>
                  <a:gd name="T11" fmla="*/ 19 h 49"/>
                  <a:gd name="T12" fmla="*/ 5 w 23"/>
                  <a:gd name="T13" fmla="*/ 26 h 49"/>
                  <a:gd name="T14" fmla="*/ 7 w 23"/>
                  <a:gd name="T15" fmla="*/ 34 h 49"/>
                  <a:gd name="T16" fmla="*/ 10 w 23"/>
                  <a:gd name="T17" fmla="*/ 42 h 49"/>
                  <a:gd name="T18" fmla="*/ 14 w 23"/>
                  <a:gd name="T19" fmla="*/ 47 h 49"/>
                  <a:gd name="T20" fmla="*/ 23 w 23"/>
                  <a:gd name="T21" fmla="*/ 49 h 49"/>
                  <a:gd name="T22" fmla="*/ 23 w 23"/>
                  <a:gd name="T23" fmla="*/ 45 h 49"/>
                  <a:gd name="T24" fmla="*/ 23 w 23"/>
                  <a:gd name="T25" fmla="*/ 41 h 49"/>
                  <a:gd name="T26" fmla="*/ 23 w 23"/>
                  <a:gd name="T27" fmla="*/ 38 h 49"/>
                  <a:gd name="T28" fmla="*/ 23 w 23"/>
                  <a:gd name="T29" fmla="*/ 33 h 49"/>
                  <a:gd name="T30" fmla="*/ 23 w 23"/>
                  <a:gd name="T31" fmla="*/ 33 h 49"/>
                  <a:gd name="T32" fmla="*/ 23 w 23"/>
                  <a:gd name="T33" fmla="*/ 32 h 49"/>
                  <a:gd name="T34" fmla="*/ 23 w 23"/>
                  <a:gd name="T35" fmla="*/ 31 h 49"/>
                  <a:gd name="T36" fmla="*/ 23 w 23"/>
                  <a:gd name="T37" fmla="*/ 31 h 49"/>
                  <a:gd name="T38" fmla="*/ 23 w 23"/>
                  <a:gd name="T39" fmla="*/ 30 h 49"/>
                  <a:gd name="T40" fmla="*/ 18 w 23"/>
                  <a:gd name="T41" fmla="*/ 23 h 49"/>
                  <a:gd name="T42" fmla="*/ 12 w 23"/>
                  <a:gd name="T43" fmla="*/ 15 h 49"/>
                  <a:gd name="T44" fmla="*/ 7 w 23"/>
                  <a:gd name="T45" fmla="*/ 8 h 49"/>
                  <a:gd name="T46" fmla="*/ 3 w 23"/>
                  <a:gd name="T47" fmla="*/ 0 h 49"/>
                  <a:gd name="T48" fmla="*/ 2 w 23"/>
                  <a:gd name="T49" fmla="*/ 1 h 49"/>
                  <a:gd name="T50" fmla="*/ 2 w 23"/>
                  <a:gd name="T51" fmla="*/ 3 h 49"/>
                  <a:gd name="T52" fmla="*/ 2 w 23"/>
                  <a:gd name="T53" fmla="*/ 4 h 49"/>
                  <a:gd name="T54" fmla="*/ 2 w 23"/>
                  <a:gd name="T55" fmla="*/ 5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3" h="49">
                    <a:moveTo>
                      <a:pt x="2" y="5"/>
                    </a:moveTo>
                    <a:lnTo>
                      <a:pt x="2" y="7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0" y="19"/>
                    </a:lnTo>
                    <a:lnTo>
                      <a:pt x="5" y="26"/>
                    </a:lnTo>
                    <a:lnTo>
                      <a:pt x="7" y="34"/>
                    </a:lnTo>
                    <a:lnTo>
                      <a:pt x="10" y="42"/>
                    </a:lnTo>
                    <a:lnTo>
                      <a:pt x="14" y="47"/>
                    </a:lnTo>
                    <a:lnTo>
                      <a:pt x="23" y="49"/>
                    </a:lnTo>
                    <a:lnTo>
                      <a:pt x="23" y="45"/>
                    </a:lnTo>
                    <a:lnTo>
                      <a:pt x="23" y="41"/>
                    </a:lnTo>
                    <a:lnTo>
                      <a:pt x="23" y="38"/>
                    </a:lnTo>
                    <a:lnTo>
                      <a:pt x="23" y="33"/>
                    </a:lnTo>
                    <a:lnTo>
                      <a:pt x="23" y="33"/>
                    </a:lnTo>
                    <a:lnTo>
                      <a:pt x="23" y="32"/>
                    </a:lnTo>
                    <a:lnTo>
                      <a:pt x="23" y="31"/>
                    </a:lnTo>
                    <a:lnTo>
                      <a:pt x="23" y="31"/>
                    </a:lnTo>
                    <a:lnTo>
                      <a:pt x="23" y="30"/>
                    </a:lnTo>
                    <a:lnTo>
                      <a:pt x="18" y="23"/>
                    </a:lnTo>
                    <a:lnTo>
                      <a:pt x="12" y="15"/>
                    </a:lnTo>
                    <a:lnTo>
                      <a:pt x="7" y="8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2" y="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9" name="Freeform 206"/>
              <p:cNvSpPr>
                <a:spLocks/>
              </p:cNvSpPr>
              <p:nvPr/>
            </p:nvSpPr>
            <p:spPr bwMode="auto">
              <a:xfrm>
                <a:off x="2680" y="1958"/>
                <a:ext cx="17" cy="28"/>
              </a:xfrm>
              <a:custGeom>
                <a:avLst/>
                <a:gdLst>
                  <a:gd name="T0" fmla="*/ 35 w 35"/>
                  <a:gd name="T1" fmla="*/ 21 h 57"/>
                  <a:gd name="T2" fmla="*/ 35 w 35"/>
                  <a:gd name="T3" fmla="*/ 21 h 57"/>
                  <a:gd name="T4" fmla="*/ 35 w 35"/>
                  <a:gd name="T5" fmla="*/ 21 h 57"/>
                  <a:gd name="T6" fmla="*/ 35 w 35"/>
                  <a:gd name="T7" fmla="*/ 21 h 57"/>
                  <a:gd name="T8" fmla="*/ 35 w 35"/>
                  <a:gd name="T9" fmla="*/ 21 h 57"/>
                  <a:gd name="T10" fmla="*/ 34 w 35"/>
                  <a:gd name="T11" fmla="*/ 17 h 57"/>
                  <a:gd name="T12" fmla="*/ 32 w 35"/>
                  <a:gd name="T13" fmla="*/ 12 h 57"/>
                  <a:gd name="T14" fmla="*/ 31 w 35"/>
                  <a:gd name="T15" fmla="*/ 6 h 57"/>
                  <a:gd name="T16" fmla="*/ 29 w 35"/>
                  <a:gd name="T17" fmla="*/ 3 h 57"/>
                  <a:gd name="T18" fmla="*/ 29 w 35"/>
                  <a:gd name="T19" fmla="*/ 3 h 57"/>
                  <a:gd name="T20" fmla="*/ 29 w 35"/>
                  <a:gd name="T21" fmla="*/ 3 h 57"/>
                  <a:gd name="T22" fmla="*/ 29 w 35"/>
                  <a:gd name="T23" fmla="*/ 3 h 57"/>
                  <a:gd name="T24" fmla="*/ 28 w 35"/>
                  <a:gd name="T25" fmla="*/ 3 h 57"/>
                  <a:gd name="T26" fmla="*/ 28 w 35"/>
                  <a:gd name="T27" fmla="*/ 3 h 57"/>
                  <a:gd name="T28" fmla="*/ 28 w 35"/>
                  <a:gd name="T29" fmla="*/ 3 h 57"/>
                  <a:gd name="T30" fmla="*/ 28 w 35"/>
                  <a:gd name="T31" fmla="*/ 2 h 57"/>
                  <a:gd name="T32" fmla="*/ 28 w 35"/>
                  <a:gd name="T33" fmla="*/ 2 h 57"/>
                  <a:gd name="T34" fmla="*/ 28 w 35"/>
                  <a:gd name="T35" fmla="*/ 2 h 57"/>
                  <a:gd name="T36" fmla="*/ 27 w 35"/>
                  <a:gd name="T37" fmla="*/ 2 h 57"/>
                  <a:gd name="T38" fmla="*/ 25 w 35"/>
                  <a:gd name="T39" fmla="*/ 2 h 57"/>
                  <a:gd name="T40" fmla="*/ 24 w 35"/>
                  <a:gd name="T41" fmla="*/ 0 h 57"/>
                  <a:gd name="T42" fmla="*/ 23 w 35"/>
                  <a:gd name="T43" fmla="*/ 0 h 57"/>
                  <a:gd name="T44" fmla="*/ 21 w 35"/>
                  <a:gd name="T45" fmla="*/ 0 h 57"/>
                  <a:gd name="T46" fmla="*/ 14 w 35"/>
                  <a:gd name="T47" fmla="*/ 7 h 57"/>
                  <a:gd name="T48" fmla="*/ 13 w 35"/>
                  <a:gd name="T49" fmla="*/ 10 h 57"/>
                  <a:gd name="T50" fmla="*/ 12 w 35"/>
                  <a:gd name="T51" fmla="*/ 13 h 57"/>
                  <a:gd name="T52" fmla="*/ 10 w 35"/>
                  <a:gd name="T53" fmla="*/ 17 h 57"/>
                  <a:gd name="T54" fmla="*/ 9 w 35"/>
                  <a:gd name="T55" fmla="*/ 20 h 57"/>
                  <a:gd name="T56" fmla="*/ 9 w 35"/>
                  <a:gd name="T57" fmla="*/ 20 h 57"/>
                  <a:gd name="T58" fmla="*/ 9 w 35"/>
                  <a:gd name="T59" fmla="*/ 21 h 57"/>
                  <a:gd name="T60" fmla="*/ 9 w 35"/>
                  <a:gd name="T61" fmla="*/ 21 h 57"/>
                  <a:gd name="T62" fmla="*/ 8 w 35"/>
                  <a:gd name="T63" fmla="*/ 21 h 57"/>
                  <a:gd name="T64" fmla="*/ 8 w 35"/>
                  <a:gd name="T65" fmla="*/ 22 h 57"/>
                  <a:gd name="T66" fmla="*/ 8 w 35"/>
                  <a:gd name="T67" fmla="*/ 22 h 57"/>
                  <a:gd name="T68" fmla="*/ 8 w 35"/>
                  <a:gd name="T69" fmla="*/ 22 h 57"/>
                  <a:gd name="T70" fmla="*/ 8 w 35"/>
                  <a:gd name="T71" fmla="*/ 24 h 57"/>
                  <a:gd name="T72" fmla="*/ 8 w 35"/>
                  <a:gd name="T73" fmla="*/ 24 h 57"/>
                  <a:gd name="T74" fmla="*/ 8 w 35"/>
                  <a:gd name="T75" fmla="*/ 24 h 57"/>
                  <a:gd name="T76" fmla="*/ 6 w 35"/>
                  <a:gd name="T77" fmla="*/ 32 h 57"/>
                  <a:gd name="T78" fmla="*/ 4 w 35"/>
                  <a:gd name="T79" fmla="*/ 40 h 57"/>
                  <a:gd name="T80" fmla="*/ 2 w 35"/>
                  <a:gd name="T81" fmla="*/ 49 h 57"/>
                  <a:gd name="T82" fmla="*/ 0 w 35"/>
                  <a:gd name="T83" fmla="*/ 57 h 57"/>
                  <a:gd name="T84" fmla="*/ 4 w 35"/>
                  <a:gd name="T85" fmla="*/ 52 h 57"/>
                  <a:gd name="T86" fmla="*/ 8 w 35"/>
                  <a:gd name="T87" fmla="*/ 48 h 57"/>
                  <a:gd name="T88" fmla="*/ 13 w 35"/>
                  <a:gd name="T89" fmla="*/ 43 h 57"/>
                  <a:gd name="T90" fmla="*/ 16 w 35"/>
                  <a:gd name="T91" fmla="*/ 39 h 57"/>
                  <a:gd name="T92" fmla="*/ 21 w 35"/>
                  <a:gd name="T93" fmla="*/ 34 h 57"/>
                  <a:gd name="T94" fmla="*/ 25 w 35"/>
                  <a:gd name="T95" fmla="*/ 30 h 57"/>
                  <a:gd name="T96" fmla="*/ 30 w 35"/>
                  <a:gd name="T97" fmla="*/ 26 h 57"/>
                  <a:gd name="T98" fmla="*/ 35 w 35"/>
                  <a:gd name="T99" fmla="*/ 2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5" h="57">
                    <a:moveTo>
                      <a:pt x="35" y="21"/>
                    </a:move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4" y="17"/>
                    </a:lnTo>
                    <a:lnTo>
                      <a:pt x="32" y="12"/>
                    </a:lnTo>
                    <a:lnTo>
                      <a:pt x="31" y="6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8" y="3"/>
                    </a:lnTo>
                    <a:lnTo>
                      <a:pt x="28" y="3"/>
                    </a:lnTo>
                    <a:lnTo>
                      <a:pt x="28" y="3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7" y="2"/>
                    </a:lnTo>
                    <a:lnTo>
                      <a:pt x="25" y="2"/>
                    </a:lnTo>
                    <a:lnTo>
                      <a:pt x="24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4" y="7"/>
                    </a:lnTo>
                    <a:lnTo>
                      <a:pt x="13" y="10"/>
                    </a:lnTo>
                    <a:lnTo>
                      <a:pt x="12" y="13"/>
                    </a:lnTo>
                    <a:lnTo>
                      <a:pt x="10" y="17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9" y="21"/>
                    </a:lnTo>
                    <a:lnTo>
                      <a:pt x="9" y="21"/>
                    </a:lnTo>
                    <a:lnTo>
                      <a:pt x="8" y="21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4"/>
                    </a:lnTo>
                    <a:lnTo>
                      <a:pt x="8" y="24"/>
                    </a:lnTo>
                    <a:lnTo>
                      <a:pt x="8" y="24"/>
                    </a:lnTo>
                    <a:lnTo>
                      <a:pt x="6" y="32"/>
                    </a:lnTo>
                    <a:lnTo>
                      <a:pt x="4" y="40"/>
                    </a:lnTo>
                    <a:lnTo>
                      <a:pt x="2" y="49"/>
                    </a:lnTo>
                    <a:lnTo>
                      <a:pt x="0" y="57"/>
                    </a:lnTo>
                    <a:lnTo>
                      <a:pt x="4" y="52"/>
                    </a:lnTo>
                    <a:lnTo>
                      <a:pt x="8" y="48"/>
                    </a:lnTo>
                    <a:lnTo>
                      <a:pt x="13" y="43"/>
                    </a:lnTo>
                    <a:lnTo>
                      <a:pt x="16" y="39"/>
                    </a:lnTo>
                    <a:lnTo>
                      <a:pt x="21" y="34"/>
                    </a:lnTo>
                    <a:lnTo>
                      <a:pt x="25" y="30"/>
                    </a:lnTo>
                    <a:lnTo>
                      <a:pt x="30" y="26"/>
                    </a:lnTo>
                    <a:lnTo>
                      <a:pt x="35" y="2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0" name="Freeform 207"/>
              <p:cNvSpPr>
                <a:spLocks/>
              </p:cNvSpPr>
              <p:nvPr/>
            </p:nvSpPr>
            <p:spPr bwMode="auto">
              <a:xfrm>
                <a:off x="2959" y="1903"/>
                <a:ext cx="18" cy="18"/>
              </a:xfrm>
              <a:custGeom>
                <a:avLst/>
                <a:gdLst>
                  <a:gd name="T0" fmla="*/ 34 w 36"/>
                  <a:gd name="T1" fmla="*/ 7 h 36"/>
                  <a:gd name="T2" fmla="*/ 36 w 36"/>
                  <a:gd name="T3" fmla="*/ 7 h 36"/>
                  <a:gd name="T4" fmla="*/ 36 w 36"/>
                  <a:gd name="T5" fmla="*/ 7 h 36"/>
                  <a:gd name="T6" fmla="*/ 36 w 36"/>
                  <a:gd name="T7" fmla="*/ 6 h 36"/>
                  <a:gd name="T8" fmla="*/ 36 w 36"/>
                  <a:gd name="T9" fmla="*/ 6 h 36"/>
                  <a:gd name="T10" fmla="*/ 36 w 36"/>
                  <a:gd name="T11" fmla="*/ 6 h 36"/>
                  <a:gd name="T12" fmla="*/ 32 w 36"/>
                  <a:gd name="T13" fmla="*/ 5 h 36"/>
                  <a:gd name="T14" fmla="*/ 30 w 36"/>
                  <a:gd name="T15" fmla="*/ 2 h 36"/>
                  <a:gd name="T16" fmla="*/ 26 w 36"/>
                  <a:gd name="T17" fmla="*/ 1 h 36"/>
                  <a:gd name="T18" fmla="*/ 23 w 36"/>
                  <a:gd name="T19" fmla="*/ 0 h 36"/>
                  <a:gd name="T20" fmla="*/ 23 w 36"/>
                  <a:gd name="T21" fmla="*/ 1 h 36"/>
                  <a:gd name="T22" fmla="*/ 23 w 36"/>
                  <a:gd name="T23" fmla="*/ 1 h 36"/>
                  <a:gd name="T24" fmla="*/ 22 w 36"/>
                  <a:gd name="T25" fmla="*/ 1 h 36"/>
                  <a:gd name="T26" fmla="*/ 22 w 36"/>
                  <a:gd name="T27" fmla="*/ 1 h 36"/>
                  <a:gd name="T28" fmla="*/ 23 w 36"/>
                  <a:gd name="T29" fmla="*/ 2 h 36"/>
                  <a:gd name="T30" fmla="*/ 16 w 36"/>
                  <a:gd name="T31" fmla="*/ 7 h 36"/>
                  <a:gd name="T32" fmla="*/ 10 w 36"/>
                  <a:gd name="T33" fmla="*/ 13 h 36"/>
                  <a:gd name="T34" fmla="*/ 6 w 36"/>
                  <a:gd name="T35" fmla="*/ 20 h 36"/>
                  <a:gd name="T36" fmla="*/ 0 w 36"/>
                  <a:gd name="T37" fmla="*/ 26 h 36"/>
                  <a:gd name="T38" fmla="*/ 6 w 36"/>
                  <a:gd name="T39" fmla="*/ 29 h 36"/>
                  <a:gd name="T40" fmla="*/ 12 w 36"/>
                  <a:gd name="T41" fmla="*/ 31 h 36"/>
                  <a:gd name="T42" fmla="*/ 18 w 36"/>
                  <a:gd name="T43" fmla="*/ 33 h 36"/>
                  <a:gd name="T44" fmla="*/ 24 w 36"/>
                  <a:gd name="T45" fmla="*/ 36 h 36"/>
                  <a:gd name="T46" fmla="*/ 27 w 36"/>
                  <a:gd name="T47" fmla="*/ 29 h 36"/>
                  <a:gd name="T48" fmla="*/ 30 w 36"/>
                  <a:gd name="T49" fmla="*/ 22 h 36"/>
                  <a:gd name="T50" fmla="*/ 32 w 36"/>
                  <a:gd name="T51" fmla="*/ 15 h 36"/>
                  <a:gd name="T52" fmla="*/ 34 w 36"/>
                  <a:gd name="T53" fmla="*/ 7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6" h="36">
                    <a:moveTo>
                      <a:pt x="34" y="7"/>
                    </a:moveTo>
                    <a:lnTo>
                      <a:pt x="36" y="7"/>
                    </a:lnTo>
                    <a:lnTo>
                      <a:pt x="36" y="7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2" y="5"/>
                    </a:lnTo>
                    <a:lnTo>
                      <a:pt x="30" y="2"/>
                    </a:lnTo>
                    <a:lnTo>
                      <a:pt x="26" y="1"/>
                    </a:lnTo>
                    <a:lnTo>
                      <a:pt x="23" y="0"/>
                    </a:lnTo>
                    <a:lnTo>
                      <a:pt x="23" y="1"/>
                    </a:lnTo>
                    <a:lnTo>
                      <a:pt x="23" y="1"/>
                    </a:lnTo>
                    <a:lnTo>
                      <a:pt x="22" y="1"/>
                    </a:lnTo>
                    <a:lnTo>
                      <a:pt x="22" y="1"/>
                    </a:lnTo>
                    <a:lnTo>
                      <a:pt x="23" y="2"/>
                    </a:lnTo>
                    <a:lnTo>
                      <a:pt x="16" y="7"/>
                    </a:lnTo>
                    <a:lnTo>
                      <a:pt x="10" y="13"/>
                    </a:lnTo>
                    <a:lnTo>
                      <a:pt x="6" y="20"/>
                    </a:lnTo>
                    <a:lnTo>
                      <a:pt x="0" y="26"/>
                    </a:lnTo>
                    <a:lnTo>
                      <a:pt x="6" y="29"/>
                    </a:lnTo>
                    <a:lnTo>
                      <a:pt x="12" y="31"/>
                    </a:lnTo>
                    <a:lnTo>
                      <a:pt x="18" y="33"/>
                    </a:lnTo>
                    <a:lnTo>
                      <a:pt x="24" y="36"/>
                    </a:lnTo>
                    <a:lnTo>
                      <a:pt x="27" y="29"/>
                    </a:lnTo>
                    <a:lnTo>
                      <a:pt x="30" y="22"/>
                    </a:lnTo>
                    <a:lnTo>
                      <a:pt x="32" y="15"/>
                    </a:lnTo>
                    <a:lnTo>
                      <a:pt x="34" y="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1" name="Freeform 208"/>
              <p:cNvSpPr>
                <a:spLocks/>
              </p:cNvSpPr>
              <p:nvPr/>
            </p:nvSpPr>
            <p:spPr bwMode="auto">
              <a:xfrm>
                <a:off x="2834" y="1886"/>
                <a:ext cx="16" cy="17"/>
              </a:xfrm>
              <a:custGeom>
                <a:avLst/>
                <a:gdLst>
                  <a:gd name="T0" fmla="*/ 31 w 31"/>
                  <a:gd name="T1" fmla="*/ 4 h 36"/>
                  <a:gd name="T2" fmla="*/ 31 w 31"/>
                  <a:gd name="T3" fmla="*/ 4 h 36"/>
                  <a:gd name="T4" fmla="*/ 31 w 31"/>
                  <a:gd name="T5" fmla="*/ 2 h 36"/>
                  <a:gd name="T6" fmla="*/ 31 w 31"/>
                  <a:gd name="T7" fmla="*/ 1 h 36"/>
                  <a:gd name="T8" fmla="*/ 31 w 31"/>
                  <a:gd name="T9" fmla="*/ 1 h 36"/>
                  <a:gd name="T10" fmla="*/ 31 w 31"/>
                  <a:gd name="T11" fmla="*/ 0 h 36"/>
                  <a:gd name="T12" fmla="*/ 28 w 31"/>
                  <a:gd name="T13" fmla="*/ 0 h 36"/>
                  <a:gd name="T14" fmla="*/ 24 w 31"/>
                  <a:gd name="T15" fmla="*/ 0 h 36"/>
                  <a:gd name="T16" fmla="*/ 21 w 31"/>
                  <a:gd name="T17" fmla="*/ 0 h 36"/>
                  <a:gd name="T18" fmla="*/ 18 w 31"/>
                  <a:gd name="T19" fmla="*/ 0 h 36"/>
                  <a:gd name="T20" fmla="*/ 15 w 31"/>
                  <a:gd name="T21" fmla="*/ 2 h 36"/>
                  <a:gd name="T22" fmla="*/ 15 w 31"/>
                  <a:gd name="T23" fmla="*/ 4 h 36"/>
                  <a:gd name="T24" fmla="*/ 15 w 31"/>
                  <a:gd name="T25" fmla="*/ 4 h 36"/>
                  <a:gd name="T26" fmla="*/ 14 w 31"/>
                  <a:gd name="T27" fmla="*/ 4 h 36"/>
                  <a:gd name="T28" fmla="*/ 14 w 31"/>
                  <a:gd name="T29" fmla="*/ 5 h 36"/>
                  <a:gd name="T30" fmla="*/ 14 w 31"/>
                  <a:gd name="T31" fmla="*/ 5 h 36"/>
                  <a:gd name="T32" fmla="*/ 13 w 31"/>
                  <a:gd name="T33" fmla="*/ 6 h 36"/>
                  <a:gd name="T34" fmla="*/ 13 w 31"/>
                  <a:gd name="T35" fmla="*/ 6 h 36"/>
                  <a:gd name="T36" fmla="*/ 13 w 31"/>
                  <a:gd name="T37" fmla="*/ 6 h 36"/>
                  <a:gd name="T38" fmla="*/ 13 w 31"/>
                  <a:gd name="T39" fmla="*/ 7 h 36"/>
                  <a:gd name="T40" fmla="*/ 13 w 31"/>
                  <a:gd name="T41" fmla="*/ 7 h 36"/>
                  <a:gd name="T42" fmla="*/ 13 w 31"/>
                  <a:gd name="T43" fmla="*/ 7 h 36"/>
                  <a:gd name="T44" fmla="*/ 13 w 31"/>
                  <a:gd name="T45" fmla="*/ 7 h 36"/>
                  <a:gd name="T46" fmla="*/ 13 w 31"/>
                  <a:gd name="T47" fmla="*/ 7 h 36"/>
                  <a:gd name="T48" fmla="*/ 13 w 31"/>
                  <a:gd name="T49" fmla="*/ 7 h 36"/>
                  <a:gd name="T50" fmla="*/ 9 w 31"/>
                  <a:gd name="T51" fmla="*/ 14 h 36"/>
                  <a:gd name="T52" fmla="*/ 6 w 31"/>
                  <a:gd name="T53" fmla="*/ 21 h 36"/>
                  <a:gd name="T54" fmla="*/ 2 w 31"/>
                  <a:gd name="T55" fmla="*/ 28 h 36"/>
                  <a:gd name="T56" fmla="*/ 0 w 31"/>
                  <a:gd name="T57" fmla="*/ 36 h 36"/>
                  <a:gd name="T58" fmla="*/ 6 w 31"/>
                  <a:gd name="T59" fmla="*/ 35 h 36"/>
                  <a:gd name="T60" fmla="*/ 13 w 31"/>
                  <a:gd name="T61" fmla="*/ 34 h 36"/>
                  <a:gd name="T62" fmla="*/ 18 w 31"/>
                  <a:gd name="T63" fmla="*/ 34 h 36"/>
                  <a:gd name="T64" fmla="*/ 24 w 31"/>
                  <a:gd name="T65" fmla="*/ 32 h 36"/>
                  <a:gd name="T66" fmla="*/ 26 w 31"/>
                  <a:gd name="T67" fmla="*/ 26 h 36"/>
                  <a:gd name="T68" fmla="*/ 28 w 31"/>
                  <a:gd name="T69" fmla="*/ 17 h 36"/>
                  <a:gd name="T70" fmla="*/ 30 w 31"/>
                  <a:gd name="T71" fmla="*/ 11 h 36"/>
                  <a:gd name="T72" fmla="*/ 31 w 31"/>
                  <a:gd name="T73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1" h="36">
                    <a:moveTo>
                      <a:pt x="31" y="4"/>
                    </a:moveTo>
                    <a:lnTo>
                      <a:pt x="31" y="4"/>
                    </a:lnTo>
                    <a:lnTo>
                      <a:pt x="31" y="2"/>
                    </a:lnTo>
                    <a:lnTo>
                      <a:pt x="31" y="1"/>
                    </a:lnTo>
                    <a:lnTo>
                      <a:pt x="31" y="1"/>
                    </a:lnTo>
                    <a:lnTo>
                      <a:pt x="31" y="0"/>
                    </a:lnTo>
                    <a:lnTo>
                      <a:pt x="28" y="0"/>
                    </a:lnTo>
                    <a:lnTo>
                      <a:pt x="24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5" y="2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4" y="4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9" y="14"/>
                    </a:lnTo>
                    <a:lnTo>
                      <a:pt x="6" y="21"/>
                    </a:lnTo>
                    <a:lnTo>
                      <a:pt x="2" y="28"/>
                    </a:lnTo>
                    <a:lnTo>
                      <a:pt x="0" y="36"/>
                    </a:lnTo>
                    <a:lnTo>
                      <a:pt x="6" y="35"/>
                    </a:lnTo>
                    <a:lnTo>
                      <a:pt x="13" y="34"/>
                    </a:lnTo>
                    <a:lnTo>
                      <a:pt x="18" y="34"/>
                    </a:lnTo>
                    <a:lnTo>
                      <a:pt x="24" y="32"/>
                    </a:lnTo>
                    <a:lnTo>
                      <a:pt x="26" y="26"/>
                    </a:lnTo>
                    <a:lnTo>
                      <a:pt x="28" y="17"/>
                    </a:lnTo>
                    <a:lnTo>
                      <a:pt x="30" y="11"/>
                    </a:lnTo>
                    <a:lnTo>
                      <a:pt x="31" y="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2" name="Freeform 209"/>
              <p:cNvSpPr>
                <a:spLocks/>
              </p:cNvSpPr>
              <p:nvPr/>
            </p:nvSpPr>
            <p:spPr bwMode="auto">
              <a:xfrm>
                <a:off x="2894" y="1887"/>
                <a:ext cx="29" cy="18"/>
              </a:xfrm>
              <a:custGeom>
                <a:avLst/>
                <a:gdLst>
                  <a:gd name="T0" fmla="*/ 54 w 57"/>
                  <a:gd name="T1" fmla="*/ 24 h 37"/>
                  <a:gd name="T2" fmla="*/ 57 w 57"/>
                  <a:gd name="T3" fmla="*/ 9 h 37"/>
                  <a:gd name="T4" fmla="*/ 57 w 57"/>
                  <a:gd name="T5" fmla="*/ 9 h 37"/>
                  <a:gd name="T6" fmla="*/ 57 w 57"/>
                  <a:gd name="T7" fmla="*/ 6 h 37"/>
                  <a:gd name="T8" fmla="*/ 53 w 57"/>
                  <a:gd name="T9" fmla="*/ 5 h 37"/>
                  <a:gd name="T10" fmla="*/ 49 w 57"/>
                  <a:gd name="T11" fmla="*/ 5 h 37"/>
                  <a:gd name="T12" fmla="*/ 45 w 57"/>
                  <a:gd name="T13" fmla="*/ 4 h 37"/>
                  <a:gd name="T14" fmla="*/ 40 w 57"/>
                  <a:gd name="T15" fmla="*/ 3 h 37"/>
                  <a:gd name="T16" fmla="*/ 36 w 57"/>
                  <a:gd name="T17" fmla="*/ 3 h 37"/>
                  <a:gd name="T18" fmla="*/ 32 w 57"/>
                  <a:gd name="T19" fmla="*/ 2 h 37"/>
                  <a:gd name="T20" fmla="*/ 27 w 57"/>
                  <a:gd name="T21" fmla="*/ 2 h 37"/>
                  <a:gd name="T22" fmla="*/ 23 w 57"/>
                  <a:gd name="T23" fmla="*/ 0 h 37"/>
                  <a:gd name="T24" fmla="*/ 23 w 57"/>
                  <a:gd name="T25" fmla="*/ 2 h 37"/>
                  <a:gd name="T26" fmla="*/ 23 w 57"/>
                  <a:gd name="T27" fmla="*/ 2 h 37"/>
                  <a:gd name="T28" fmla="*/ 22 w 57"/>
                  <a:gd name="T29" fmla="*/ 2 h 37"/>
                  <a:gd name="T30" fmla="*/ 22 w 57"/>
                  <a:gd name="T31" fmla="*/ 2 h 37"/>
                  <a:gd name="T32" fmla="*/ 22 w 57"/>
                  <a:gd name="T33" fmla="*/ 2 h 37"/>
                  <a:gd name="T34" fmla="*/ 21 w 57"/>
                  <a:gd name="T35" fmla="*/ 2 h 37"/>
                  <a:gd name="T36" fmla="*/ 21 w 57"/>
                  <a:gd name="T37" fmla="*/ 2 h 37"/>
                  <a:gd name="T38" fmla="*/ 21 w 57"/>
                  <a:gd name="T39" fmla="*/ 3 h 37"/>
                  <a:gd name="T40" fmla="*/ 21 w 57"/>
                  <a:gd name="T41" fmla="*/ 3 h 37"/>
                  <a:gd name="T42" fmla="*/ 21 w 57"/>
                  <a:gd name="T43" fmla="*/ 3 h 37"/>
                  <a:gd name="T44" fmla="*/ 21 w 57"/>
                  <a:gd name="T45" fmla="*/ 3 h 37"/>
                  <a:gd name="T46" fmla="*/ 21 w 57"/>
                  <a:gd name="T47" fmla="*/ 3 h 37"/>
                  <a:gd name="T48" fmla="*/ 21 w 57"/>
                  <a:gd name="T49" fmla="*/ 3 h 37"/>
                  <a:gd name="T50" fmla="*/ 21 w 57"/>
                  <a:gd name="T51" fmla="*/ 3 h 37"/>
                  <a:gd name="T52" fmla="*/ 15 w 57"/>
                  <a:gd name="T53" fmla="*/ 9 h 37"/>
                  <a:gd name="T54" fmla="*/ 9 w 57"/>
                  <a:gd name="T55" fmla="*/ 15 h 37"/>
                  <a:gd name="T56" fmla="*/ 4 w 57"/>
                  <a:gd name="T57" fmla="*/ 22 h 37"/>
                  <a:gd name="T58" fmla="*/ 0 w 57"/>
                  <a:gd name="T59" fmla="*/ 30 h 37"/>
                  <a:gd name="T60" fmla="*/ 6 w 57"/>
                  <a:gd name="T61" fmla="*/ 30 h 37"/>
                  <a:gd name="T62" fmla="*/ 11 w 57"/>
                  <a:gd name="T63" fmla="*/ 32 h 37"/>
                  <a:gd name="T64" fmla="*/ 17 w 57"/>
                  <a:gd name="T65" fmla="*/ 33 h 37"/>
                  <a:gd name="T66" fmla="*/ 23 w 57"/>
                  <a:gd name="T67" fmla="*/ 33 h 37"/>
                  <a:gd name="T68" fmla="*/ 29 w 57"/>
                  <a:gd name="T69" fmla="*/ 34 h 37"/>
                  <a:gd name="T70" fmla="*/ 34 w 57"/>
                  <a:gd name="T71" fmla="*/ 35 h 37"/>
                  <a:gd name="T72" fmla="*/ 40 w 57"/>
                  <a:gd name="T73" fmla="*/ 36 h 37"/>
                  <a:gd name="T74" fmla="*/ 46 w 57"/>
                  <a:gd name="T75" fmla="*/ 37 h 37"/>
                  <a:gd name="T76" fmla="*/ 48 w 57"/>
                  <a:gd name="T77" fmla="*/ 34 h 37"/>
                  <a:gd name="T78" fmla="*/ 50 w 57"/>
                  <a:gd name="T79" fmla="*/ 30 h 37"/>
                  <a:gd name="T80" fmla="*/ 52 w 57"/>
                  <a:gd name="T81" fmla="*/ 27 h 37"/>
                  <a:gd name="T82" fmla="*/ 54 w 57"/>
                  <a:gd name="T83" fmla="*/ 24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7" h="37">
                    <a:moveTo>
                      <a:pt x="54" y="24"/>
                    </a:moveTo>
                    <a:lnTo>
                      <a:pt x="57" y="9"/>
                    </a:lnTo>
                    <a:lnTo>
                      <a:pt x="57" y="9"/>
                    </a:lnTo>
                    <a:lnTo>
                      <a:pt x="57" y="6"/>
                    </a:lnTo>
                    <a:lnTo>
                      <a:pt x="53" y="5"/>
                    </a:lnTo>
                    <a:lnTo>
                      <a:pt x="49" y="5"/>
                    </a:lnTo>
                    <a:lnTo>
                      <a:pt x="45" y="4"/>
                    </a:lnTo>
                    <a:lnTo>
                      <a:pt x="40" y="3"/>
                    </a:lnTo>
                    <a:lnTo>
                      <a:pt x="36" y="3"/>
                    </a:lnTo>
                    <a:lnTo>
                      <a:pt x="32" y="2"/>
                    </a:lnTo>
                    <a:lnTo>
                      <a:pt x="27" y="2"/>
                    </a:lnTo>
                    <a:lnTo>
                      <a:pt x="23" y="0"/>
                    </a:lnTo>
                    <a:lnTo>
                      <a:pt x="23" y="2"/>
                    </a:lnTo>
                    <a:lnTo>
                      <a:pt x="23" y="2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1" y="2"/>
                    </a:lnTo>
                    <a:lnTo>
                      <a:pt x="21" y="2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15" y="9"/>
                    </a:lnTo>
                    <a:lnTo>
                      <a:pt x="9" y="15"/>
                    </a:lnTo>
                    <a:lnTo>
                      <a:pt x="4" y="22"/>
                    </a:lnTo>
                    <a:lnTo>
                      <a:pt x="0" y="30"/>
                    </a:lnTo>
                    <a:lnTo>
                      <a:pt x="6" y="30"/>
                    </a:lnTo>
                    <a:lnTo>
                      <a:pt x="11" y="32"/>
                    </a:lnTo>
                    <a:lnTo>
                      <a:pt x="17" y="33"/>
                    </a:lnTo>
                    <a:lnTo>
                      <a:pt x="23" y="33"/>
                    </a:lnTo>
                    <a:lnTo>
                      <a:pt x="29" y="34"/>
                    </a:lnTo>
                    <a:lnTo>
                      <a:pt x="34" y="35"/>
                    </a:lnTo>
                    <a:lnTo>
                      <a:pt x="40" y="36"/>
                    </a:lnTo>
                    <a:lnTo>
                      <a:pt x="46" y="37"/>
                    </a:lnTo>
                    <a:lnTo>
                      <a:pt x="48" y="34"/>
                    </a:lnTo>
                    <a:lnTo>
                      <a:pt x="50" y="30"/>
                    </a:lnTo>
                    <a:lnTo>
                      <a:pt x="52" y="27"/>
                    </a:lnTo>
                    <a:lnTo>
                      <a:pt x="54" y="2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3" name="Freeform 210"/>
              <p:cNvSpPr>
                <a:spLocks/>
              </p:cNvSpPr>
              <p:nvPr/>
            </p:nvSpPr>
            <p:spPr bwMode="auto">
              <a:xfrm>
                <a:off x="2832" y="2410"/>
                <a:ext cx="19" cy="6"/>
              </a:xfrm>
              <a:custGeom>
                <a:avLst/>
                <a:gdLst>
                  <a:gd name="T0" fmla="*/ 0 w 38"/>
                  <a:gd name="T1" fmla="*/ 1 h 13"/>
                  <a:gd name="T2" fmla="*/ 3 w 38"/>
                  <a:gd name="T3" fmla="*/ 6 h 13"/>
                  <a:gd name="T4" fmla="*/ 3 w 38"/>
                  <a:gd name="T5" fmla="*/ 6 h 13"/>
                  <a:gd name="T6" fmla="*/ 5 w 38"/>
                  <a:gd name="T7" fmla="*/ 13 h 13"/>
                  <a:gd name="T8" fmla="*/ 32 w 38"/>
                  <a:gd name="T9" fmla="*/ 11 h 13"/>
                  <a:gd name="T10" fmla="*/ 34 w 38"/>
                  <a:gd name="T11" fmla="*/ 9 h 13"/>
                  <a:gd name="T12" fmla="*/ 34 w 38"/>
                  <a:gd name="T13" fmla="*/ 9 h 13"/>
                  <a:gd name="T14" fmla="*/ 34 w 38"/>
                  <a:gd name="T15" fmla="*/ 9 h 13"/>
                  <a:gd name="T16" fmla="*/ 34 w 38"/>
                  <a:gd name="T17" fmla="*/ 9 h 13"/>
                  <a:gd name="T18" fmla="*/ 34 w 38"/>
                  <a:gd name="T19" fmla="*/ 9 h 13"/>
                  <a:gd name="T20" fmla="*/ 35 w 38"/>
                  <a:gd name="T21" fmla="*/ 8 h 13"/>
                  <a:gd name="T22" fmla="*/ 36 w 38"/>
                  <a:gd name="T23" fmla="*/ 6 h 13"/>
                  <a:gd name="T24" fmla="*/ 37 w 38"/>
                  <a:gd name="T25" fmla="*/ 5 h 13"/>
                  <a:gd name="T26" fmla="*/ 38 w 38"/>
                  <a:gd name="T27" fmla="*/ 4 h 13"/>
                  <a:gd name="T28" fmla="*/ 34 w 38"/>
                  <a:gd name="T29" fmla="*/ 4 h 13"/>
                  <a:gd name="T30" fmla="*/ 29 w 38"/>
                  <a:gd name="T31" fmla="*/ 3 h 13"/>
                  <a:gd name="T32" fmla="*/ 24 w 38"/>
                  <a:gd name="T33" fmla="*/ 3 h 13"/>
                  <a:gd name="T34" fmla="*/ 20 w 38"/>
                  <a:gd name="T35" fmla="*/ 1 h 13"/>
                  <a:gd name="T36" fmla="*/ 14 w 38"/>
                  <a:gd name="T37" fmla="*/ 1 h 13"/>
                  <a:gd name="T38" fmla="*/ 9 w 38"/>
                  <a:gd name="T39" fmla="*/ 1 h 13"/>
                  <a:gd name="T40" fmla="*/ 5 w 38"/>
                  <a:gd name="T41" fmla="*/ 0 h 13"/>
                  <a:gd name="T42" fmla="*/ 0 w 38"/>
                  <a:gd name="T43" fmla="*/ 0 h 13"/>
                  <a:gd name="T44" fmla="*/ 0 w 38"/>
                  <a:gd name="T45" fmla="*/ 0 h 13"/>
                  <a:gd name="T46" fmla="*/ 0 w 38"/>
                  <a:gd name="T47" fmla="*/ 0 h 13"/>
                  <a:gd name="T48" fmla="*/ 0 w 38"/>
                  <a:gd name="T49" fmla="*/ 1 h 13"/>
                  <a:gd name="T50" fmla="*/ 0 w 38"/>
                  <a:gd name="T51" fmla="*/ 1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38" h="13">
                    <a:moveTo>
                      <a:pt x="0" y="1"/>
                    </a:moveTo>
                    <a:lnTo>
                      <a:pt x="3" y="6"/>
                    </a:lnTo>
                    <a:lnTo>
                      <a:pt x="3" y="6"/>
                    </a:lnTo>
                    <a:lnTo>
                      <a:pt x="5" y="13"/>
                    </a:lnTo>
                    <a:lnTo>
                      <a:pt x="32" y="11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5" y="8"/>
                    </a:lnTo>
                    <a:lnTo>
                      <a:pt x="36" y="6"/>
                    </a:lnTo>
                    <a:lnTo>
                      <a:pt x="37" y="5"/>
                    </a:lnTo>
                    <a:lnTo>
                      <a:pt x="38" y="4"/>
                    </a:lnTo>
                    <a:lnTo>
                      <a:pt x="34" y="4"/>
                    </a:lnTo>
                    <a:lnTo>
                      <a:pt x="29" y="3"/>
                    </a:lnTo>
                    <a:lnTo>
                      <a:pt x="24" y="3"/>
                    </a:lnTo>
                    <a:lnTo>
                      <a:pt x="20" y="1"/>
                    </a:lnTo>
                    <a:lnTo>
                      <a:pt x="14" y="1"/>
                    </a:lnTo>
                    <a:lnTo>
                      <a:pt x="9" y="1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4" name="Freeform 211"/>
              <p:cNvSpPr>
                <a:spLocks/>
              </p:cNvSpPr>
              <p:nvPr/>
            </p:nvSpPr>
            <p:spPr bwMode="auto">
              <a:xfrm>
                <a:off x="3032" y="2335"/>
                <a:ext cx="21" cy="23"/>
              </a:xfrm>
              <a:custGeom>
                <a:avLst/>
                <a:gdLst>
                  <a:gd name="T0" fmla="*/ 0 w 43"/>
                  <a:gd name="T1" fmla="*/ 39 h 46"/>
                  <a:gd name="T2" fmla="*/ 0 w 43"/>
                  <a:gd name="T3" fmla="*/ 40 h 46"/>
                  <a:gd name="T4" fmla="*/ 0 w 43"/>
                  <a:gd name="T5" fmla="*/ 42 h 46"/>
                  <a:gd name="T6" fmla="*/ 0 w 43"/>
                  <a:gd name="T7" fmla="*/ 43 h 46"/>
                  <a:gd name="T8" fmla="*/ 0 w 43"/>
                  <a:gd name="T9" fmla="*/ 46 h 46"/>
                  <a:gd name="T10" fmla="*/ 9 w 43"/>
                  <a:gd name="T11" fmla="*/ 41 h 46"/>
                  <a:gd name="T12" fmla="*/ 19 w 43"/>
                  <a:gd name="T13" fmla="*/ 32 h 46"/>
                  <a:gd name="T14" fmla="*/ 28 w 43"/>
                  <a:gd name="T15" fmla="*/ 21 h 46"/>
                  <a:gd name="T16" fmla="*/ 36 w 43"/>
                  <a:gd name="T17" fmla="*/ 11 h 46"/>
                  <a:gd name="T18" fmla="*/ 43 w 43"/>
                  <a:gd name="T19" fmla="*/ 0 h 46"/>
                  <a:gd name="T20" fmla="*/ 37 w 43"/>
                  <a:gd name="T21" fmla="*/ 4 h 46"/>
                  <a:gd name="T22" fmla="*/ 32 w 43"/>
                  <a:gd name="T23" fmla="*/ 10 h 46"/>
                  <a:gd name="T24" fmla="*/ 27 w 43"/>
                  <a:gd name="T25" fmla="*/ 14 h 46"/>
                  <a:gd name="T26" fmla="*/ 22 w 43"/>
                  <a:gd name="T27" fmla="*/ 19 h 46"/>
                  <a:gd name="T28" fmla="*/ 16 w 43"/>
                  <a:gd name="T29" fmla="*/ 25 h 46"/>
                  <a:gd name="T30" fmla="*/ 12 w 43"/>
                  <a:gd name="T31" fmla="*/ 29 h 46"/>
                  <a:gd name="T32" fmla="*/ 6 w 43"/>
                  <a:gd name="T33" fmla="*/ 34 h 46"/>
                  <a:gd name="T34" fmla="*/ 0 w 43"/>
                  <a:gd name="T35" fmla="*/ 39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3" h="46">
                    <a:moveTo>
                      <a:pt x="0" y="39"/>
                    </a:moveTo>
                    <a:lnTo>
                      <a:pt x="0" y="40"/>
                    </a:lnTo>
                    <a:lnTo>
                      <a:pt x="0" y="42"/>
                    </a:lnTo>
                    <a:lnTo>
                      <a:pt x="0" y="43"/>
                    </a:lnTo>
                    <a:lnTo>
                      <a:pt x="0" y="46"/>
                    </a:lnTo>
                    <a:lnTo>
                      <a:pt x="9" y="41"/>
                    </a:lnTo>
                    <a:lnTo>
                      <a:pt x="19" y="32"/>
                    </a:lnTo>
                    <a:lnTo>
                      <a:pt x="28" y="21"/>
                    </a:lnTo>
                    <a:lnTo>
                      <a:pt x="36" y="11"/>
                    </a:lnTo>
                    <a:lnTo>
                      <a:pt x="43" y="0"/>
                    </a:lnTo>
                    <a:lnTo>
                      <a:pt x="37" y="4"/>
                    </a:lnTo>
                    <a:lnTo>
                      <a:pt x="32" y="10"/>
                    </a:lnTo>
                    <a:lnTo>
                      <a:pt x="27" y="14"/>
                    </a:lnTo>
                    <a:lnTo>
                      <a:pt x="22" y="19"/>
                    </a:lnTo>
                    <a:lnTo>
                      <a:pt x="16" y="25"/>
                    </a:lnTo>
                    <a:lnTo>
                      <a:pt x="12" y="29"/>
                    </a:lnTo>
                    <a:lnTo>
                      <a:pt x="6" y="34"/>
                    </a:lnTo>
                    <a:lnTo>
                      <a:pt x="0" y="39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5" name="Freeform 212"/>
              <p:cNvSpPr>
                <a:spLocks/>
              </p:cNvSpPr>
              <p:nvPr/>
            </p:nvSpPr>
            <p:spPr bwMode="auto">
              <a:xfrm>
                <a:off x="3068" y="2290"/>
                <a:ext cx="22" cy="44"/>
              </a:xfrm>
              <a:custGeom>
                <a:avLst/>
                <a:gdLst>
                  <a:gd name="T0" fmla="*/ 18 w 44"/>
                  <a:gd name="T1" fmla="*/ 48 h 87"/>
                  <a:gd name="T2" fmla="*/ 12 w 44"/>
                  <a:gd name="T3" fmla="*/ 55 h 87"/>
                  <a:gd name="T4" fmla="*/ 9 w 44"/>
                  <a:gd name="T5" fmla="*/ 63 h 87"/>
                  <a:gd name="T6" fmla="*/ 6 w 44"/>
                  <a:gd name="T7" fmla="*/ 71 h 87"/>
                  <a:gd name="T8" fmla="*/ 2 w 44"/>
                  <a:gd name="T9" fmla="*/ 76 h 87"/>
                  <a:gd name="T10" fmla="*/ 1 w 44"/>
                  <a:gd name="T11" fmla="*/ 81 h 87"/>
                  <a:gd name="T12" fmla="*/ 1 w 44"/>
                  <a:gd name="T13" fmla="*/ 81 h 87"/>
                  <a:gd name="T14" fmla="*/ 0 w 44"/>
                  <a:gd name="T15" fmla="*/ 87 h 87"/>
                  <a:gd name="T16" fmla="*/ 6 w 44"/>
                  <a:gd name="T17" fmla="*/ 83 h 87"/>
                  <a:gd name="T18" fmla="*/ 13 w 44"/>
                  <a:gd name="T19" fmla="*/ 77 h 87"/>
                  <a:gd name="T20" fmla="*/ 21 w 44"/>
                  <a:gd name="T21" fmla="*/ 71 h 87"/>
                  <a:gd name="T22" fmla="*/ 27 w 44"/>
                  <a:gd name="T23" fmla="*/ 64 h 87"/>
                  <a:gd name="T24" fmla="*/ 33 w 44"/>
                  <a:gd name="T25" fmla="*/ 58 h 87"/>
                  <a:gd name="T26" fmla="*/ 38 w 44"/>
                  <a:gd name="T27" fmla="*/ 51 h 87"/>
                  <a:gd name="T28" fmla="*/ 41 w 44"/>
                  <a:gd name="T29" fmla="*/ 45 h 87"/>
                  <a:gd name="T30" fmla="*/ 43 w 44"/>
                  <a:gd name="T31" fmla="*/ 39 h 87"/>
                  <a:gd name="T32" fmla="*/ 43 w 44"/>
                  <a:gd name="T33" fmla="*/ 36 h 87"/>
                  <a:gd name="T34" fmla="*/ 44 w 44"/>
                  <a:gd name="T35" fmla="*/ 35 h 87"/>
                  <a:gd name="T36" fmla="*/ 44 w 44"/>
                  <a:gd name="T37" fmla="*/ 33 h 87"/>
                  <a:gd name="T38" fmla="*/ 44 w 44"/>
                  <a:gd name="T39" fmla="*/ 32 h 87"/>
                  <a:gd name="T40" fmla="*/ 44 w 44"/>
                  <a:gd name="T41" fmla="*/ 32 h 87"/>
                  <a:gd name="T42" fmla="*/ 44 w 44"/>
                  <a:gd name="T43" fmla="*/ 32 h 87"/>
                  <a:gd name="T44" fmla="*/ 44 w 44"/>
                  <a:gd name="T45" fmla="*/ 32 h 87"/>
                  <a:gd name="T46" fmla="*/ 44 w 44"/>
                  <a:gd name="T47" fmla="*/ 32 h 87"/>
                  <a:gd name="T48" fmla="*/ 44 w 44"/>
                  <a:gd name="T49" fmla="*/ 31 h 87"/>
                  <a:gd name="T50" fmla="*/ 44 w 44"/>
                  <a:gd name="T51" fmla="*/ 31 h 87"/>
                  <a:gd name="T52" fmla="*/ 44 w 44"/>
                  <a:gd name="T53" fmla="*/ 30 h 87"/>
                  <a:gd name="T54" fmla="*/ 44 w 44"/>
                  <a:gd name="T55" fmla="*/ 30 h 87"/>
                  <a:gd name="T56" fmla="*/ 44 w 44"/>
                  <a:gd name="T57" fmla="*/ 28 h 87"/>
                  <a:gd name="T58" fmla="*/ 44 w 44"/>
                  <a:gd name="T59" fmla="*/ 28 h 87"/>
                  <a:gd name="T60" fmla="*/ 43 w 44"/>
                  <a:gd name="T61" fmla="*/ 21 h 87"/>
                  <a:gd name="T62" fmla="*/ 43 w 44"/>
                  <a:gd name="T63" fmla="*/ 13 h 87"/>
                  <a:gd name="T64" fmla="*/ 42 w 44"/>
                  <a:gd name="T65" fmla="*/ 6 h 87"/>
                  <a:gd name="T66" fmla="*/ 41 w 44"/>
                  <a:gd name="T67" fmla="*/ 0 h 87"/>
                  <a:gd name="T68" fmla="*/ 36 w 44"/>
                  <a:gd name="T69" fmla="*/ 6 h 87"/>
                  <a:gd name="T70" fmla="*/ 32 w 44"/>
                  <a:gd name="T71" fmla="*/ 13 h 87"/>
                  <a:gd name="T72" fmla="*/ 26 w 44"/>
                  <a:gd name="T73" fmla="*/ 21 h 87"/>
                  <a:gd name="T74" fmla="*/ 21 w 44"/>
                  <a:gd name="T75" fmla="*/ 28 h 87"/>
                  <a:gd name="T76" fmla="*/ 20 w 44"/>
                  <a:gd name="T77" fmla="*/ 33 h 87"/>
                  <a:gd name="T78" fmla="*/ 19 w 44"/>
                  <a:gd name="T79" fmla="*/ 39 h 87"/>
                  <a:gd name="T80" fmla="*/ 18 w 44"/>
                  <a:gd name="T81" fmla="*/ 43 h 87"/>
                  <a:gd name="T82" fmla="*/ 18 w 44"/>
                  <a:gd name="T83" fmla="*/ 48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4" h="87">
                    <a:moveTo>
                      <a:pt x="18" y="48"/>
                    </a:moveTo>
                    <a:lnTo>
                      <a:pt x="12" y="55"/>
                    </a:lnTo>
                    <a:lnTo>
                      <a:pt x="9" y="63"/>
                    </a:lnTo>
                    <a:lnTo>
                      <a:pt x="6" y="71"/>
                    </a:lnTo>
                    <a:lnTo>
                      <a:pt x="2" y="76"/>
                    </a:lnTo>
                    <a:lnTo>
                      <a:pt x="1" y="81"/>
                    </a:lnTo>
                    <a:lnTo>
                      <a:pt x="1" y="81"/>
                    </a:lnTo>
                    <a:lnTo>
                      <a:pt x="0" y="87"/>
                    </a:lnTo>
                    <a:lnTo>
                      <a:pt x="6" y="83"/>
                    </a:lnTo>
                    <a:lnTo>
                      <a:pt x="13" y="77"/>
                    </a:lnTo>
                    <a:lnTo>
                      <a:pt x="21" y="71"/>
                    </a:lnTo>
                    <a:lnTo>
                      <a:pt x="27" y="64"/>
                    </a:lnTo>
                    <a:lnTo>
                      <a:pt x="33" y="58"/>
                    </a:lnTo>
                    <a:lnTo>
                      <a:pt x="38" y="51"/>
                    </a:lnTo>
                    <a:lnTo>
                      <a:pt x="41" y="45"/>
                    </a:lnTo>
                    <a:lnTo>
                      <a:pt x="43" y="39"/>
                    </a:lnTo>
                    <a:lnTo>
                      <a:pt x="43" y="36"/>
                    </a:lnTo>
                    <a:lnTo>
                      <a:pt x="44" y="35"/>
                    </a:lnTo>
                    <a:lnTo>
                      <a:pt x="44" y="33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1"/>
                    </a:lnTo>
                    <a:lnTo>
                      <a:pt x="44" y="31"/>
                    </a:lnTo>
                    <a:lnTo>
                      <a:pt x="44" y="30"/>
                    </a:lnTo>
                    <a:lnTo>
                      <a:pt x="44" y="30"/>
                    </a:lnTo>
                    <a:lnTo>
                      <a:pt x="44" y="28"/>
                    </a:lnTo>
                    <a:lnTo>
                      <a:pt x="44" y="28"/>
                    </a:lnTo>
                    <a:lnTo>
                      <a:pt x="43" y="21"/>
                    </a:lnTo>
                    <a:lnTo>
                      <a:pt x="43" y="13"/>
                    </a:lnTo>
                    <a:lnTo>
                      <a:pt x="42" y="6"/>
                    </a:lnTo>
                    <a:lnTo>
                      <a:pt x="41" y="0"/>
                    </a:lnTo>
                    <a:lnTo>
                      <a:pt x="36" y="6"/>
                    </a:lnTo>
                    <a:lnTo>
                      <a:pt x="32" y="13"/>
                    </a:lnTo>
                    <a:lnTo>
                      <a:pt x="26" y="21"/>
                    </a:lnTo>
                    <a:lnTo>
                      <a:pt x="21" y="28"/>
                    </a:lnTo>
                    <a:lnTo>
                      <a:pt x="20" y="33"/>
                    </a:lnTo>
                    <a:lnTo>
                      <a:pt x="19" y="39"/>
                    </a:lnTo>
                    <a:lnTo>
                      <a:pt x="18" y="43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9" name="Freeform 214"/>
            <p:cNvSpPr>
              <a:spLocks/>
            </p:cNvSpPr>
            <p:nvPr/>
          </p:nvSpPr>
          <p:spPr bwMode="auto">
            <a:xfrm>
              <a:off x="3097" y="2256"/>
              <a:ext cx="9" cy="29"/>
            </a:xfrm>
            <a:custGeom>
              <a:avLst/>
              <a:gdLst>
                <a:gd name="T0" fmla="*/ 13 w 18"/>
                <a:gd name="T1" fmla="*/ 56 h 56"/>
                <a:gd name="T2" fmla="*/ 15 w 18"/>
                <a:gd name="T3" fmla="*/ 42 h 56"/>
                <a:gd name="T4" fmla="*/ 18 w 18"/>
                <a:gd name="T5" fmla="*/ 28 h 56"/>
                <a:gd name="T6" fmla="*/ 18 w 18"/>
                <a:gd name="T7" fmla="*/ 13 h 56"/>
                <a:gd name="T8" fmla="*/ 18 w 18"/>
                <a:gd name="T9" fmla="*/ 0 h 56"/>
                <a:gd name="T10" fmla="*/ 13 w 18"/>
                <a:gd name="T11" fmla="*/ 9 h 56"/>
                <a:gd name="T12" fmla="*/ 10 w 18"/>
                <a:gd name="T13" fmla="*/ 17 h 56"/>
                <a:gd name="T14" fmla="*/ 5 w 18"/>
                <a:gd name="T15" fmla="*/ 26 h 56"/>
                <a:gd name="T16" fmla="*/ 0 w 18"/>
                <a:gd name="T17" fmla="*/ 35 h 56"/>
                <a:gd name="T18" fmla="*/ 3 w 18"/>
                <a:gd name="T19" fmla="*/ 40 h 56"/>
                <a:gd name="T20" fmla="*/ 5 w 18"/>
                <a:gd name="T21" fmla="*/ 47 h 56"/>
                <a:gd name="T22" fmla="*/ 8 w 18"/>
                <a:gd name="T23" fmla="*/ 53 h 56"/>
                <a:gd name="T24" fmla="*/ 13 w 18"/>
                <a:gd name="T2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56">
                  <a:moveTo>
                    <a:pt x="13" y="56"/>
                  </a:moveTo>
                  <a:lnTo>
                    <a:pt x="15" y="42"/>
                  </a:lnTo>
                  <a:lnTo>
                    <a:pt x="18" y="28"/>
                  </a:lnTo>
                  <a:lnTo>
                    <a:pt x="18" y="13"/>
                  </a:lnTo>
                  <a:lnTo>
                    <a:pt x="18" y="0"/>
                  </a:lnTo>
                  <a:lnTo>
                    <a:pt x="13" y="9"/>
                  </a:lnTo>
                  <a:lnTo>
                    <a:pt x="10" y="17"/>
                  </a:lnTo>
                  <a:lnTo>
                    <a:pt x="5" y="26"/>
                  </a:lnTo>
                  <a:lnTo>
                    <a:pt x="0" y="35"/>
                  </a:lnTo>
                  <a:lnTo>
                    <a:pt x="3" y="40"/>
                  </a:lnTo>
                  <a:lnTo>
                    <a:pt x="5" y="47"/>
                  </a:lnTo>
                  <a:lnTo>
                    <a:pt x="8" y="53"/>
                  </a:lnTo>
                  <a:lnTo>
                    <a:pt x="13" y="56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15"/>
            <p:cNvSpPr>
              <a:spLocks/>
            </p:cNvSpPr>
            <p:nvPr/>
          </p:nvSpPr>
          <p:spPr bwMode="auto">
            <a:xfrm>
              <a:off x="2771" y="2392"/>
              <a:ext cx="11" cy="7"/>
            </a:xfrm>
            <a:custGeom>
              <a:avLst/>
              <a:gdLst>
                <a:gd name="T0" fmla="*/ 1 w 22"/>
                <a:gd name="T1" fmla="*/ 4 h 12"/>
                <a:gd name="T2" fmla="*/ 1 w 22"/>
                <a:gd name="T3" fmla="*/ 4 h 12"/>
                <a:gd name="T4" fmla="*/ 1 w 22"/>
                <a:gd name="T5" fmla="*/ 7 h 12"/>
                <a:gd name="T6" fmla="*/ 2 w 22"/>
                <a:gd name="T7" fmla="*/ 8 h 12"/>
                <a:gd name="T8" fmla="*/ 2 w 22"/>
                <a:gd name="T9" fmla="*/ 10 h 12"/>
                <a:gd name="T10" fmla="*/ 2 w 22"/>
                <a:gd name="T11" fmla="*/ 12 h 12"/>
                <a:gd name="T12" fmla="*/ 19 w 22"/>
                <a:gd name="T13" fmla="*/ 12 h 12"/>
                <a:gd name="T14" fmla="*/ 19 w 22"/>
                <a:gd name="T15" fmla="*/ 12 h 12"/>
                <a:gd name="T16" fmla="*/ 19 w 22"/>
                <a:gd name="T17" fmla="*/ 11 h 12"/>
                <a:gd name="T18" fmla="*/ 19 w 22"/>
                <a:gd name="T19" fmla="*/ 11 h 12"/>
                <a:gd name="T20" fmla="*/ 20 w 22"/>
                <a:gd name="T21" fmla="*/ 11 h 12"/>
                <a:gd name="T22" fmla="*/ 20 w 22"/>
                <a:gd name="T23" fmla="*/ 11 h 12"/>
                <a:gd name="T24" fmla="*/ 20 w 22"/>
                <a:gd name="T25" fmla="*/ 10 h 12"/>
                <a:gd name="T26" fmla="*/ 21 w 22"/>
                <a:gd name="T27" fmla="*/ 9 h 12"/>
                <a:gd name="T28" fmla="*/ 21 w 22"/>
                <a:gd name="T29" fmla="*/ 9 h 12"/>
                <a:gd name="T30" fmla="*/ 22 w 22"/>
                <a:gd name="T31" fmla="*/ 8 h 12"/>
                <a:gd name="T32" fmla="*/ 16 w 22"/>
                <a:gd name="T33" fmla="*/ 5 h 12"/>
                <a:gd name="T34" fmla="*/ 10 w 22"/>
                <a:gd name="T35" fmla="*/ 3 h 12"/>
                <a:gd name="T36" fmla="*/ 6 w 22"/>
                <a:gd name="T37" fmla="*/ 2 h 12"/>
                <a:gd name="T38" fmla="*/ 0 w 22"/>
                <a:gd name="T39" fmla="*/ 0 h 12"/>
                <a:gd name="T40" fmla="*/ 0 w 22"/>
                <a:gd name="T41" fmla="*/ 1 h 12"/>
                <a:gd name="T42" fmla="*/ 0 w 22"/>
                <a:gd name="T43" fmla="*/ 2 h 12"/>
                <a:gd name="T44" fmla="*/ 0 w 22"/>
                <a:gd name="T45" fmla="*/ 3 h 12"/>
                <a:gd name="T46" fmla="*/ 1 w 22"/>
                <a:gd name="T47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2" h="12">
                  <a:moveTo>
                    <a:pt x="1" y="4"/>
                  </a:moveTo>
                  <a:lnTo>
                    <a:pt x="1" y="4"/>
                  </a:lnTo>
                  <a:lnTo>
                    <a:pt x="1" y="7"/>
                  </a:lnTo>
                  <a:lnTo>
                    <a:pt x="2" y="8"/>
                  </a:lnTo>
                  <a:lnTo>
                    <a:pt x="2" y="10"/>
                  </a:lnTo>
                  <a:lnTo>
                    <a:pt x="2" y="12"/>
                  </a:lnTo>
                  <a:lnTo>
                    <a:pt x="19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20" y="10"/>
                  </a:lnTo>
                  <a:lnTo>
                    <a:pt x="21" y="9"/>
                  </a:lnTo>
                  <a:lnTo>
                    <a:pt x="21" y="9"/>
                  </a:lnTo>
                  <a:lnTo>
                    <a:pt x="22" y="8"/>
                  </a:lnTo>
                  <a:lnTo>
                    <a:pt x="16" y="5"/>
                  </a:lnTo>
                  <a:lnTo>
                    <a:pt x="10" y="3"/>
                  </a:lnTo>
                  <a:lnTo>
                    <a:pt x="6" y="2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16"/>
            <p:cNvSpPr>
              <a:spLocks/>
            </p:cNvSpPr>
            <p:nvPr/>
          </p:nvSpPr>
          <p:spPr bwMode="auto">
            <a:xfrm>
              <a:off x="2865" y="1885"/>
              <a:ext cx="22" cy="16"/>
            </a:xfrm>
            <a:custGeom>
              <a:avLst/>
              <a:gdLst>
                <a:gd name="T0" fmla="*/ 31 w 44"/>
                <a:gd name="T1" fmla="*/ 32 h 32"/>
                <a:gd name="T2" fmla="*/ 33 w 44"/>
                <a:gd name="T3" fmla="*/ 24 h 32"/>
                <a:gd name="T4" fmla="*/ 37 w 44"/>
                <a:gd name="T5" fmla="*/ 16 h 32"/>
                <a:gd name="T6" fmla="*/ 39 w 44"/>
                <a:gd name="T7" fmla="*/ 9 h 32"/>
                <a:gd name="T8" fmla="*/ 42 w 44"/>
                <a:gd name="T9" fmla="*/ 3 h 32"/>
                <a:gd name="T10" fmla="*/ 43 w 44"/>
                <a:gd name="T11" fmla="*/ 3 h 32"/>
                <a:gd name="T12" fmla="*/ 43 w 44"/>
                <a:gd name="T13" fmla="*/ 2 h 32"/>
                <a:gd name="T14" fmla="*/ 43 w 44"/>
                <a:gd name="T15" fmla="*/ 1 h 32"/>
                <a:gd name="T16" fmla="*/ 43 w 44"/>
                <a:gd name="T17" fmla="*/ 1 h 32"/>
                <a:gd name="T18" fmla="*/ 44 w 44"/>
                <a:gd name="T19" fmla="*/ 0 h 32"/>
                <a:gd name="T20" fmla="*/ 40 w 44"/>
                <a:gd name="T21" fmla="*/ 0 h 32"/>
                <a:gd name="T22" fmla="*/ 37 w 44"/>
                <a:gd name="T23" fmla="*/ 0 h 32"/>
                <a:gd name="T24" fmla="*/ 33 w 44"/>
                <a:gd name="T25" fmla="*/ 0 h 32"/>
                <a:gd name="T26" fmla="*/ 30 w 44"/>
                <a:gd name="T27" fmla="*/ 0 h 32"/>
                <a:gd name="T28" fmla="*/ 29 w 44"/>
                <a:gd name="T29" fmla="*/ 0 h 32"/>
                <a:gd name="T30" fmla="*/ 29 w 44"/>
                <a:gd name="T31" fmla="*/ 1 h 32"/>
                <a:gd name="T32" fmla="*/ 28 w 44"/>
                <a:gd name="T33" fmla="*/ 1 h 32"/>
                <a:gd name="T34" fmla="*/ 27 w 44"/>
                <a:gd name="T35" fmla="*/ 2 h 32"/>
                <a:gd name="T36" fmla="*/ 27 w 44"/>
                <a:gd name="T37" fmla="*/ 2 h 32"/>
                <a:gd name="T38" fmla="*/ 18 w 44"/>
                <a:gd name="T39" fmla="*/ 9 h 32"/>
                <a:gd name="T40" fmla="*/ 12 w 44"/>
                <a:gd name="T41" fmla="*/ 16 h 32"/>
                <a:gd name="T42" fmla="*/ 6 w 44"/>
                <a:gd name="T43" fmla="*/ 23 h 32"/>
                <a:gd name="T44" fmla="*/ 0 w 44"/>
                <a:gd name="T45" fmla="*/ 31 h 32"/>
                <a:gd name="T46" fmla="*/ 2 w 44"/>
                <a:gd name="T47" fmla="*/ 31 h 32"/>
                <a:gd name="T48" fmla="*/ 6 w 44"/>
                <a:gd name="T49" fmla="*/ 31 h 32"/>
                <a:gd name="T50" fmla="*/ 8 w 44"/>
                <a:gd name="T51" fmla="*/ 31 h 32"/>
                <a:gd name="T52" fmla="*/ 10 w 44"/>
                <a:gd name="T53" fmla="*/ 31 h 32"/>
                <a:gd name="T54" fmla="*/ 16 w 44"/>
                <a:gd name="T55" fmla="*/ 31 h 32"/>
                <a:gd name="T56" fmla="*/ 21 w 44"/>
                <a:gd name="T57" fmla="*/ 31 h 32"/>
                <a:gd name="T58" fmla="*/ 27 w 44"/>
                <a:gd name="T59" fmla="*/ 31 h 32"/>
                <a:gd name="T60" fmla="*/ 31 w 44"/>
                <a:gd name="T61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4" h="32">
                  <a:moveTo>
                    <a:pt x="31" y="32"/>
                  </a:moveTo>
                  <a:lnTo>
                    <a:pt x="33" y="24"/>
                  </a:lnTo>
                  <a:lnTo>
                    <a:pt x="37" y="16"/>
                  </a:lnTo>
                  <a:lnTo>
                    <a:pt x="39" y="9"/>
                  </a:lnTo>
                  <a:lnTo>
                    <a:pt x="42" y="3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37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8" y="1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18" y="9"/>
                  </a:lnTo>
                  <a:lnTo>
                    <a:pt x="12" y="16"/>
                  </a:lnTo>
                  <a:lnTo>
                    <a:pt x="6" y="23"/>
                  </a:lnTo>
                  <a:lnTo>
                    <a:pt x="0" y="31"/>
                  </a:lnTo>
                  <a:lnTo>
                    <a:pt x="2" y="31"/>
                  </a:lnTo>
                  <a:lnTo>
                    <a:pt x="6" y="31"/>
                  </a:lnTo>
                  <a:lnTo>
                    <a:pt x="8" y="31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7" y="31"/>
                  </a:lnTo>
                  <a:lnTo>
                    <a:pt x="31" y="32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17"/>
            <p:cNvSpPr>
              <a:spLocks/>
            </p:cNvSpPr>
            <p:nvPr/>
          </p:nvSpPr>
          <p:spPr bwMode="auto">
            <a:xfrm>
              <a:off x="2832" y="2393"/>
              <a:ext cx="31" cy="18"/>
            </a:xfrm>
            <a:custGeom>
              <a:avLst/>
              <a:gdLst>
                <a:gd name="T0" fmla="*/ 9 w 62"/>
                <a:gd name="T1" fmla="*/ 7 h 36"/>
                <a:gd name="T2" fmla="*/ 7 w 62"/>
                <a:gd name="T3" fmla="*/ 14 h 36"/>
                <a:gd name="T4" fmla="*/ 4 w 62"/>
                <a:gd name="T5" fmla="*/ 20 h 36"/>
                <a:gd name="T6" fmla="*/ 1 w 62"/>
                <a:gd name="T7" fmla="*/ 25 h 36"/>
                <a:gd name="T8" fmla="*/ 0 w 62"/>
                <a:gd name="T9" fmla="*/ 32 h 36"/>
                <a:gd name="T10" fmla="*/ 5 w 62"/>
                <a:gd name="T11" fmla="*/ 32 h 36"/>
                <a:gd name="T12" fmla="*/ 9 w 62"/>
                <a:gd name="T13" fmla="*/ 33 h 36"/>
                <a:gd name="T14" fmla="*/ 14 w 62"/>
                <a:gd name="T15" fmla="*/ 33 h 36"/>
                <a:gd name="T16" fmla="*/ 20 w 62"/>
                <a:gd name="T17" fmla="*/ 33 h 36"/>
                <a:gd name="T18" fmla="*/ 24 w 62"/>
                <a:gd name="T19" fmla="*/ 35 h 36"/>
                <a:gd name="T20" fmla="*/ 29 w 62"/>
                <a:gd name="T21" fmla="*/ 35 h 36"/>
                <a:gd name="T22" fmla="*/ 34 w 62"/>
                <a:gd name="T23" fmla="*/ 36 h 36"/>
                <a:gd name="T24" fmla="*/ 38 w 62"/>
                <a:gd name="T25" fmla="*/ 36 h 36"/>
                <a:gd name="T26" fmla="*/ 44 w 62"/>
                <a:gd name="T27" fmla="*/ 30 h 36"/>
                <a:gd name="T28" fmla="*/ 50 w 62"/>
                <a:gd name="T29" fmla="*/ 23 h 36"/>
                <a:gd name="T30" fmla="*/ 54 w 62"/>
                <a:gd name="T31" fmla="*/ 17 h 36"/>
                <a:gd name="T32" fmla="*/ 59 w 62"/>
                <a:gd name="T33" fmla="*/ 11 h 36"/>
                <a:gd name="T34" fmla="*/ 58 w 62"/>
                <a:gd name="T35" fmla="*/ 11 h 36"/>
                <a:gd name="T36" fmla="*/ 59 w 62"/>
                <a:gd name="T37" fmla="*/ 9 h 36"/>
                <a:gd name="T38" fmla="*/ 60 w 62"/>
                <a:gd name="T39" fmla="*/ 8 h 36"/>
                <a:gd name="T40" fmla="*/ 61 w 62"/>
                <a:gd name="T41" fmla="*/ 6 h 36"/>
                <a:gd name="T42" fmla="*/ 62 w 62"/>
                <a:gd name="T43" fmla="*/ 5 h 36"/>
                <a:gd name="T44" fmla="*/ 56 w 62"/>
                <a:gd name="T45" fmla="*/ 5 h 36"/>
                <a:gd name="T46" fmla="*/ 50 w 62"/>
                <a:gd name="T47" fmla="*/ 5 h 36"/>
                <a:gd name="T48" fmla="*/ 43 w 62"/>
                <a:gd name="T49" fmla="*/ 3 h 36"/>
                <a:gd name="T50" fmla="*/ 37 w 62"/>
                <a:gd name="T51" fmla="*/ 3 h 36"/>
                <a:gd name="T52" fmla="*/ 30 w 62"/>
                <a:gd name="T53" fmla="*/ 2 h 36"/>
                <a:gd name="T54" fmla="*/ 24 w 62"/>
                <a:gd name="T55" fmla="*/ 1 h 36"/>
                <a:gd name="T56" fmla="*/ 18 w 62"/>
                <a:gd name="T57" fmla="*/ 1 h 36"/>
                <a:gd name="T58" fmla="*/ 12 w 62"/>
                <a:gd name="T59" fmla="*/ 0 h 36"/>
                <a:gd name="T60" fmla="*/ 11 w 62"/>
                <a:gd name="T61" fmla="*/ 1 h 36"/>
                <a:gd name="T62" fmla="*/ 11 w 62"/>
                <a:gd name="T63" fmla="*/ 3 h 36"/>
                <a:gd name="T64" fmla="*/ 9 w 62"/>
                <a:gd name="T65" fmla="*/ 5 h 36"/>
                <a:gd name="T66" fmla="*/ 9 w 62"/>
                <a:gd name="T67" fmla="*/ 7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62" h="36">
                  <a:moveTo>
                    <a:pt x="9" y="7"/>
                  </a:moveTo>
                  <a:lnTo>
                    <a:pt x="7" y="14"/>
                  </a:lnTo>
                  <a:lnTo>
                    <a:pt x="4" y="20"/>
                  </a:lnTo>
                  <a:lnTo>
                    <a:pt x="1" y="25"/>
                  </a:lnTo>
                  <a:lnTo>
                    <a:pt x="0" y="32"/>
                  </a:lnTo>
                  <a:lnTo>
                    <a:pt x="5" y="32"/>
                  </a:lnTo>
                  <a:lnTo>
                    <a:pt x="9" y="33"/>
                  </a:lnTo>
                  <a:lnTo>
                    <a:pt x="14" y="33"/>
                  </a:lnTo>
                  <a:lnTo>
                    <a:pt x="20" y="33"/>
                  </a:lnTo>
                  <a:lnTo>
                    <a:pt x="24" y="35"/>
                  </a:lnTo>
                  <a:lnTo>
                    <a:pt x="29" y="35"/>
                  </a:lnTo>
                  <a:lnTo>
                    <a:pt x="34" y="36"/>
                  </a:lnTo>
                  <a:lnTo>
                    <a:pt x="38" y="36"/>
                  </a:lnTo>
                  <a:lnTo>
                    <a:pt x="44" y="30"/>
                  </a:lnTo>
                  <a:lnTo>
                    <a:pt x="50" y="23"/>
                  </a:lnTo>
                  <a:lnTo>
                    <a:pt x="54" y="17"/>
                  </a:lnTo>
                  <a:lnTo>
                    <a:pt x="59" y="11"/>
                  </a:lnTo>
                  <a:lnTo>
                    <a:pt x="58" y="11"/>
                  </a:lnTo>
                  <a:lnTo>
                    <a:pt x="59" y="9"/>
                  </a:lnTo>
                  <a:lnTo>
                    <a:pt x="60" y="8"/>
                  </a:lnTo>
                  <a:lnTo>
                    <a:pt x="61" y="6"/>
                  </a:lnTo>
                  <a:lnTo>
                    <a:pt x="62" y="5"/>
                  </a:lnTo>
                  <a:lnTo>
                    <a:pt x="56" y="5"/>
                  </a:lnTo>
                  <a:lnTo>
                    <a:pt x="50" y="5"/>
                  </a:lnTo>
                  <a:lnTo>
                    <a:pt x="43" y="3"/>
                  </a:lnTo>
                  <a:lnTo>
                    <a:pt x="37" y="3"/>
                  </a:lnTo>
                  <a:lnTo>
                    <a:pt x="30" y="2"/>
                  </a:lnTo>
                  <a:lnTo>
                    <a:pt x="24" y="1"/>
                  </a:lnTo>
                  <a:lnTo>
                    <a:pt x="18" y="1"/>
                  </a:lnTo>
                  <a:lnTo>
                    <a:pt x="12" y="0"/>
                  </a:lnTo>
                  <a:lnTo>
                    <a:pt x="11" y="1"/>
                  </a:lnTo>
                  <a:lnTo>
                    <a:pt x="11" y="3"/>
                  </a:lnTo>
                  <a:lnTo>
                    <a:pt x="9" y="5"/>
                  </a:lnTo>
                  <a:lnTo>
                    <a:pt x="9" y="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18"/>
            <p:cNvSpPr>
              <a:spLocks/>
            </p:cNvSpPr>
            <p:nvPr/>
          </p:nvSpPr>
          <p:spPr bwMode="auto">
            <a:xfrm>
              <a:off x="2974" y="1927"/>
              <a:ext cx="17" cy="20"/>
            </a:xfrm>
            <a:custGeom>
              <a:avLst/>
              <a:gdLst>
                <a:gd name="T0" fmla="*/ 25 w 32"/>
                <a:gd name="T1" fmla="*/ 37 h 41"/>
                <a:gd name="T2" fmla="*/ 25 w 32"/>
                <a:gd name="T3" fmla="*/ 36 h 41"/>
                <a:gd name="T4" fmla="*/ 24 w 32"/>
                <a:gd name="T5" fmla="*/ 36 h 41"/>
                <a:gd name="T6" fmla="*/ 23 w 32"/>
                <a:gd name="T7" fmla="*/ 30 h 41"/>
                <a:gd name="T8" fmla="*/ 25 w 32"/>
                <a:gd name="T9" fmla="*/ 23 h 41"/>
                <a:gd name="T10" fmla="*/ 28 w 32"/>
                <a:gd name="T11" fmla="*/ 17 h 41"/>
                <a:gd name="T12" fmla="*/ 30 w 32"/>
                <a:gd name="T13" fmla="*/ 13 h 41"/>
                <a:gd name="T14" fmla="*/ 32 w 32"/>
                <a:gd name="T15" fmla="*/ 7 h 41"/>
                <a:gd name="T16" fmla="*/ 29 w 32"/>
                <a:gd name="T17" fmla="*/ 5 h 41"/>
                <a:gd name="T18" fmla="*/ 25 w 32"/>
                <a:gd name="T19" fmla="*/ 4 h 41"/>
                <a:gd name="T20" fmla="*/ 22 w 32"/>
                <a:gd name="T21" fmla="*/ 1 h 41"/>
                <a:gd name="T22" fmla="*/ 18 w 32"/>
                <a:gd name="T23" fmla="*/ 0 h 41"/>
                <a:gd name="T24" fmla="*/ 16 w 32"/>
                <a:gd name="T25" fmla="*/ 4 h 41"/>
                <a:gd name="T26" fmla="*/ 13 w 32"/>
                <a:gd name="T27" fmla="*/ 6 h 41"/>
                <a:gd name="T28" fmla="*/ 10 w 32"/>
                <a:gd name="T29" fmla="*/ 7 h 41"/>
                <a:gd name="T30" fmla="*/ 7 w 32"/>
                <a:gd name="T31" fmla="*/ 9 h 41"/>
                <a:gd name="T32" fmla="*/ 6 w 32"/>
                <a:gd name="T33" fmla="*/ 14 h 41"/>
                <a:gd name="T34" fmla="*/ 3 w 32"/>
                <a:gd name="T35" fmla="*/ 17 h 41"/>
                <a:gd name="T36" fmla="*/ 2 w 32"/>
                <a:gd name="T37" fmla="*/ 22 h 41"/>
                <a:gd name="T38" fmla="*/ 0 w 32"/>
                <a:gd name="T39" fmla="*/ 26 h 41"/>
                <a:gd name="T40" fmla="*/ 0 w 32"/>
                <a:gd name="T41" fmla="*/ 26 h 41"/>
                <a:gd name="T42" fmla="*/ 0 w 32"/>
                <a:gd name="T43" fmla="*/ 27 h 41"/>
                <a:gd name="T44" fmla="*/ 0 w 32"/>
                <a:gd name="T45" fmla="*/ 27 h 41"/>
                <a:gd name="T46" fmla="*/ 0 w 32"/>
                <a:gd name="T47" fmla="*/ 27 h 41"/>
                <a:gd name="T48" fmla="*/ 0 w 32"/>
                <a:gd name="T49" fmla="*/ 27 h 41"/>
                <a:gd name="T50" fmla="*/ 6 w 32"/>
                <a:gd name="T51" fmla="*/ 30 h 41"/>
                <a:gd name="T52" fmla="*/ 13 w 32"/>
                <a:gd name="T53" fmla="*/ 34 h 41"/>
                <a:gd name="T54" fmla="*/ 20 w 32"/>
                <a:gd name="T55" fmla="*/ 37 h 41"/>
                <a:gd name="T56" fmla="*/ 25 w 32"/>
                <a:gd name="T57" fmla="*/ 41 h 41"/>
                <a:gd name="T58" fmla="*/ 25 w 32"/>
                <a:gd name="T59" fmla="*/ 3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2" h="41">
                  <a:moveTo>
                    <a:pt x="25" y="37"/>
                  </a:moveTo>
                  <a:lnTo>
                    <a:pt x="25" y="36"/>
                  </a:lnTo>
                  <a:lnTo>
                    <a:pt x="24" y="36"/>
                  </a:lnTo>
                  <a:lnTo>
                    <a:pt x="23" y="30"/>
                  </a:lnTo>
                  <a:lnTo>
                    <a:pt x="25" y="23"/>
                  </a:lnTo>
                  <a:lnTo>
                    <a:pt x="28" y="17"/>
                  </a:lnTo>
                  <a:lnTo>
                    <a:pt x="30" y="13"/>
                  </a:lnTo>
                  <a:lnTo>
                    <a:pt x="32" y="7"/>
                  </a:lnTo>
                  <a:lnTo>
                    <a:pt x="29" y="5"/>
                  </a:lnTo>
                  <a:lnTo>
                    <a:pt x="25" y="4"/>
                  </a:lnTo>
                  <a:lnTo>
                    <a:pt x="22" y="1"/>
                  </a:lnTo>
                  <a:lnTo>
                    <a:pt x="18" y="0"/>
                  </a:lnTo>
                  <a:lnTo>
                    <a:pt x="16" y="4"/>
                  </a:lnTo>
                  <a:lnTo>
                    <a:pt x="13" y="6"/>
                  </a:lnTo>
                  <a:lnTo>
                    <a:pt x="10" y="7"/>
                  </a:lnTo>
                  <a:lnTo>
                    <a:pt x="7" y="9"/>
                  </a:lnTo>
                  <a:lnTo>
                    <a:pt x="6" y="14"/>
                  </a:lnTo>
                  <a:lnTo>
                    <a:pt x="3" y="17"/>
                  </a:lnTo>
                  <a:lnTo>
                    <a:pt x="2" y="22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6" y="30"/>
                  </a:lnTo>
                  <a:lnTo>
                    <a:pt x="13" y="34"/>
                  </a:lnTo>
                  <a:lnTo>
                    <a:pt x="20" y="37"/>
                  </a:lnTo>
                  <a:lnTo>
                    <a:pt x="25" y="41"/>
                  </a:lnTo>
                  <a:lnTo>
                    <a:pt x="25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19"/>
            <p:cNvSpPr>
              <a:spLocks/>
            </p:cNvSpPr>
            <p:nvPr/>
          </p:nvSpPr>
          <p:spPr bwMode="auto">
            <a:xfrm>
              <a:off x="2675" y="2295"/>
              <a:ext cx="11" cy="28"/>
            </a:xfrm>
            <a:custGeom>
              <a:avLst/>
              <a:gdLst>
                <a:gd name="T0" fmla="*/ 1 w 22"/>
                <a:gd name="T1" fmla="*/ 8 h 55"/>
                <a:gd name="T2" fmla="*/ 1 w 22"/>
                <a:gd name="T3" fmla="*/ 7 h 55"/>
                <a:gd name="T4" fmla="*/ 3 w 22"/>
                <a:gd name="T5" fmla="*/ 18 h 55"/>
                <a:gd name="T6" fmla="*/ 6 w 22"/>
                <a:gd name="T7" fmla="*/ 29 h 55"/>
                <a:gd name="T8" fmla="*/ 8 w 22"/>
                <a:gd name="T9" fmla="*/ 39 h 55"/>
                <a:gd name="T10" fmla="*/ 11 w 22"/>
                <a:gd name="T11" fmla="*/ 48 h 55"/>
                <a:gd name="T12" fmla="*/ 16 w 22"/>
                <a:gd name="T13" fmla="*/ 55 h 55"/>
                <a:gd name="T14" fmla="*/ 16 w 22"/>
                <a:gd name="T15" fmla="*/ 32 h 55"/>
                <a:gd name="T16" fmla="*/ 17 w 22"/>
                <a:gd name="T17" fmla="*/ 30 h 55"/>
                <a:gd name="T18" fmla="*/ 18 w 22"/>
                <a:gd name="T19" fmla="*/ 31 h 55"/>
                <a:gd name="T20" fmla="*/ 22 w 22"/>
                <a:gd name="T21" fmla="*/ 29 h 55"/>
                <a:gd name="T22" fmla="*/ 16 w 22"/>
                <a:gd name="T23" fmla="*/ 22 h 55"/>
                <a:gd name="T24" fmla="*/ 10 w 22"/>
                <a:gd name="T25" fmla="*/ 14 h 55"/>
                <a:gd name="T26" fmla="*/ 6 w 22"/>
                <a:gd name="T27" fmla="*/ 7 h 55"/>
                <a:gd name="T28" fmla="*/ 0 w 22"/>
                <a:gd name="T29" fmla="*/ 0 h 55"/>
                <a:gd name="T30" fmla="*/ 0 w 22"/>
                <a:gd name="T31" fmla="*/ 2 h 55"/>
                <a:gd name="T32" fmla="*/ 1 w 22"/>
                <a:gd name="T33" fmla="*/ 3 h 55"/>
                <a:gd name="T34" fmla="*/ 1 w 22"/>
                <a:gd name="T35" fmla="*/ 6 h 55"/>
                <a:gd name="T36" fmla="*/ 1 w 22"/>
                <a:gd name="T37" fmla="*/ 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2" h="55">
                  <a:moveTo>
                    <a:pt x="1" y="8"/>
                  </a:moveTo>
                  <a:lnTo>
                    <a:pt x="1" y="7"/>
                  </a:lnTo>
                  <a:lnTo>
                    <a:pt x="3" y="18"/>
                  </a:lnTo>
                  <a:lnTo>
                    <a:pt x="6" y="29"/>
                  </a:lnTo>
                  <a:lnTo>
                    <a:pt x="8" y="39"/>
                  </a:lnTo>
                  <a:lnTo>
                    <a:pt x="11" y="48"/>
                  </a:lnTo>
                  <a:lnTo>
                    <a:pt x="16" y="55"/>
                  </a:lnTo>
                  <a:lnTo>
                    <a:pt x="16" y="32"/>
                  </a:lnTo>
                  <a:lnTo>
                    <a:pt x="17" y="30"/>
                  </a:lnTo>
                  <a:lnTo>
                    <a:pt x="18" y="31"/>
                  </a:lnTo>
                  <a:lnTo>
                    <a:pt x="22" y="29"/>
                  </a:lnTo>
                  <a:lnTo>
                    <a:pt x="16" y="22"/>
                  </a:lnTo>
                  <a:lnTo>
                    <a:pt x="10" y="14"/>
                  </a:lnTo>
                  <a:lnTo>
                    <a:pt x="6" y="7"/>
                  </a:lnTo>
                  <a:lnTo>
                    <a:pt x="0" y="0"/>
                  </a:lnTo>
                  <a:lnTo>
                    <a:pt x="0" y="2"/>
                  </a:lnTo>
                  <a:lnTo>
                    <a:pt x="1" y="3"/>
                  </a:lnTo>
                  <a:lnTo>
                    <a:pt x="1" y="6"/>
                  </a:lnTo>
                  <a:lnTo>
                    <a:pt x="1" y="8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20"/>
            <p:cNvSpPr>
              <a:spLocks/>
            </p:cNvSpPr>
            <p:nvPr/>
          </p:nvSpPr>
          <p:spPr bwMode="auto">
            <a:xfrm>
              <a:off x="2948" y="1917"/>
              <a:ext cx="23" cy="18"/>
            </a:xfrm>
            <a:custGeom>
              <a:avLst/>
              <a:gdLst>
                <a:gd name="T0" fmla="*/ 30 w 46"/>
                <a:gd name="T1" fmla="*/ 37 h 37"/>
                <a:gd name="T2" fmla="*/ 34 w 46"/>
                <a:gd name="T3" fmla="*/ 30 h 37"/>
                <a:gd name="T4" fmla="*/ 38 w 46"/>
                <a:gd name="T5" fmla="*/ 23 h 37"/>
                <a:gd name="T6" fmla="*/ 41 w 46"/>
                <a:gd name="T7" fmla="*/ 17 h 37"/>
                <a:gd name="T8" fmla="*/ 45 w 46"/>
                <a:gd name="T9" fmla="*/ 10 h 37"/>
                <a:gd name="T10" fmla="*/ 46 w 46"/>
                <a:gd name="T11" fmla="*/ 10 h 37"/>
                <a:gd name="T12" fmla="*/ 46 w 46"/>
                <a:gd name="T13" fmla="*/ 10 h 37"/>
                <a:gd name="T14" fmla="*/ 46 w 46"/>
                <a:gd name="T15" fmla="*/ 10 h 37"/>
                <a:gd name="T16" fmla="*/ 46 w 46"/>
                <a:gd name="T17" fmla="*/ 10 h 37"/>
                <a:gd name="T18" fmla="*/ 46 w 46"/>
                <a:gd name="T19" fmla="*/ 10 h 37"/>
                <a:gd name="T20" fmla="*/ 40 w 46"/>
                <a:gd name="T21" fmla="*/ 7 h 37"/>
                <a:gd name="T22" fmla="*/ 34 w 46"/>
                <a:gd name="T23" fmla="*/ 5 h 37"/>
                <a:gd name="T24" fmla="*/ 28 w 46"/>
                <a:gd name="T25" fmla="*/ 3 h 37"/>
                <a:gd name="T26" fmla="*/ 22 w 46"/>
                <a:gd name="T27" fmla="*/ 0 h 37"/>
                <a:gd name="T28" fmla="*/ 22 w 46"/>
                <a:gd name="T29" fmla="*/ 0 h 37"/>
                <a:gd name="T30" fmla="*/ 22 w 46"/>
                <a:gd name="T31" fmla="*/ 0 h 37"/>
                <a:gd name="T32" fmla="*/ 22 w 46"/>
                <a:gd name="T33" fmla="*/ 0 h 37"/>
                <a:gd name="T34" fmla="*/ 22 w 46"/>
                <a:gd name="T35" fmla="*/ 0 h 37"/>
                <a:gd name="T36" fmla="*/ 22 w 46"/>
                <a:gd name="T37" fmla="*/ 0 h 37"/>
                <a:gd name="T38" fmla="*/ 17 w 46"/>
                <a:gd name="T39" fmla="*/ 6 h 37"/>
                <a:gd name="T40" fmla="*/ 14 w 46"/>
                <a:gd name="T41" fmla="*/ 11 h 37"/>
                <a:gd name="T42" fmla="*/ 9 w 46"/>
                <a:gd name="T43" fmla="*/ 17 h 37"/>
                <a:gd name="T44" fmla="*/ 5 w 46"/>
                <a:gd name="T45" fmla="*/ 21 h 37"/>
                <a:gd name="T46" fmla="*/ 3 w 46"/>
                <a:gd name="T47" fmla="*/ 22 h 37"/>
                <a:gd name="T48" fmla="*/ 3 w 46"/>
                <a:gd name="T49" fmla="*/ 23 h 37"/>
                <a:gd name="T50" fmla="*/ 2 w 46"/>
                <a:gd name="T51" fmla="*/ 25 h 37"/>
                <a:gd name="T52" fmla="*/ 1 w 46"/>
                <a:gd name="T53" fmla="*/ 25 h 37"/>
                <a:gd name="T54" fmla="*/ 1 w 46"/>
                <a:gd name="T55" fmla="*/ 26 h 37"/>
                <a:gd name="T56" fmla="*/ 1 w 46"/>
                <a:gd name="T57" fmla="*/ 26 h 37"/>
                <a:gd name="T58" fmla="*/ 0 w 46"/>
                <a:gd name="T59" fmla="*/ 26 h 37"/>
                <a:gd name="T60" fmla="*/ 0 w 46"/>
                <a:gd name="T61" fmla="*/ 27 h 37"/>
                <a:gd name="T62" fmla="*/ 8 w 46"/>
                <a:gd name="T63" fmla="*/ 29 h 37"/>
                <a:gd name="T64" fmla="*/ 15 w 46"/>
                <a:gd name="T65" fmla="*/ 32 h 37"/>
                <a:gd name="T66" fmla="*/ 22 w 46"/>
                <a:gd name="T67" fmla="*/ 35 h 37"/>
                <a:gd name="T68" fmla="*/ 30 w 46"/>
                <a:gd name="T69" fmla="*/ 37 h 37"/>
                <a:gd name="T70" fmla="*/ 30 w 46"/>
                <a:gd name="T71" fmla="*/ 37 h 37"/>
                <a:gd name="T72" fmla="*/ 30 w 46"/>
                <a:gd name="T73" fmla="*/ 37 h 37"/>
                <a:gd name="T74" fmla="*/ 30 w 46"/>
                <a:gd name="T75" fmla="*/ 37 h 37"/>
                <a:gd name="T76" fmla="*/ 30 w 46"/>
                <a:gd name="T77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6" h="37">
                  <a:moveTo>
                    <a:pt x="30" y="37"/>
                  </a:moveTo>
                  <a:lnTo>
                    <a:pt x="34" y="30"/>
                  </a:lnTo>
                  <a:lnTo>
                    <a:pt x="38" y="23"/>
                  </a:lnTo>
                  <a:lnTo>
                    <a:pt x="41" y="17"/>
                  </a:lnTo>
                  <a:lnTo>
                    <a:pt x="45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0" y="7"/>
                  </a:lnTo>
                  <a:lnTo>
                    <a:pt x="34" y="5"/>
                  </a:lnTo>
                  <a:lnTo>
                    <a:pt x="28" y="3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17" y="6"/>
                  </a:lnTo>
                  <a:lnTo>
                    <a:pt x="14" y="11"/>
                  </a:lnTo>
                  <a:lnTo>
                    <a:pt x="9" y="17"/>
                  </a:lnTo>
                  <a:lnTo>
                    <a:pt x="5" y="21"/>
                  </a:lnTo>
                  <a:lnTo>
                    <a:pt x="3" y="22"/>
                  </a:lnTo>
                  <a:lnTo>
                    <a:pt x="3" y="23"/>
                  </a:lnTo>
                  <a:lnTo>
                    <a:pt x="2" y="25"/>
                  </a:lnTo>
                  <a:lnTo>
                    <a:pt x="1" y="25"/>
                  </a:lnTo>
                  <a:lnTo>
                    <a:pt x="1" y="26"/>
                  </a:lnTo>
                  <a:lnTo>
                    <a:pt x="1" y="26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8" y="29"/>
                  </a:lnTo>
                  <a:lnTo>
                    <a:pt x="15" y="32"/>
                  </a:lnTo>
                  <a:lnTo>
                    <a:pt x="22" y="35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21"/>
            <p:cNvSpPr>
              <a:spLocks/>
            </p:cNvSpPr>
            <p:nvPr/>
          </p:nvSpPr>
          <p:spPr bwMode="auto">
            <a:xfrm>
              <a:off x="2614" y="2004"/>
              <a:ext cx="53" cy="305"/>
            </a:xfrm>
            <a:custGeom>
              <a:avLst/>
              <a:gdLst>
                <a:gd name="T0" fmla="*/ 102 w 106"/>
                <a:gd name="T1" fmla="*/ 51 h 611"/>
                <a:gd name="T2" fmla="*/ 102 w 106"/>
                <a:gd name="T3" fmla="*/ 40 h 611"/>
                <a:gd name="T4" fmla="*/ 101 w 106"/>
                <a:gd name="T5" fmla="*/ 28 h 611"/>
                <a:gd name="T6" fmla="*/ 101 w 106"/>
                <a:gd name="T7" fmla="*/ 13 h 611"/>
                <a:gd name="T8" fmla="*/ 101 w 106"/>
                <a:gd name="T9" fmla="*/ 0 h 611"/>
                <a:gd name="T10" fmla="*/ 59 w 106"/>
                <a:gd name="T11" fmla="*/ 68 h 611"/>
                <a:gd name="T12" fmla="*/ 26 w 106"/>
                <a:gd name="T13" fmla="*/ 141 h 611"/>
                <a:gd name="T14" fmla="*/ 7 w 106"/>
                <a:gd name="T15" fmla="*/ 221 h 611"/>
                <a:gd name="T16" fmla="*/ 0 w 106"/>
                <a:gd name="T17" fmla="*/ 305 h 611"/>
                <a:gd name="T18" fmla="*/ 2 w 106"/>
                <a:gd name="T19" fmla="*/ 345 h 611"/>
                <a:gd name="T20" fmla="*/ 7 w 106"/>
                <a:gd name="T21" fmla="*/ 386 h 611"/>
                <a:gd name="T22" fmla="*/ 9 w 106"/>
                <a:gd name="T23" fmla="*/ 383 h 611"/>
                <a:gd name="T24" fmla="*/ 10 w 106"/>
                <a:gd name="T25" fmla="*/ 381 h 611"/>
                <a:gd name="T26" fmla="*/ 23 w 106"/>
                <a:gd name="T27" fmla="*/ 397 h 611"/>
                <a:gd name="T28" fmla="*/ 18 w 106"/>
                <a:gd name="T29" fmla="*/ 416 h 611"/>
                <a:gd name="T30" fmla="*/ 16 w 106"/>
                <a:gd name="T31" fmla="*/ 433 h 611"/>
                <a:gd name="T32" fmla="*/ 23 w 106"/>
                <a:gd name="T33" fmla="*/ 455 h 611"/>
                <a:gd name="T34" fmla="*/ 31 w 106"/>
                <a:gd name="T35" fmla="*/ 462 h 611"/>
                <a:gd name="T36" fmla="*/ 48 w 106"/>
                <a:gd name="T37" fmla="*/ 484 h 611"/>
                <a:gd name="T38" fmla="*/ 52 w 106"/>
                <a:gd name="T39" fmla="*/ 516 h 611"/>
                <a:gd name="T40" fmla="*/ 54 w 106"/>
                <a:gd name="T41" fmla="*/ 533 h 611"/>
                <a:gd name="T42" fmla="*/ 58 w 106"/>
                <a:gd name="T43" fmla="*/ 539 h 611"/>
                <a:gd name="T44" fmla="*/ 68 w 106"/>
                <a:gd name="T45" fmla="*/ 547 h 611"/>
                <a:gd name="T46" fmla="*/ 86 w 106"/>
                <a:gd name="T47" fmla="*/ 550 h 611"/>
                <a:gd name="T48" fmla="*/ 83 w 106"/>
                <a:gd name="T49" fmla="*/ 570 h 611"/>
                <a:gd name="T50" fmla="*/ 86 w 106"/>
                <a:gd name="T51" fmla="*/ 589 h 611"/>
                <a:gd name="T52" fmla="*/ 97 w 106"/>
                <a:gd name="T53" fmla="*/ 604 h 611"/>
                <a:gd name="T54" fmla="*/ 101 w 106"/>
                <a:gd name="T55" fmla="*/ 599 h 611"/>
                <a:gd name="T56" fmla="*/ 101 w 106"/>
                <a:gd name="T57" fmla="*/ 575 h 611"/>
                <a:gd name="T58" fmla="*/ 102 w 106"/>
                <a:gd name="T59" fmla="*/ 563 h 611"/>
                <a:gd name="T60" fmla="*/ 102 w 106"/>
                <a:gd name="T61" fmla="*/ 562 h 611"/>
                <a:gd name="T62" fmla="*/ 102 w 106"/>
                <a:gd name="T63" fmla="*/ 561 h 611"/>
                <a:gd name="T64" fmla="*/ 90 w 106"/>
                <a:gd name="T65" fmla="*/ 530 h 611"/>
                <a:gd name="T66" fmla="*/ 62 w 106"/>
                <a:gd name="T67" fmla="*/ 471 h 611"/>
                <a:gd name="T68" fmla="*/ 44 w 106"/>
                <a:gd name="T69" fmla="*/ 407 h 611"/>
                <a:gd name="T70" fmla="*/ 33 w 106"/>
                <a:gd name="T71" fmla="*/ 340 h 611"/>
                <a:gd name="T72" fmla="*/ 33 w 106"/>
                <a:gd name="T73" fmla="*/ 270 h 611"/>
                <a:gd name="T74" fmla="*/ 43 w 106"/>
                <a:gd name="T75" fmla="*/ 204 h 611"/>
                <a:gd name="T76" fmla="*/ 61 w 106"/>
                <a:gd name="T77" fmla="*/ 141 h 611"/>
                <a:gd name="T78" fmla="*/ 87 w 106"/>
                <a:gd name="T79" fmla="*/ 81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06" h="611">
                  <a:moveTo>
                    <a:pt x="104" y="54"/>
                  </a:moveTo>
                  <a:lnTo>
                    <a:pt x="102" y="51"/>
                  </a:lnTo>
                  <a:lnTo>
                    <a:pt x="102" y="46"/>
                  </a:lnTo>
                  <a:lnTo>
                    <a:pt x="102" y="40"/>
                  </a:lnTo>
                  <a:lnTo>
                    <a:pt x="101" y="34"/>
                  </a:lnTo>
                  <a:lnTo>
                    <a:pt x="101" y="28"/>
                  </a:lnTo>
                  <a:lnTo>
                    <a:pt x="101" y="21"/>
                  </a:lnTo>
                  <a:lnTo>
                    <a:pt x="101" y="13"/>
                  </a:lnTo>
                  <a:lnTo>
                    <a:pt x="101" y="6"/>
                  </a:lnTo>
                  <a:lnTo>
                    <a:pt x="101" y="0"/>
                  </a:lnTo>
                  <a:lnTo>
                    <a:pt x="78" y="33"/>
                  </a:lnTo>
                  <a:lnTo>
                    <a:pt x="59" y="68"/>
                  </a:lnTo>
                  <a:lnTo>
                    <a:pt x="41" y="103"/>
                  </a:lnTo>
                  <a:lnTo>
                    <a:pt x="26" y="141"/>
                  </a:lnTo>
                  <a:lnTo>
                    <a:pt x="15" y="181"/>
                  </a:lnTo>
                  <a:lnTo>
                    <a:pt x="7" y="221"/>
                  </a:lnTo>
                  <a:lnTo>
                    <a:pt x="2" y="262"/>
                  </a:lnTo>
                  <a:lnTo>
                    <a:pt x="0" y="305"/>
                  </a:lnTo>
                  <a:lnTo>
                    <a:pt x="0" y="326"/>
                  </a:lnTo>
                  <a:lnTo>
                    <a:pt x="2" y="345"/>
                  </a:lnTo>
                  <a:lnTo>
                    <a:pt x="3" y="366"/>
                  </a:lnTo>
                  <a:lnTo>
                    <a:pt x="7" y="386"/>
                  </a:lnTo>
                  <a:lnTo>
                    <a:pt x="8" y="385"/>
                  </a:lnTo>
                  <a:lnTo>
                    <a:pt x="9" y="383"/>
                  </a:lnTo>
                  <a:lnTo>
                    <a:pt x="9" y="382"/>
                  </a:lnTo>
                  <a:lnTo>
                    <a:pt x="10" y="381"/>
                  </a:lnTo>
                  <a:lnTo>
                    <a:pt x="22" y="388"/>
                  </a:lnTo>
                  <a:lnTo>
                    <a:pt x="23" y="397"/>
                  </a:lnTo>
                  <a:lnTo>
                    <a:pt x="22" y="407"/>
                  </a:lnTo>
                  <a:lnTo>
                    <a:pt x="18" y="416"/>
                  </a:lnTo>
                  <a:lnTo>
                    <a:pt x="14" y="422"/>
                  </a:lnTo>
                  <a:lnTo>
                    <a:pt x="16" y="433"/>
                  </a:lnTo>
                  <a:lnTo>
                    <a:pt x="20" y="443"/>
                  </a:lnTo>
                  <a:lnTo>
                    <a:pt x="23" y="455"/>
                  </a:lnTo>
                  <a:lnTo>
                    <a:pt x="26" y="467"/>
                  </a:lnTo>
                  <a:lnTo>
                    <a:pt x="31" y="462"/>
                  </a:lnTo>
                  <a:lnTo>
                    <a:pt x="47" y="467"/>
                  </a:lnTo>
                  <a:lnTo>
                    <a:pt x="48" y="484"/>
                  </a:lnTo>
                  <a:lnTo>
                    <a:pt x="51" y="500"/>
                  </a:lnTo>
                  <a:lnTo>
                    <a:pt x="52" y="516"/>
                  </a:lnTo>
                  <a:lnTo>
                    <a:pt x="53" y="531"/>
                  </a:lnTo>
                  <a:lnTo>
                    <a:pt x="54" y="533"/>
                  </a:lnTo>
                  <a:lnTo>
                    <a:pt x="56" y="536"/>
                  </a:lnTo>
                  <a:lnTo>
                    <a:pt x="58" y="539"/>
                  </a:lnTo>
                  <a:lnTo>
                    <a:pt x="59" y="541"/>
                  </a:lnTo>
                  <a:lnTo>
                    <a:pt x="68" y="547"/>
                  </a:lnTo>
                  <a:lnTo>
                    <a:pt x="86" y="538"/>
                  </a:lnTo>
                  <a:lnTo>
                    <a:pt x="86" y="550"/>
                  </a:lnTo>
                  <a:lnTo>
                    <a:pt x="84" y="560"/>
                  </a:lnTo>
                  <a:lnTo>
                    <a:pt x="83" y="570"/>
                  </a:lnTo>
                  <a:lnTo>
                    <a:pt x="82" y="581"/>
                  </a:lnTo>
                  <a:lnTo>
                    <a:pt x="86" y="589"/>
                  </a:lnTo>
                  <a:lnTo>
                    <a:pt x="91" y="596"/>
                  </a:lnTo>
                  <a:lnTo>
                    <a:pt x="97" y="604"/>
                  </a:lnTo>
                  <a:lnTo>
                    <a:pt x="102" y="611"/>
                  </a:lnTo>
                  <a:lnTo>
                    <a:pt x="101" y="599"/>
                  </a:lnTo>
                  <a:lnTo>
                    <a:pt x="101" y="586"/>
                  </a:lnTo>
                  <a:lnTo>
                    <a:pt x="101" y="575"/>
                  </a:lnTo>
                  <a:lnTo>
                    <a:pt x="102" y="563"/>
                  </a:lnTo>
                  <a:lnTo>
                    <a:pt x="102" y="563"/>
                  </a:lnTo>
                  <a:lnTo>
                    <a:pt x="102" y="562"/>
                  </a:lnTo>
                  <a:lnTo>
                    <a:pt x="102" y="562"/>
                  </a:lnTo>
                  <a:lnTo>
                    <a:pt x="102" y="561"/>
                  </a:lnTo>
                  <a:lnTo>
                    <a:pt x="102" y="561"/>
                  </a:lnTo>
                  <a:lnTo>
                    <a:pt x="106" y="559"/>
                  </a:lnTo>
                  <a:lnTo>
                    <a:pt x="90" y="530"/>
                  </a:lnTo>
                  <a:lnTo>
                    <a:pt x="75" y="501"/>
                  </a:lnTo>
                  <a:lnTo>
                    <a:pt x="62" y="471"/>
                  </a:lnTo>
                  <a:lnTo>
                    <a:pt x="52" y="439"/>
                  </a:lnTo>
                  <a:lnTo>
                    <a:pt x="44" y="407"/>
                  </a:lnTo>
                  <a:lnTo>
                    <a:pt x="37" y="374"/>
                  </a:lnTo>
                  <a:lnTo>
                    <a:pt x="33" y="340"/>
                  </a:lnTo>
                  <a:lnTo>
                    <a:pt x="32" y="305"/>
                  </a:lnTo>
                  <a:lnTo>
                    <a:pt x="33" y="270"/>
                  </a:lnTo>
                  <a:lnTo>
                    <a:pt x="37" y="237"/>
                  </a:lnTo>
                  <a:lnTo>
                    <a:pt x="43" y="204"/>
                  </a:lnTo>
                  <a:lnTo>
                    <a:pt x="51" y="172"/>
                  </a:lnTo>
                  <a:lnTo>
                    <a:pt x="61" y="141"/>
                  </a:lnTo>
                  <a:lnTo>
                    <a:pt x="74" y="110"/>
                  </a:lnTo>
                  <a:lnTo>
                    <a:pt x="87" y="81"/>
                  </a:lnTo>
                  <a:lnTo>
                    <a:pt x="104" y="5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22"/>
            <p:cNvSpPr>
              <a:spLocks/>
            </p:cNvSpPr>
            <p:nvPr/>
          </p:nvSpPr>
          <p:spPr bwMode="auto">
            <a:xfrm>
              <a:off x="2826" y="1902"/>
              <a:ext cx="21" cy="19"/>
            </a:xfrm>
            <a:custGeom>
              <a:avLst/>
              <a:gdLst>
                <a:gd name="T0" fmla="*/ 41 w 41"/>
                <a:gd name="T1" fmla="*/ 4 h 39"/>
                <a:gd name="T2" fmla="*/ 40 w 41"/>
                <a:gd name="T3" fmla="*/ 4 h 39"/>
                <a:gd name="T4" fmla="*/ 40 w 41"/>
                <a:gd name="T5" fmla="*/ 3 h 39"/>
                <a:gd name="T6" fmla="*/ 41 w 41"/>
                <a:gd name="T7" fmla="*/ 2 h 39"/>
                <a:gd name="T8" fmla="*/ 41 w 41"/>
                <a:gd name="T9" fmla="*/ 2 h 39"/>
                <a:gd name="T10" fmla="*/ 41 w 41"/>
                <a:gd name="T11" fmla="*/ 0 h 39"/>
                <a:gd name="T12" fmla="*/ 35 w 41"/>
                <a:gd name="T13" fmla="*/ 2 h 39"/>
                <a:gd name="T14" fmla="*/ 30 w 41"/>
                <a:gd name="T15" fmla="*/ 2 h 39"/>
                <a:gd name="T16" fmla="*/ 23 w 41"/>
                <a:gd name="T17" fmla="*/ 3 h 39"/>
                <a:gd name="T18" fmla="*/ 17 w 41"/>
                <a:gd name="T19" fmla="*/ 4 h 39"/>
                <a:gd name="T20" fmla="*/ 17 w 41"/>
                <a:gd name="T21" fmla="*/ 5 h 39"/>
                <a:gd name="T22" fmla="*/ 17 w 41"/>
                <a:gd name="T23" fmla="*/ 5 h 39"/>
                <a:gd name="T24" fmla="*/ 16 w 41"/>
                <a:gd name="T25" fmla="*/ 6 h 39"/>
                <a:gd name="T26" fmla="*/ 16 w 41"/>
                <a:gd name="T27" fmla="*/ 7 h 39"/>
                <a:gd name="T28" fmla="*/ 16 w 41"/>
                <a:gd name="T29" fmla="*/ 7 h 39"/>
                <a:gd name="T30" fmla="*/ 12 w 41"/>
                <a:gd name="T31" fmla="*/ 17 h 39"/>
                <a:gd name="T32" fmla="*/ 9 w 41"/>
                <a:gd name="T33" fmla="*/ 25 h 39"/>
                <a:gd name="T34" fmla="*/ 4 w 41"/>
                <a:gd name="T35" fmla="*/ 32 h 39"/>
                <a:gd name="T36" fmla="*/ 0 w 41"/>
                <a:gd name="T37" fmla="*/ 39 h 39"/>
                <a:gd name="T38" fmla="*/ 8 w 41"/>
                <a:gd name="T39" fmla="*/ 37 h 39"/>
                <a:gd name="T40" fmla="*/ 15 w 41"/>
                <a:gd name="T41" fmla="*/ 36 h 39"/>
                <a:gd name="T42" fmla="*/ 22 w 41"/>
                <a:gd name="T43" fmla="*/ 35 h 39"/>
                <a:gd name="T44" fmla="*/ 30 w 41"/>
                <a:gd name="T45" fmla="*/ 34 h 39"/>
                <a:gd name="T46" fmla="*/ 32 w 41"/>
                <a:gd name="T47" fmla="*/ 27 h 39"/>
                <a:gd name="T48" fmla="*/ 35 w 41"/>
                <a:gd name="T49" fmla="*/ 19 h 39"/>
                <a:gd name="T50" fmla="*/ 38 w 41"/>
                <a:gd name="T51" fmla="*/ 12 h 39"/>
                <a:gd name="T52" fmla="*/ 41 w 41"/>
                <a:gd name="T53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1" h="39">
                  <a:moveTo>
                    <a:pt x="41" y="4"/>
                  </a:moveTo>
                  <a:lnTo>
                    <a:pt x="40" y="4"/>
                  </a:lnTo>
                  <a:lnTo>
                    <a:pt x="40" y="3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35" y="2"/>
                  </a:lnTo>
                  <a:lnTo>
                    <a:pt x="30" y="2"/>
                  </a:lnTo>
                  <a:lnTo>
                    <a:pt x="23" y="3"/>
                  </a:lnTo>
                  <a:lnTo>
                    <a:pt x="17" y="4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6" y="6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2" y="17"/>
                  </a:lnTo>
                  <a:lnTo>
                    <a:pt x="9" y="25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8" y="37"/>
                  </a:lnTo>
                  <a:lnTo>
                    <a:pt x="15" y="36"/>
                  </a:lnTo>
                  <a:lnTo>
                    <a:pt x="22" y="35"/>
                  </a:lnTo>
                  <a:lnTo>
                    <a:pt x="30" y="34"/>
                  </a:lnTo>
                  <a:lnTo>
                    <a:pt x="32" y="27"/>
                  </a:lnTo>
                  <a:lnTo>
                    <a:pt x="35" y="19"/>
                  </a:lnTo>
                  <a:lnTo>
                    <a:pt x="38" y="12"/>
                  </a:lnTo>
                  <a:lnTo>
                    <a:pt x="41" y="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3"/>
            <p:cNvSpPr>
              <a:spLocks/>
            </p:cNvSpPr>
            <p:nvPr/>
          </p:nvSpPr>
          <p:spPr bwMode="auto">
            <a:xfrm>
              <a:off x="2676" y="1951"/>
              <a:ext cx="44" cy="65"/>
            </a:xfrm>
            <a:custGeom>
              <a:avLst/>
              <a:gdLst>
                <a:gd name="T0" fmla="*/ 88 w 88"/>
                <a:gd name="T1" fmla="*/ 37 h 130"/>
                <a:gd name="T2" fmla="*/ 87 w 88"/>
                <a:gd name="T3" fmla="*/ 31 h 130"/>
                <a:gd name="T4" fmla="*/ 87 w 88"/>
                <a:gd name="T5" fmla="*/ 24 h 130"/>
                <a:gd name="T6" fmla="*/ 85 w 88"/>
                <a:gd name="T7" fmla="*/ 18 h 130"/>
                <a:gd name="T8" fmla="*/ 85 w 88"/>
                <a:gd name="T9" fmla="*/ 12 h 130"/>
                <a:gd name="T10" fmla="*/ 85 w 88"/>
                <a:gd name="T11" fmla="*/ 12 h 130"/>
                <a:gd name="T12" fmla="*/ 84 w 88"/>
                <a:gd name="T13" fmla="*/ 9 h 130"/>
                <a:gd name="T14" fmla="*/ 84 w 88"/>
                <a:gd name="T15" fmla="*/ 5 h 130"/>
                <a:gd name="T16" fmla="*/ 84 w 88"/>
                <a:gd name="T17" fmla="*/ 3 h 130"/>
                <a:gd name="T18" fmla="*/ 83 w 88"/>
                <a:gd name="T19" fmla="*/ 0 h 130"/>
                <a:gd name="T20" fmla="*/ 79 w 88"/>
                <a:gd name="T21" fmla="*/ 4 h 130"/>
                <a:gd name="T22" fmla="*/ 73 w 88"/>
                <a:gd name="T23" fmla="*/ 8 h 130"/>
                <a:gd name="T24" fmla="*/ 68 w 88"/>
                <a:gd name="T25" fmla="*/ 12 h 130"/>
                <a:gd name="T26" fmla="*/ 62 w 88"/>
                <a:gd name="T27" fmla="*/ 16 h 130"/>
                <a:gd name="T28" fmla="*/ 64 w 88"/>
                <a:gd name="T29" fmla="*/ 20 h 130"/>
                <a:gd name="T30" fmla="*/ 65 w 88"/>
                <a:gd name="T31" fmla="*/ 24 h 130"/>
                <a:gd name="T32" fmla="*/ 65 w 88"/>
                <a:gd name="T33" fmla="*/ 27 h 130"/>
                <a:gd name="T34" fmla="*/ 66 w 88"/>
                <a:gd name="T35" fmla="*/ 31 h 130"/>
                <a:gd name="T36" fmla="*/ 66 w 88"/>
                <a:gd name="T37" fmla="*/ 31 h 130"/>
                <a:gd name="T38" fmla="*/ 67 w 88"/>
                <a:gd name="T39" fmla="*/ 35 h 130"/>
                <a:gd name="T40" fmla="*/ 67 w 88"/>
                <a:gd name="T41" fmla="*/ 39 h 130"/>
                <a:gd name="T42" fmla="*/ 67 w 88"/>
                <a:gd name="T43" fmla="*/ 43 h 130"/>
                <a:gd name="T44" fmla="*/ 67 w 88"/>
                <a:gd name="T45" fmla="*/ 48 h 130"/>
                <a:gd name="T46" fmla="*/ 62 w 88"/>
                <a:gd name="T47" fmla="*/ 49 h 130"/>
                <a:gd name="T48" fmla="*/ 58 w 88"/>
                <a:gd name="T49" fmla="*/ 48 h 130"/>
                <a:gd name="T50" fmla="*/ 54 w 88"/>
                <a:gd name="T51" fmla="*/ 46 h 130"/>
                <a:gd name="T52" fmla="*/ 52 w 88"/>
                <a:gd name="T53" fmla="*/ 42 h 130"/>
                <a:gd name="T54" fmla="*/ 51 w 88"/>
                <a:gd name="T55" fmla="*/ 42 h 130"/>
                <a:gd name="T56" fmla="*/ 49 w 88"/>
                <a:gd name="T57" fmla="*/ 40 h 130"/>
                <a:gd name="T58" fmla="*/ 47 w 88"/>
                <a:gd name="T59" fmla="*/ 37 h 130"/>
                <a:gd name="T60" fmla="*/ 45 w 88"/>
                <a:gd name="T61" fmla="*/ 35 h 130"/>
                <a:gd name="T62" fmla="*/ 42 w 88"/>
                <a:gd name="T63" fmla="*/ 34 h 130"/>
                <a:gd name="T64" fmla="*/ 37 w 88"/>
                <a:gd name="T65" fmla="*/ 39 h 130"/>
                <a:gd name="T66" fmla="*/ 32 w 88"/>
                <a:gd name="T67" fmla="*/ 43 h 130"/>
                <a:gd name="T68" fmla="*/ 28 w 88"/>
                <a:gd name="T69" fmla="*/ 47 h 130"/>
                <a:gd name="T70" fmla="*/ 23 w 88"/>
                <a:gd name="T71" fmla="*/ 52 h 130"/>
                <a:gd name="T72" fmla="*/ 20 w 88"/>
                <a:gd name="T73" fmla="*/ 56 h 130"/>
                <a:gd name="T74" fmla="*/ 15 w 88"/>
                <a:gd name="T75" fmla="*/ 61 h 130"/>
                <a:gd name="T76" fmla="*/ 11 w 88"/>
                <a:gd name="T77" fmla="*/ 65 h 130"/>
                <a:gd name="T78" fmla="*/ 7 w 88"/>
                <a:gd name="T79" fmla="*/ 70 h 130"/>
                <a:gd name="T80" fmla="*/ 6 w 88"/>
                <a:gd name="T81" fmla="*/ 77 h 130"/>
                <a:gd name="T82" fmla="*/ 5 w 88"/>
                <a:gd name="T83" fmla="*/ 84 h 130"/>
                <a:gd name="T84" fmla="*/ 4 w 88"/>
                <a:gd name="T85" fmla="*/ 91 h 130"/>
                <a:gd name="T86" fmla="*/ 2 w 88"/>
                <a:gd name="T87" fmla="*/ 98 h 130"/>
                <a:gd name="T88" fmla="*/ 2 w 88"/>
                <a:gd name="T89" fmla="*/ 98 h 130"/>
                <a:gd name="T90" fmla="*/ 1 w 88"/>
                <a:gd name="T91" fmla="*/ 106 h 130"/>
                <a:gd name="T92" fmla="*/ 1 w 88"/>
                <a:gd name="T93" fmla="*/ 114 h 130"/>
                <a:gd name="T94" fmla="*/ 0 w 88"/>
                <a:gd name="T95" fmla="*/ 122 h 130"/>
                <a:gd name="T96" fmla="*/ 0 w 88"/>
                <a:gd name="T97" fmla="*/ 130 h 130"/>
                <a:gd name="T98" fmla="*/ 9 w 88"/>
                <a:gd name="T99" fmla="*/ 117 h 130"/>
                <a:gd name="T100" fmla="*/ 20 w 88"/>
                <a:gd name="T101" fmla="*/ 105 h 130"/>
                <a:gd name="T102" fmla="*/ 30 w 88"/>
                <a:gd name="T103" fmla="*/ 93 h 130"/>
                <a:gd name="T104" fmla="*/ 41 w 88"/>
                <a:gd name="T105" fmla="*/ 80 h 130"/>
                <a:gd name="T106" fmla="*/ 52 w 88"/>
                <a:gd name="T107" fmla="*/ 69 h 130"/>
                <a:gd name="T108" fmla="*/ 64 w 88"/>
                <a:gd name="T109" fmla="*/ 58 h 130"/>
                <a:gd name="T110" fmla="*/ 75 w 88"/>
                <a:gd name="T111" fmla="*/ 47 h 130"/>
                <a:gd name="T112" fmla="*/ 88 w 88"/>
                <a:gd name="T113" fmla="*/ 37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8" h="130">
                  <a:moveTo>
                    <a:pt x="88" y="37"/>
                  </a:moveTo>
                  <a:lnTo>
                    <a:pt x="87" y="31"/>
                  </a:lnTo>
                  <a:lnTo>
                    <a:pt x="87" y="24"/>
                  </a:lnTo>
                  <a:lnTo>
                    <a:pt x="85" y="18"/>
                  </a:lnTo>
                  <a:lnTo>
                    <a:pt x="85" y="12"/>
                  </a:lnTo>
                  <a:lnTo>
                    <a:pt x="85" y="12"/>
                  </a:lnTo>
                  <a:lnTo>
                    <a:pt x="84" y="9"/>
                  </a:lnTo>
                  <a:lnTo>
                    <a:pt x="84" y="5"/>
                  </a:lnTo>
                  <a:lnTo>
                    <a:pt x="84" y="3"/>
                  </a:lnTo>
                  <a:lnTo>
                    <a:pt x="83" y="0"/>
                  </a:lnTo>
                  <a:lnTo>
                    <a:pt x="79" y="4"/>
                  </a:lnTo>
                  <a:lnTo>
                    <a:pt x="73" y="8"/>
                  </a:lnTo>
                  <a:lnTo>
                    <a:pt x="68" y="12"/>
                  </a:lnTo>
                  <a:lnTo>
                    <a:pt x="62" y="16"/>
                  </a:lnTo>
                  <a:lnTo>
                    <a:pt x="64" y="20"/>
                  </a:lnTo>
                  <a:lnTo>
                    <a:pt x="65" y="24"/>
                  </a:lnTo>
                  <a:lnTo>
                    <a:pt x="65" y="27"/>
                  </a:lnTo>
                  <a:lnTo>
                    <a:pt x="66" y="31"/>
                  </a:lnTo>
                  <a:lnTo>
                    <a:pt x="66" y="31"/>
                  </a:lnTo>
                  <a:lnTo>
                    <a:pt x="67" y="35"/>
                  </a:lnTo>
                  <a:lnTo>
                    <a:pt x="67" y="39"/>
                  </a:lnTo>
                  <a:lnTo>
                    <a:pt x="67" y="43"/>
                  </a:lnTo>
                  <a:lnTo>
                    <a:pt x="67" y="48"/>
                  </a:lnTo>
                  <a:lnTo>
                    <a:pt x="62" y="49"/>
                  </a:lnTo>
                  <a:lnTo>
                    <a:pt x="58" y="48"/>
                  </a:lnTo>
                  <a:lnTo>
                    <a:pt x="54" y="46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49" y="40"/>
                  </a:lnTo>
                  <a:lnTo>
                    <a:pt x="47" y="37"/>
                  </a:lnTo>
                  <a:lnTo>
                    <a:pt x="45" y="35"/>
                  </a:lnTo>
                  <a:lnTo>
                    <a:pt x="42" y="34"/>
                  </a:lnTo>
                  <a:lnTo>
                    <a:pt x="37" y="39"/>
                  </a:lnTo>
                  <a:lnTo>
                    <a:pt x="32" y="43"/>
                  </a:lnTo>
                  <a:lnTo>
                    <a:pt x="28" y="47"/>
                  </a:lnTo>
                  <a:lnTo>
                    <a:pt x="23" y="52"/>
                  </a:lnTo>
                  <a:lnTo>
                    <a:pt x="20" y="56"/>
                  </a:lnTo>
                  <a:lnTo>
                    <a:pt x="15" y="61"/>
                  </a:lnTo>
                  <a:lnTo>
                    <a:pt x="11" y="65"/>
                  </a:lnTo>
                  <a:lnTo>
                    <a:pt x="7" y="70"/>
                  </a:lnTo>
                  <a:lnTo>
                    <a:pt x="6" y="77"/>
                  </a:lnTo>
                  <a:lnTo>
                    <a:pt x="5" y="84"/>
                  </a:lnTo>
                  <a:lnTo>
                    <a:pt x="4" y="91"/>
                  </a:lnTo>
                  <a:lnTo>
                    <a:pt x="2" y="98"/>
                  </a:lnTo>
                  <a:lnTo>
                    <a:pt x="2" y="98"/>
                  </a:lnTo>
                  <a:lnTo>
                    <a:pt x="1" y="106"/>
                  </a:lnTo>
                  <a:lnTo>
                    <a:pt x="1" y="114"/>
                  </a:lnTo>
                  <a:lnTo>
                    <a:pt x="0" y="122"/>
                  </a:lnTo>
                  <a:lnTo>
                    <a:pt x="0" y="130"/>
                  </a:lnTo>
                  <a:lnTo>
                    <a:pt x="9" y="117"/>
                  </a:lnTo>
                  <a:lnTo>
                    <a:pt x="20" y="105"/>
                  </a:lnTo>
                  <a:lnTo>
                    <a:pt x="30" y="93"/>
                  </a:lnTo>
                  <a:lnTo>
                    <a:pt x="41" y="80"/>
                  </a:lnTo>
                  <a:lnTo>
                    <a:pt x="52" y="69"/>
                  </a:lnTo>
                  <a:lnTo>
                    <a:pt x="64" y="58"/>
                  </a:lnTo>
                  <a:lnTo>
                    <a:pt x="75" y="47"/>
                  </a:lnTo>
                  <a:lnTo>
                    <a:pt x="88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4"/>
            <p:cNvSpPr>
              <a:spLocks/>
            </p:cNvSpPr>
            <p:nvPr/>
          </p:nvSpPr>
          <p:spPr bwMode="auto">
            <a:xfrm>
              <a:off x="2803" y="2387"/>
              <a:ext cx="24" cy="20"/>
            </a:xfrm>
            <a:custGeom>
              <a:avLst/>
              <a:gdLst>
                <a:gd name="T0" fmla="*/ 1 w 48"/>
                <a:gd name="T1" fmla="*/ 6 h 42"/>
                <a:gd name="T2" fmla="*/ 1 w 48"/>
                <a:gd name="T3" fmla="*/ 6 h 42"/>
                <a:gd name="T4" fmla="*/ 0 w 48"/>
                <a:gd name="T5" fmla="*/ 13 h 42"/>
                <a:gd name="T6" fmla="*/ 0 w 48"/>
                <a:gd name="T7" fmla="*/ 20 h 42"/>
                <a:gd name="T8" fmla="*/ 0 w 48"/>
                <a:gd name="T9" fmla="*/ 27 h 42"/>
                <a:gd name="T10" fmla="*/ 0 w 48"/>
                <a:gd name="T11" fmla="*/ 34 h 42"/>
                <a:gd name="T12" fmla="*/ 4 w 48"/>
                <a:gd name="T13" fmla="*/ 35 h 42"/>
                <a:gd name="T14" fmla="*/ 9 w 48"/>
                <a:gd name="T15" fmla="*/ 36 h 42"/>
                <a:gd name="T16" fmla="*/ 12 w 48"/>
                <a:gd name="T17" fmla="*/ 37 h 42"/>
                <a:gd name="T18" fmla="*/ 17 w 48"/>
                <a:gd name="T19" fmla="*/ 38 h 42"/>
                <a:gd name="T20" fmla="*/ 22 w 48"/>
                <a:gd name="T21" fmla="*/ 39 h 42"/>
                <a:gd name="T22" fmla="*/ 26 w 48"/>
                <a:gd name="T23" fmla="*/ 39 h 42"/>
                <a:gd name="T24" fmla="*/ 30 w 48"/>
                <a:gd name="T25" fmla="*/ 40 h 42"/>
                <a:gd name="T26" fmla="*/ 34 w 48"/>
                <a:gd name="T27" fmla="*/ 42 h 42"/>
                <a:gd name="T28" fmla="*/ 38 w 48"/>
                <a:gd name="T29" fmla="*/ 36 h 42"/>
                <a:gd name="T30" fmla="*/ 40 w 48"/>
                <a:gd name="T31" fmla="*/ 29 h 42"/>
                <a:gd name="T32" fmla="*/ 43 w 48"/>
                <a:gd name="T33" fmla="*/ 23 h 42"/>
                <a:gd name="T34" fmla="*/ 46 w 48"/>
                <a:gd name="T35" fmla="*/ 17 h 42"/>
                <a:gd name="T36" fmla="*/ 46 w 48"/>
                <a:gd name="T37" fmla="*/ 19 h 42"/>
                <a:gd name="T38" fmla="*/ 46 w 48"/>
                <a:gd name="T39" fmla="*/ 16 h 42"/>
                <a:gd name="T40" fmla="*/ 47 w 48"/>
                <a:gd name="T41" fmla="*/ 15 h 42"/>
                <a:gd name="T42" fmla="*/ 47 w 48"/>
                <a:gd name="T43" fmla="*/ 13 h 42"/>
                <a:gd name="T44" fmla="*/ 48 w 48"/>
                <a:gd name="T45" fmla="*/ 12 h 42"/>
                <a:gd name="T46" fmla="*/ 42 w 48"/>
                <a:gd name="T47" fmla="*/ 11 h 42"/>
                <a:gd name="T48" fmla="*/ 36 w 48"/>
                <a:gd name="T49" fmla="*/ 9 h 42"/>
                <a:gd name="T50" fmla="*/ 31 w 48"/>
                <a:gd name="T51" fmla="*/ 8 h 42"/>
                <a:gd name="T52" fmla="*/ 25 w 48"/>
                <a:gd name="T53" fmla="*/ 6 h 42"/>
                <a:gd name="T54" fmla="*/ 18 w 48"/>
                <a:gd name="T55" fmla="*/ 5 h 42"/>
                <a:gd name="T56" fmla="*/ 12 w 48"/>
                <a:gd name="T57" fmla="*/ 4 h 42"/>
                <a:gd name="T58" fmla="*/ 7 w 48"/>
                <a:gd name="T59" fmla="*/ 1 h 42"/>
                <a:gd name="T60" fmla="*/ 1 w 48"/>
                <a:gd name="T61" fmla="*/ 0 h 42"/>
                <a:gd name="T62" fmla="*/ 1 w 48"/>
                <a:gd name="T63" fmla="*/ 1 h 42"/>
                <a:gd name="T64" fmla="*/ 1 w 48"/>
                <a:gd name="T65" fmla="*/ 4 h 42"/>
                <a:gd name="T66" fmla="*/ 1 w 48"/>
                <a:gd name="T67" fmla="*/ 5 h 42"/>
                <a:gd name="T68" fmla="*/ 1 w 48"/>
                <a:gd name="T69" fmla="*/ 6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8" h="42">
                  <a:moveTo>
                    <a:pt x="1" y="6"/>
                  </a:moveTo>
                  <a:lnTo>
                    <a:pt x="1" y="6"/>
                  </a:lnTo>
                  <a:lnTo>
                    <a:pt x="0" y="13"/>
                  </a:lnTo>
                  <a:lnTo>
                    <a:pt x="0" y="20"/>
                  </a:lnTo>
                  <a:lnTo>
                    <a:pt x="0" y="27"/>
                  </a:lnTo>
                  <a:lnTo>
                    <a:pt x="0" y="34"/>
                  </a:lnTo>
                  <a:lnTo>
                    <a:pt x="4" y="35"/>
                  </a:lnTo>
                  <a:lnTo>
                    <a:pt x="9" y="36"/>
                  </a:lnTo>
                  <a:lnTo>
                    <a:pt x="12" y="37"/>
                  </a:lnTo>
                  <a:lnTo>
                    <a:pt x="17" y="38"/>
                  </a:lnTo>
                  <a:lnTo>
                    <a:pt x="22" y="39"/>
                  </a:lnTo>
                  <a:lnTo>
                    <a:pt x="26" y="39"/>
                  </a:lnTo>
                  <a:lnTo>
                    <a:pt x="30" y="40"/>
                  </a:lnTo>
                  <a:lnTo>
                    <a:pt x="34" y="42"/>
                  </a:lnTo>
                  <a:lnTo>
                    <a:pt x="38" y="36"/>
                  </a:lnTo>
                  <a:lnTo>
                    <a:pt x="40" y="29"/>
                  </a:lnTo>
                  <a:lnTo>
                    <a:pt x="43" y="23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6" y="16"/>
                  </a:lnTo>
                  <a:lnTo>
                    <a:pt x="47" y="15"/>
                  </a:lnTo>
                  <a:lnTo>
                    <a:pt x="47" y="13"/>
                  </a:lnTo>
                  <a:lnTo>
                    <a:pt x="48" y="12"/>
                  </a:lnTo>
                  <a:lnTo>
                    <a:pt x="42" y="11"/>
                  </a:lnTo>
                  <a:lnTo>
                    <a:pt x="36" y="9"/>
                  </a:lnTo>
                  <a:lnTo>
                    <a:pt x="31" y="8"/>
                  </a:lnTo>
                  <a:lnTo>
                    <a:pt x="25" y="6"/>
                  </a:lnTo>
                  <a:lnTo>
                    <a:pt x="18" y="5"/>
                  </a:lnTo>
                  <a:lnTo>
                    <a:pt x="12" y="4"/>
                  </a:lnTo>
                  <a:lnTo>
                    <a:pt x="7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5"/>
            <p:cNvSpPr>
              <a:spLocks/>
            </p:cNvSpPr>
            <p:nvPr/>
          </p:nvSpPr>
          <p:spPr bwMode="auto">
            <a:xfrm>
              <a:off x="2712" y="2336"/>
              <a:ext cx="14" cy="27"/>
            </a:xfrm>
            <a:custGeom>
              <a:avLst/>
              <a:gdLst>
                <a:gd name="T0" fmla="*/ 0 w 28"/>
                <a:gd name="T1" fmla="*/ 1 h 54"/>
                <a:gd name="T2" fmla="*/ 2 w 28"/>
                <a:gd name="T3" fmla="*/ 3 h 54"/>
                <a:gd name="T4" fmla="*/ 3 w 28"/>
                <a:gd name="T5" fmla="*/ 5 h 54"/>
                <a:gd name="T6" fmla="*/ 5 w 28"/>
                <a:gd name="T7" fmla="*/ 9 h 54"/>
                <a:gd name="T8" fmla="*/ 7 w 28"/>
                <a:gd name="T9" fmla="*/ 11 h 54"/>
                <a:gd name="T10" fmla="*/ 11 w 28"/>
                <a:gd name="T11" fmla="*/ 23 h 54"/>
                <a:gd name="T12" fmla="*/ 16 w 28"/>
                <a:gd name="T13" fmla="*/ 34 h 54"/>
                <a:gd name="T14" fmla="*/ 20 w 28"/>
                <a:gd name="T15" fmla="*/ 45 h 54"/>
                <a:gd name="T16" fmla="*/ 25 w 28"/>
                <a:gd name="T17" fmla="*/ 54 h 54"/>
                <a:gd name="T18" fmla="*/ 26 w 28"/>
                <a:gd name="T19" fmla="*/ 48 h 54"/>
                <a:gd name="T20" fmla="*/ 27 w 28"/>
                <a:gd name="T21" fmla="*/ 41 h 54"/>
                <a:gd name="T22" fmla="*/ 28 w 28"/>
                <a:gd name="T23" fmla="*/ 35 h 54"/>
                <a:gd name="T24" fmla="*/ 28 w 28"/>
                <a:gd name="T25" fmla="*/ 30 h 54"/>
                <a:gd name="T26" fmla="*/ 28 w 28"/>
                <a:gd name="T27" fmla="*/ 30 h 54"/>
                <a:gd name="T28" fmla="*/ 28 w 28"/>
                <a:gd name="T29" fmla="*/ 30 h 54"/>
                <a:gd name="T30" fmla="*/ 28 w 28"/>
                <a:gd name="T31" fmla="*/ 30 h 54"/>
                <a:gd name="T32" fmla="*/ 28 w 28"/>
                <a:gd name="T33" fmla="*/ 30 h 54"/>
                <a:gd name="T34" fmla="*/ 28 w 28"/>
                <a:gd name="T35" fmla="*/ 28 h 54"/>
                <a:gd name="T36" fmla="*/ 28 w 28"/>
                <a:gd name="T37" fmla="*/ 28 h 54"/>
                <a:gd name="T38" fmla="*/ 28 w 28"/>
                <a:gd name="T39" fmla="*/ 28 h 54"/>
                <a:gd name="T40" fmla="*/ 28 w 28"/>
                <a:gd name="T41" fmla="*/ 28 h 54"/>
                <a:gd name="T42" fmla="*/ 28 w 28"/>
                <a:gd name="T43" fmla="*/ 27 h 54"/>
                <a:gd name="T44" fmla="*/ 28 w 28"/>
                <a:gd name="T45" fmla="*/ 27 h 54"/>
                <a:gd name="T46" fmla="*/ 28 w 28"/>
                <a:gd name="T47" fmla="*/ 26 h 54"/>
                <a:gd name="T48" fmla="*/ 28 w 28"/>
                <a:gd name="T49" fmla="*/ 25 h 54"/>
                <a:gd name="T50" fmla="*/ 28 w 28"/>
                <a:gd name="T51" fmla="*/ 24 h 54"/>
                <a:gd name="T52" fmla="*/ 28 w 28"/>
                <a:gd name="T53" fmla="*/ 23 h 54"/>
                <a:gd name="T54" fmla="*/ 20 w 28"/>
                <a:gd name="T55" fmla="*/ 17 h 54"/>
                <a:gd name="T56" fmla="*/ 13 w 28"/>
                <a:gd name="T57" fmla="*/ 11 h 54"/>
                <a:gd name="T58" fmla="*/ 7 w 28"/>
                <a:gd name="T59" fmla="*/ 5 h 54"/>
                <a:gd name="T60" fmla="*/ 0 w 28"/>
                <a:gd name="T61" fmla="*/ 0 h 54"/>
                <a:gd name="T62" fmla="*/ 0 w 28"/>
                <a:gd name="T63" fmla="*/ 0 h 54"/>
                <a:gd name="T64" fmla="*/ 0 w 28"/>
                <a:gd name="T65" fmla="*/ 0 h 54"/>
                <a:gd name="T66" fmla="*/ 0 w 28"/>
                <a:gd name="T67" fmla="*/ 1 h 54"/>
                <a:gd name="T68" fmla="*/ 0 w 28"/>
                <a:gd name="T69" fmla="*/ 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" h="54">
                  <a:moveTo>
                    <a:pt x="0" y="1"/>
                  </a:moveTo>
                  <a:lnTo>
                    <a:pt x="2" y="3"/>
                  </a:lnTo>
                  <a:lnTo>
                    <a:pt x="3" y="5"/>
                  </a:lnTo>
                  <a:lnTo>
                    <a:pt x="5" y="9"/>
                  </a:lnTo>
                  <a:lnTo>
                    <a:pt x="7" y="11"/>
                  </a:lnTo>
                  <a:lnTo>
                    <a:pt x="11" y="23"/>
                  </a:lnTo>
                  <a:lnTo>
                    <a:pt x="16" y="34"/>
                  </a:lnTo>
                  <a:lnTo>
                    <a:pt x="20" y="45"/>
                  </a:lnTo>
                  <a:lnTo>
                    <a:pt x="25" y="54"/>
                  </a:lnTo>
                  <a:lnTo>
                    <a:pt x="26" y="48"/>
                  </a:lnTo>
                  <a:lnTo>
                    <a:pt x="27" y="41"/>
                  </a:lnTo>
                  <a:lnTo>
                    <a:pt x="28" y="35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8" y="26"/>
                  </a:lnTo>
                  <a:lnTo>
                    <a:pt x="28" y="25"/>
                  </a:lnTo>
                  <a:lnTo>
                    <a:pt x="28" y="24"/>
                  </a:lnTo>
                  <a:lnTo>
                    <a:pt x="28" y="23"/>
                  </a:lnTo>
                  <a:lnTo>
                    <a:pt x="20" y="17"/>
                  </a:lnTo>
                  <a:lnTo>
                    <a:pt x="13" y="11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6"/>
            <p:cNvSpPr>
              <a:spLocks/>
            </p:cNvSpPr>
            <p:nvPr/>
          </p:nvSpPr>
          <p:spPr bwMode="auto">
            <a:xfrm>
              <a:off x="2856" y="1901"/>
              <a:ext cx="25" cy="16"/>
            </a:xfrm>
            <a:custGeom>
              <a:avLst/>
              <a:gdLst>
                <a:gd name="T0" fmla="*/ 40 w 49"/>
                <a:gd name="T1" fmla="*/ 32 h 34"/>
                <a:gd name="T2" fmla="*/ 42 w 49"/>
                <a:gd name="T3" fmla="*/ 24 h 34"/>
                <a:gd name="T4" fmla="*/ 43 w 49"/>
                <a:gd name="T5" fmla="*/ 17 h 34"/>
                <a:gd name="T6" fmla="*/ 46 w 49"/>
                <a:gd name="T7" fmla="*/ 11 h 34"/>
                <a:gd name="T8" fmla="*/ 49 w 49"/>
                <a:gd name="T9" fmla="*/ 2 h 34"/>
                <a:gd name="T10" fmla="*/ 48 w 49"/>
                <a:gd name="T11" fmla="*/ 2 h 34"/>
                <a:gd name="T12" fmla="*/ 48 w 49"/>
                <a:gd name="T13" fmla="*/ 2 h 34"/>
                <a:gd name="T14" fmla="*/ 49 w 49"/>
                <a:gd name="T15" fmla="*/ 1 h 34"/>
                <a:gd name="T16" fmla="*/ 49 w 49"/>
                <a:gd name="T17" fmla="*/ 1 h 34"/>
                <a:gd name="T18" fmla="*/ 49 w 49"/>
                <a:gd name="T19" fmla="*/ 1 h 34"/>
                <a:gd name="T20" fmla="*/ 45 w 49"/>
                <a:gd name="T21" fmla="*/ 0 h 34"/>
                <a:gd name="T22" fmla="*/ 39 w 49"/>
                <a:gd name="T23" fmla="*/ 0 h 34"/>
                <a:gd name="T24" fmla="*/ 34 w 49"/>
                <a:gd name="T25" fmla="*/ 0 h 34"/>
                <a:gd name="T26" fmla="*/ 28 w 49"/>
                <a:gd name="T27" fmla="*/ 0 h 34"/>
                <a:gd name="T28" fmla="*/ 26 w 49"/>
                <a:gd name="T29" fmla="*/ 0 h 34"/>
                <a:gd name="T30" fmla="*/ 24 w 49"/>
                <a:gd name="T31" fmla="*/ 0 h 34"/>
                <a:gd name="T32" fmla="*/ 20 w 49"/>
                <a:gd name="T33" fmla="*/ 0 h 34"/>
                <a:gd name="T34" fmla="*/ 18 w 49"/>
                <a:gd name="T35" fmla="*/ 0 h 34"/>
                <a:gd name="T36" fmla="*/ 17 w 49"/>
                <a:gd name="T37" fmla="*/ 1 h 34"/>
                <a:gd name="T38" fmla="*/ 17 w 49"/>
                <a:gd name="T39" fmla="*/ 1 h 34"/>
                <a:gd name="T40" fmla="*/ 16 w 49"/>
                <a:gd name="T41" fmla="*/ 2 h 34"/>
                <a:gd name="T42" fmla="*/ 16 w 49"/>
                <a:gd name="T43" fmla="*/ 4 h 34"/>
                <a:gd name="T44" fmla="*/ 16 w 49"/>
                <a:gd name="T45" fmla="*/ 4 h 34"/>
                <a:gd name="T46" fmla="*/ 11 w 49"/>
                <a:gd name="T47" fmla="*/ 12 h 34"/>
                <a:gd name="T48" fmla="*/ 8 w 49"/>
                <a:gd name="T49" fmla="*/ 19 h 34"/>
                <a:gd name="T50" fmla="*/ 3 w 49"/>
                <a:gd name="T51" fmla="*/ 26 h 34"/>
                <a:gd name="T52" fmla="*/ 0 w 49"/>
                <a:gd name="T53" fmla="*/ 34 h 34"/>
                <a:gd name="T54" fmla="*/ 7 w 49"/>
                <a:gd name="T55" fmla="*/ 34 h 34"/>
                <a:gd name="T56" fmla="*/ 15 w 49"/>
                <a:gd name="T57" fmla="*/ 32 h 34"/>
                <a:gd name="T58" fmla="*/ 22 w 49"/>
                <a:gd name="T59" fmla="*/ 32 h 34"/>
                <a:gd name="T60" fmla="*/ 28 w 49"/>
                <a:gd name="T61" fmla="*/ 32 h 34"/>
                <a:gd name="T62" fmla="*/ 31 w 49"/>
                <a:gd name="T63" fmla="*/ 32 h 34"/>
                <a:gd name="T64" fmla="*/ 34 w 49"/>
                <a:gd name="T65" fmla="*/ 32 h 34"/>
                <a:gd name="T66" fmla="*/ 38 w 49"/>
                <a:gd name="T67" fmla="*/ 32 h 34"/>
                <a:gd name="T68" fmla="*/ 40 w 49"/>
                <a:gd name="T69" fmla="*/ 3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9" h="34">
                  <a:moveTo>
                    <a:pt x="40" y="32"/>
                  </a:moveTo>
                  <a:lnTo>
                    <a:pt x="42" y="24"/>
                  </a:lnTo>
                  <a:lnTo>
                    <a:pt x="43" y="17"/>
                  </a:lnTo>
                  <a:lnTo>
                    <a:pt x="46" y="11"/>
                  </a:lnTo>
                  <a:lnTo>
                    <a:pt x="49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5" y="0"/>
                  </a:lnTo>
                  <a:lnTo>
                    <a:pt x="39" y="0"/>
                  </a:lnTo>
                  <a:lnTo>
                    <a:pt x="34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1" y="12"/>
                  </a:lnTo>
                  <a:lnTo>
                    <a:pt x="8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7" y="34"/>
                  </a:lnTo>
                  <a:lnTo>
                    <a:pt x="15" y="32"/>
                  </a:lnTo>
                  <a:lnTo>
                    <a:pt x="22" y="32"/>
                  </a:lnTo>
                  <a:lnTo>
                    <a:pt x="28" y="32"/>
                  </a:lnTo>
                  <a:lnTo>
                    <a:pt x="31" y="32"/>
                  </a:lnTo>
                  <a:lnTo>
                    <a:pt x="34" y="32"/>
                  </a:lnTo>
                  <a:lnTo>
                    <a:pt x="38" y="32"/>
                  </a:lnTo>
                  <a:lnTo>
                    <a:pt x="40" y="32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27"/>
            <p:cNvSpPr>
              <a:spLocks/>
            </p:cNvSpPr>
            <p:nvPr/>
          </p:nvSpPr>
          <p:spPr bwMode="auto">
            <a:xfrm>
              <a:off x="2692" y="2317"/>
              <a:ext cx="12" cy="33"/>
            </a:xfrm>
            <a:custGeom>
              <a:avLst/>
              <a:gdLst>
                <a:gd name="T0" fmla="*/ 3 w 24"/>
                <a:gd name="T1" fmla="*/ 0 h 66"/>
                <a:gd name="T2" fmla="*/ 3 w 24"/>
                <a:gd name="T3" fmla="*/ 1 h 66"/>
                <a:gd name="T4" fmla="*/ 3 w 24"/>
                <a:gd name="T5" fmla="*/ 2 h 66"/>
                <a:gd name="T6" fmla="*/ 3 w 24"/>
                <a:gd name="T7" fmla="*/ 3 h 66"/>
                <a:gd name="T8" fmla="*/ 3 w 24"/>
                <a:gd name="T9" fmla="*/ 4 h 66"/>
                <a:gd name="T10" fmla="*/ 3 w 24"/>
                <a:gd name="T11" fmla="*/ 4 h 66"/>
                <a:gd name="T12" fmla="*/ 1 w 24"/>
                <a:gd name="T13" fmla="*/ 15 h 66"/>
                <a:gd name="T14" fmla="*/ 1 w 24"/>
                <a:gd name="T15" fmla="*/ 25 h 66"/>
                <a:gd name="T16" fmla="*/ 1 w 24"/>
                <a:gd name="T17" fmla="*/ 35 h 66"/>
                <a:gd name="T18" fmla="*/ 0 w 24"/>
                <a:gd name="T19" fmla="*/ 45 h 66"/>
                <a:gd name="T20" fmla="*/ 6 w 24"/>
                <a:gd name="T21" fmla="*/ 50 h 66"/>
                <a:gd name="T22" fmla="*/ 13 w 24"/>
                <a:gd name="T23" fmla="*/ 56 h 66"/>
                <a:gd name="T24" fmla="*/ 19 w 24"/>
                <a:gd name="T25" fmla="*/ 61 h 66"/>
                <a:gd name="T26" fmla="*/ 24 w 24"/>
                <a:gd name="T27" fmla="*/ 66 h 66"/>
                <a:gd name="T28" fmla="*/ 23 w 24"/>
                <a:gd name="T29" fmla="*/ 55 h 66"/>
                <a:gd name="T30" fmla="*/ 21 w 24"/>
                <a:gd name="T31" fmla="*/ 45 h 66"/>
                <a:gd name="T32" fmla="*/ 20 w 24"/>
                <a:gd name="T33" fmla="*/ 33 h 66"/>
                <a:gd name="T34" fmla="*/ 20 w 24"/>
                <a:gd name="T35" fmla="*/ 23 h 66"/>
                <a:gd name="T36" fmla="*/ 20 w 24"/>
                <a:gd name="T37" fmla="*/ 23 h 66"/>
                <a:gd name="T38" fmla="*/ 20 w 24"/>
                <a:gd name="T39" fmla="*/ 22 h 66"/>
                <a:gd name="T40" fmla="*/ 20 w 24"/>
                <a:gd name="T41" fmla="*/ 20 h 66"/>
                <a:gd name="T42" fmla="*/ 20 w 24"/>
                <a:gd name="T43" fmla="*/ 19 h 66"/>
                <a:gd name="T44" fmla="*/ 20 w 24"/>
                <a:gd name="T45" fmla="*/ 18 h 66"/>
                <a:gd name="T46" fmla="*/ 15 w 24"/>
                <a:gd name="T47" fmla="*/ 13 h 66"/>
                <a:gd name="T48" fmla="*/ 12 w 24"/>
                <a:gd name="T49" fmla="*/ 9 h 66"/>
                <a:gd name="T50" fmla="*/ 7 w 24"/>
                <a:gd name="T51" fmla="*/ 4 h 66"/>
                <a:gd name="T52" fmla="*/ 3 w 24"/>
                <a:gd name="T53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4" h="66">
                  <a:moveTo>
                    <a:pt x="3" y="0"/>
                  </a:moveTo>
                  <a:lnTo>
                    <a:pt x="3" y="1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4"/>
                  </a:lnTo>
                  <a:lnTo>
                    <a:pt x="3" y="4"/>
                  </a:lnTo>
                  <a:lnTo>
                    <a:pt x="1" y="15"/>
                  </a:lnTo>
                  <a:lnTo>
                    <a:pt x="1" y="25"/>
                  </a:lnTo>
                  <a:lnTo>
                    <a:pt x="1" y="35"/>
                  </a:lnTo>
                  <a:lnTo>
                    <a:pt x="0" y="45"/>
                  </a:lnTo>
                  <a:lnTo>
                    <a:pt x="6" y="50"/>
                  </a:lnTo>
                  <a:lnTo>
                    <a:pt x="13" y="56"/>
                  </a:lnTo>
                  <a:lnTo>
                    <a:pt x="19" y="61"/>
                  </a:lnTo>
                  <a:lnTo>
                    <a:pt x="24" y="66"/>
                  </a:lnTo>
                  <a:lnTo>
                    <a:pt x="23" y="55"/>
                  </a:lnTo>
                  <a:lnTo>
                    <a:pt x="21" y="45"/>
                  </a:lnTo>
                  <a:lnTo>
                    <a:pt x="20" y="33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0" y="22"/>
                  </a:lnTo>
                  <a:lnTo>
                    <a:pt x="20" y="20"/>
                  </a:lnTo>
                  <a:lnTo>
                    <a:pt x="20" y="19"/>
                  </a:lnTo>
                  <a:lnTo>
                    <a:pt x="20" y="18"/>
                  </a:lnTo>
                  <a:lnTo>
                    <a:pt x="15" y="13"/>
                  </a:lnTo>
                  <a:lnTo>
                    <a:pt x="12" y="9"/>
                  </a:lnTo>
                  <a:lnTo>
                    <a:pt x="7" y="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8"/>
            <p:cNvSpPr>
              <a:spLocks/>
            </p:cNvSpPr>
            <p:nvPr/>
          </p:nvSpPr>
          <p:spPr bwMode="auto">
            <a:xfrm>
              <a:off x="2999" y="2346"/>
              <a:ext cx="17" cy="31"/>
            </a:xfrm>
            <a:custGeom>
              <a:avLst/>
              <a:gdLst>
                <a:gd name="T0" fmla="*/ 6 w 35"/>
                <a:gd name="T1" fmla="*/ 40 h 63"/>
                <a:gd name="T2" fmla="*/ 6 w 35"/>
                <a:gd name="T3" fmla="*/ 40 h 63"/>
                <a:gd name="T4" fmla="*/ 5 w 35"/>
                <a:gd name="T5" fmla="*/ 45 h 63"/>
                <a:gd name="T6" fmla="*/ 4 w 35"/>
                <a:gd name="T7" fmla="*/ 51 h 63"/>
                <a:gd name="T8" fmla="*/ 1 w 35"/>
                <a:gd name="T9" fmla="*/ 57 h 63"/>
                <a:gd name="T10" fmla="*/ 0 w 35"/>
                <a:gd name="T11" fmla="*/ 63 h 63"/>
                <a:gd name="T12" fmla="*/ 8 w 35"/>
                <a:gd name="T13" fmla="*/ 58 h 63"/>
                <a:gd name="T14" fmla="*/ 15 w 35"/>
                <a:gd name="T15" fmla="*/ 53 h 63"/>
                <a:gd name="T16" fmla="*/ 22 w 35"/>
                <a:gd name="T17" fmla="*/ 50 h 63"/>
                <a:gd name="T18" fmla="*/ 30 w 35"/>
                <a:gd name="T19" fmla="*/ 45 h 63"/>
                <a:gd name="T20" fmla="*/ 30 w 35"/>
                <a:gd name="T21" fmla="*/ 40 h 63"/>
                <a:gd name="T22" fmla="*/ 31 w 35"/>
                <a:gd name="T23" fmla="*/ 35 h 63"/>
                <a:gd name="T24" fmla="*/ 31 w 35"/>
                <a:gd name="T25" fmla="*/ 29 h 63"/>
                <a:gd name="T26" fmla="*/ 31 w 35"/>
                <a:gd name="T27" fmla="*/ 25 h 63"/>
                <a:gd name="T28" fmla="*/ 33 w 35"/>
                <a:gd name="T29" fmla="*/ 25 h 63"/>
                <a:gd name="T30" fmla="*/ 33 w 35"/>
                <a:gd name="T31" fmla="*/ 19 h 63"/>
                <a:gd name="T32" fmla="*/ 34 w 35"/>
                <a:gd name="T33" fmla="*/ 12 h 63"/>
                <a:gd name="T34" fmla="*/ 34 w 35"/>
                <a:gd name="T35" fmla="*/ 6 h 63"/>
                <a:gd name="T36" fmla="*/ 35 w 35"/>
                <a:gd name="T37" fmla="*/ 0 h 63"/>
                <a:gd name="T38" fmla="*/ 30 w 35"/>
                <a:gd name="T39" fmla="*/ 5 h 63"/>
                <a:gd name="T40" fmla="*/ 26 w 35"/>
                <a:gd name="T41" fmla="*/ 8 h 63"/>
                <a:gd name="T42" fmla="*/ 20 w 35"/>
                <a:gd name="T43" fmla="*/ 12 h 63"/>
                <a:gd name="T44" fmla="*/ 15 w 35"/>
                <a:gd name="T45" fmla="*/ 15 h 63"/>
                <a:gd name="T46" fmla="*/ 13 w 35"/>
                <a:gd name="T47" fmla="*/ 21 h 63"/>
                <a:gd name="T48" fmla="*/ 11 w 35"/>
                <a:gd name="T49" fmla="*/ 27 h 63"/>
                <a:gd name="T50" fmla="*/ 8 w 35"/>
                <a:gd name="T51" fmla="*/ 34 h 63"/>
                <a:gd name="T52" fmla="*/ 6 w 35"/>
                <a:gd name="T53" fmla="*/ 4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5" h="63">
                  <a:moveTo>
                    <a:pt x="6" y="40"/>
                  </a:moveTo>
                  <a:lnTo>
                    <a:pt x="6" y="40"/>
                  </a:lnTo>
                  <a:lnTo>
                    <a:pt x="5" y="45"/>
                  </a:lnTo>
                  <a:lnTo>
                    <a:pt x="4" y="51"/>
                  </a:lnTo>
                  <a:lnTo>
                    <a:pt x="1" y="57"/>
                  </a:lnTo>
                  <a:lnTo>
                    <a:pt x="0" y="63"/>
                  </a:lnTo>
                  <a:lnTo>
                    <a:pt x="8" y="58"/>
                  </a:lnTo>
                  <a:lnTo>
                    <a:pt x="15" y="53"/>
                  </a:lnTo>
                  <a:lnTo>
                    <a:pt x="22" y="50"/>
                  </a:lnTo>
                  <a:lnTo>
                    <a:pt x="30" y="45"/>
                  </a:lnTo>
                  <a:lnTo>
                    <a:pt x="30" y="40"/>
                  </a:lnTo>
                  <a:lnTo>
                    <a:pt x="31" y="35"/>
                  </a:lnTo>
                  <a:lnTo>
                    <a:pt x="31" y="29"/>
                  </a:lnTo>
                  <a:lnTo>
                    <a:pt x="31" y="25"/>
                  </a:lnTo>
                  <a:lnTo>
                    <a:pt x="33" y="25"/>
                  </a:lnTo>
                  <a:lnTo>
                    <a:pt x="33" y="19"/>
                  </a:lnTo>
                  <a:lnTo>
                    <a:pt x="34" y="12"/>
                  </a:lnTo>
                  <a:lnTo>
                    <a:pt x="34" y="6"/>
                  </a:lnTo>
                  <a:lnTo>
                    <a:pt x="35" y="0"/>
                  </a:lnTo>
                  <a:lnTo>
                    <a:pt x="30" y="5"/>
                  </a:lnTo>
                  <a:lnTo>
                    <a:pt x="26" y="8"/>
                  </a:lnTo>
                  <a:lnTo>
                    <a:pt x="20" y="12"/>
                  </a:lnTo>
                  <a:lnTo>
                    <a:pt x="15" y="15"/>
                  </a:lnTo>
                  <a:lnTo>
                    <a:pt x="13" y="21"/>
                  </a:lnTo>
                  <a:lnTo>
                    <a:pt x="11" y="27"/>
                  </a:lnTo>
                  <a:lnTo>
                    <a:pt x="8" y="34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9"/>
            <p:cNvSpPr>
              <a:spLocks/>
            </p:cNvSpPr>
            <p:nvPr/>
          </p:nvSpPr>
          <p:spPr bwMode="auto">
            <a:xfrm>
              <a:off x="2886" y="1902"/>
              <a:ext cx="31" cy="18"/>
            </a:xfrm>
            <a:custGeom>
              <a:avLst/>
              <a:gdLst>
                <a:gd name="T0" fmla="*/ 62 w 62"/>
                <a:gd name="T1" fmla="*/ 7 h 37"/>
                <a:gd name="T2" fmla="*/ 61 w 62"/>
                <a:gd name="T3" fmla="*/ 7 h 37"/>
                <a:gd name="T4" fmla="*/ 61 w 62"/>
                <a:gd name="T5" fmla="*/ 7 h 37"/>
                <a:gd name="T6" fmla="*/ 62 w 62"/>
                <a:gd name="T7" fmla="*/ 7 h 37"/>
                <a:gd name="T8" fmla="*/ 62 w 62"/>
                <a:gd name="T9" fmla="*/ 7 h 37"/>
                <a:gd name="T10" fmla="*/ 62 w 62"/>
                <a:gd name="T11" fmla="*/ 7 h 37"/>
                <a:gd name="T12" fmla="*/ 56 w 62"/>
                <a:gd name="T13" fmla="*/ 6 h 37"/>
                <a:gd name="T14" fmla="*/ 50 w 62"/>
                <a:gd name="T15" fmla="*/ 5 h 37"/>
                <a:gd name="T16" fmla="*/ 45 w 62"/>
                <a:gd name="T17" fmla="*/ 4 h 37"/>
                <a:gd name="T18" fmla="*/ 39 w 62"/>
                <a:gd name="T19" fmla="*/ 3 h 37"/>
                <a:gd name="T20" fmla="*/ 33 w 62"/>
                <a:gd name="T21" fmla="*/ 3 h 37"/>
                <a:gd name="T22" fmla="*/ 27 w 62"/>
                <a:gd name="T23" fmla="*/ 2 h 37"/>
                <a:gd name="T24" fmla="*/ 22 w 62"/>
                <a:gd name="T25" fmla="*/ 0 h 37"/>
                <a:gd name="T26" fmla="*/ 16 w 62"/>
                <a:gd name="T27" fmla="*/ 0 h 37"/>
                <a:gd name="T28" fmla="*/ 16 w 62"/>
                <a:gd name="T29" fmla="*/ 2 h 37"/>
                <a:gd name="T30" fmla="*/ 16 w 62"/>
                <a:gd name="T31" fmla="*/ 2 h 37"/>
                <a:gd name="T32" fmla="*/ 15 w 62"/>
                <a:gd name="T33" fmla="*/ 2 h 37"/>
                <a:gd name="T34" fmla="*/ 15 w 62"/>
                <a:gd name="T35" fmla="*/ 3 h 37"/>
                <a:gd name="T36" fmla="*/ 15 w 62"/>
                <a:gd name="T37" fmla="*/ 3 h 37"/>
                <a:gd name="T38" fmla="*/ 11 w 62"/>
                <a:gd name="T39" fmla="*/ 11 h 37"/>
                <a:gd name="T40" fmla="*/ 8 w 62"/>
                <a:gd name="T41" fmla="*/ 18 h 37"/>
                <a:gd name="T42" fmla="*/ 4 w 62"/>
                <a:gd name="T43" fmla="*/ 25 h 37"/>
                <a:gd name="T44" fmla="*/ 0 w 62"/>
                <a:gd name="T45" fmla="*/ 32 h 37"/>
                <a:gd name="T46" fmla="*/ 5 w 62"/>
                <a:gd name="T47" fmla="*/ 32 h 37"/>
                <a:gd name="T48" fmla="*/ 11 w 62"/>
                <a:gd name="T49" fmla="*/ 33 h 37"/>
                <a:gd name="T50" fmla="*/ 17 w 62"/>
                <a:gd name="T51" fmla="*/ 33 h 37"/>
                <a:gd name="T52" fmla="*/ 23 w 62"/>
                <a:gd name="T53" fmla="*/ 34 h 37"/>
                <a:gd name="T54" fmla="*/ 27 w 62"/>
                <a:gd name="T55" fmla="*/ 35 h 37"/>
                <a:gd name="T56" fmla="*/ 33 w 62"/>
                <a:gd name="T57" fmla="*/ 36 h 37"/>
                <a:gd name="T58" fmla="*/ 39 w 62"/>
                <a:gd name="T59" fmla="*/ 36 h 37"/>
                <a:gd name="T60" fmla="*/ 45 w 62"/>
                <a:gd name="T61" fmla="*/ 37 h 37"/>
                <a:gd name="T62" fmla="*/ 49 w 62"/>
                <a:gd name="T63" fmla="*/ 29 h 37"/>
                <a:gd name="T64" fmla="*/ 54 w 62"/>
                <a:gd name="T65" fmla="*/ 22 h 37"/>
                <a:gd name="T66" fmla="*/ 57 w 62"/>
                <a:gd name="T67" fmla="*/ 14 h 37"/>
                <a:gd name="T68" fmla="*/ 62 w 62"/>
                <a:gd name="T69" fmla="*/ 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2" h="37">
                  <a:moveTo>
                    <a:pt x="62" y="7"/>
                  </a:moveTo>
                  <a:lnTo>
                    <a:pt x="61" y="7"/>
                  </a:lnTo>
                  <a:lnTo>
                    <a:pt x="61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56" y="6"/>
                  </a:lnTo>
                  <a:lnTo>
                    <a:pt x="50" y="5"/>
                  </a:lnTo>
                  <a:lnTo>
                    <a:pt x="45" y="4"/>
                  </a:lnTo>
                  <a:lnTo>
                    <a:pt x="39" y="3"/>
                  </a:lnTo>
                  <a:lnTo>
                    <a:pt x="33" y="3"/>
                  </a:lnTo>
                  <a:lnTo>
                    <a:pt x="27" y="2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5" y="2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8" y="18"/>
                  </a:lnTo>
                  <a:lnTo>
                    <a:pt x="4" y="25"/>
                  </a:lnTo>
                  <a:lnTo>
                    <a:pt x="0" y="32"/>
                  </a:lnTo>
                  <a:lnTo>
                    <a:pt x="5" y="32"/>
                  </a:lnTo>
                  <a:lnTo>
                    <a:pt x="11" y="33"/>
                  </a:lnTo>
                  <a:lnTo>
                    <a:pt x="17" y="33"/>
                  </a:lnTo>
                  <a:lnTo>
                    <a:pt x="23" y="34"/>
                  </a:lnTo>
                  <a:lnTo>
                    <a:pt x="27" y="35"/>
                  </a:lnTo>
                  <a:lnTo>
                    <a:pt x="33" y="36"/>
                  </a:lnTo>
                  <a:lnTo>
                    <a:pt x="39" y="36"/>
                  </a:lnTo>
                  <a:lnTo>
                    <a:pt x="45" y="37"/>
                  </a:lnTo>
                  <a:lnTo>
                    <a:pt x="49" y="29"/>
                  </a:lnTo>
                  <a:lnTo>
                    <a:pt x="54" y="22"/>
                  </a:lnTo>
                  <a:lnTo>
                    <a:pt x="57" y="14"/>
                  </a:lnTo>
                  <a:lnTo>
                    <a:pt x="62" y="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30"/>
            <p:cNvSpPr>
              <a:spLocks/>
            </p:cNvSpPr>
            <p:nvPr/>
          </p:nvSpPr>
          <p:spPr bwMode="auto">
            <a:xfrm>
              <a:off x="2737" y="1916"/>
              <a:ext cx="47" cy="42"/>
            </a:xfrm>
            <a:custGeom>
              <a:avLst/>
              <a:gdLst>
                <a:gd name="T0" fmla="*/ 93 w 95"/>
                <a:gd name="T1" fmla="*/ 9 h 84"/>
                <a:gd name="T2" fmla="*/ 93 w 95"/>
                <a:gd name="T3" fmla="*/ 9 h 84"/>
                <a:gd name="T4" fmla="*/ 93 w 95"/>
                <a:gd name="T5" fmla="*/ 7 h 84"/>
                <a:gd name="T6" fmla="*/ 95 w 95"/>
                <a:gd name="T7" fmla="*/ 5 h 84"/>
                <a:gd name="T8" fmla="*/ 95 w 95"/>
                <a:gd name="T9" fmla="*/ 2 h 84"/>
                <a:gd name="T10" fmla="*/ 95 w 95"/>
                <a:gd name="T11" fmla="*/ 0 h 84"/>
                <a:gd name="T12" fmla="*/ 88 w 95"/>
                <a:gd name="T13" fmla="*/ 2 h 84"/>
                <a:gd name="T14" fmla="*/ 82 w 95"/>
                <a:gd name="T15" fmla="*/ 5 h 84"/>
                <a:gd name="T16" fmla="*/ 75 w 95"/>
                <a:gd name="T17" fmla="*/ 8 h 84"/>
                <a:gd name="T18" fmla="*/ 69 w 95"/>
                <a:gd name="T19" fmla="*/ 11 h 84"/>
                <a:gd name="T20" fmla="*/ 68 w 95"/>
                <a:gd name="T21" fmla="*/ 13 h 84"/>
                <a:gd name="T22" fmla="*/ 68 w 95"/>
                <a:gd name="T23" fmla="*/ 15 h 84"/>
                <a:gd name="T24" fmla="*/ 68 w 95"/>
                <a:gd name="T25" fmla="*/ 17 h 84"/>
                <a:gd name="T26" fmla="*/ 68 w 95"/>
                <a:gd name="T27" fmla="*/ 20 h 84"/>
                <a:gd name="T28" fmla="*/ 68 w 95"/>
                <a:gd name="T29" fmla="*/ 20 h 84"/>
                <a:gd name="T30" fmla="*/ 67 w 95"/>
                <a:gd name="T31" fmla="*/ 27 h 84"/>
                <a:gd name="T32" fmla="*/ 65 w 95"/>
                <a:gd name="T33" fmla="*/ 34 h 84"/>
                <a:gd name="T34" fmla="*/ 62 w 95"/>
                <a:gd name="T35" fmla="*/ 42 h 84"/>
                <a:gd name="T36" fmla="*/ 59 w 95"/>
                <a:gd name="T37" fmla="*/ 49 h 84"/>
                <a:gd name="T38" fmla="*/ 51 w 95"/>
                <a:gd name="T39" fmla="*/ 46 h 84"/>
                <a:gd name="T40" fmla="*/ 46 w 95"/>
                <a:gd name="T41" fmla="*/ 42 h 84"/>
                <a:gd name="T42" fmla="*/ 44 w 95"/>
                <a:gd name="T43" fmla="*/ 37 h 84"/>
                <a:gd name="T44" fmla="*/ 42 w 95"/>
                <a:gd name="T45" fmla="*/ 31 h 84"/>
                <a:gd name="T46" fmla="*/ 42 w 95"/>
                <a:gd name="T47" fmla="*/ 31 h 84"/>
                <a:gd name="T48" fmla="*/ 42 w 95"/>
                <a:gd name="T49" fmla="*/ 31 h 84"/>
                <a:gd name="T50" fmla="*/ 42 w 95"/>
                <a:gd name="T51" fmla="*/ 30 h 84"/>
                <a:gd name="T52" fmla="*/ 40 w 95"/>
                <a:gd name="T53" fmla="*/ 30 h 84"/>
                <a:gd name="T54" fmla="*/ 40 w 95"/>
                <a:gd name="T55" fmla="*/ 30 h 84"/>
                <a:gd name="T56" fmla="*/ 40 w 95"/>
                <a:gd name="T57" fmla="*/ 24 h 84"/>
                <a:gd name="T58" fmla="*/ 36 w 95"/>
                <a:gd name="T59" fmla="*/ 27 h 84"/>
                <a:gd name="T60" fmla="*/ 31 w 95"/>
                <a:gd name="T61" fmla="*/ 29 h 84"/>
                <a:gd name="T62" fmla="*/ 27 w 95"/>
                <a:gd name="T63" fmla="*/ 31 h 84"/>
                <a:gd name="T64" fmla="*/ 22 w 95"/>
                <a:gd name="T65" fmla="*/ 34 h 84"/>
                <a:gd name="T66" fmla="*/ 17 w 95"/>
                <a:gd name="T67" fmla="*/ 36 h 84"/>
                <a:gd name="T68" fmla="*/ 14 w 95"/>
                <a:gd name="T69" fmla="*/ 38 h 84"/>
                <a:gd name="T70" fmla="*/ 9 w 95"/>
                <a:gd name="T71" fmla="*/ 40 h 84"/>
                <a:gd name="T72" fmla="*/ 5 w 95"/>
                <a:gd name="T73" fmla="*/ 43 h 84"/>
                <a:gd name="T74" fmla="*/ 5 w 95"/>
                <a:gd name="T75" fmla="*/ 46 h 84"/>
                <a:gd name="T76" fmla="*/ 5 w 95"/>
                <a:gd name="T77" fmla="*/ 50 h 84"/>
                <a:gd name="T78" fmla="*/ 4 w 95"/>
                <a:gd name="T79" fmla="*/ 53 h 84"/>
                <a:gd name="T80" fmla="*/ 4 w 95"/>
                <a:gd name="T81" fmla="*/ 55 h 84"/>
                <a:gd name="T82" fmla="*/ 4 w 95"/>
                <a:gd name="T83" fmla="*/ 55 h 84"/>
                <a:gd name="T84" fmla="*/ 2 w 95"/>
                <a:gd name="T85" fmla="*/ 62 h 84"/>
                <a:gd name="T86" fmla="*/ 1 w 95"/>
                <a:gd name="T87" fmla="*/ 69 h 84"/>
                <a:gd name="T88" fmla="*/ 1 w 95"/>
                <a:gd name="T89" fmla="*/ 77 h 84"/>
                <a:gd name="T90" fmla="*/ 0 w 95"/>
                <a:gd name="T91" fmla="*/ 84 h 84"/>
                <a:gd name="T92" fmla="*/ 11 w 95"/>
                <a:gd name="T93" fmla="*/ 77 h 84"/>
                <a:gd name="T94" fmla="*/ 21 w 95"/>
                <a:gd name="T95" fmla="*/ 70 h 84"/>
                <a:gd name="T96" fmla="*/ 32 w 95"/>
                <a:gd name="T97" fmla="*/ 65 h 84"/>
                <a:gd name="T98" fmla="*/ 43 w 95"/>
                <a:gd name="T99" fmla="*/ 59 h 84"/>
                <a:gd name="T100" fmla="*/ 54 w 95"/>
                <a:gd name="T101" fmla="*/ 53 h 84"/>
                <a:gd name="T102" fmla="*/ 66 w 95"/>
                <a:gd name="T103" fmla="*/ 47 h 84"/>
                <a:gd name="T104" fmla="*/ 77 w 95"/>
                <a:gd name="T105" fmla="*/ 42 h 84"/>
                <a:gd name="T106" fmla="*/ 89 w 95"/>
                <a:gd name="T107" fmla="*/ 37 h 84"/>
                <a:gd name="T108" fmla="*/ 90 w 95"/>
                <a:gd name="T109" fmla="*/ 30 h 84"/>
                <a:gd name="T110" fmla="*/ 91 w 95"/>
                <a:gd name="T111" fmla="*/ 23 h 84"/>
                <a:gd name="T112" fmla="*/ 92 w 95"/>
                <a:gd name="T113" fmla="*/ 16 h 84"/>
                <a:gd name="T114" fmla="*/ 93 w 95"/>
                <a:gd name="T115" fmla="*/ 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" h="84">
                  <a:moveTo>
                    <a:pt x="93" y="9"/>
                  </a:moveTo>
                  <a:lnTo>
                    <a:pt x="93" y="9"/>
                  </a:lnTo>
                  <a:lnTo>
                    <a:pt x="93" y="7"/>
                  </a:lnTo>
                  <a:lnTo>
                    <a:pt x="95" y="5"/>
                  </a:lnTo>
                  <a:lnTo>
                    <a:pt x="95" y="2"/>
                  </a:lnTo>
                  <a:lnTo>
                    <a:pt x="95" y="0"/>
                  </a:lnTo>
                  <a:lnTo>
                    <a:pt x="88" y="2"/>
                  </a:lnTo>
                  <a:lnTo>
                    <a:pt x="82" y="5"/>
                  </a:lnTo>
                  <a:lnTo>
                    <a:pt x="75" y="8"/>
                  </a:lnTo>
                  <a:lnTo>
                    <a:pt x="69" y="11"/>
                  </a:lnTo>
                  <a:lnTo>
                    <a:pt x="68" y="13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7" y="27"/>
                  </a:lnTo>
                  <a:lnTo>
                    <a:pt x="65" y="34"/>
                  </a:lnTo>
                  <a:lnTo>
                    <a:pt x="62" y="42"/>
                  </a:lnTo>
                  <a:lnTo>
                    <a:pt x="59" y="49"/>
                  </a:lnTo>
                  <a:lnTo>
                    <a:pt x="51" y="46"/>
                  </a:lnTo>
                  <a:lnTo>
                    <a:pt x="46" y="42"/>
                  </a:lnTo>
                  <a:lnTo>
                    <a:pt x="44" y="37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0"/>
                  </a:lnTo>
                  <a:lnTo>
                    <a:pt x="40" y="30"/>
                  </a:lnTo>
                  <a:lnTo>
                    <a:pt x="40" y="30"/>
                  </a:lnTo>
                  <a:lnTo>
                    <a:pt x="40" y="24"/>
                  </a:lnTo>
                  <a:lnTo>
                    <a:pt x="36" y="27"/>
                  </a:lnTo>
                  <a:lnTo>
                    <a:pt x="31" y="29"/>
                  </a:lnTo>
                  <a:lnTo>
                    <a:pt x="27" y="31"/>
                  </a:lnTo>
                  <a:lnTo>
                    <a:pt x="22" y="34"/>
                  </a:lnTo>
                  <a:lnTo>
                    <a:pt x="17" y="36"/>
                  </a:lnTo>
                  <a:lnTo>
                    <a:pt x="14" y="38"/>
                  </a:lnTo>
                  <a:lnTo>
                    <a:pt x="9" y="40"/>
                  </a:lnTo>
                  <a:lnTo>
                    <a:pt x="5" y="43"/>
                  </a:lnTo>
                  <a:lnTo>
                    <a:pt x="5" y="46"/>
                  </a:lnTo>
                  <a:lnTo>
                    <a:pt x="5" y="50"/>
                  </a:lnTo>
                  <a:lnTo>
                    <a:pt x="4" y="53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2" y="62"/>
                  </a:lnTo>
                  <a:lnTo>
                    <a:pt x="1" y="69"/>
                  </a:lnTo>
                  <a:lnTo>
                    <a:pt x="1" y="77"/>
                  </a:lnTo>
                  <a:lnTo>
                    <a:pt x="0" y="84"/>
                  </a:lnTo>
                  <a:lnTo>
                    <a:pt x="11" y="77"/>
                  </a:lnTo>
                  <a:lnTo>
                    <a:pt x="21" y="70"/>
                  </a:lnTo>
                  <a:lnTo>
                    <a:pt x="32" y="65"/>
                  </a:lnTo>
                  <a:lnTo>
                    <a:pt x="43" y="59"/>
                  </a:lnTo>
                  <a:lnTo>
                    <a:pt x="54" y="53"/>
                  </a:lnTo>
                  <a:lnTo>
                    <a:pt x="66" y="47"/>
                  </a:lnTo>
                  <a:lnTo>
                    <a:pt x="77" y="42"/>
                  </a:lnTo>
                  <a:lnTo>
                    <a:pt x="89" y="37"/>
                  </a:lnTo>
                  <a:lnTo>
                    <a:pt x="90" y="30"/>
                  </a:lnTo>
                  <a:lnTo>
                    <a:pt x="91" y="23"/>
                  </a:lnTo>
                  <a:lnTo>
                    <a:pt x="92" y="16"/>
                  </a:lnTo>
                  <a:lnTo>
                    <a:pt x="93" y="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31"/>
            <p:cNvSpPr>
              <a:spLocks/>
            </p:cNvSpPr>
            <p:nvPr/>
          </p:nvSpPr>
          <p:spPr bwMode="auto">
            <a:xfrm>
              <a:off x="3029" y="2006"/>
              <a:ext cx="97" cy="349"/>
            </a:xfrm>
            <a:custGeom>
              <a:avLst/>
              <a:gdLst>
                <a:gd name="T0" fmla="*/ 173 w 195"/>
                <a:gd name="T1" fmla="*/ 165 h 698"/>
                <a:gd name="T2" fmla="*/ 153 w 195"/>
                <a:gd name="T3" fmla="*/ 122 h 698"/>
                <a:gd name="T4" fmla="*/ 148 w 195"/>
                <a:gd name="T5" fmla="*/ 85 h 698"/>
                <a:gd name="T6" fmla="*/ 132 w 195"/>
                <a:gd name="T7" fmla="*/ 53 h 698"/>
                <a:gd name="T8" fmla="*/ 132 w 195"/>
                <a:gd name="T9" fmla="*/ 54 h 698"/>
                <a:gd name="T10" fmla="*/ 106 w 195"/>
                <a:gd name="T11" fmla="*/ 43 h 698"/>
                <a:gd name="T12" fmla="*/ 109 w 195"/>
                <a:gd name="T13" fmla="*/ 23 h 698"/>
                <a:gd name="T14" fmla="*/ 109 w 195"/>
                <a:gd name="T15" fmla="*/ 16 h 698"/>
                <a:gd name="T16" fmla="*/ 109 w 195"/>
                <a:gd name="T17" fmla="*/ 16 h 698"/>
                <a:gd name="T18" fmla="*/ 99 w 195"/>
                <a:gd name="T19" fmla="*/ 4 h 698"/>
                <a:gd name="T20" fmla="*/ 96 w 195"/>
                <a:gd name="T21" fmla="*/ 22 h 698"/>
                <a:gd name="T22" fmla="*/ 90 w 195"/>
                <a:gd name="T23" fmla="*/ 45 h 698"/>
                <a:gd name="T24" fmla="*/ 89 w 195"/>
                <a:gd name="T25" fmla="*/ 46 h 698"/>
                <a:gd name="T26" fmla="*/ 133 w 195"/>
                <a:gd name="T27" fmla="*/ 135 h 698"/>
                <a:gd name="T28" fmla="*/ 158 w 195"/>
                <a:gd name="T29" fmla="*/ 232 h 698"/>
                <a:gd name="T30" fmla="*/ 159 w 195"/>
                <a:gd name="T31" fmla="*/ 354 h 698"/>
                <a:gd name="T32" fmla="*/ 119 w 195"/>
                <a:gd name="T33" fmla="*/ 502 h 698"/>
                <a:gd name="T34" fmla="*/ 36 w 195"/>
                <a:gd name="T35" fmla="*/ 626 h 698"/>
                <a:gd name="T36" fmla="*/ 3 w 195"/>
                <a:gd name="T37" fmla="*/ 670 h 698"/>
                <a:gd name="T38" fmla="*/ 5 w 195"/>
                <a:gd name="T39" fmla="*/ 679 h 698"/>
                <a:gd name="T40" fmla="*/ 6 w 195"/>
                <a:gd name="T41" fmla="*/ 693 h 698"/>
                <a:gd name="T42" fmla="*/ 19 w 195"/>
                <a:gd name="T43" fmla="*/ 688 h 698"/>
                <a:gd name="T44" fmla="*/ 34 w 195"/>
                <a:gd name="T45" fmla="*/ 673 h 698"/>
                <a:gd name="T46" fmla="*/ 50 w 195"/>
                <a:gd name="T47" fmla="*/ 659 h 698"/>
                <a:gd name="T48" fmla="*/ 66 w 195"/>
                <a:gd name="T49" fmla="*/ 627 h 698"/>
                <a:gd name="T50" fmla="*/ 77 w 195"/>
                <a:gd name="T51" fmla="*/ 602 h 698"/>
                <a:gd name="T52" fmla="*/ 97 w 195"/>
                <a:gd name="T53" fmla="*/ 562 h 698"/>
                <a:gd name="T54" fmla="*/ 106 w 195"/>
                <a:gd name="T55" fmla="*/ 566 h 698"/>
                <a:gd name="T56" fmla="*/ 105 w 195"/>
                <a:gd name="T57" fmla="*/ 577 h 698"/>
                <a:gd name="T58" fmla="*/ 100 w 195"/>
                <a:gd name="T59" fmla="*/ 597 h 698"/>
                <a:gd name="T60" fmla="*/ 115 w 195"/>
                <a:gd name="T61" fmla="*/ 575 h 698"/>
                <a:gd name="T62" fmla="*/ 119 w 195"/>
                <a:gd name="T63" fmla="*/ 558 h 698"/>
                <a:gd name="T64" fmla="*/ 119 w 195"/>
                <a:gd name="T65" fmla="*/ 549 h 698"/>
                <a:gd name="T66" fmla="*/ 119 w 195"/>
                <a:gd name="T67" fmla="*/ 537 h 698"/>
                <a:gd name="T68" fmla="*/ 130 w 195"/>
                <a:gd name="T69" fmla="*/ 532 h 698"/>
                <a:gd name="T70" fmla="*/ 136 w 195"/>
                <a:gd name="T71" fmla="*/ 535 h 698"/>
                <a:gd name="T72" fmla="*/ 142 w 195"/>
                <a:gd name="T73" fmla="*/ 527 h 698"/>
                <a:gd name="T74" fmla="*/ 155 w 195"/>
                <a:gd name="T75" fmla="*/ 501 h 698"/>
                <a:gd name="T76" fmla="*/ 153 w 195"/>
                <a:gd name="T77" fmla="*/ 488 h 698"/>
                <a:gd name="T78" fmla="*/ 152 w 195"/>
                <a:gd name="T79" fmla="*/ 483 h 698"/>
                <a:gd name="T80" fmla="*/ 152 w 195"/>
                <a:gd name="T81" fmla="*/ 483 h 698"/>
                <a:gd name="T82" fmla="*/ 178 w 195"/>
                <a:gd name="T83" fmla="*/ 434 h 698"/>
                <a:gd name="T84" fmla="*/ 195 w 195"/>
                <a:gd name="T85" fmla="*/ 301 h 698"/>
                <a:gd name="T86" fmla="*/ 183 w 195"/>
                <a:gd name="T87" fmla="*/ 196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95" h="698">
                  <a:moveTo>
                    <a:pt x="175" y="163"/>
                  </a:moveTo>
                  <a:lnTo>
                    <a:pt x="175" y="163"/>
                  </a:lnTo>
                  <a:lnTo>
                    <a:pt x="173" y="165"/>
                  </a:lnTo>
                  <a:lnTo>
                    <a:pt x="155" y="149"/>
                  </a:lnTo>
                  <a:lnTo>
                    <a:pt x="155" y="136"/>
                  </a:lnTo>
                  <a:lnTo>
                    <a:pt x="153" y="122"/>
                  </a:lnTo>
                  <a:lnTo>
                    <a:pt x="153" y="110"/>
                  </a:lnTo>
                  <a:lnTo>
                    <a:pt x="152" y="97"/>
                  </a:lnTo>
                  <a:lnTo>
                    <a:pt x="148" y="85"/>
                  </a:lnTo>
                  <a:lnTo>
                    <a:pt x="142" y="75"/>
                  </a:lnTo>
                  <a:lnTo>
                    <a:pt x="137" y="64"/>
                  </a:lnTo>
                  <a:lnTo>
                    <a:pt x="132" y="53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22" y="57"/>
                  </a:lnTo>
                  <a:lnTo>
                    <a:pt x="106" y="43"/>
                  </a:lnTo>
                  <a:lnTo>
                    <a:pt x="107" y="37"/>
                  </a:lnTo>
                  <a:lnTo>
                    <a:pt x="109" y="30"/>
                  </a:lnTo>
                  <a:lnTo>
                    <a:pt x="109" y="23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6" y="12"/>
                  </a:lnTo>
                  <a:lnTo>
                    <a:pt x="103" y="8"/>
                  </a:lnTo>
                  <a:lnTo>
                    <a:pt x="99" y="4"/>
                  </a:lnTo>
                  <a:lnTo>
                    <a:pt x="97" y="0"/>
                  </a:lnTo>
                  <a:lnTo>
                    <a:pt x="97" y="12"/>
                  </a:lnTo>
                  <a:lnTo>
                    <a:pt x="96" y="22"/>
                  </a:lnTo>
                  <a:lnTo>
                    <a:pt x="94" y="34"/>
                  </a:lnTo>
                  <a:lnTo>
                    <a:pt x="90" y="45"/>
                  </a:lnTo>
                  <a:lnTo>
                    <a:pt x="90" y="45"/>
                  </a:lnTo>
                  <a:lnTo>
                    <a:pt x="90" y="45"/>
                  </a:lnTo>
                  <a:lnTo>
                    <a:pt x="89" y="46"/>
                  </a:lnTo>
                  <a:lnTo>
                    <a:pt x="89" y="46"/>
                  </a:lnTo>
                  <a:lnTo>
                    <a:pt x="105" y="75"/>
                  </a:lnTo>
                  <a:lnTo>
                    <a:pt x="120" y="104"/>
                  </a:lnTo>
                  <a:lnTo>
                    <a:pt x="133" y="135"/>
                  </a:lnTo>
                  <a:lnTo>
                    <a:pt x="143" y="166"/>
                  </a:lnTo>
                  <a:lnTo>
                    <a:pt x="151" y="198"/>
                  </a:lnTo>
                  <a:lnTo>
                    <a:pt x="158" y="232"/>
                  </a:lnTo>
                  <a:lnTo>
                    <a:pt x="161" y="266"/>
                  </a:lnTo>
                  <a:lnTo>
                    <a:pt x="163" y="301"/>
                  </a:lnTo>
                  <a:lnTo>
                    <a:pt x="159" y="354"/>
                  </a:lnTo>
                  <a:lnTo>
                    <a:pt x="151" y="405"/>
                  </a:lnTo>
                  <a:lnTo>
                    <a:pt x="137" y="454"/>
                  </a:lnTo>
                  <a:lnTo>
                    <a:pt x="119" y="502"/>
                  </a:lnTo>
                  <a:lnTo>
                    <a:pt x="95" y="547"/>
                  </a:lnTo>
                  <a:lnTo>
                    <a:pt x="67" y="588"/>
                  </a:lnTo>
                  <a:lnTo>
                    <a:pt x="36" y="626"/>
                  </a:lnTo>
                  <a:lnTo>
                    <a:pt x="0" y="661"/>
                  </a:lnTo>
                  <a:lnTo>
                    <a:pt x="1" y="665"/>
                  </a:lnTo>
                  <a:lnTo>
                    <a:pt x="3" y="670"/>
                  </a:lnTo>
                  <a:lnTo>
                    <a:pt x="4" y="675"/>
                  </a:lnTo>
                  <a:lnTo>
                    <a:pt x="5" y="679"/>
                  </a:lnTo>
                  <a:lnTo>
                    <a:pt x="5" y="679"/>
                  </a:lnTo>
                  <a:lnTo>
                    <a:pt x="6" y="684"/>
                  </a:lnTo>
                  <a:lnTo>
                    <a:pt x="6" y="688"/>
                  </a:lnTo>
                  <a:lnTo>
                    <a:pt x="6" y="693"/>
                  </a:lnTo>
                  <a:lnTo>
                    <a:pt x="7" y="698"/>
                  </a:lnTo>
                  <a:lnTo>
                    <a:pt x="13" y="693"/>
                  </a:lnTo>
                  <a:lnTo>
                    <a:pt x="19" y="688"/>
                  </a:lnTo>
                  <a:lnTo>
                    <a:pt x="23" y="684"/>
                  </a:lnTo>
                  <a:lnTo>
                    <a:pt x="29" y="678"/>
                  </a:lnTo>
                  <a:lnTo>
                    <a:pt x="34" y="673"/>
                  </a:lnTo>
                  <a:lnTo>
                    <a:pt x="39" y="669"/>
                  </a:lnTo>
                  <a:lnTo>
                    <a:pt x="44" y="663"/>
                  </a:lnTo>
                  <a:lnTo>
                    <a:pt x="50" y="659"/>
                  </a:lnTo>
                  <a:lnTo>
                    <a:pt x="56" y="648"/>
                  </a:lnTo>
                  <a:lnTo>
                    <a:pt x="60" y="638"/>
                  </a:lnTo>
                  <a:lnTo>
                    <a:pt x="66" y="627"/>
                  </a:lnTo>
                  <a:lnTo>
                    <a:pt x="70" y="617"/>
                  </a:lnTo>
                  <a:lnTo>
                    <a:pt x="72" y="616"/>
                  </a:lnTo>
                  <a:lnTo>
                    <a:pt x="77" y="602"/>
                  </a:lnTo>
                  <a:lnTo>
                    <a:pt x="84" y="588"/>
                  </a:lnTo>
                  <a:lnTo>
                    <a:pt x="91" y="574"/>
                  </a:lnTo>
                  <a:lnTo>
                    <a:pt x="97" y="562"/>
                  </a:lnTo>
                  <a:lnTo>
                    <a:pt x="106" y="564"/>
                  </a:lnTo>
                  <a:lnTo>
                    <a:pt x="106" y="565"/>
                  </a:lnTo>
                  <a:lnTo>
                    <a:pt x="106" y="566"/>
                  </a:lnTo>
                  <a:lnTo>
                    <a:pt x="106" y="567"/>
                  </a:lnTo>
                  <a:lnTo>
                    <a:pt x="106" y="569"/>
                  </a:lnTo>
                  <a:lnTo>
                    <a:pt x="105" y="577"/>
                  </a:lnTo>
                  <a:lnTo>
                    <a:pt x="104" y="584"/>
                  </a:lnTo>
                  <a:lnTo>
                    <a:pt x="102" y="590"/>
                  </a:lnTo>
                  <a:lnTo>
                    <a:pt x="100" y="597"/>
                  </a:lnTo>
                  <a:lnTo>
                    <a:pt x="105" y="590"/>
                  </a:lnTo>
                  <a:lnTo>
                    <a:pt x="111" y="582"/>
                  </a:lnTo>
                  <a:lnTo>
                    <a:pt x="115" y="575"/>
                  </a:lnTo>
                  <a:lnTo>
                    <a:pt x="120" y="569"/>
                  </a:lnTo>
                  <a:lnTo>
                    <a:pt x="119" y="564"/>
                  </a:lnTo>
                  <a:lnTo>
                    <a:pt x="119" y="558"/>
                  </a:lnTo>
                  <a:lnTo>
                    <a:pt x="119" y="554"/>
                  </a:lnTo>
                  <a:lnTo>
                    <a:pt x="119" y="549"/>
                  </a:lnTo>
                  <a:lnTo>
                    <a:pt x="119" y="549"/>
                  </a:lnTo>
                  <a:lnTo>
                    <a:pt x="119" y="546"/>
                  </a:lnTo>
                  <a:lnTo>
                    <a:pt x="119" y="541"/>
                  </a:lnTo>
                  <a:lnTo>
                    <a:pt x="119" y="537"/>
                  </a:lnTo>
                  <a:lnTo>
                    <a:pt x="120" y="534"/>
                  </a:lnTo>
                  <a:lnTo>
                    <a:pt x="125" y="529"/>
                  </a:lnTo>
                  <a:lnTo>
                    <a:pt x="130" y="532"/>
                  </a:lnTo>
                  <a:lnTo>
                    <a:pt x="134" y="534"/>
                  </a:lnTo>
                  <a:lnTo>
                    <a:pt x="135" y="534"/>
                  </a:lnTo>
                  <a:lnTo>
                    <a:pt x="136" y="535"/>
                  </a:lnTo>
                  <a:lnTo>
                    <a:pt x="136" y="535"/>
                  </a:lnTo>
                  <a:lnTo>
                    <a:pt x="137" y="536"/>
                  </a:lnTo>
                  <a:lnTo>
                    <a:pt x="142" y="527"/>
                  </a:lnTo>
                  <a:lnTo>
                    <a:pt x="147" y="518"/>
                  </a:lnTo>
                  <a:lnTo>
                    <a:pt x="150" y="510"/>
                  </a:lnTo>
                  <a:lnTo>
                    <a:pt x="155" y="501"/>
                  </a:lnTo>
                  <a:lnTo>
                    <a:pt x="155" y="496"/>
                  </a:lnTo>
                  <a:lnTo>
                    <a:pt x="155" y="491"/>
                  </a:lnTo>
                  <a:lnTo>
                    <a:pt x="153" y="488"/>
                  </a:lnTo>
                  <a:lnTo>
                    <a:pt x="153" y="483"/>
                  </a:lnTo>
                  <a:lnTo>
                    <a:pt x="152" y="484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3" y="482"/>
                  </a:lnTo>
                  <a:lnTo>
                    <a:pt x="165" y="475"/>
                  </a:lnTo>
                  <a:lnTo>
                    <a:pt x="178" y="434"/>
                  </a:lnTo>
                  <a:lnTo>
                    <a:pt x="187" y="391"/>
                  </a:lnTo>
                  <a:lnTo>
                    <a:pt x="193" y="346"/>
                  </a:lnTo>
                  <a:lnTo>
                    <a:pt x="195" y="301"/>
                  </a:lnTo>
                  <a:lnTo>
                    <a:pt x="194" y="265"/>
                  </a:lnTo>
                  <a:lnTo>
                    <a:pt x="190" y="230"/>
                  </a:lnTo>
                  <a:lnTo>
                    <a:pt x="183" y="196"/>
                  </a:lnTo>
                  <a:lnTo>
                    <a:pt x="175" y="163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32"/>
            <p:cNvSpPr>
              <a:spLocks/>
            </p:cNvSpPr>
            <p:nvPr/>
          </p:nvSpPr>
          <p:spPr bwMode="auto">
            <a:xfrm>
              <a:off x="2931" y="2383"/>
              <a:ext cx="19" cy="22"/>
            </a:xfrm>
            <a:custGeom>
              <a:avLst/>
              <a:gdLst>
                <a:gd name="T0" fmla="*/ 13 w 38"/>
                <a:gd name="T1" fmla="*/ 19 h 45"/>
                <a:gd name="T2" fmla="*/ 12 w 38"/>
                <a:gd name="T3" fmla="*/ 19 h 45"/>
                <a:gd name="T4" fmla="*/ 9 w 38"/>
                <a:gd name="T5" fmla="*/ 25 h 45"/>
                <a:gd name="T6" fmla="*/ 6 w 38"/>
                <a:gd name="T7" fmla="*/ 31 h 45"/>
                <a:gd name="T8" fmla="*/ 3 w 38"/>
                <a:gd name="T9" fmla="*/ 38 h 45"/>
                <a:gd name="T10" fmla="*/ 0 w 38"/>
                <a:gd name="T11" fmla="*/ 45 h 45"/>
                <a:gd name="T12" fmla="*/ 6 w 38"/>
                <a:gd name="T13" fmla="*/ 43 h 45"/>
                <a:gd name="T14" fmla="*/ 12 w 38"/>
                <a:gd name="T15" fmla="*/ 42 h 45"/>
                <a:gd name="T16" fmla="*/ 19 w 38"/>
                <a:gd name="T17" fmla="*/ 39 h 45"/>
                <a:gd name="T18" fmla="*/ 25 w 38"/>
                <a:gd name="T19" fmla="*/ 38 h 45"/>
                <a:gd name="T20" fmla="*/ 27 w 38"/>
                <a:gd name="T21" fmla="*/ 32 h 45"/>
                <a:gd name="T22" fmla="*/ 29 w 38"/>
                <a:gd name="T23" fmla="*/ 27 h 45"/>
                <a:gd name="T24" fmla="*/ 31 w 38"/>
                <a:gd name="T25" fmla="*/ 21 h 45"/>
                <a:gd name="T26" fmla="*/ 33 w 38"/>
                <a:gd name="T27" fmla="*/ 15 h 45"/>
                <a:gd name="T28" fmla="*/ 34 w 38"/>
                <a:gd name="T29" fmla="*/ 15 h 45"/>
                <a:gd name="T30" fmla="*/ 35 w 38"/>
                <a:gd name="T31" fmla="*/ 10 h 45"/>
                <a:gd name="T32" fmla="*/ 36 w 38"/>
                <a:gd name="T33" fmla="*/ 7 h 45"/>
                <a:gd name="T34" fmla="*/ 36 w 38"/>
                <a:gd name="T35" fmla="*/ 4 h 45"/>
                <a:gd name="T36" fmla="*/ 38 w 38"/>
                <a:gd name="T37" fmla="*/ 0 h 45"/>
                <a:gd name="T38" fmla="*/ 33 w 38"/>
                <a:gd name="T39" fmla="*/ 1 h 45"/>
                <a:gd name="T40" fmla="*/ 27 w 38"/>
                <a:gd name="T41" fmla="*/ 4 h 45"/>
                <a:gd name="T42" fmla="*/ 23 w 38"/>
                <a:gd name="T43" fmla="*/ 5 h 45"/>
                <a:gd name="T44" fmla="*/ 18 w 38"/>
                <a:gd name="T45" fmla="*/ 6 h 45"/>
                <a:gd name="T46" fmla="*/ 17 w 38"/>
                <a:gd name="T47" fmla="*/ 9 h 45"/>
                <a:gd name="T48" fmla="*/ 16 w 38"/>
                <a:gd name="T49" fmla="*/ 13 h 45"/>
                <a:gd name="T50" fmla="*/ 15 w 38"/>
                <a:gd name="T51" fmla="*/ 16 h 45"/>
                <a:gd name="T52" fmla="*/ 13 w 38"/>
                <a:gd name="T53" fmla="*/ 1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45">
                  <a:moveTo>
                    <a:pt x="13" y="19"/>
                  </a:moveTo>
                  <a:lnTo>
                    <a:pt x="12" y="19"/>
                  </a:lnTo>
                  <a:lnTo>
                    <a:pt x="9" y="25"/>
                  </a:lnTo>
                  <a:lnTo>
                    <a:pt x="6" y="31"/>
                  </a:lnTo>
                  <a:lnTo>
                    <a:pt x="3" y="38"/>
                  </a:lnTo>
                  <a:lnTo>
                    <a:pt x="0" y="45"/>
                  </a:lnTo>
                  <a:lnTo>
                    <a:pt x="6" y="43"/>
                  </a:lnTo>
                  <a:lnTo>
                    <a:pt x="12" y="42"/>
                  </a:lnTo>
                  <a:lnTo>
                    <a:pt x="19" y="39"/>
                  </a:lnTo>
                  <a:lnTo>
                    <a:pt x="25" y="38"/>
                  </a:lnTo>
                  <a:lnTo>
                    <a:pt x="27" y="32"/>
                  </a:lnTo>
                  <a:lnTo>
                    <a:pt x="29" y="27"/>
                  </a:lnTo>
                  <a:lnTo>
                    <a:pt x="31" y="21"/>
                  </a:lnTo>
                  <a:lnTo>
                    <a:pt x="33" y="15"/>
                  </a:lnTo>
                  <a:lnTo>
                    <a:pt x="34" y="15"/>
                  </a:lnTo>
                  <a:lnTo>
                    <a:pt x="35" y="10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8" y="0"/>
                  </a:lnTo>
                  <a:lnTo>
                    <a:pt x="33" y="1"/>
                  </a:lnTo>
                  <a:lnTo>
                    <a:pt x="27" y="4"/>
                  </a:lnTo>
                  <a:lnTo>
                    <a:pt x="23" y="5"/>
                  </a:lnTo>
                  <a:lnTo>
                    <a:pt x="18" y="6"/>
                  </a:lnTo>
                  <a:lnTo>
                    <a:pt x="17" y="9"/>
                  </a:lnTo>
                  <a:lnTo>
                    <a:pt x="16" y="13"/>
                  </a:lnTo>
                  <a:lnTo>
                    <a:pt x="15" y="16"/>
                  </a:lnTo>
                  <a:lnTo>
                    <a:pt x="13" y="1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33"/>
            <p:cNvSpPr>
              <a:spLocks/>
            </p:cNvSpPr>
            <p:nvPr/>
          </p:nvSpPr>
          <p:spPr bwMode="auto">
            <a:xfrm>
              <a:off x="2767" y="2373"/>
              <a:ext cx="21" cy="23"/>
            </a:xfrm>
            <a:custGeom>
              <a:avLst/>
              <a:gdLst>
                <a:gd name="T0" fmla="*/ 1 w 43"/>
                <a:gd name="T1" fmla="*/ 6 h 48"/>
                <a:gd name="T2" fmla="*/ 1 w 43"/>
                <a:gd name="T3" fmla="*/ 6 h 48"/>
                <a:gd name="T4" fmla="*/ 3 w 43"/>
                <a:gd name="T5" fmla="*/ 14 h 48"/>
                <a:gd name="T6" fmla="*/ 5 w 43"/>
                <a:gd name="T7" fmla="*/ 22 h 48"/>
                <a:gd name="T8" fmla="*/ 6 w 43"/>
                <a:gd name="T9" fmla="*/ 32 h 48"/>
                <a:gd name="T10" fmla="*/ 7 w 43"/>
                <a:gd name="T11" fmla="*/ 40 h 48"/>
                <a:gd name="T12" fmla="*/ 13 w 43"/>
                <a:gd name="T13" fmla="*/ 42 h 48"/>
                <a:gd name="T14" fmla="*/ 17 w 43"/>
                <a:gd name="T15" fmla="*/ 43 h 48"/>
                <a:gd name="T16" fmla="*/ 23 w 43"/>
                <a:gd name="T17" fmla="*/ 45 h 48"/>
                <a:gd name="T18" fmla="*/ 29 w 43"/>
                <a:gd name="T19" fmla="*/ 48 h 48"/>
                <a:gd name="T20" fmla="*/ 32 w 43"/>
                <a:gd name="T21" fmla="*/ 42 h 48"/>
                <a:gd name="T22" fmla="*/ 35 w 43"/>
                <a:gd name="T23" fmla="*/ 36 h 48"/>
                <a:gd name="T24" fmla="*/ 38 w 43"/>
                <a:gd name="T25" fmla="*/ 29 h 48"/>
                <a:gd name="T26" fmla="*/ 41 w 43"/>
                <a:gd name="T27" fmla="*/ 24 h 48"/>
                <a:gd name="T28" fmla="*/ 42 w 43"/>
                <a:gd name="T29" fmla="*/ 24 h 48"/>
                <a:gd name="T30" fmla="*/ 42 w 43"/>
                <a:gd name="T31" fmla="*/ 22 h 48"/>
                <a:gd name="T32" fmla="*/ 43 w 43"/>
                <a:gd name="T33" fmla="*/ 21 h 48"/>
                <a:gd name="T34" fmla="*/ 43 w 43"/>
                <a:gd name="T35" fmla="*/ 20 h 48"/>
                <a:gd name="T36" fmla="*/ 43 w 43"/>
                <a:gd name="T37" fmla="*/ 19 h 48"/>
                <a:gd name="T38" fmla="*/ 37 w 43"/>
                <a:gd name="T39" fmla="*/ 17 h 48"/>
                <a:gd name="T40" fmla="*/ 31 w 43"/>
                <a:gd name="T41" fmla="*/ 14 h 48"/>
                <a:gd name="T42" fmla="*/ 27 w 43"/>
                <a:gd name="T43" fmla="*/ 12 h 48"/>
                <a:gd name="T44" fmla="*/ 21 w 43"/>
                <a:gd name="T45" fmla="*/ 10 h 48"/>
                <a:gd name="T46" fmla="*/ 16 w 43"/>
                <a:gd name="T47" fmla="*/ 7 h 48"/>
                <a:gd name="T48" fmla="*/ 11 w 43"/>
                <a:gd name="T49" fmla="*/ 5 h 48"/>
                <a:gd name="T50" fmla="*/ 6 w 43"/>
                <a:gd name="T51" fmla="*/ 3 h 48"/>
                <a:gd name="T52" fmla="*/ 0 w 43"/>
                <a:gd name="T53" fmla="*/ 0 h 48"/>
                <a:gd name="T54" fmla="*/ 0 w 43"/>
                <a:gd name="T55" fmla="*/ 2 h 48"/>
                <a:gd name="T56" fmla="*/ 0 w 43"/>
                <a:gd name="T57" fmla="*/ 3 h 48"/>
                <a:gd name="T58" fmla="*/ 0 w 43"/>
                <a:gd name="T59" fmla="*/ 5 h 48"/>
                <a:gd name="T60" fmla="*/ 1 w 43"/>
                <a:gd name="T61" fmla="*/ 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3" h="48">
                  <a:moveTo>
                    <a:pt x="1" y="6"/>
                  </a:moveTo>
                  <a:lnTo>
                    <a:pt x="1" y="6"/>
                  </a:lnTo>
                  <a:lnTo>
                    <a:pt x="3" y="14"/>
                  </a:lnTo>
                  <a:lnTo>
                    <a:pt x="5" y="22"/>
                  </a:lnTo>
                  <a:lnTo>
                    <a:pt x="6" y="32"/>
                  </a:lnTo>
                  <a:lnTo>
                    <a:pt x="7" y="40"/>
                  </a:lnTo>
                  <a:lnTo>
                    <a:pt x="13" y="42"/>
                  </a:lnTo>
                  <a:lnTo>
                    <a:pt x="17" y="43"/>
                  </a:lnTo>
                  <a:lnTo>
                    <a:pt x="23" y="45"/>
                  </a:lnTo>
                  <a:lnTo>
                    <a:pt x="29" y="48"/>
                  </a:lnTo>
                  <a:lnTo>
                    <a:pt x="32" y="42"/>
                  </a:lnTo>
                  <a:lnTo>
                    <a:pt x="35" y="36"/>
                  </a:lnTo>
                  <a:lnTo>
                    <a:pt x="38" y="29"/>
                  </a:lnTo>
                  <a:lnTo>
                    <a:pt x="41" y="24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43" y="20"/>
                  </a:lnTo>
                  <a:lnTo>
                    <a:pt x="43" y="19"/>
                  </a:lnTo>
                  <a:lnTo>
                    <a:pt x="37" y="17"/>
                  </a:lnTo>
                  <a:lnTo>
                    <a:pt x="31" y="14"/>
                  </a:lnTo>
                  <a:lnTo>
                    <a:pt x="27" y="12"/>
                  </a:lnTo>
                  <a:lnTo>
                    <a:pt x="21" y="10"/>
                  </a:lnTo>
                  <a:lnTo>
                    <a:pt x="16" y="7"/>
                  </a:lnTo>
                  <a:lnTo>
                    <a:pt x="11" y="5"/>
                  </a:lnTo>
                  <a:lnTo>
                    <a:pt x="6" y="3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1" y="6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34"/>
            <p:cNvSpPr>
              <a:spLocks/>
            </p:cNvSpPr>
            <p:nvPr/>
          </p:nvSpPr>
          <p:spPr bwMode="auto">
            <a:xfrm>
              <a:off x="2904" y="2389"/>
              <a:ext cx="21" cy="21"/>
            </a:xfrm>
            <a:custGeom>
              <a:avLst/>
              <a:gdLst>
                <a:gd name="T0" fmla="*/ 3 w 43"/>
                <a:gd name="T1" fmla="*/ 17 h 41"/>
                <a:gd name="T2" fmla="*/ 3 w 43"/>
                <a:gd name="T3" fmla="*/ 17 h 41"/>
                <a:gd name="T4" fmla="*/ 1 w 43"/>
                <a:gd name="T5" fmla="*/ 24 h 41"/>
                <a:gd name="T6" fmla="*/ 0 w 43"/>
                <a:gd name="T7" fmla="*/ 30 h 41"/>
                <a:gd name="T8" fmla="*/ 0 w 43"/>
                <a:gd name="T9" fmla="*/ 36 h 41"/>
                <a:gd name="T10" fmla="*/ 0 w 43"/>
                <a:gd name="T11" fmla="*/ 41 h 41"/>
                <a:gd name="T12" fmla="*/ 5 w 43"/>
                <a:gd name="T13" fmla="*/ 40 h 41"/>
                <a:gd name="T14" fmla="*/ 8 w 43"/>
                <a:gd name="T15" fmla="*/ 40 h 41"/>
                <a:gd name="T16" fmla="*/ 13 w 43"/>
                <a:gd name="T17" fmla="*/ 39 h 41"/>
                <a:gd name="T18" fmla="*/ 16 w 43"/>
                <a:gd name="T19" fmla="*/ 39 h 41"/>
                <a:gd name="T20" fmla="*/ 22 w 43"/>
                <a:gd name="T21" fmla="*/ 32 h 41"/>
                <a:gd name="T22" fmla="*/ 28 w 43"/>
                <a:gd name="T23" fmla="*/ 25 h 41"/>
                <a:gd name="T24" fmla="*/ 32 w 43"/>
                <a:gd name="T25" fmla="*/ 19 h 41"/>
                <a:gd name="T26" fmla="*/ 37 w 43"/>
                <a:gd name="T27" fmla="*/ 13 h 41"/>
                <a:gd name="T28" fmla="*/ 36 w 43"/>
                <a:gd name="T29" fmla="*/ 13 h 41"/>
                <a:gd name="T30" fmla="*/ 38 w 43"/>
                <a:gd name="T31" fmla="*/ 9 h 41"/>
                <a:gd name="T32" fmla="*/ 39 w 43"/>
                <a:gd name="T33" fmla="*/ 6 h 41"/>
                <a:gd name="T34" fmla="*/ 42 w 43"/>
                <a:gd name="T35" fmla="*/ 3 h 41"/>
                <a:gd name="T36" fmla="*/ 43 w 43"/>
                <a:gd name="T37" fmla="*/ 0 h 41"/>
                <a:gd name="T38" fmla="*/ 38 w 43"/>
                <a:gd name="T39" fmla="*/ 1 h 41"/>
                <a:gd name="T40" fmla="*/ 34 w 43"/>
                <a:gd name="T41" fmla="*/ 2 h 41"/>
                <a:gd name="T42" fmla="*/ 29 w 43"/>
                <a:gd name="T43" fmla="*/ 3 h 41"/>
                <a:gd name="T44" fmla="*/ 24 w 43"/>
                <a:gd name="T45" fmla="*/ 5 h 41"/>
                <a:gd name="T46" fmla="*/ 19 w 43"/>
                <a:gd name="T47" fmla="*/ 6 h 41"/>
                <a:gd name="T48" fmla="*/ 14 w 43"/>
                <a:gd name="T49" fmla="*/ 6 h 41"/>
                <a:gd name="T50" fmla="*/ 9 w 43"/>
                <a:gd name="T51" fmla="*/ 7 h 41"/>
                <a:gd name="T52" fmla="*/ 5 w 43"/>
                <a:gd name="T53" fmla="*/ 8 h 41"/>
                <a:gd name="T54" fmla="*/ 4 w 43"/>
                <a:gd name="T55" fmla="*/ 10 h 41"/>
                <a:gd name="T56" fmla="*/ 4 w 43"/>
                <a:gd name="T57" fmla="*/ 13 h 41"/>
                <a:gd name="T58" fmla="*/ 4 w 43"/>
                <a:gd name="T59" fmla="*/ 15 h 41"/>
                <a:gd name="T60" fmla="*/ 3 w 43"/>
                <a:gd name="T61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3" h="41">
                  <a:moveTo>
                    <a:pt x="3" y="17"/>
                  </a:moveTo>
                  <a:lnTo>
                    <a:pt x="3" y="17"/>
                  </a:lnTo>
                  <a:lnTo>
                    <a:pt x="1" y="24"/>
                  </a:lnTo>
                  <a:lnTo>
                    <a:pt x="0" y="30"/>
                  </a:lnTo>
                  <a:lnTo>
                    <a:pt x="0" y="36"/>
                  </a:lnTo>
                  <a:lnTo>
                    <a:pt x="0" y="41"/>
                  </a:lnTo>
                  <a:lnTo>
                    <a:pt x="5" y="40"/>
                  </a:lnTo>
                  <a:lnTo>
                    <a:pt x="8" y="40"/>
                  </a:lnTo>
                  <a:lnTo>
                    <a:pt x="13" y="39"/>
                  </a:lnTo>
                  <a:lnTo>
                    <a:pt x="16" y="39"/>
                  </a:lnTo>
                  <a:lnTo>
                    <a:pt x="22" y="32"/>
                  </a:lnTo>
                  <a:lnTo>
                    <a:pt x="28" y="25"/>
                  </a:lnTo>
                  <a:lnTo>
                    <a:pt x="32" y="19"/>
                  </a:lnTo>
                  <a:lnTo>
                    <a:pt x="37" y="13"/>
                  </a:lnTo>
                  <a:lnTo>
                    <a:pt x="36" y="13"/>
                  </a:lnTo>
                  <a:lnTo>
                    <a:pt x="38" y="9"/>
                  </a:lnTo>
                  <a:lnTo>
                    <a:pt x="39" y="6"/>
                  </a:lnTo>
                  <a:lnTo>
                    <a:pt x="42" y="3"/>
                  </a:lnTo>
                  <a:lnTo>
                    <a:pt x="43" y="0"/>
                  </a:lnTo>
                  <a:lnTo>
                    <a:pt x="38" y="1"/>
                  </a:lnTo>
                  <a:lnTo>
                    <a:pt x="34" y="2"/>
                  </a:lnTo>
                  <a:lnTo>
                    <a:pt x="29" y="3"/>
                  </a:lnTo>
                  <a:lnTo>
                    <a:pt x="24" y="5"/>
                  </a:lnTo>
                  <a:lnTo>
                    <a:pt x="19" y="6"/>
                  </a:lnTo>
                  <a:lnTo>
                    <a:pt x="14" y="6"/>
                  </a:lnTo>
                  <a:lnTo>
                    <a:pt x="9" y="7"/>
                  </a:lnTo>
                  <a:lnTo>
                    <a:pt x="5" y="8"/>
                  </a:lnTo>
                  <a:lnTo>
                    <a:pt x="4" y="10"/>
                  </a:lnTo>
                  <a:lnTo>
                    <a:pt x="4" y="13"/>
                  </a:lnTo>
                  <a:lnTo>
                    <a:pt x="4" y="15"/>
                  </a:lnTo>
                  <a:lnTo>
                    <a:pt x="3" y="1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235"/>
            <p:cNvSpPr>
              <a:spLocks/>
            </p:cNvSpPr>
            <p:nvPr/>
          </p:nvSpPr>
          <p:spPr bwMode="auto">
            <a:xfrm>
              <a:off x="2926" y="1909"/>
              <a:ext cx="26" cy="19"/>
            </a:xfrm>
            <a:custGeom>
              <a:avLst/>
              <a:gdLst>
                <a:gd name="T0" fmla="*/ 30 w 53"/>
                <a:gd name="T1" fmla="*/ 37 h 38"/>
                <a:gd name="T2" fmla="*/ 31 w 53"/>
                <a:gd name="T3" fmla="*/ 37 h 38"/>
                <a:gd name="T4" fmla="*/ 31 w 53"/>
                <a:gd name="T5" fmla="*/ 28 h 38"/>
                <a:gd name="T6" fmla="*/ 36 w 53"/>
                <a:gd name="T7" fmla="*/ 26 h 38"/>
                <a:gd name="T8" fmla="*/ 40 w 53"/>
                <a:gd name="T9" fmla="*/ 22 h 38"/>
                <a:gd name="T10" fmla="*/ 46 w 53"/>
                <a:gd name="T11" fmla="*/ 19 h 38"/>
                <a:gd name="T12" fmla="*/ 50 w 53"/>
                <a:gd name="T13" fmla="*/ 14 h 38"/>
                <a:gd name="T14" fmla="*/ 51 w 53"/>
                <a:gd name="T15" fmla="*/ 13 h 38"/>
                <a:gd name="T16" fmla="*/ 52 w 53"/>
                <a:gd name="T17" fmla="*/ 13 h 38"/>
                <a:gd name="T18" fmla="*/ 52 w 53"/>
                <a:gd name="T19" fmla="*/ 12 h 38"/>
                <a:gd name="T20" fmla="*/ 53 w 53"/>
                <a:gd name="T21" fmla="*/ 11 h 38"/>
                <a:gd name="T22" fmla="*/ 48 w 53"/>
                <a:gd name="T23" fmla="*/ 10 h 38"/>
                <a:gd name="T24" fmla="*/ 45 w 53"/>
                <a:gd name="T25" fmla="*/ 8 h 38"/>
                <a:gd name="T26" fmla="*/ 40 w 53"/>
                <a:gd name="T27" fmla="*/ 7 h 38"/>
                <a:gd name="T28" fmla="*/ 36 w 53"/>
                <a:gd name="T29" fmla="*/ 5 h 38"/>
                <a:gd name="T30" fmla="*/ 31 w 53"/>
                <a:gd name="T31" fmla="*/ 4 h 38"/>
                <a:gd name="T32" fmla="*/ 28 w 53"/>
                <a:gd name="T33" fmla="*/ 3 h 38"/>
                <a:gd name="T34" fmla="*/ 23 w 53"/>
                <a:gd name="T35" fmla="*/ 1 h 38"/>
                <a:gd name="T36" fmla="*/ 18 w 53"/>
                <a:gd name="T37" fmla="*/ 0 h 38"/>
                <a:gd name="T38" fmla="*/ 14 w 53"/>
                <a:gd name="T39" fmla="*/ 7 h 38"/>
                <a:gd name="T40" fmla="*/ 9 w 53"/>
                <a:gd name="T41" fmla="*/ 14 h 38"/>
                <a:gd name="T42" fmla="*/ 5 w 53"/>
                <a:gd name="T43" fmla="*/ 21 h 38"/>
                <a:gd name="T44" fmla="*/ 1 w 53"/>
                <a:gd name="T45" fmla="*/ 28 h 38"/>
                <a:gd name="T46" fmla="*/ 1 w 53"/>
                <a:gd name="T47" fmla="*/ 28 h 38"/>
                <a:gd name="T48" fmla="*/ 0 w 53"/>
                <a:gd name="T49" fmla="*/ 29 h 38"/>
                <a:gd name="T50" fmla="*/ 0 w 53"/>
                <a:gd name="T51" fmla="*/ 29 h 38"/>
                <a:gd name="T52" fmla="*/ 0 w 53"/>
                <a:gd name="T53" fmla="*/ 29 h 38"/>
                <a:gd name="T54" fmla="*/ 0 w 53"/>
                <a:gd name="T55" fmla="*/ 29 h 38"/>
                <a:gd name="T56" fmla="*/ 8 w 53"/>
                <a:gd name="T57" fmla="*/ 31 h 38"/>
                <a:gd name="T58" fmla="*/ 15 w 53"/>
                <a:gd name="T59" fmla="*/ 34 h 38"/>
                <a:gd name="T60" fmla="*/ 23 w 53"/>
                <a:gd name="T61" fmla="*/ 36 h 38"/>
                <a:gd name="T62" fmla="*/ 30 w 53"/>
                <a:gd name="T63" fmla="*/ 38 h 38"/>
                <a:gd name="T64" fmla="*/ 30 w 53"/>
                <a:gd name="T65" fmla="*/ 37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3" h="38">
                  <a:moveTo>
                    <a:pt x="30" y="37"/>
                  </a:moveTo>
                  <a:lnTo>
                    <a:pt x="31" y="37"/>
                  </a:lnTo>
                  <a:lnTo>
                    <a:pt x="31" y="28"/>
                  </a:lnTo>
                  <a:lnTo>
                    <a:pt x="36" y="26"/>
                  </a:lnTo>
                  <a:lnTo>
                    <a:pt x="40" y="22"/>
                  </a:lnTo>
                  <a:lnTo>
                    <a:pt x="46" y="19"/>
                  </a:lnTo>
                  <a:lnTo>
                    <a:pt x="50" y="14"/>
                  </a:lnTo>
                  <a:lnTo>
                    <a:pt x="51" y="13"/>
                  </a:lnTo>
                  <a:lnTo>
                    <a:pt x="52" y="13"/>
                  </a:lnTo>
                  <a:lnTo>
                    <a:pt x="52" y="12"/>
                  </a:lnTo>
                  <a:lnTo>
                    <a:pt x="53" y="11"/>
                  </a:lnTo>
                  <a:lnTo>
                    <a:pt x="48" y="10"/>
                  </a:lnTo>
                  <a:lnTo>
                    <a:pt x="45" y="8"/>
                  </a:lnTo>
                  <a:lnTo>
                    <a:pt x="40" y="7"/>
                  </a:lnTo>
                  <a:lnTo>
                    <a:pt x="36" y="5"/>
                  </a:lnTo>
                  <a:lnTo>
                    <a:pt x="31" y="4"/>
                  </a:lnTo>
                  <a:lnTo>
                    <a:pt x="28" y="3"/>
                  </a:lnTo>
                  <a:lnTo>
                    <a:pt x="23" y="1"/>
                  </a:lnTo>
                  <a:lnTo>
                    <a:pt x="18" y="0"/>
                  </a:lnTo>
                  <a:lnTo>
                    <a:pt x="14" y="7"/>
                  </a:lnTo>
                  <a:lnTo>
                    <a:pt x="9" y="14"/>
                  </a:lnTo>
                  <a:lnTo>
                    <a:pt x="5" y="21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8" y="31"/>
                  </a:lnTo>
                  <a:lnTo>
                    <a:pt x="15" y="34"/>
                  </a:lnTo>
                  <a:lnTo>
                    <a:pt x="23" y="36"/>
                  </a:lnTo>
                  <a:lnTo>
                    <a:pt x="30" y="38"/>
                  </a:lnTo>
                  <a:lnTo>
                    <a:pt x="30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236"/>
            <p:cNvSpPr>
              <a:spLocks/>
            </p:cNvSpPr>
            <p:nvPr/>
          </p:nvSpPr>
          <p:spPr bwMode="auto">
            <a:xfrm>
              <a:off x="2995" y="1937"/>
              <a:ext cx="19" cy="27"/>
            </a:xfrm>
            <a:custGeom>
              <a:avLst/>
              <a:gdLst>
                <a:gd name="T0" fmla="*/ 36 w 39"/>
                <a:gd name="T1" fmla="*/ 51 h 53"/>
                <a:gd name="T2" fmla="*/ 37 w 39"/>
                <a:gd name="T3" fmla="*/ 51 h 53"/>
                <a:gd name="T4" fmla="*/ 38 w 39"/>
                <a:gd name="T5" fmla="*/ 41 h 53"/>
                <a:gd name="T6" fmla="*/ 38 w 39"/>
                <a:gd name="T7" fmla="*/ 32 h 53"/>
                <a:gd name="T8" fmla="*/ 39 w 39"/>
                <a:gd name="T9" fmla="*/ 24 h 53"/>
                <a:gd name="T10" fmla="*/ 39 w 39"/>
                <a:gd name="T11" fmla="*/ 15 h 53"/>
                <a:gd name="T12" fmla="*/ 34 w 39"/>
                <a:gd name="T13" fmla="*/ 11 h 53"/>
                <a:gd name="T14" fmla="*/ 28 w 39"/>
                <a:gd name="T15" fmla="*/ 7 h 53"/>
                <a:gd name="T16" fmla="*/ 22 w 39"/>
                <a:gd name="T17" fmla="*/ 3 h 53"/>
                <a:gd name="T18" fmla="*/ 16 w 39"/>
                <a:gd name="T19" fmla="*/ 0 h 53"/>
                <a:gd name="T20" fmla="*/ 13 w 39"/>
                <a:gd name="T21" fmla="*/ 8 h 53"/>
                <a:gd name="T22" fmla="*/ 9 w 39"/>
                <a:gd name="T23" fmla="*/ 15 h 53"/>
                <a:gd name="T24" fmla="*/ 6 w 39"/>
                <a:gd name="T25" fmla="*/ 21 h 53"/>
                <a:gd name="T26" fmla="*/ 1 w 39"/>
                <a:gd name="T27" fmla="*/ 26 h 53"/>
                <a:gd name="T28" fmla="*/ 1 w 39"/>
                <a:gd name="T29" fmla="*/ 28 h 53"/>
                <a:gd name="T30" fmla="*/ 1 w 39"/>
                <a:gd name="T31" fmla="*/ 28 h 53"/>
                <a:gd name="T32" fmla="*/ 1 w 39"/>
                <a:gd name="T33" fmla="*/ 28 h 53"/>
                <a:gd name="T34" fmla="*/ 1 w 39"/>
                <a:gd name="T35" fmla="*/ 28 h 53"/>
                <a:gd name="T36" fmla="*/ 0 w 39"/>
                <a:gd name="T37" fmla="*/ 29 h 53"/>
                <a:gd name="T38" fmla="*/ 5 w 39"/>
                <a:gd name="T39" fmla="*/ 31 h 53"/>
                <a:gd name="T40" fmla="*/ 9 w 39"/>
                <a:gd name="T41" fmla="*/ 35 h 53"/>
                <a:gd name="T42" fmla="*/ 14 w 39"/>
                <a:gd name="T43" fmla="*/ 37 h 53"/>
                <a:gd name="T44" fmla="*/ 19 w 39"/>
                <a:gd name="T45" fmla="*/ 40 h 53"/>
                <a:gd name="T46" fmla="*/ 23 w 39"/>
                <a:gd name="T47" fmla="*/ 43 h 53"/>
                <a:gd name="T48" fmla="*/ 27 w 39"/>
                <a:gd name="T49" fmla="*/ 46 h 53"/>
                <a:gd name="T50" fmla="*/ 31 w 39"/>
                <a:gd name="T51" fmla="*/ 50 h 53"/>
                <a:gd name="T52" fmla="*/ 36 w 39"/>
                <a:gd name="T53" fmla="*/ 53 h 53"/>
                <a:gd name="T54" fmla="*/ 36 w 39"/>
                <a:gd name="T55" fmla="*/ 52 h 53"/>
                <a:gd name="T56" fmla="*/ 36 w 39"/>
                <a:gd name="T57" fmla="*/ 52 h 53"/>
                <a:gd name="T58" fmla="*/ 36 w 39"/>
                <a:gd name="T59" fmla="*/ 52 h 53"/>
                <a:gd name="T60" fmla="*/ 36 w 39"/>
                <a:gd name="T61" fmla="*/ 5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9" h="53">
                  <a:moveTo>
                    <a:pt x="36" y="51"/>
                  </a:moveTo>
                  <a:lnTo>
                    <a:pt x="37" y="51"/>
                  </a:lnTo>
                  <a:lnTo>
                    <a:pt x="38" y="41"/>
                  </a:lnTo>
                  <a:lnTo>
                    <a:pt x="38" y="32"/>
                  </a:lnTo>
                  <a:lnTo>
                    <a:pt x="39" y="24"/>
                  </a:lnTo>
                  <a:lnTo>
                    <a:pt x="39" y="15"/>
                  </a:lnTo>
                  <a:lnTo>
                    <a:pt x="34" y="11"/>
                  </a:lnTo>
                  <a:lnTo>
                    <a:pt x="28" y="7"/>
                  </a:lnTo>
                  <a:lnTo>
                    <a:pt x="22" y="3"/>
                  </a:lnTo>
                  <a:lnTo>
                    <a:pt x="16" y="0"/>
                  </a:lnTo>
                  <a:lnTo>
                    <a:pt x="13" y="8"/>
                  </a:lnTo>
                  <a:lnTo>
                    <a:pt x="9" y="15"/>
                  </a:lnTo>
                  <a:lnTo>
                    <a:pt x="6" y="21"/>
                  </a:lnTo>
                  <a:lnTo>
                    <a:pt x="1" y="26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29"/>
                  </a:lnTo>
                  <a:lnTo>
                    <a:pt x="5" y="31"/>
                  </a:lnTo>
                  <a:lnTo>
                    <a:pt x="9" y="35"/>
                  </a:lnTo>
                  <a:lnTo>
                    <a:pt x="14" y="37"/>
                  </a:lnTo>
                  <a:lnTo>
                    <a:pt x="19" y="40"/>
                  </a:lnTo>
                  <a:lnTo>
                    <a:pt x="23" y="43"/>
                  </a:lnTo>
                  <a:lnTo>
                    <a:pt x="27" y="46"/>
                  </a:lnTo>
                  <a:lnTo>
                    <a:pt x="31" y="50"/>
                  </a:lnTo>
                  <a:lnTo>
                    <a:pt x="36" y="53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1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237"/>
            <p:cNvSpPr>
              <a:spLocks/>
            </p:cNvSpPr>
            <p:nvPr/>
          </p:nvSpPr>
          <p:spPr bwMode="auto">
            <a:xfrm>
              <a:off x="2795" y="1906"/>
              <a:ext cx="25" cy="23"/>
            </a:xfrm>
            <a:custGeom>
              <a:avLst/>
              <a:gdLst>
                <a:gd name="T0" fmla="*/ 48 w 48"/>
                <a:gd name="T1" fmla="*/ 5 h 46"/>
                <a:gd name="T2" fmla="*/ 48 w 48"/>
                <a:gd name="T3" fmla="*/ 5 h 46"/>
                <a:gd name="T4" fmla="*/ 48 w 48"/>
                <a:gd name="T5" fmla="*/ 4 h 46"/>
                <a:gd name="T6" fmla="*/ 48 w 48"/>
                <a:gd name="T7" fmla="*/ 2 h 46"/>
                <a:gd name="T8" fmla="*/ 48 w 48"/>
                <a:gd name="T9" fmla="*/ 1 h 46"/>
                <a:gd name="T10" fmla="*/ 48 w 48"/>
                <a:gd name="T11" fmla="*/ 0 h 46"/>
                <a:gd name="T12" fmla="*/ 43 w 48"/>
                <a:gd name="T13" fmla="*/ 1 h 46"/>
                <a:gd name="T14" fmla="*/ 39 w 48"/>
                <a:gd name="T15" fmla="*/ 2 h 46"/>
                <a:gd name="T16" fmla="*/ 34 w 48"/>
                <a:gd name="T17" fmla="*/ 3 h 46"/>
                <a:gd name="T18" fmla="*/ 30 w 48"/>
                <a:gd name="T19" fmla="*/ 4 h 46"/>
                <a:gd name="T20" fmla="*/ 25 w 48"/>
                <a:gd name="T21" fmla="*/ 5 h 46"/>
                <a:gd name="T22" fmla="*/ 20 w 48"/>
                <a:gd name="T23" fmla="*/ 6 h 46"/>
                <a:gd name="T24" fmla="*/ 16 w 48"/>
                <a:gd name="T25" fmla="*/ 8 h 46"/>
                <a:gd name="T26" fmla="*/ 11 w 48"/>
                <a:gd name="T27" fmla="*/ 9 h 46"/>
                <a:gd name="T28" fmla="*/ 11 w 48"/>
                <a:gd name="T29" fmla="*/ 10 h 46"/>
                <a:gd name="T30" fmla="*/ 11 w 48"/>
                <a:gd name="T31" fmla="*/ 11 h 46"/>
                <a:gd name="T32" fmla="*/ 10 w 48"/>
                <a:gd name="T33" fmla="*/ 12 h 46"/>
                <a:gd name="T34" fmla="*/ 10 w 48"/>
                <a:gd name="T35" fmla="*/ 13 h 46"/>
                <a:gd name="T36" fmla="*/ 9 w 48"/>
                <a:gd name="T37" fmla="*/ 13 h 46"/>
                <a:gd name="T38" fmla="*/ 5 w 48"/>
                <a:gd name="T39" fmla="*/ 21 h 46"/>
                <a:gd name="T40" fmla="*/ 3 w 48"/>
                <a:gd name="T41" fmla="*/ 30 h 46"/>
                <a:gd name="T42" fmla="*/ 2 w 48"/>
                <a:gd name="T43" fmla="*/ 38 h 46"/>
                <a:gd name="T44" fmla="*/ 0 w 48"/>
                <a:gd name="T45" fmla="*/ 46 h 46"/>
                <a:gd name="T46" fmla="*/ 5 w 48"/>
                <a:gd name="T47" fmla="*/ 44 h 46"/>
                <a:gd name="T48" fmla="*/ 11 w 48"/>
                <a:gd name="T49" fmla="*/ 42 h 46"/>
                <a:gd name="T50" fmla="*/ 17 w 48"/>
                <a:gd name="T51" fmla="*/ 41 h 46"/>
                <a:gd name="T52" fmla="*/ 23 w 48"/>
                <a:gd name="T53" fmla="*/ 39 h 46"/>
                <a:gd name="T54" fmla="*/ 28 w 48"/>
                <a:gd name="T55" fmla="*/ 38 h 46"/>
                <a:gd name="T56" fmla="*/ 34 w 48"/>
                <a:gd name="T57" fmla="*/ 35 h 46"/>
                <a:gd name="T58" fmla="*/ 40 w 48"/>
                <a:gd name="T59" fmla="*/ 34 h 46"/>
                <a:gd name="T60" fmla="*/ 46 w 48"/>
                <a:gd name="T61" fmla="*/ 33 h 46"/>
                <a:gd name="T62" fmla="*/ 45 w 48"/>
                <a:gd name="T63" fmla="*/ 26 h 46"/>
                <a:gd name="T64" fmla="*/ 46 w 48"/>
                <a:gd name="T65" fmla="*/ 19 h 46"/>
                <a:gd name="T66" fmla="*/ 47 w 48"/>
                <a:gd name="T67" fmla="*/ 12 h 46"/>
                <a:gd name="T68" fmla="*/ 48 w 48"/>
                <a:gd name="T69" fmla="*/ 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8" h="46">
                  <a:moveTo>
                    <a:pt x="48" y="5"/>
                  </a:move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48" y="1"/>
                  </a:lnTo>
                  <a:lnTo>
                    <a:pt x="48" y="0"/>
                  </a:lnTo>
                  <a:lnTo>
                    <a:pt x="43" y="1"/>
                  </a:lnTo>
                  <a:lnTo>
                    <a:pt x="39" y="2"/>
                  </a:lnTo>
                  <a:lnTo>
                    <a:pt x="34" y="3"/>
                  </a:lnTo>
                  <a:lnTo>
                    <a:pt x="30" y="4"/>
                  </a:lnTo>
                  <a:lnTo>
                    <a:pt x="25" y="5"/>
                  </a:lnTo>
                  <a:lnTo>
                    <a:pt x="20" y="6"/>
                  </a:lnTo>
                  <a:lnTo>
                    <a:pt x="16" y="8"/>
                  </a:lnTo>
                  <a:lnTo>
                    <a:pt x="11" y="9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0" y="12"/>
                  </a:lnTo>
                  <a:lnTo>
                    <a:pt x="10" y="13"/>
                  </a:lnTo>
                  <a:lnTo>
                    <a:pt x="9" y="13"/>
                  </a:lnTo>
                  <a:lnTo>
                    <a:pt x="5" y="21"/>
                  </a:lnTo>
                  <a:lnTo>
                    <a:pt x="3" y="30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5" y="44"/>
                  </a:lnTo>
                  <a:lnTo>
                    <a:pt x="11" y="42"/>
                  </a:lnTo>
                  <a:lnTo>
                    <a:pt x="17" y="41"/>
                  </a:lnTo>
                  <a:lnTo>
                    <a:pt x="23" y="39"/>
                  </a:lnTo>
                  <a:lnTo>
                    <a:pt x="28" y="38"/>
                  </a:lnTo>
                  <a:lnTo>
                    <a:pt x="34" y="35"/>
                  </a:lnTo>
                  <a:lnTo>
                    <a:pt x="40" y="34"/>
                  </a:lnTo>
                  <a:lnTo>
                    <a:pt x="46" y="33"/>
                  </a:lnTo>
                  <a:lnTo>
                    <a:pt x="45" y="26"/>
                  </a:lnTo>
                  <a:lnTo>
                    <a:pt x="46" y="19"/>
                  </a:lnTo>
                  <a:lnTo>
                    <a:pt x="47" y="12"/>
                  </a:lnTo>
                  <a:lnTo>
                    <a:pt x="48" y="5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238"/>
            <p:cNvSpPr>
              <a:spLocks/>
            </p:cNvSpPr>
            <p:nvPr/>
          </p:nvSpPr>
          <p:spPr bwMode="auto">
            <a:xfrm>
              <a:off x="2739" y="2358"/>
              <a:ext cx="12" cy="24"/>
            </a:xfrm>
            <a:custGeom>
              <a:avLst/>
              <a:gdLst>
                <a:gd name="T0" fmla="*/ 1 w 23"/>
                <a:gd name="T1" fmla="*/ 4 h 49"/>
                <a:gd name="T2" fmla="*/ 1 w 23"/>
                <a:gd name="T3" fmla="*/ 4 h 49"/>
                <a:gd name="T4" fmla="*/ 1 w 23"/>
                <a:gd name="T5" fmla="*/ 12 h 49"/>
                <a:gd name="T6" fmla="*/ 1 w 23"/>
                <a:gd name="T7" fmla="*/ 21 h 49"/>
                <a:gd name="T8" fmla="*/ 0 w 23"/>
                <a:gd name="T9" fmla="*/ 29 h 49"/>
                <a:gd name="T10" fmla="*/ 0 w 23"/>
                <a:gd name="T11" fmla="*/ 37 h 49"/>
                <a:gd name="T12" fmla="*/ 5 w 23"/>
                <a:gd name="T13" fmla="*/ 40 h 49"/>
                <a:gd name="T14" fmla="*/ 9 w 23"/>
                <a:gd name="T15" fmla="*/ 43 h 49"/>
                <a:gd name="T16" fmla="*/ 15 w 23"/>
                <a:gd name="T17" fmla="*/ 47 h 49"/>
                <a:gd name="T18" fmla="*/ 19 w 23"/>
                <a:gd name="T19" fmla="*/ 49 h 49"/>
                <a:gd name="T20" fmla="*/ 21 w 23"/>
                <a:gd name="T21" fmla="*/ 41 h 49"/>
                <a:gd name="T22" fmla="*/ 22 w 23"/>
                <a:gd name="T23" fmla="*/ 34 h 49"/>
                <a:gd name="T24" fmla="*/ 23 w 23"/>
                <a:gd name="T25" fmla="*/ 27 h 49"/>
                <a:gd name="T26" fmla="*/ 23 w 23"/>
                <a:gd name="T27" fmla="*/ 19 h 49"/>
                <a:gd name="T28" fmla="*/ 23 w 23"/>
                <a:gd name="T29" fmla="*/ 19 h 49"/>
                <a:gd name="T30" fmla="*/ 23 w 23"/>
                <a:gd name="T31" fmla="*/ 19 h 49"/>
                <a:gd name="T32" fmla="*/ 23 w 23"/>
                <a:gd name="T33" fmla="*/ 19 h 49"/>
                <a:gd name="T34" fmla="*/ 23 w 23"/>
                <a:gd name="T35" fmla="*/ 19 h 49"/>
                <a:gd name="T36" fmla="*/ 23 w 23"/>
                <a:gd name="T37" fmla="*/ 19 h 49"/>
                <a:gd name="T38" fmla="*/ 23 w 23"/>
                <a:gd name="T39" fmla="*/ 19 h 49"/>
                <a:gd name="T40" fmla="*/ 23 w 23"/>
                <a:gd name="T41" fmla="*/ 18 h 49"/>
                <a:gd name="T42" fmla="*/ 23 w 23"/>
                <a:gd name="T43" fmla="*/ 18 h 49"/>
                <a:gd name="T44" fmla="*/ 23 w 23"/>
                <a:gd name="T45" fmla="*/ 18 h 49"/>
                <a:gd name="T46" fmla="*/ 23 w 23"/>
                <a:gd name="T47" fmla="*/ 18 h 49"/>
                <a:gd name="T48" fmla="*/ 22 w 23"/>
                <a:gd name="T49" fmla="*/ 17 h 49"/>
                <a:gd name="T50" fmla="*/ 22 w 23"/>
                <a:gd name="T51" fmla="*/ 15 h 49"/>
                <a:gd name="T52" fmla="*/ 22 w 23"/>
                <a:gd name="T53" fmla="*/ 14 h 49"/>
                <a:gd name="T54" fmla="*/ 22 w 23"/>
                <a:gd name="T55" fmla="*/ 13 h 49"/>
                <a:gd name="T56" fmla="*/ 17 w 23"/>
                <a:gd name="T57" fmla="*/ 10 h 49"/>
                <a:gd name="T58" fmla="*/ 11 w 23"/>
                <a:gd name="T59" fmla="*/ 6 h 49"/>
                <a:gd name="T60" fmla="*/ 7 w 23"/>
                <a:gd name="T61" fmla="*/ 3 h 49"/>
                <a:gd name="T62" fmla="*/ 1 w 23"/>
                <a:gd name="T63" fmla="*/ 0 h 49"/>
                <a:gd name="T64" fmla="*/ 1 w 23"/>
                <a:gd name="T65" fmla="*/ 2 h 49"/>
                <a:gd name="T66" fmla="*/ 1 w 23"/>
                <a:gd name="T67" fmla="*/ 2 h 49"/>
                <a:gd name="T68" fmla="*/ 1 w 23"/>
                <a:gd name="T69" fmla="*/ 3 h 49"/>
                <a:gd name="T70" fmla="*/ 1 w 23"/>
                <a:gd name="T71" fmla="*/ 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3" h="49">
                  <a:moveTo>
                    <a:pt x="1" y="4"/>
                  </a:moveTo>
                  <a:lnTo>
                    <a:pt x="1" y="4"/>
                  </a:lnTo>
                  <a:lnTo>
                    <a:pt x="1" y="12"/>
                  </a:lnTo>
                  <a:lnTo>
                    <a:pt x="1" y="21"/>
                  </a:lnTo>
                  <a:lnTo>
                    <a:pt x="0" y="29"/>
                  </a:lnTo>
                  <a:lnTo>
                    <a:pt x="0" y="37"/>
                  </a:lnTo>
                  <a:lnTo>
                    <a:pt x="5" y="40"/>
                  </a:lnTo>
                  <a:lnTo>
                    <a:pt x="9" y="43"/>
                  </a:lnTo>
                  <a:lnTo>
                    <a:pt x="15" y="47"/>
                  </a:lnTo>
                  <a:lnTo>
                    <a:pt x="19" y="49"/>
                  </a:lnTo>
                  <a:lnTo>
                    <a:pt x="21" y="41"/>
                  </a:lnTo>
                  <a:lnTo>
                    <a:pt x="22" y="34"/>
                  </a:lnTo>
                  <a:lnTo>
                    <a:pt x="23" y="27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2" y="14"/>
                  </a:lnTo>
                  <a:lnTo>
                    <a:pt x="22" y="13"/>
                  </a:lnTo>
                  <a:lnTo>
                    <a:pt x="17" y="10"/>
                  </a:lnTo>
                  <a:lnTo>
                    <a:pt x="11" y="6"/>
                  </a:lnTo>
                  <a:lnTo>
                    <a:pt x="7" y="3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239"/>
            <p:cNvSpPr>
              <a:spLocks/>
            </p:cNvSpPr>
            <p:nvPr/>
          </p:nvSpPr>
          <p:spPr bwMode="auto">
            <a:xfrm>
              <a:off x="2962" y="2365"/>
              <a:ext cx="26" cy="30"/>
            </a:xfrm>
            <a:custGeom>
              <a:avLst/>
              <a:gdLst>
                <a:gd name="T0" fmla="*/ 2 w 51"/>
                <a:gd name="T1" fmla="*/ 39 h 60"/>
                <a:gd name="T2" fmla="*/ 2 w 51"/>
                <a:gd name="T3" fmla="*/ 39 h 60"/>
                <a:gd name="T4" fmla="*/ 1 w 51"/>
                <a:gd name="T5" fmla="*/ 44 h 60"/>
                <a:gd name="T6" fmla="*/ 1 w 51"/>
                <a:gd name="T7" fmla="*/ 49 h 60"/>
                <a:gd name="T8" fmla="*/ 0 w 51"/>
                <a:gd name="T9" fmla="*/ 55 h 60"/>
                <a:gd name="T10" fmla="*/ 0 w 51"/>
                <a:gd name="T11" fmla="*/ 60 h 60"/>
                <a:gd name="T12" fmla="*/ 4 w 51"/>
                <a:gd name="T13" fmla="*/ 58 h 60"/>
                <a:gd name="T14" fmla="*/ 9 w 51"/>
                <a:gd name="T15" fmla="*/ 57 h 60"/>
                <a:gd name="T16" fmla="*/ 12 w 51"/>
                <a:gd name="T17" fmla="*/ 55 h 60"/>
                <a:gd name="T18" fmla="*/ 17 w 51"/>
                <a:gd name="T19" fmla="*/ 54 h 60"/>
                <a:gd name="T20" fmla="*/ 23 w 51"/>
                <a:gd name="T21" fmla="*/ 49 h 60"/>
                <a:gd name="T22" fmla="*/ 28 w 51"/>
                <a:gd name="T23" fmla="*/ 44 h 60"/>
                <a:gd name="T24" fmla="*/ 33 w 51"/>
                <a:gd name="T25" fmla="*/ 39 h 60"/>
                <a:gd name="T26" fmla="*/ 36 w 51"/>
                <a:gd name="T27" fmla="*/ 33 h 60"/>
                <a:gd name="T28" fmla="*/ 38 w 51"/>
                <a:gd name="T29" fmla="*/ 30 h 60"/>
                <a:gd name="T30" fmla="*/ 38 w 51"/>
                <a:gd name="T31" fmla="*/ 28 h 60"/>
                <a:gd name="T32" fmla="*/ 39 w 51"/>
                <a:gd name="T33" fmla="*/ 26 h 60"/>
                <a:gd name="T34" fmla="*/ 40 w 51"/>
                <a:gd name="T35" fmla="*/ 24 h 60"/>
                <a:gd name="T36" fmla="*/ 40 w 51"/>
                <a:gd name="T37" fmla="*/ 24 h 60"/>
                <a:gd name="T38" fmla="*/ 40 w 51"/>
                <a:gd name="T39" fmla="*/ 24 h 60"/>
                <a:gd name="T40" fmla="*/ 40 w 51"/>
                <a:gd name="T41" fmla="*/ 24 h 60"/>
                <a:gd name="T42" fmla="*/ 40 w 51"/>
                <a:gd name="T43" fmla="*/ 24 h 60"/>
                <a:gd name="T44" fmla="*/ 40 w 51"/>
                <a:gd name="T45" fmla="*/ 22 h 60"/>
                <a:gd name="T46" fmla="*/ 40 w 51"/>
                <a:gd name="T47" fmla="*/ 22 h 60"/>
                <a:gd name="T48" fmla="*/ 40 w 51"/>
                <a:gd name="T49" fmla="*/ 22 h 60"/>
                <a:gd name="T50" fmla="*/ 40 w 51"/>
                <a:gd name="T51" fmla="*/ 22 h 60"/>
                <a:gd name="T52" fmla="*/ 41 w 51"/>
                <a:gd name="T53" fmla="*/ 21 h 60"/>
                <a:gd name="T54" fmla="*/ 41 w 51"/>
                <a:gd name="T55" fmla="*/ 21 h 60"/>
                <a:gd name="T56" fmla="*/ 43 w 51"/>
                <a:gd name="T57" fmla="*/ 15 h 60"/>
                <a:gd name="T58" fmla="*/ 47 w 51"/>
                <a:gd name="T59" fmla="*/ 11 h 60"/>
                <a:gd name="T60" fmla="*/ 49 w 51"/>
                <a:gd name="T61" fmla="*/ 5 h 60"/>
                <a:gd name="T62" fmla="*/ 51 w 51"/>
                <a:gd name="T63" fmla="*/ 0 h 60"/>
                <a:gd name="T64" fmla="*/ 46 w 51"/>
                <a:gd name="T65" fmla="*/ 4 h 60"/>
                <a:gd name="T66" fmla="*/ 40 w 51"/>
                <a:gd name="T67" fmla="*/ 6 h 60"/>
                <a:gd name="T68" fmla="*/ 34 w 51"/>
                <a:gd name="T69" fmla="*/ 10 h 60"/>
                <a:gd name="T70" fmla="*/ 28 w 51"/>
                <a:gd name="T71" fmla="*/ 12 h 60"/>
                <a:gd name="T72" fmla="*/ 23 w 51"/>
                <a:gd name="T73" fmla="*/ 15 h 60"/>
                <a:gd name="T74" fmla="*/ 16 w 51"/>
                <a:gd name="T75" fmla="*/ 18 h 60"/>
                <a:gd name="T76" fmla="*/ 10 w 51"/>
                <a:gd name="T77" fmla="*/ 21 h 60"/>
                <a:gd name="T78" fmla="*/ 4 w 51"/>
                <a:gd name="T79" fmla="*/ 24 h 60"/>
                <a:gd name="T80" fmla="*/ 3 w 51"/>
                <a:gd name="T81" fmla="*/ 28 h 60"/>
                <a:gd name="T82" fmla="*/ 3 w 51"/>
                <a:gd name="T83" fmla="*/ 32 h 60"/>
                <a:gd name="T84" fmla="*/ 2 w 51"/>
                <a:gd name="T85" fmla="*/ 35 h 60"/>
                <a:gd name="T86" fmla="*/ 2 w 51"/>
                <a:gd name="T87" fmla="*/ 39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60">
                  <a:moveTo>
                    <a:pt x="2" y="39"/>
                  </a:moveTo>
                  <a:lnTo>
                    <a:pt x="2" y="39"/>
                  </a:lnTo>
                  <a:lnTo>
                    <a:pt x="1" y="44"/>
                  </a:lnTo>
                  <a:lnTo>
                    <a:pt x="1" y="49"/>
                  </a:lnTo>
                  <a:lnTo>
                    <a:pt x="0" y="55"/>
                  </a:lnTo>
                  <a:lnTo>
                    <a:pt x="0" y="60"/>
                  </a:lnTo>
                  <a:lnTo>
                    <a:pt x="4" y="58"/>
                  </a:lnTo>
                  <a:lnTo>
                    <a:pt x="9" y="57"/>
                  </a:lnTo>
                  <a:lnTo>
                    <a:pt x="12" y="55"/>
                  </a:lnTo>
                  <a:lnTo>
                    <a:pt x="17" y="54"/>
                  </a:lnTo>
                  <a:lnTo>
                    <a:pt x="23" y="49"/>
                  </a:lnTo>
                  <a:lnTo>
                    <a:pt x="28" y="44"/>
                  </a:lnTo>
                  <a:lnTo>
                    <a:pt x="33" y="39"/>
                  </a:lnTo>
                  <a:lnTo>
                    <a:pt x="36" y="33"/>
                  </a:lnTo>
                  <a:lnTo>
                    <a:pt x="38" y="30"/>
                  </a:lnTo>
                  <a:lnTo>
                    <a:pt x="38" y="28"/>
                  </a:lnTo>
                  <a:lnTo>
                    <a:pt x="39" y="26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15"/>
                  </a:lnTo>
                  <a:lnTo>
                    <a:pt x="47" y="11"/>
                  </a:lnTo>
                  <a:lnTo>
                    <a:pt x="49" y="5"/>
                  </a:lnTo>
                  <a:lnTo>
                    <a:pt x="51" y="0"/>
                  </a:lnTo>
                  <a:lnTo>
                    <a:pt x="46" y="4"/>
                  </a:lnTo>
                  <a:lnTo>
                    <a:pt x="40" y="6"/>
                  </a:lnTo>
                  <a:lnTo>
                    <a:pt x="34" y="10"/>
                  </a:lnTo>
                  <a:lnTo>
                    <a:pt x="28" y="12"/>
                  </a:lnTo>
                  <a:lnTo>
                    <a:pt x="23" y="15"/>
                  </a:lnTo>
                  <a:lnTo>
                    <a:pt x="16" y="18"/>
                  </a:lnTo>
                  <a:lnTo>
                    <a:pt x="10" y="21"/>
                  </a:lnTo>
                  <a:lnTo>
                    <a:pt x="4" y="24"/>
                  </a:lnTo>
                  <a:lnTo>
                    <a:pt x="3" y="28"/>
                  </a:lnTo>
                  <a:lnTo>
                    <a:pt x="3" y="32"/>
                  </a:lnTo>
                  <a:lnTo>
                    <a:pt x="2" y="35"/>
                  </a:lnTo>
                  <a:lnTo>
                    <a:pt x="2" y="3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240"/>
            <p:cNvSpPr>
              <a:spLocks/>
            </p:cNvSpPr>
            <p:nvPr/>
          </p:nvSpPr>
          <p:spPr bwMode="auto">
            <a:xfrm>
              <a:off x="3025" y="1955"/>
              <a:ext cx="37" cy="58"/>
            </a:xfrm>
            <a:custGeom>
              <a:avLst/>
              <a:gdLst>
                <a:gd name="T0" fmla="*/ 74 w 74"/>
                <a:gd name="T1" fmla="*/ 115 h 115"/>
                <a:gd name="T2" fmla="*/ 74 w 74"/>
                <a:gd name="T3" fmla="*/ 114 h 115"/>
                <a:gd name="T4" fmla="*/ 74 w 74"/>
                <a:gd name="T5" fmla="*/ 112 h 115"/>
                <a:gd name="T6" fmla="*/ 74 w 74"/>
                <a:gd name="T7" fmla="*/ 110 h 115"/>
                <a:gd name="T8" fmla="*/ 74 w 74"/>
                <a:gd name="T9" fmla="*/ 109 h 115"/>
                <a:gd name="T10" fmla="*/ 74 w 74"/>
                <a:gd name="T11" fmla="*/ 109 h 115"/>
                <a:gd name="T12" fmla="*/ 73 w 74"/>
                <a:gd name="T13" fmla="*/ 97 h 115"/>
                <a:gd name="T14" fmla="*/ 72 w 74"/>
                <a:gd name="T15" fmla="*/ 84 h 115"/>
                <a:gd name="T16" fmla="*/ 71 w 74"/>
                <a:gd name="T17" fmla="*/ 71 h 115"/>
                <a:gd name="T18" fmla="*/ 68 w 74"/>
                <a:gd name="T19" fmla="*/ 57 h 115"/>
                <a:gd name="T20" fmla="*/ 63 w 74"/>
                <a:gd name="T21" fmla="*/ 52 h 115"/>
                <a:gd name="T22" fmla="*/ 57 w 74"/>
                <a:gd name="T23" fmla="*/ 45 h 115"/>
                <a:gd name="T24" fmla="*/ 50 w 74"/>
                <a:gd name="T25" fmla="*/ 39 h 115"/>
                <a:gd name="T26" fmla="*/ 44 w 74"/>
                <a:gd name="T27" fmla="*/ 33 h 115"/>
                <a:gd name="T28" fmla="*/ 43 w 74"/>
                <a:gd name="T29" fmla="*/ 35 h 115"/>
                <a:gd name="T30" fmla="*/ 42 w 74"/>
                <a:gd name="T31" fmla="*/ 38 h 115"/>
                <a:gd name="T32" fmla="*/ 41 w 74"/>
                <a:gd name="T33" fmla="*/ 40 h 115"/>
                <a:gd name="T34" fmla="*/ 39 w 74"/>
                <a:gd name="T35" fmla="*/ 42 h 115"/>
                <a:gd name="T36" fmla="*/ 37 w 74"/>
                <a:gd name="T37" fmla="*/ 44 h 115"/>
                <a:gd name="T38" fmla="*/ 26 w 74"/>
                <a:gd name="T39" fmla="*/ 49 h 115"/>
                <a:gd name="T40" fmla="*/ 23 w 74"/>
                <a:gd name="T41" fmla="*/ 41 h 115"/>
                <a:gd name="T42" fmla="*/ 22 w 74"/>
                <a:gd name="T43" fmla="*/ 32 h 115"/>
                <a:gd name="T44" fmla="*/ 23 w 74"/>
                <a:gd name="T45" fmla="*/ 24 h 115"/>
                <a:gd name="T46" fmla="*/ 24 w 74"/>
                <a:gd name="T47" fmla="*/ 15 h 115"/>
                <a:gd name="T48" fmla="*/ 20 w 74"/>
                <a:gd name="T49" fmla="*/ 10 h 115"/>
                <a:gd name="T50" fmla="*/ 15 w 74"/>
                <a:gd name="T51" fmla="*/ 7 h 115"/>
                <a:gd name="T52" fmla="*/ 11 w 74"/>
                <a:gd name="T53" fmla="*/ 3 h 115"/>
                <a:gd name="T54" fmla="*/ 6 w 74"/>
                <a:gd name="T55" fmla="*/ 0 h 115"/>
                <a:gd name="T56" fmla="*/ 6 w 74"/>
                <a:gd name="T57" fmla="*/ 1 h 115"/>
                <a:gd name="T58" fmla="*/ 6 w 74"/>
                <a:gd name="T59" fmla="*/ 2 h 115"/>
                <a:gd name="T60" fmla="*/ 5 w 74"/>
                <a:gd name="T61" fmla="*/ 4 h 115"/>
                <a:gd name="T62" fmla="*/ 5 w 74"/>
                <a:gd name="T63" fmla="*/ 5 h 115"/>
                <a:gd name="T64" fmla="*/ 6 w 74"/>
                <a:gd name="T65" fmla="*/ 12 h 115"/>
                <a:gd name="T66" fmla="*/ 5 w 74"/>
                <a:gd name="T67" fmla="*/ 19 h 115"/>
                <a:gd name="T68" fmla="*/ 4 w 74"/>
                <a:gd name="T69" fmla="*/ 26 h 115"/>
                <a:gd name="T70" fmla="*/ 1 w 74"/>
                <a:gd name="T71" fmla="*/ 33 h 115"/>
                <a:gd name="T72" fmla="*/ 1 w 74"/>
                <a:gd name="T73" fmla="*/ 33 h 115"/>
                <a:gd name="T74" fmla="*/ 0 w 74"/>
                <a:gd name="T75" fmla="*/ 34 h 115"/>
                <a:gd name="T76" fmla="*/ 0 w 74"/>
                <a:gd name="T77" fmla="*/ 34 h 115"/>
                <a:gd name="T78" fmla="*/ 0 w 74"/>
                <a:gd name="T79" fmla="*/ 35 h 115"/>
                <a:gd name="T80" fmla="*/ 0 w 74"/>
                <a:gd name="T81" fmla="*/ 37 h 115"/>
                <a:gd name="T82" fmla="*/ 11 w 74"/>
                <a:gd name="T83" fmla="*/ 46 h 115"/>
                <a:gd name="T84" fmla="*/ 20 w 74"/>
                <a:gd name="T85" fmla="*/ 55 h 115"/>
                <a:gd name="T86" fmla="*/ 29 w 74"/>
                <a:gd name="T87" fmla="*/ 64 h 115"/>
                <a:gd name="T88" fmla="*/ 39 w 74"/>
                <a:gd name="T89" fmla="*/ 73 h 115"/>
                <a:gd name="T90" fmla="*/ 48 w 74"/>
                <a:gd name="T91" fmla="*/ 84 h 115"/>
                <a:gd name="T92" fmla="*/ 57 w 74"/>
                <a:gd name="T93" fmla="*/ 94 h 115"/>
                <a:gd name="T94" fmla="*/ 66 w 74"/>
                <a:gd name="T95" fmla="*/ 105 h 115"/>
                <a:gd name="T96" fmla="*/ 74 w 74"/>
                <a:gd name="T97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115">
                  <a:moveTo>
                    <a:pt x="74" y="115"/>
                  </a:moveTo>
                  <a:lnTo>
                    <a:pt x="74" y="114"/>
                  </a:lnTo>
                  <a:lnTo>
                    <a:pt x="74" y="112"/>
                  </a:lnTo>
                  <a:lnTo>
                    <a:pt x="74" y="110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3" y="97"/>
                  </a:lnTo>
                  <a:lnTo>
                    <a:pt x="72" y="84"/>
                  </a:lnTo>
                  <a:lnTo>
                    <a:pt x="71" y="71"/>
                  </a:lnTo>
                  <a:lnTo>
                    <a:pt x="68" y="57"/>
                  </a:lnTo>
                  <a:lnTo>
                    <a:pt x="63" y="52"/>
                  </a:lnTo>
                  <a:lnTo>
                    <a:pt x="57" y="45"/>
                  </a:lnTo>
                  <a:lnTo>
                    <a:pt x="50" y="39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2" y="38"/>
                  </a:lnTo>
                  <a:lnTo>
                    <a:pt x="41" y="40"/>
                  </a:lnTo>
                  <a:lnTo>
                    <a:pt x="39" y="42"/>
                  </a:lnTo>
                  <a:lnTo>
                    <a:pt x="37" y="44"/>
                  </a:lnTo>
                  <a:lnTo>
                    <a:pt x="26" y="49"/>
                  </a:lnTo>
                  <a:lnTo>
                    <a:pt x="23" y="41"/>
                  </a:lnTo>
                  <a:lnTo>
                    <a:pt x="22" y="32"/>
                  </a:lnTo>
                  <a:lnTo>
                    <a:pt x="23" y="24"/>
                  </a:lnTo>
                  <a:lnTo>
                    <a:pt x="24" y="15"/>
                  </a:lnTo>
                  <a:lnTo>
                    <a:pt x="20" y="10"/>
                  </a:lnTo>
                  <a:lnTo>
                    <a:pt x="15" y="7"/>
                  </a:lnTo>
                  <a:lnTo>
                    <a:pt x="11" y="3"/>
                  </a:lnTo>
                  <a:lnTo>
                    <a:pt x="6" y="0"/>
                  </a:lnTo>
                  <a:lnTo>
                    <a:pt x="6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5" y="5"/>
                  </a:lnTo>
                  <a:lnTo>
                    <a:pt x="6" y="12"/>
                  </a:lnTo>
                  <a:lnTo>
                    <a:pt x="5" y="19"/>
                  </a:lnTo>
                  <a:lnTo>
                    <a:pt x="4" y="26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5"/>
                  </a:lnTo>
                  <a:lnTo>
                    <a:pt x="0" y="37"/>
                  </a:lnTo>
                  <a:lnTo>
                    <a:pt x="11" y="46"/>
                  </a:lnTo>
                  <a:lnTo>
                    <a:pt x="20" y="55"/>
                  </a:lnTo>
                  <a:lnTo>
                    <a:pt x="29" y="64"/>
                  </a:lnTo>
                  <a:lnTo>
                    <a:pt x="39" y="73"/>
                  </a:lnTo>
                  <a:lnTo>
                    <a:pt x="48" y="84"/>
                  </a:lnTo>
                  <a:lnTo>
                    <a:pt x="57" y="94"/>
                  </a:lnTo>
                  <a:lnTo>
                    <a:pt x="66" y="105"/>
                  </a:lnTo>
                  <a:lnTo>
                    <a:pt x="74" y="115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241"/>
            <p:cNvSpPr>
              <a:spLocks/>
            </p:cNvSpPr>
            <p:nvPr/>
          </p:nvSpPr>
          <p:spPr bwMode="auto">
            <a:xfrm>
              <a:off x="2872" y="2395"/>
              <a:ext cx="20" cy="18"/>
            </a:xfrm>
            <a:custGeom>
              <a:avLst/>
              <a:gdLst>
                <a:gd name="T0" fmla="*/ 10 w 40"/>
                <a:gd name="T1" fmla="*/ 10 h 35"/>
                <a:gd name="T2" fmla="*/ 10 w 40"/>
                <a:gd name="T3" fmla="*/ 10 h 35"/>
                <a:gd name="T4" fmla="*/ 8 w 40"/>
                <a:gd name="T5" fmla="*/ 17 h 35"/>
                <a:gd name="T6" fmla="*/ 6 w 40"/>
                <a:gd name="T7" fmla="*/ 22 h 35"/>
                <a:gd name="T8" fmla="*/ 2 w 40"/>
                <a:gd name="T9" fmla="*/ 29 h 35"/>
                <a:gd name="T10" fmla="*/ 0 w 40"/>
                <a:gd name="T11" fmla="*/ 35 h 35"/>
                <a:gd name="T12" fmla="*/ 7 w 40"/>
                <a:gd name="T13" fmla="*/ 35 h 35"/>
                <a:gd name="T14" fmla="*/ 13 w 40"/>
                <a:gd name="T15" fmla="*/ 34 h 35"/>
                <a:gd name="T16" fmla="*/ 19 w 40"/>
                <a:gd name="T17" fmla="*/ 34 h 35"/>
                <a:gd name="T18" fmla="*/ 25 w 40"/>
                <a:gd name="T19" fmla="*/ 34 h 35"/>
                <a:gd name="T20" fmla="*/ 26 w 40"/>
                <a:gd name="T21" fmla="*/ 33 h 35"/>
                <a:gd name="T22" fmla="*/ 28 w 40"/>
                <a:gd name="T23" fmla="*/ 30 h 35"/>
                <a:gd name="T24" fmla="*/ 29 w 40"/>
                <a:gd name="T25" fmla="*/ 29 h 35"/>
                <a:gd name="T26" fmla="*/ 30 w 40"/>
                <a:gd name="T27" fmla="*/ 28 h 35"/>
                <a:gd name="T28" fmla="*/ 31 w 40"/>
                <a:gd name="T29" fmla="*/ 23 h 35"/>
                <a:gd name="T30" fmla="*/ 33 w 40"/>
                <a:gd name="T31" fmla="*/ 19 h 35"/>
                <a:gd name="T32" fmla="*/ 34 w 40"/>
                <a:gd name="T33" fmla="*/ 14 h 35"/>
                <a:gd name="T34" fmla="*/ 36 w 40"/>
                <a:gd name="T35" fmla="*/ 10 h 35"/>
                <a:gd name="T36" fmla="*/ 37 w 40"/>
                <a:gd name="T37" fmla="*/ 10 h 35"/>
                <a:gd name="T38" fmla="*/ 38 w 40"/>
                <a:gd name="T39" fmla="*/ 7 h 35"/>
                <a:gd name="T40" fmla="*/ 39 w 40"/>
                <a:gd name="T41" fmla="*/ 5 h 35"/>
                <a:gd name="T42" fmla="*/ 39 w 40"/>
                <a:gd name="T43" fmla="*/ 3 h 35"/>
                <a:gd name="T44" fmla="*/ 40 w 40"/>
                <a:gd name="T45" fmla="*/ 0 h 35"/>
                <a:gd name="T46" fmla="*/ 34 w 40"/>
                <a:gd name="T47" fmla="*/ 0 h 35"/>
                <a:gd name="T48" fmla="*/ 28 w 40"/>
                <a:gd name="T49" fmla="*/ 0 h 35"/>
                <a:gd name="T50" fmla="*/ 21 w 40"/>
                <a:gd name="T51" fmla="*/ 2 h 35"/>
                <a:gd name="T52" fmla="*/ 14 w 40"/>
                <a:gd name="T53" fmla="*/ 2 h 35"/>
                <a:gd name="T54" fmla="*/ 13 w 40"/>
                <a:gd name="T55" fmla="*/ 4 h 35"/>
                <a:gd name="T56" fmla="*/ 13 w 40"/>
                <a:gd name="T57" fmla="*/ 5 h 35"/>
                <a:gd name="T58" fmla="*/ 11 w 40"/>
                <a:gd name="T59" fmla="*/ 7 h 35"/>
                <a:gd name="T60" fmla="*/ 10 w 40"/>
                <a:gd name="T61" fmla="*/ 1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0" h="35">
                  <a:moveTo>
                    <a:pt x="10" y="10"/>
                  </a:moveTo>
                  <a:lnTo>
                    <a:pt x="10" y="10"/>
                  </a:lnTo>
                  <a:lnTo>
                    <a:pt x="8" y="17"/>
                  </a:lnTo>
                  <a:lnTo>
                    <a:pt x="6" y="22"/>
                  </a:lnTo>
                  <a:lnTo>
                    <a:pt x="2" y="29"/>
                  </a:lnTo>
                  <a:lnTo>
                    <a:pt x="0" y="35"/>
                  </a:lnTo>
                  <a:lnTo>
                    <a:pt x="7" y="35"/>
                  </a:lnTo>
                  <a:lnTo>
                    <a:pt x="13" y="34"/>
                  </a:lnTo>
                  <a:lnTo>
                    <a:pt x="19" y="34"/>
                  </a:lnTo>
                  <a:lnTo>
                    <a:pt x="25" y="34"/>
                  </a:lnTo>
                  <a:lnTo>
                    <a:pt x="26" y="33"/>
                  </a:lnTo>
                  <a:lnTo>
                    <a:pt x="28" y="30"/>
                  </a:lnTo>
                  <a:lnTo>
                    <a:pt x="29" y="29"/>
                  </a:lnTo>
                  <a:lnTo>
                    <a:pt x="30" y="28"/>
                  </a:lnTo>
                  <a:lnTo>
                    <a:pt x="31" y="23"/>
                  </a:lnTo>
                  <a:lnTo>
                    <a:pt x="33" y="19"/>
                  </a:lnTo>
                  <a:lnTo>
                    <a:pt x="34" y="14"/>
                  </a:lnTo>
                  <a:lnTo>
                    <a:pt x="36" y="10"/>
                  </a:lnTo>
                  <a:lnTo>
                    <a:pt x="37" y="10"/>
                  </a:lnTo>
                  <a:lnTo>
                    <a:pt x="38" y="7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40" y="0"/>
                  </a:lnTo>
                  <a:lnTo>
                    <a:pt x="34" y="0"/>
                  </a:lnTo>
                  <a:lnTo>
                    <a:pt x="28" y="0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1" y="7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242"/>
            <p:cNvSpPr>
              <a:spLocks/>
            </p:cNvSpPr>
            <p:nvPr/>
          </p:nvSpPr>
          <p:spPr bwMode="auto">
            <a:xfrm>
              <a:off x="2849" y="1917"/>
              <a:ext cx="60" cy="18"/>
            </a:xfrm>
            <a:custGeom>
              <a:avLst/>
              <a:gdLst>
                <a:gd name="T0" fmla="*/ 105 w 120"/>
                <a:gd name="T1" fmla="*/ 37 h 37"/>
                <a:gd name="T2" fmla="*/ 105 w 120"/>
                <a:gd name="T3" fmla="*/ 37 h 37"/>
                <a:gd name="T4" fmla="*/ 106 w 120"/>
                <a:gd name="T5" fmla="*/ 37 h 37"/>
                <a:gd name="T6" fmla="*/ 113 w 120"/>
                <a:gd name="T7" fmla="*/ 22 h 37"/>
                <a:gd name="T8" fmla="*/ 118 w 120"/>
                <a:gd name="T9" fmla="*/ 7 h 37"/>
                <a:gd name="T10" fmla="*/ 120 w 120"/>
                <a:gd name="T11" fmla="*/ 7 h 37"/>
                <a:gd name="T12" fmla="*/ 120 w 120"/>
                <a:gd name="T13" fmla="*/ 7 h 37"/>
                <a:gd name="T14" fmla="*/ 114 w 120"/>
                <a:gd name="T15" fmla="*/ 6 h 37"/>
                <a:gd name="T16" fmla="*/ 102 w 120"/>
                <a:gd name="T17" fmla="*/ 5 h 37"/>
                <a:gd name="T18" fmla="*/ 92 w 120"/>
                <a:gd name="T19" fmla="*/ 3 h 37"/>
                <a:gd name="T20" fmla="*/ 80 w 120"/>
                <a:gd name="T21" fmla="*/ 2 h 37"/>
                <a:gd name="T22" fmla="*/ 75 w 120"/>
                <a:gd name="T23" fmla="*/ 3 h 37"/>
                <a:gd name="T24" fmla="*/ 75 w 120"/>
                <a:gd name="T25" fmla="*/ 3 h 37"/>
                <a:gd name="T26" fmla="*/ 75 w 120"/>
                <a:gd name="T27" fmla="*/ 3 h 37"/>
                <a:gd name="T28" fmla="*/ 69 w 120"/>
                <a:gd name="T29" fmla="*/ 13 h 37"/>
                <a:gd name="T30" fmla="*/ 62 w 120"/>
                <a:gd name="T31" fmla="*/ 23 h 37"/>
                <a:gd name="T32" fmla="*/ 53 w 120"/>
                <a:gd name="T33" fmla="*/ 17 h 37"/>
                <a:gd name="T34" fmla="*/ 53 w 120"/>
                <a:gd name="T35" fmla="*/ 6 h 37"/>
                <a:gd name="T36" fmla="*/ 54 w 120"/>
                <a:gd name="T37" fmla="*/ 3 h 37"/>
                <a:gd name="T38" fmla="*/ 54 w 120"/>
                <a:gd name="T39" fmla="*/ 2 h 37"/>
                <a:gd name="T40" fmla="*/ 54 w 120"/>
                <a:gd name="T41" fmla="*/ 0 h 37"/>
                <a:gd name="T42" fmla="*/ 48 w 120"/>
                <a:gd name="T43" fmla="*/ 0 h 37"/>
                <a:gd name="T44" fmla="*/ 42 w 120"/>
                <a:gd name="T45" fmla="*/ 0 h 37"/>
                <a:gd name="T46" fmla="*/ 29 w 120"/>
                <a:gd name="T47" fmla="*/ 0 h 37"/>
                <a:gd name="T48" fmla="*/ 14 w 120"/>
                <a:gd name="T49" fmla="*/ 2 h 37"/>
                <a:gd name="T50" fmla="*/ 12 w 120"/>
                <a:gd name="T51" fmla="*/ 3 h 37"/>
                <a:gd name="T52" fmla="*/ 12 w 120"/>
                <a:gd name="T53" fmla="*/ 4 h 37"/>
                <a:gd name="T54" fmla="*/ 9 w 120"/>
                <a:gd name="T55" fmla="*/ 12 h 37"/>
                <a:gd name="T56" fmla="*/ 2 w 120"/>
                <a:gd name="T57" fmla="*/ 27 h 37"/>
                <a:gd name="T58" fmla="*/ 6 w 120"/>
                <a:gd name="T59" fmla="*/ 35 h 37"/>
                <a:gd name="T60" fmla="*/ 16 w 120"/>
                <a:gd name="T61" fmla="*/ 34 h 37"/>
                <a:gd name="T62" fmla="*/ 26 w 120"/>
                <a:gd name="T63" fmla="*/ 33 h 37"/>
                <a:gd name="T64" fmla="*/ 37 w 120"/>
                <a:gd name="T65" fmla="*/ 33 h 37"/>
                <a:gd name="T66" fmla="*/ 50 w 120"/>
                <a:gd name="T67" fmla="*/ 33 h 37"/>
                <a:gd name="T68" fmla="*/ 67 w 120"/>
                <a:gd name="T69" fmla="*/ 34 h 37"/>
                <a:gd name="T70" fmla="*/ 82 w 120"/>
                <a:gd name="T71" fmla="*/ 35 h 37"/>
                <a:gd name="T72" fmla="*/ 98 w 120"/>
                <a:gd name="T73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0" h="37">
                  <a:moveTo>
                    <a:pt x="105" y="37"/>
                  </a:moveTo>
                  <a:lnTo>
                    <a:pt x="105" y="37"/>
                  </a:lnTo>
                  <a:lnTo>
                    <a:pt x="105" y="37"/>
                  </a:lnTo>
                  <a:lnTo>
                    <a:pt x="105" y="37"/>
                  </a:lnTo>
                  <a:lnTo>
                    <a:pt x="105" y="37"/>
                  </a:lnTo>
                  <a:lnTo>
                    <a:pt x="106" y="37"/>
                  </a:lnTo>
                  <a:lnTo>
                    <a:pt x="109" y="29"/>
                  </a:lnTo>
                  <a:lnTo>
                    <a:pt x="113" y="22"/>
                  </a:lnTo>
                  <a:lnTo>
                    <a:pt x="115" y="14"/>
                  </a:lnTo>
                  <a:lnTo>
                    <a:pt x="118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14" y="6"/>
                  </a:lnTo>
                  <a:lnTo>
                    <a:pt x="108" y="6"/>
                  </a:lnTo>
                  <a:lnTo>
                    <a:pt x="102" y="5"/>
                  </a:lnTo>
                  <a:lnTo>
                    <a:pt x="98" y="4"/>
                  </a:lnTo>
                  <a:lnTo>
                    <a:pt x="92" y="3"/>
                  </a:lnTo>
                  <a:lnTo>
                    <a:pt x="86" y="3"/>
                  </a:lnTo>
                  <a:lnTo>
                    <a:pt x="80" y="2"/>
                  </a:lnTo>
                  <a:lnTo>
                    <a:pt x="75" y="2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1" y="9"/>
                  </a:lnTo>
                  <a:lnTo>
                    <a:pt x="69" y="13"/>
                  </a:lnTo>
                  <a:lnTo>
                    <a:pt x="65" y="19"/>
                  </a:lnTo>
                  <a:lnTo>
                    <a:pt x="62" y="23"/>
                  </a:lnTo>
                  <a:lnTo>
                    <a:pt x="53" y="21"/>
                  </a:lnTo>
                  <a:lnTo>
                    <a:pt x="53" y="17"/>
                  </a:lnTo>
                  <a:lnTo>
                    <a:pt x="53" y="11"/>
                  </a:lnTo>
                  <a:lnTo>
                    <a:pt x="53" y="6"/>
                  </a:lnTo>
                  <a:lnTo>
                    <a:pt x="54" y="2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4" y="0"/>
                  </a:lnTo>
                  <a:lnTo>
                    <a:pt x="52" y="0"/>
                  </a:lnTo>
                  <a:lnTo>
                    <a:pt x="48" y="0"/>
                  </a:lnTo>
                  <a:lnTo>
                    <a:pt x="45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29" y="0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9" y="12"/>
                  </a:lnTo>
                  <a:lnTo>
                    <a:pt x="6" y="19"/>
                  </a:lnTo>
                  <a:lnTo>
                    <a:pt x="2" y="27"/>
                  </a:lnTo>
                  <a:lnTo>
                    <a:pt x="0" y="35"/>
                  </a:lnTo>
                  <a:lnTo>
                    <a:pt x="6" y="35"/>
                  </a:lnTo>
                  <a:lnTo>
                    <a:pt x="10" y="34"/>
                  </a:lnTo>
                  <a:lnTo>
                    <a:pt x="16" y="34"/>
                  </a:lnTo>
                  <a:lnTo>
                    <a:pt x="21" y="34"/>
                  </a:lnTo>
                  <a:lnTo>
                    <a:pt x="26" y="33"/>
                  </a:lnTo>
                  <a:lnTo>
                    <a:pt x="31" y="33"/>
                  </a:lnTo>
                  <a:lnTo>
                    <a:pt x="37" y="33"/>
                  </a:lnTo>
                  <a:lnTo>
                    <a:pt x="42" y="33"/>
                  </a:lnTo>
                  <a:lnTo>
                    <a:pt x="50" y="33"/>
                  </a:lnTo>
                  <a:lnTo>
                    <a:pt x="59" y="33"/>
                  </a:lnTo>
                  <a:lnTo>
                    <a:pt x="67" y="34"/>
                  </a:lnTo>
                  <a:lnTo>
                    <a:pt x="75" y="34"/>
                  </a:lnTo>
                  <a:lnTo>
                    <a:pt x="82" y="35"/>
                  </a:lnTo>
                  <a:lnTo>
                    <a:pt x="90" y="36"/>
                  </a:lnTo>
                  <a:lnTo>
                    <a:pt x="98" y="36"/>
                  </a:lnTo>
                  <a:lnTo>
                    <a:pt x="105" y="37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243"/>
            <p:cNvSpPr>
              <a:spLocks/>
            </p:cNvSpPr>
            <p:nvPr/>
          </p:nvSpPr>
          <p:spPr bwMode="auto">
            <a:xfrm>
              <a:off x="2710" y="2312"/>
              <a:ext cx="19" cy="35"/>
            </a:xfrm>
            <a:custGeom>
              <a:avLst/>
              <a:gdLst>
                <a:gd name="T0" fmla="*/ 0 w 38"/>
                <a:gd name="T1" fmla="*/ 0 h 72"/>
                <a:gd name="T2" fmla="*/ 1 w 38"/>
                <a:gd name="T3" fmla="*/ 3 h 72"/>
                <a:gd name="T4" fmla="*/ 1 w 38"/>
                <a:gd name="T5" fmla="*/ 6 h 72"/>
                <a:gd name="T6" fmla="*/ 2 w 38"/>
                <a:gd name="T7" fmla="*/ 8 h 72"/>
                <a:gd name="T8" fmla="*/ 2 w 38"/>
                <a:gd name="T9" fmla="*/ 12 h 72"/>
                <a:gd name="T10" fmla="*/ 2 w 38"/>
                <a:gd name="T11" fmla="*/ 12 h 72"/>
                <a:gd name="T12" fmla="*/ 2 w 38"/>
                <a:gd name="T13" fmla="*/ 21 h 72"/>
                <a:gd name="T14" fmla="*/ 2 w 38"/>
                <a:gd name="T15" fmla="*/ 30 h 72"/>
                <a:gd name="T16" fmla="*/ 2 w 38"/>
                <a:gd name="T17" fmla="*/ 39 h 72"/>
                <a:gd name="T18" fmla="*/ 4 w 38"/>
                <a:gd name="T19" fmla="*/ 49 h 72"/>
                <a:gd name="T20" fmla="*/ 11 w 38"/>
                <a:gd name="T21" fmla="*/ 54 h 72"/>
                <a:gd name="T22" fmla="*/ 17 w 38"/>
                <a:gd name="T23" fmla="*/ 60 h 72"/>
                <a:gd name="T24" fmla="*/ 24 w 38"/>
                <a:gd name="T25" fmla="*/ 66 h 72"/>
                <a:gd name="T26" fmla="*/ 32 w 38"/>
                <a:gd name="T27" fmla="*/ 72 h 72"/>
                <a:gd name="T28" fmla="*/ 31 w 38"/>
                <a:gd name="T29" fmla="*/ 64 h 72"/>
                <a:gd name="T30" fmla="*/ 31 w 38"/>
                <a:gd name="T31" fmla="*/ 54 h 72"/>
                <a:gd name="T32" fmla="*/ 32 w 38"/>
                <a:gd name="T33" fmla="*/ 48 h 72"/>
                <a:gd name="T34" fmla="*/ 34 w 38"/>
                <a:gd name="T35" fmla="*/ 41 h 72"/>
                <a:gd name="T36" fmla="*/ 35 w 38"/>
                <a:gd name="T37" fmla="*/ 39 h 72"/>
                <a:gd name="T38" fmla="*/ 38 w 38"/>
                <a:gd name="T39" fmla="*/ 36 h 72"/>
                <a:gd name="T40" fmla="*/ 34 w 38"/>
                <a:gd name="T41" fmla="*/ 31 h 72"/>
                <a:gd name="T42" fmla="*/ 28 w 38"/>
                <a:gd name="T43" fmla="*/ 27 h 72"/>
                <a:gd name="T44" fmla="*/ 23 w 38"/>
                <a:gd name="T45" fmla="*/ 23 h 72"/>
                <a:gd name="T46" fmla="*/ 19 w 38"/>
                <a:gd name="T47" fmla="*/ 19 h 72"/>
                <a:gd name="T48" fmla="*/ 14 w 38"/>
                <a:gd name="T49" fmla="*/ 14 h 72"/>
                <a:gd name="T50" fmla="*/ 9 w 38"/>
                <a:gd name="T51" fmla="*/ 9 h 72"/>
                <a:gd name="T52" fmla="*/ 5 w 38"/>
                <a:gd name="T53" fmla="*/ 5 h 72"/>
                <a:gd name="T54" fmla="*/ 0 w 38"/>
                <a:gd name="T5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8" h="72">
                  <a:moveTo>
                    <a:pt x="0" y="0"/>
                  </a:moveTo>
                  <a:lnTo>
                    <a:pt x="1" y="3"/>
                  </a:lnTo>
                  <a:lnTo>
                    <a:pt x="1" y="6"/>
                  </a:lnTo>
                  <a:lnTo>
                    <a:pt x="2" y="8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" y="21"/>
                  </a:lnTo>
                  <a:lnTo>
                    <a:pt x="2" y="30"/>
                  </a:lnTo>
                  <a:lnTo>
                    <a:pt x="2" y="39"/>
                  </a:lnTo>
                  <a:lnTo>
                    <a:pt x="4" y="49"/>
                  </a:lnTo>
                  <a:lnTo>
                    <a:pt x="11" y="54"/>
                  </a:lnTo>
                  <a:lnTo>
                    <a:pt x="17" y="60"/>
                  </a:lnTo>
                  <a:lnTo>
                    <a:pt x="24" y="66"/>
                  </a:lnTo>
                  <a:lnTo>
                    <a:pt x="32" y="72"/>
                  </a:lnTo>
                  <a:lnTo>
                    <a:pt x="31" y="64"/>
                  </a:lnTo>
                  <a:lnTo>
                    <a:pt x="31" y="54"/>
                  </a:lnTo>
                  <a:lnTo>
                    <a:pt x="32" y="48"/>
                  </a:lnTo>
                  <a:lnTo>
                    <a:pt x="34" y="41"/>
                  </a:lnTo>
                  <a:lnTo>
                    <a:pt x="35" y="39"/>
                  </a:lnTo>
                  <a:lnTo>
                    <a:pt x="38" y="36"/>
                  </a:lnTo>
                  <a:lnTo>
                    <a:pt x="34" y="31"/>
                  </a:lnTo>
                  <a:lnTo>
                    <a:pt x="28" y="27"/>
                  </a:lnTo>
                  <a:lnTo>
                    <a:pt x="23" y="23"/>
                  </a:lnTo>
                  <a:lnTo>
                    <a:pt x="19" y="19"/>
                  </a:lnTo>
                  <a:lnTo>
                    <a:pt x="14" y="14"/>
                  </a:lnTo>
                  <a:lnTo>
                    <a:pt x="9" y="9"/>
                  </a:lnTo>
                  <a:lnTo>
                    <a:pt x="5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244"/>
            <p:cNvSpPr>
              <a:spLocks/>
            </p:cNvSpPr>
            <p:nvPr/>
          </p:nvSpPr>
          <p:spPr bwMode="auto">
            <a:xfrm>
              <a:off x="2803" y="2370"/>
              <a:ext cx="68" cy="26"/>
            </a:xfrm>
            <a:custGeom>
              <a:avLst/>
              <a:gdLst>
                <a:gd name="T0" fmla="*/ 2 w 135"/>
                <a:gd name="T1" fmla="*/ 0 h 52"/>
                <a:gd name="T2" fmla="*/ 2 w 135"/>
                <a:gd name="T3" fmla="*/ 2 h 52"/>
                <a:gd name="T4" fmla="*/ 2 w 135"/>
                <a:gd name="T5" fmla="*/ 3 h 52"/>
                <a:gd name="T6" fmla="*/ 2 w 135"/>
                <a:gd name="T7" fmla="*/ 5 h 52"/>
                <a:gd name="T8" fmla="*/ 2 w 135"/>
                <a:gd name="T9" fmla="*/ 8 h 52"/>
                <a:gd name="T10" fmla="*/ 2 w 135"/>
                <a:gd name="T11" fmla="*/ 14 h 52"/>
                <a:gd name="T12" fmla="*/ 1 w 135"/>
                <a:gd name="T13" fmla="*/ 20 h 52"/>
                <a:gd name="T14" fmla="*/ 1 w 135"/>
                <a:gd name="T15" fmla="*/ 27 h 52"/>
                <a:gd name="T16" fmla="*/ 0 w 135"/>
                <a:gd name="T17" fmla="*/ 33 h 52"/>
                <a:gd name="T18" fmla="*/ 6 w 135"/>
                <a:gd name="T19" fmla="*/ 34 h 52"/>
                <a:gd name="T20" fmla="*/ 11 w 135"/>
                <a:gd name="T21" fmla="*/ 37 h 52"/>
                <a:gd name="T22" fmla="*/ 17 w 135"/>
                <a:gd name="T23" fmla="*/ 38 h 52"/>
                <a:gd name="T24" fmla="*/ 24 w 135"/>
                <a:gd name="T25" fmla="*/ 39 h 52"/>
                <a:gd name="T26" fmla="*/ 30 w 135"/>
                <a:gd name="T27" fmla="*/ 41 h 52"/>
                <a:gd name="T28" fmla="*/ 35 w 135"/>
                <a:gd name="T29" fmla="*/ 42 h 52"/>
                <a:gd name="T30" fmla="*/ 41 w 135"/>
                <a:gd name="T31" fmla="*/ 44 h 52"/>
                <a:gd name="T32" fmla="*/ 47 w 135"/>
                <a:gd name="T33" fmla="*/ 45 h 52"/>
                <a:gd name="T34" fmla="*/ 49 w 135"/>
                <a:gd name="T35" fmla="*/ 38 h 52"/>
                <a:gd name="T36" fmla="*/ 52 w 135"/>
                <a:gd name="T37" fmla="*/ 32 h 52"/>
                <a:gd name="T38" fmla="*/ 54 w 135"/>
                <a:gd name="T39" fmla="*/ 27 h 52"/>
                <a:gd name="T40" fmla="*/ 56 w 135"/>
                <a:gd name="T41" fmla="*/ 23 h 52"/>
                <a:gd name="T42" fmla="*/ 60 w 135"/>
                <a:gd name="T43" fmla="*/ 22 h 52"/>
                <a:gd name="T44" fmla="*/ 59 w 135"/>
                <a:gd name="T45" fmla="*/ 22 h 52"/>
                <a:gd name="T46" fmla="*/ 70 w 135"/>
                <a:gd name="T47" fmla="*/ 18 h 52"/>
                <a:gd name="T48" fmla="*/ 71 w 135"/>
                <a:gd name="T49" fmla="*/ 19 h 52"/>
                <a:gd name="T50" fmla="*/ 71 w 135"/>
                <a:gd name="T51" fmla="*/ 20 h 52"/>
                <a:gd name="T52" fmla="*/ 72 w 135"/>
                <a:gd name="T53" fmla="*/ 23 h 52"/>
                <a:gd name="T54" fmla="*/ 72 w 135"/>
                <a:gd name="T55" fmla="*/ 24 h 52"/>
                <a:gd name="T56" fmla="*/ 72 w 135"/>
                <a:gd name="T57" fmla="*/ 30 h 52"/>
                <a:gd name="T58" fmla="*/ 71 w 135"/>
                <a:gd name="T59" fmla="*/ 35 h 52"/>
                <a:gd name="T60" fmla="*/ 69 w 135"/>
                <a:gd name="T61" fmla="*/ 41 h 52"/>
                <a:gd name="T62" fmla="*/ 68 w 135"/>
                <a:gd name="T63" fmla="*/ 47 h 52"/>
                <a:gd name="T64" fmla="*/ 74 w 135"/>
                <a:gd name="T65" fmla="*/ 48 h 52"/>
                <a:gd name="T66" fmla="*/ 80 w 135"/>
                <a:gd name="T67" fmla="*/ 48 h 52"/>
                <a:gd name="T68" fmla="*/ 86 w 135"/>
                <a:gd name="T69" fmla="*/ 49 h 52"/>
                <a:gd name="T70" fmla="*/ 93 w 135"/>
                <a:gd name="T71" fmla="*/ 50 h 52"/>
                <a:gd name="T72" fmla="*/ 99 w 135"/>
                <a:gd name="T73" fmla="*/ 50 h 52"/>
                <a:gd name="T74" fmla="*/ 106 w 135"/>
                <a:gd name="T75" fmla="*/ 52 h 52"/>
                <a:gd name="T76" fmla="*/ 112 w 135"/>
                <a:gd name="T77" fmla="*/ 52 h 52"/>
                <a:gd name="T78" fmla="*/ 118 w 135"/>
                <a:gd name="T79" fmla="*/ 52 h 52"/>
                <a:gd name="T80" fmla="*/ 122 w 135"/>
                <a:gd name="T81" fmla="*/ 46 h 52"/>
                <a:gd name="T82" fmla="*/ 124 w 135"/>
                <a:gd name="T83" fmla="*/ 41 h 52"/>
                <a:gd name="T84" fmla="*/ 128 w 135"/>
                <a:gd name="T85" fmla="*/ 35 h 52"/>
                <a:gd name="T86" fmla="*/ 130 w 135"/>
                <a:gd name="T87" fmla="*/ 30 h 52"/>
                <a:gd name="T88" fmla="*/ 131 w 135"/>
                <a:gd name="T89" fmla="*/ 30 h 52"/>
                <a:gd name="T90" fmla="*/ 132 w 135"/>
                <a:gd name="T91" fmla="*/ 27 h 52"/>
                <a:gd name="T92" fmla="*/ 133 w 135"/>
                <a:gd name="T93" fmla="*/ 24 h 52"/>
                <a:gd name="T94" fmla="*/ 133 w 135"/>
                <a:gd name="T95" fmla="*/ 22 h 52"/>
                <a:gd name="T96" fmla="*/ 135 w 135"/>
                <a:gd name="T97" fmla="*/ 19 h 52"/>
                <a:gd name="T98" fmla="*/ 135 w 135"/>
                <a:gd name="T99" fmla="*/ 19 h 52"/>
                <a:gd name="T100" fmla="*/ 135 w 135"/>
                <a:gd name="T101" fmla="*/ 19 h 52"/>
                <a:gd name="T102" fmla="*/ 133 w 135"/>
                <a:gd name="T103" fmla="*/ 19 h 52"/>
                <a:gd name="T104" fmla="*/ 133 w 135"/>
                <a:gd name="T105" fmla="*/ 19 h 52"/>
                <a:gd name="T106" fmla="*/ 116 w 135"/>
                <a:gd name="T107" fmla="*/ 19 h 52"/>
                <a:gd name="T108" fmla="*/ 99 w 135"/>
                <a:gd name="T109" fmla="*/ 18 h 52"/>
                <a:gd name="T110" fmla="*/ 83 w 135"/>
                <a:gd name="T111" fmla="*/ 17 h 52"/>
                <a:gd name="T112" fmla="*/ 67 w 135"/>
                <a:gd name="T113" fmla="*/ 15 h 52"/>
                <a:gd name="T114" fmla="*/ 49 w 135"/>
                <a:gd name="T115" fmla="*/ 11 h 52"/>
                <a:gd name="T116" fmla="*/ 33 w 135"/>
                <a:gd name="T117" fmla="*/ 8 h 52"/>
                <a:gd name="T118" fmla="*/ 18 w 135"/>
                <a:gd name="T119" fmla="*/ 4 h 52"/>
                <a:gd name="T120" fmla="*/ 2 w 135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5" h="52">
                  <a:moveTo>
                    <a:pt x="2" y="0"/>
                  </a:moveTo>
                  <a:lnTo>
                    <a:pt x="2" y="2"/>
                  </a:lnTo>
                  <a:lnTo>
                    <a:pt x="2" y="3"/>
                  </a:lnTo>
                  <a:lnTo>
                    <a:pt x="2" y="5"/>
                  </a:lnTo>
                  <a:lnTo>
                    <a:pt x="2" y="8"/>
                  </a:lnTo>
                  <a:lnTo>
                    <a:pt x="2" y="14"/>
                  </a:lnTo>
                  <a:lnTo>
                    <a:pt x="1" y="20"/>
                  </a:lnTo>
                  <a:lnTo>
                    <a:pt x="1" y="27"/>
                  </a:lnTo>
                  <a:lnTo>
                    <a:pt x="0" y="33"/>
                  </a:lnTo>
                  <a:lnTo>
                    <a:pt x="6" y="34"/>
                  </a:lnTo>
                  <a:lnTo>
                    <a:pt x="11" y="37"/>
                  </a:lnTo>
                  <a:lnTo>
                    <a:pt x="17" y="38"/>
                  </a:lnTo>
                  <a:lnTo>
                    <a:pt x="24" y="39"/>
                  </a:lnTo>
                  <a:lnTo>
                    <a:pt x="30" y="41"/>
                  </a:lnTo>
                  <a:lnTo>
                    <a:pt x="35" y="42"/>
                  </a:lnTo>
                  <a:lnTo>
                    <a:pt x="41" y="44"/>
                  </a:lnTo>
                  <a:lnTo>
                    <a:pt x="47" y="45"/>
                  </a:lnTo>
                  <a:lnTo>
                    <a:pt x="49" y="38"/>
                  </a:lnTo>
                  <a:lnTo>
                    <a:pt x="52" y="32"/>
                  </a:lnTo>
                  <a:lnTo>
                    <a:pt x="54" y="27"/>
                  </a:lnTo>
                  <a:lnTo>
                    <a:pt x="56" y="23"/>
                  </a:lnTo>
                  <a:lnTo>
                    <a:pt x="60" y="22"/>
                  </a:lnTo>
                  <a:lnTo>
                    <a:pt x="59" y="22"/>
                  </a:lnTo>
                  <a:lnTo>
                    <a:pt x="70" y="18"/>
                  </a:lnTo>
                  <a:lnTo>
                    <a:pt x="71" y="19"/>
                  </a:lnTo>
                  <a:lnTo>
                    <a:pt x="71" y="20"/>
                  </a:lnTo>
                  <a:lnTo>
                    <a:pt x="72" y="23"/>
                  </a:lnTo>
                  <a:lnTo>
                    <a:pt x="72" y="24"/>
                  </a:lnTo>
                  <a:lnTo>
                    <a:pt x="72" y="30"/>
                  </a:lnTo>
                  <a:lnTo>
                    <a:pt x="71" y="35"/>
                  </a:lnTo>
                  <a:lnTo>
                    <a:pt x="69" y="41"/>
                  </a:lnTo>
                  <a:lnTo>
                    <a:pt x="68" y="47"/>
                  </a:lnTo>
                  <a:lnTo>
                    <a:pt x="74" y="48"/>
                  </a:lnTo>
                  <a:lnTo>
                    <a:pt x="80" y="48"/>
                  </a:lnTo>
                  <a:lnTo>
                    <a:pt x="86" y="49"/>
                  </a:lnTo>
                  <a:lnTo>
                    <a:pt x="93" y="50"/>
                  </a:lnTo>
                  <a:lnTo>
                    <a:pt x="99" y="50"/>
                  </a:lnTo>
                  <a:lnTo>
                    <a:pt x="106" y="52"/>
                  </a:lnTo>
                  <a:lnTo>
                    <a:pt x="112" y="52"/>
                  </a:lnTo>
                  <a:lnTo>
                    <a:pt x="118" y="52"/>
                  </a:lnTo>
                  <a:lnTo>
                    <a:pt x="122" y="46"/>
                  </a:lnTo>
                  <a:lnTo>
                    <a:pt x="124" y="41"/>
                  </a:lnTo>
                  <a:lnTo>
                    <a:pt x="128" y="35"/>
                  </a:lnTo>
                  <a:lnTo>
                    <a:pt x="130" y="30"/>
                  </a:lnTo>
                  <a:lnTo>
                    <a:pt x="131" y="30"/>
                  </a:lnTo>
                  <a:lnTo>
                    <a:pt x="132" y="27"/>
                  </a:lnTo>
                  <a:lnTo>
                    <a:pt x="133" y="24"/>
                  </a:lnTo>
                  <a:lnTo>
                    <a:pt x="133" y="22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3" y="19"/>
                  </a:lnTo>
                  <a:lnTo>
                    <a:pt x="133" y="19"/>
                  </a:lnTo>
                  <a:lnTo>
                    <a:pt x="116" y="19"/>
                  </a:lnTo>
                  <a:lnTo>
                    <a:pt x="99" y="18"/>
                  </a:lnTo>
                  <a:lnTo>
                    <a:pt x="83" y="17"/>
                  </a:lnTo>
                  <a:lnTo>
                    <a:pt x="67" y="15"/>
                  </a:lnTo>
                  <a:lnTo>
                    <a:pt x="49" y="11"/>
                  </a:lnTo>
                  <a:lnTo>
                    <a:pt x="33" y="8"/>
                  </a:lnTo>
                  <a:lnTo>
                    <a:pt x="18" y="4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245"/>
            <p:cNvSpPr>
              <a:spLocks/>
            </p:cNvSpPr>
            <p:nvPr/>
          </p:nvSpPr>
          <p:spPr bwMode="auto">
            <a:xfrm>
              <a:off x="2964" y="1940"/>
              <a:ext cx="146" cy="437"/>
            </a:xfrm>
            <a:custGeom>
              <a:avLst/>
              <a:gdLst>
                <a:gd name="T0" fmla="*/ 287 w 292"/>
                <a:gd name="T1" fmla="*/ 363 h 873"/>
                <a:gd name="T2" fmla="*/ 262 w 292"/>
                <a:gd name="T3" fmla="*/ 266 h 873"/>
                <a:gd name="T4" fmla="*/ 218 w 292"/>
                <a:gd name="T5" fmla="*/ 177 h 873"/>
                <a:gd name="T6" fmla="*/ 217 w 292"/>
                <a:gd name="T7" fmla="*/ 180 h 873"/>
                <a:gd name="T8" fmla="*/ 196 w 292"/>
                <a:gd name="T9" fmla="*/ 158 h 873"/>
                <a:gd name="T10" fmla="*/ 196 w 292"/>
                <a:gd name="T11" fmla="*/ 145 h 873"/>
                <a:gd name="T12" fmla="*/ 170 w 292"/>
                <a:gd name="T13" fmla="*/ 114 h 873"/>
                <a:gd name="T14" fmla="*/ 142 w 292"/>
                <a:gd name="T15" fmla="*/ 85 h 873"/>
                <a:gd name="T16" fmla="*/ 121 w 292"/>
                <a:gd name="T17" fmla="*/ 68 h 873"/>
                <a:gd name="T18" fmla="*/ 118 w 292"/>
                <a:gd name="T19" fmla="*/ 72 h 873"/>
                <a:gd name="T20" fmla="*/ 95 w 292"/>
                <a:gd name="T21" fmla="*/ 69 h 873"/>
                <a:gd name="T22" fmla="*/ 97 w 292"/>
                <a:gd name="T23" fmla="*/ 47 h 873"/>
                <a:gd name="T24" fmla="*/ 84 w 292"/>
                <a:gd name="T25" fmla="*/ 37 h 873"/>
                <a:gd name="T26" fmla="*/ 70 w 292"/>
                <a:gd name="T27" fmla="*/ 29 h 873"/>
                <a:gd name="T28" fmla="*/ 61 w 292"/>
                <a:gd name="T29" fmla="*/ 23 h 873"/>
                <a:gd name="T30" fmla="*/ 60 w 292"/>
                <a:gd name="T31" fmla="*/ 24 h 873"/>
                <a:gd name="T32" fmla="*/ 41 w 292"/>
                <a:gd name="T33" fmla="*/ 10 h 873"/>
                <a:gd name="T34" fmla="*/ 21 w 292"/>
                <a:gd name="T35" fmla="*/ 0 h 873"/>
                <a:gd name="T36" fmla="*/ 11 w 292"/>
                <a:gd name="T37" fmla="*/ 20 h 873"/>
                <a:gd name="T38" fmla="*/ 6 w 292"/>
                <a:gd name="T39" fmla="*/ 27 h 873"/>
                <a:gd name="T40" fmla="*/ 32 w 292"/>
                <a:gd name="T41" fmla="*/ 44 h 873"/>
                <a:gd name="T42" fmla="*/ 108 w 292"/>
                <a:gd name="T43" fmla="*/ 98 h 873"/>
                <a:gd name="T44" fmla="*/ 171 w 292"/>
                <a:gd name="T45" fmla="*/ 166 h 873"/>
                <a:gd name="T46" fmla="*/ 219 w 292"/>
                <a:gd name="T47" fmla="*/ 245 h 873"/>
                <a:gd name="T48" fmla="*/ 249 w 292"/>
                <a:gd name="T49" fmla="*/ 335 h 873"/>
                <a:gd name="T50" fmla="*/ 259 w 292"/>
                <a:gd name="T51" fmla="*/ 432 h 873"/>
                <a:gd name="T52" fmla="*/ 249 w 292"/>
                <a:gd name="T53" fmla="*/ 530 h 873"/>
                <a:gd name="T54" fmla="*/ 218 w 292"/>
                <a:gd name="T55" fmla="*/ 621 h 873"/>
                <a:gd name="T56" fmla="*/ 170 w 292"/>
                <a:gd name="T57" fmla="*/ 701 h 873"/>
                <a:gd name="T58" fmla="*/ 105 w 292"/>
                <a:gd name="T59" fmla="*/ 769 h 873"/>
                <a:gd name="T60" fmla="*/ 28 w 292"/>
                <a:gd name="T61" fmla="*/ 823 h 873"/>
                <a:gd name="T62" fmla="*/ 4 w 292"/>
                <a:gd name="T63" fmla="*/ 841 h 873"/>
                <a:gd name="T64" fmla="*/ 2 w 292"/>
                <a:gd name="T65" fmla="*/ 853 h 873"/>
                <a:gd name="T66" fmla="*/ 2 w 292"/>
                <a:gd name="T67" fmla="*/ 863 h 873"/>
                <a:gd name="T68" fmla="*/ 6 w 292"/>
                <a:gd name="T69" fmla="*/ 870 h 873"/>
                <a:gd name="T70" fmla="*/ 24 w 292"/>
                <a:gd name="T71" fmla="*/ 861 h 873"/>
                <a:gd name="T72" fmla="*/ 42 w 292"/>
                <a:gd name="T73" fmla="*/ 853 h 873"/>
                <a:gd name="T74" fmla="*/ 54 w 292"/>
                <a:gd name="T75" fmla="*/ 837 h 873"/>
                <a:gd name="T76" fmla="*/ 61 w 292"/>
                <a:gd name="T77" fmla="*/ 824 h 873"/>
                <a:gd name="T78" fmla="*/ 65 w 292"/>
                <a:gd name="T79" fmla="*/ 813 h 873"/>
                <a:gd name="T80" fmla="*/ 87 w 292"/>
                <a:gd name="T81" fmla="*/ 807 h 873"/>
                <a:gd name="T82" fmla="*/ 88 w 292"/>
                <a:gd name="T83" fmla="*/ 819 h 873"/>
                <a:gd name="T84" fmla="*/ 89 w 292"/>
                <a:gd name="T85" fmla="*/ 823 h 873"/>
                <a:gd name="T86" fmla="*/ 104 w 292"/>
                <a:gd name="T87" fmla="*/ 811 h 873"/>
                <a:gd name="T88" fmla="*/ 105 w 292"/>
                <a:gd name="T89" fmla="*/ 798 h 873"/>
                <a:gd name="T90" fmla="*/ 106 w 292"/>
                <a:gd name="T91" fmla="*/ 791 h 873"/>
                <a:gd name="T92" fmla="*/ 106 w 292"/>
                <a:gd name="T93" fmla="*/ 785 h 873"/>
                <a:gd name="T94" fmla="*/ 121 w 292"/>
                <a:gd name="T95" fmla="*/ 777 h 873"/>
                <a:gd name="T96" fmla="*/ 125 w 292"/>
                <a:gd name="T97" fmla="*/ 781 h 873"/>
                <a:gd name="T98" fmla="*/ 129 w 292"/>
                <a:gd name="T99" fmla="*/ 792 h 873"/>
                <a:gd name="T100" fmla="*/ 224 w 292"/>
                <a:gd name="T101" fmla="*/ 678 h 873"/>
                <a:gd name="T102" fmla="*/ 280 w 292"/>
                <a:gd name="T103" fmla="*/ 536 h 8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92" h="873">
                  <a:moveTo>
                    <a:pt x="292" y="432"/>
                  </a:moveTo>
                  <a:lnTo>
                    <a:pt x="290" y="397"/>
                  </a:lnTo>
                  <a:lnTo>
                    <a:pt x="287" y="363"/>
                  </a:lnTo>
                  <a:lnTo>
                    <a:pt x="280" y="329"/>
                  </a:lnTo>
                  <a:lnTo>
                    <a:pt x="272" y="297"/>
                  </a:lnTo>
                  <a:lnTo>
                    <a:pt x="262" y="266"/>
                  </a:lnTo>
                  <a:lnTo>
                    <a:pt x="249" y="235"/>
                  </a:lnTo>
                  <a:lnTo>
                    <a:pt x="234" y="206"/>
                  </a:lnTo>
                  <a:lnTo>
                    <a:pt x="218" y="177"/>
                  </a:lnTo>
                  <a:lnTo>
                    <a:pt x="218" y="178"/>
                  </a:lnTo>
                  <a:lnTo>
                    <a:pt x="218" y="178"/>
                  </a:lnTo>
                  <a:lnTo>
                    <a:pt x="217" y="180"/>
                  </a:lnTo>
                  <a:lnTo>
                    <a:pt x="217" y="181"/>
                  </a:lnTo>
                  <a:lnTo>
                    <a:pt x="196" y="162"/>
                  </a:lnTo>
                  <a:lnTo>
                    <a:pt x="196" y="158"/>
                  </a:lnTo>
                  <a:lnTo>
                    <a:pt x="196" y="153"/>
                  </a:lnTo>
                  <a:lnTo>
                    <a:pt x="196" y="150"/>
                  </a:lnTo>
                  <a:lnTo>
                    <a:pt x="196" y="145"/>
                  </a:lnTo>
                  <a:lnTo>
                    <a:pt x="188" y="135"/>
                  </a:lnTo>
                  <a:lnTo>
                    <a:pt x="179" y="124"/>
                  </a:lnTo>
                  <a:lnTo>
                    <a:pt x="170" y="114"/>
                  </a:lnTo>
                  <a:lnTo>
                    <a:pt x="161" y="103"/>
                  </a:lnTo>
                  <a:lnTo>
                    <a:pt x="151" y="94"/>
                  </a:lnTo>
                  <a:lnTo>
                    <a:pt x="142" y="85"/>
                  </a:lnTo>
                  <a:lnTo>
                    <a:pt x="133" y="76"/>
                  </a:lnTo>
                  <a:lnTo>
                    <a:pt x="122" y="67"/>
                  </a:lnTo>
                  <a:lnTo>
                    <a:pt x="121" y="68"/>
                  </a:lnTo>
                  <a:lnTo>
                    <a:pt x="120" y="70"/>
                  </a:lnTo>
                  <a:lnTo>
                    <a:pt x="119" y="71"/>
                  </a:lnTo>
                  <a:lnTo>
                    <a:pt x="118" y="72"/>
                  </a:lnTo>
                  <a:lnTo>
                    <a:pt x="102" y="79"/>
                  </a:lnTo>
                  <a:lnTo>
                    <a:pt x="95" y="77"/>
                  </a:lnTo>
                  <a:lnTo>
                    <a:pt x="95" y="69"/>
                  </a:lnTo>
                  <a:lnTo>
                    <a:pt x="96" y="62"/>
                  </a:lnTo>
                  <a:lnTo>
                    <a:pt x="96" y="55"/>
                  </a:lnTo>
                  <a:lnTo>
                    <a:pt x="97" y="47"/>
                  </a:lnTo>
                  <a:lnTo>
                    <a:pt x="92" y="44"/>
                  </a:lnTo>
                  <a:lnTo>
                    <a:pt x="88" y="40"/>
                  </a:lnTo>
                  <a:lnTo>
                    <a:pt x="84" y="37"/>
                  </a:lnTo>
                  <a:lnTo>
                    <a:pt x="80" y="34"/>
                  </a:lnTo>
                  <a:lnTo>
                    <a:pt x="75" y="31"/>
                  </a:lnTo>
                  <a:lnTo>
                    <a:pt x="70" y="29"/>
                  </a:lnTo>
                  <a:lnTo>
                    <a:pt x="66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49" y="29"/>
                  </a:lnTo>
                  <a:lnTo>
                    <a:pt x="46" y="14"/>
                  </a:lnTo>
                  <a:lnTo>
                    <a:pt x="41" y="10"/>
                  </a:lnTo>
                  <a:lnTo>
                    <a:pt x="34" y="7"/>
                  </a:lnTo>
                  <a:lnTo>
                    <a:pt x="27" y="3"/>
                  </a:lnTo>
                  <a:lnTo>
                    <a:pt x="21" y="0"/>
                  </a:lnTo>
                  <a:lnTo>
                    <a:pt x="17" y="8"/>
                  </a:lnTo>
                  <a:lnTo>
                    <a:pt x="14" y="15"/>
                  </a:lnTo>
                  <a:lnTo>
                    <a:pt x="11" y="20"/>
                  </a:lnTo>
                  <a:lnTo>
                    <a:pt x="7" y="26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5" y="29"/>
                  </a:lnTo>
                  <a:lnTo>
                    <a:pt x="32" y="44"/>
                  </a:lnTo>
                  <a:lnTo>
                    <a:pt x="59" y="60"/>
                  </a:lnTo>
                  <a:lnTo>
                    <a:pt x="84" y="77"/>
                  </a:lnTo>
                  <a:lnTo>
                    <a:pt x="108" y="98"/>
                  </a:lnTo>
                  <a:lnTo>
                    <a:pt x="130" y="118"/>
                  </a:lnTo>
                  <a:lnTo>
                    <a:pt x="151" y="142"/>
                  </a:lnTo>
                  <a:lnTo>
                    <a:pt x="171" y="166"/>
                  </a:lnTo>
                  <a:lnTo>
                    <a:pt x="189" y="191"/>
                  </a:lnTo>
                  <a:lnTo>
                    <a:pt x="204" y="218"/>
                  </a:lnTo>
                  <a:lnTo>
                    <a:pt x="219" y="245"/>
                  </a:lnTo>
                  <a:lnTo>
                    <a:pt x="231" y="274"/>
                  </a:lnTo>
                  <a:lnTo>
                    <a:pt x="241" y="304"/>
                  </a:lnTo>
                  <a:lnTo>
                    <a:pt x="249" y="335"/>
                  </a:lnTo>
                  <a:lnTo>
                    <a:pt x="255" y="366"/>
                  </a:lnTo>
                  <a:lnTo>
                    <a:pt x="258" y="399"/>
                  </a:lnTo>
                  <a:lnTo>
                    <a:pt x="259" y="432"/>
                  </a:lnTo>
                  <a:lnTo>
                    <a:pt x="258" y="466"/>
                  </a:lnTo>
                  <a:lnTo>
                    <a:pt x="255" y="498"/>
                  </a:lnTo>
                  <a:lnTo>
                    <a:pt x="249" y="530"/>
                  </a:lnTo>
                  <a:lnTo>
                    <a:pt x="241" y="561"/>
                  </a:lnTo>
                  <a:lnTo>
                    <a:pt x="231" y="591"/>
                  </a:lnTo>
                  <a:lnTo>
                    <a:pt x="218" y="621"/>
                  </a:lnTo>
                  <a:lnTo>
                    <a:pt x="203" y="649"/>
                  </a:lnTo>
                  <a:lnTo>
                    <a:pt x="187" y="675"/>
                  </a:lnTo>
                  <a:lnTo>
                    <a:pt x="170" y="701"/>
                  </a:lnTo>
                  <a:lnTo>
                    <a:pt x="150" y="725"/>
                  </a:lnTo>
                  <a:lnTo>
                    <a:pt x="128" y="748"/>
                  </a:lnTo>
                  <a:lnTo>
                    <a:pt x="105" y="769"/>
                  </a:lnTo>
                  <a:lnTo>
                    <a:pt x="81" y="788"/>
                  </a:lnTo>
                  <a:lnTo>
                    <a:pt x="55" y="807"/>
                  </a:lnTo>
                  <a:lnTo>
                    <a:pt x="28" y="823"/>
                  </a:lnTo>
                  <a:lnTo>
                    <a:pt x="0" y="837"/>
                  </a:lnTo>
                  <a:lnTo>
                    <a:pt x="2" y="838"/>
                  </a:lnTo>
                  <a:lnTo>
                    <a:pt x="4" y="841"/>
                  </a:lnTo>
                  <a:lnTo>
                    <a:pt x="4" y="845"/>
                  </a:lnTo>
                  <a:lnTo>
                    <a:pt x="4" y="849"/>
                  </a:lnTo>
                  <a:lnTo>
                    <a:pt x="2" y="853"/>
                  </a:lnTo>
                  <a:lnTo>
                    <a:pt x="4" y="853"/>
                  </a:lnTo>
                  <a:lnTo>
                    <a:pt x="2" y="858"/>
                  </a:lnTo>
                  <a:lnTo>
                    <a:pt x="2" y="863"/>
                  </a:lnTo>
                  <a:lnTo>
                    <a:pt x="1" y="868"/>
                  </a:lnTo>
                  <a:lnTo>
                    <a:pt x="0" y="873"/>
                  </a:lnTo>
                  <a:lnTo>
                    <a:pt x="6" y="870"/>
                  </a:lnTo>
                  <a:lnTo>
                    <a:pt x="12" y="867"/>
                  </a:lnTo>
                  <a:lnTo>
                    <a:pt x="19" y="864"/>
                  </a:lnTo>
                  <a:lnTo>
                    <a:pt x="24" y="861"/>
                  </a:lnTo>
                  <a:lnTo>
                    <a:pt x="30" y="859"/>
                  </a:lnTo>
                  <a:lnTo>
                    <a:pt x="36" y="855"/>
                  </a:lnTo>
                  <a:lnTo>
                    <a:pt x="42" y="853"/>
                  </a:lnTo>
                  <a:lnTo>
                    <a:pt x="47" y="849"/>
                  </a:lnTo>
                  <a:lnTo>
                    <a:pt x="51" y="844"/>
                  </a:lnTo>
                  <a:lnTo>
                    <a:pt x="54" y="837"/>
                  </a:lnTo>
                  <a:lnTo>
                    <a:pt x="58" y="831"/>
                  </a:lnTo>
                  <a:lnTo>
                    <a:pt x="60" y="825"/>
                  </a:lnTo>
                  <a:lnTo>
                    <a:pt x="61" y="824"/>
                  </a:lnTo>
                  <a:lnTo>
                    <a:pt x="62" y="819"/>
                  </a:lnTo>
                  <a:lnTo>
                    <a:pt x="64" y="816"/>
                  </a:lnTo>
                  <a:lnTo>
                    <a:pt x="65" y="813"/>
                  </a:lnTo>
                  <a:lnTo>
                    <a:pt x="65" y="808"/>
                  </a:lnTo>
                  <a:lnTo>
                    <a:pt x="79" y="799"/>
                  </a:lnTo>
                  <a:lnTo>
                    <a:pt x="87" y="807"/>
                  </a:lnTo>
                  <a:lnTo>
                    <a:pt x="92" y="813"/>
                  </a:lnTo>
                  <a:lnTo>
                    <a:pt x="90" y="816"/>
                  </a:lnTo>
                  <a:lnTo>
                    <a:pt x="88" y="819"/>
                  </a:lnTo>
                  <a:lnTo>
                    <a:pt x="87" y="823"/>
                  </a:lnTo>
                  <a:lnTo>
                    <a:pt x="84" y="826"/>
                  </a:lnTo>
                  <a:lnTo>
                    <a:pt x="89" y="823"/>
                  </a:lnTo>
                  <a:lnTo>
                    <a:pt x="95" y="819"/>
                  </a:lnTo>
                  <a:lnTo>
                    <a:pt x="99" y="816"/>
                  </a:lnTo>
                  <a:lnTo>
                    <a:pt x="104" y="811"/>
                  </a:lnTo>
                  <a:lnTo>
                    <a:pt x="105" y="807"/>
                  </a:lnTo>
                  <a:lnTo>
                    <a:pt x="105" y="802"/>
                  </a:lnTo>
                  <a:lnTo>
                    <a:pt x="105" y="798"/>
                  </a:lnTo>
                  <a:lnTo>
                    <a:pt x="106" y="793"/>
                  </a:lnTo>
                  <a:lnTo>
                    <a:pt x="106" y="793"/>
                  </a:lnTo>
                  <a:lnTo>
                    <a:pt x="106" y="791"/>
                  </a:lnTo>
                  <a:lnTo>
                    <a:pt x="106" y="788"/>
                  </a:lnTo>
                  <a:lnTo>
                    <a:pt x="106" y="787"/>
                  </a:lnTo>
                  <a:lnTo>
                    <a:pt x="106" y="785"/>
                  </a:lnTo>
                  <a:lnTo>
                    <a:pt x="120" y="776"/>
                  </a:lnTo>
                  <a:lnTo>
                    <a:pt x="120" y="777"/>
                  </a:lnTo>
                  <a:lnTo>
                    <a:pt x="121" y="777"/>
                  </a:lnTo>
                  <a:lnTo>
                    <a:pt x="121" y="777"/>
                  </a:lnTo>
                  <a:lnTo>
                    <a:pt x="122" y="778"/>
                  </a:lnTo>
                  <a:lnTo>
                    <a:pt x="125" y="781"/>
                  </a:lnTo>
                  <a:lnTo>
                    <a:pt x="126" y="785"/>
                  </a:lnTo>
                  <a:lnTo>
                    <a:pt x="128" y="788"/>
                  </a:lnTo>
                  <a:lnTo>
                    <a:pt x="129" y="792"/>
                  </a:lnTo>
                  <a:lnTo>
                    <a:pt x="165" y="757"/>
                  </a:lnTo>
                  <a:lnTo>
                    <a:pt x="196" y="719"/>
                  </a:lnTo>
                  <a:lnTo>
                    <a:pt x="224" y="678"/>
                  </a:lnTo>
                  <a:lnTo>
                    <a:pt x="248" y="633"/>
                  </a:lnTo>
                  <a:lnTo>
                    <a:pt x="266" y="585"/>
                  </a:lnTo>
                  <a:lnTo>
                    <a:pt x="280" y="536"/>
                  </a:lnTo>
                  <a:lnTo>
                    <a:pt x="288" y="485"/>
                  </a:lnTo>
                  <a:lnTo>
                    <a:pt x="292" y="43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246"/>
            <p:cNvSpPr>
              <a:spLocks/>
            </p:cNvSpPr>
            <p:nvPr/>
          </p:nvSpPr>
          <p:spPr bwMode="auto">
            <a:xfrm>
              <a:off x="2761" y="2351"/>
              <a:ext cx="31" cy="31"/>
            </a:xfrm>
            <a:custGeom>
              <a:avLst/>
              <a:gdLst>
                <a:gd name="T0" fmla="*/ 4 w 63"/>
                <a:gd name="T1" fmla="*/ 10 h 62"/>
                <a:gd name="T2" fmla="*/ 4 w 63"/>
                <a:gd name="T3" fmla="*/ 10 h 62"/>
                <a:gd name="T4" fmla="*/ 6 w 63"/>
                <a:gd name="T5" fmla="*/ 18 h 62"/>
                <a:gd name="T6" fmla="*/ 9 w 63"/>
                <a:gd name="T7" fmla="*/ 26 h 62"/>
                <a:gd name="T8" fmla="*/ 10 w 63"/>
                <a:gd name="T9" fmla="*/ 35 h 62"/>
                <a:gd name="T10" fmla="*/ 12 w 63"/>
                <a:gd name="T11" fmla="*/ 43 h 62"/>
                <a:gd name="T12" fmla="*/ 18 w 63"/>
                <a:gd name="T13" fmla="*/ 46 h 62"/>
                <a:gd name="T14" fmla="*/ 23 w 63"/>
                <a:gd name="T15" fmla="*/ 48 h 62"/>
                <a:gd name="T16" fmla="*/ 28 w 63"/>
                <a:gd name="T17" fmla="*/ 50 h 62"/>
                <a:gd name="T18" fmla="*/ 33 w 63"/>
                <a:gd name="T19" fmla="*/ 53 h 62"/>
                <a:gd name="T20" fmla="*/ 39 w 63"/>
                <a:gd name="T21" fmla="*/ 55 h 62"/>
                <a:gd name="T22" fmla="*/ 43 w 63"/>
                <a:gd name="T23" fmla="*/ 57 h 62"/>
                <a:gd name="T24" fmla="*/ 49 w 63"/>
                <a:gd name="T25" fmla="*/ 60 h 62"/>
                <a:gd name="T26" fmla="*/ 55 w 63"/>
                <a:gd name="T27" fmla="*/ 62 h 62"/>
                <a:gd name="T28" fmla="*/ 57 w 63"/>
                <a:gd name="T29" fmla="*/ 55 h 62"/>
                <a:gd name="T30" fmla="*/ 59 w 63"/>
                <a:gd name="T31" fmla="*/ 48 h 62"/>
                <a:gd name="T32" fmla="*/ 61 w 63"/>
                <a:gd name="T33" fmla="*/ 42 h 62"/>
                <a:gd name="T34" fmla="*/ 63 w 63"/>
                <a:gd name="T35" fmla="*/ 35 h 62"/>
                <a:gd name="T36" fmla="*/ 62 w 63"/>
                <a:gd name="T37" fmla="*/ 35 h 62"/>
                <a:gd name="T38" fmla="*/ 62 w 63"/>
                <a:gd name="T39" fmla="*/ 34 h 62"/>
                <a:gd name="T40" fmla="*/ 62 w 63"/>
                <a:gd name="T41" fmla="*/ 32 h 62"/>
                <a:gd name="T42" fmla="*/ 62 w 63"/>
                <a:gd name="T43" fmla="*/ 31 h 62"/>
                <a:gd name="T44" fmla="*/ 63 w 63"/>
                <a:gd name="T45" fmla="*/ 30 h 62"/>
                <a:gd name="T46" fmla="*/ 55 w 63"/>
                <a:gd name="T47" fmla="*/ 26 h 62"/>
                <a:gd name="T48" fmla="*/ 47 w 63"/>
                <a:gd name="T49" fmla="*/ 23 h 62"/>
                <a:gd name="T50" fmla="*/ 39 w 63"/>
                <a:gd name="T51" fmla="*/ 19 h 62"/>
                <a:gd name="T52" fmla="*/ 31 w 63"/>
                <a:gd name="T53" fmla="*/ 16 h 62"/>
                <a:gd name="T54" fmla="*/ 23 w 63"/>
                <a:gd name="T55" fmla="*/ 12 h 62"/>
                <a:gd name="T56" fmla="*/ 15 w 63"/>
                <a:gd name="T57" fmla="*/ 8 h 62"/>
                <a:gd name="T58" fmla="*/ 6 w 63"/>
                <a:gd name="T59" fmla="*/ 4 h 62"/>
                <a:gd name="T60" fmla="*/ 0 w 63"/>
                <a:gd name="T61" fmla="*/ 0 h 62"/>
                <a:gd name="T62" fmla="*/ 1 w 63"/>
                <a:gd name="T63" fmla="*/ 2 h 62"/>
                <a:gd name="T64" fmla="*/ 2 w 63"/>
                <a:gd name="T65" fmla="*/ 4 h 62"/>
                <a:gd name="T66" fmla="*/ 3 w 63"/>
                <a:gd name="T67" fmla="*/ 8 h 62"/>
                <a:gd name="T68" fmla="*/ 4 w 63"/>
                <a:gd name="T6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3" h="62">
                  <a:moveTo>
                    <a:pt x="4" y="10"/>
                  </a:moveTo>
                  <a:lnTo>
                    <a:pt x="4" y="10"/>
                  </a:lnTo>
                  <a:lnTo>
                    <a:pt x="6" y="18"/>
                  </a:lnTo>
                  <a:lnTo>
                    <a:pt x="9" y="26"/>
                  </a:lnTo>
                  <a:lnTo>
                    <a:pt x="10" y="35"/>
                  </a:lnTo>
                  <a:lnTo>
                    <a:pt x="12" y="43"/>
                  </a:lnTo>
                  <a:lnTo>
                    <a:pt x="18" y="46"/>
                  </a:lnTo>
                  <a:lnTo>
                    <a:pt x="23" y="48"/>
                  </a:lnTo>
                  <a:lnTo>
                    <a:pt x="28" y="50"/>
                  </a:lnTo>
                  <a:lnTo>
                    <a:pt x="33" y="53"/>
                  </a:lnTo>
                  <a:lnTo>
                    <a:pt x="39" y="55"/>
                  </a:lnTo>
                  <a:lnTo>
                    <a:pt x="43" y="57"/>
                  </a:lnTo>
                  <a:lnTo>
                    <a:pt x="49" y="60"/>
                  </a:lnTo>
                  <a:lnTo>
                    <a:pt x="55" y="62"/>
                  </a:lnTo>
                  <a:lnTo>
                    <a:pt x="57" y="55"/>
                  </a:lnTo>
                  <a:lnTo>
                    <a:pt x="59" y="48"/>
                  </a:lnTo>
                  <a:lnTo>
                    <a:pt x="61" y="42"/>
                  </a:lnTo>
                  <a:lnTo>
                    <a:pt x="63" y="35"/>
                  </a:lnTo>
                  <a:lnTo>
                    <a:pt x="62" y="35"/>
                  </a:lnTo>
                  <a:lnTo>
                    <a:pt x="62" y="34"/>
                  </a:lnTo>
                  <a:lnTo>
                    <a:pt x="62" y="32"/>
                  </a:lnTo>
                  <a:lnTo>
                    <a:pt x="62" y="31"/>
                  </a:lnTo>
                  <a:lnTo>
                    <a:pt x="63" y="30"/>
                  </a:lnTo>
                  <a:lnTo>
                    <a:pt x="55" y="26"/>
                  </a:lnTo>
                  <a:lnTo>
                    <a:pt x="47" y="23"/>
                  </a:lnTo>
                  <a:lnTo>
                    <a:pt x="39" y="19"/>
                  </a:lnTo>
                  <a:lnTo>
                    <a:pt x="31" y="16"/>
                  </a:lnTo>
                  <a:lnTo>
                    <a:pt x="23" y="12"/>
                  </a:lnTo>
                  <a:lnTo>
                    <a:pt x="15" y="8"/>
                  </a:lnTo>
                  <a:lnTo>
                    <a:pt x="6" y="4"/>
                  </a:lnTo>
                  <a:lnTo>
                    <a:pt x="0" y="0"/>
                  </a:lnTo>
                  <a:lnTo>
                    <a:pt x="1" y="2"/>
                  </a:lnTo>
                  <a:lnTo>
                    <a:pt x="2" y="4"/>
                  </a:lnTo>
                  <a:lnTo>
                    <a:pt x="3" y="8"/>
                  </a:lnTo>
                  <a:lnTo>
                    <a:pt x="4" y="1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247"/>
            <p:cNvSpPr>
              <a:spLocks/>
            </p:cNvSpPr>
            <p:nvPr/>
          </p:nvSpPr>
          <p:spPr bwMode="auto">
            <a:xfrm>
              <a:off x="2631" y="1970"/>
              <a:ext cx="95" cy="356"/>
            </a:xfrm>
            <a:custGeom>
              <a:avLst/>
              <a:gdLst>
                <a:gd name="T0" fmla="*/ 188 w 191"/>
                <a:gd name="T1" fmla="*/ 27 h 712"/>
                <a:gd name="T2" fmla="*/ 185 w 191"/>
                <a:gd name="T3" fmla="*/ 17 h 712"/>
                <a:gd name="T4" fmla="*/ 181 w 191"/>
                <a:gd name="T5" fmla="*/ 11 h 712"/>
                <a:gd name="T6" fmla="*/ 180 w 191"/>
                <a:gd name="T7" fmla="*/ 5 h 712"/>
                <a:gd name="T8" fmla="*/ 179 w 191"/>
                <a:gd name="T9" fmla="*/ 0 h 712"/>
                <a:gd name="T10" fmla="*/ 155 w 191"/>
                <a:gd name="T11" fmla="*/ 21 h 712"/>
                <a:gd name="T12" fmla="*/ 132 w 191"/>
                <a:gd name="T13" fmla="*/ 43 h 712"/>
                <a:gd name="T14" fmla="*/ 111 w 191"/>
                <a:gd name="T15" fmla="*/ 68 h 712"/>
                <a:gd name="T16" fmla="*/ 91 w 191"/>
                <a:gd name="T17" fmla="*/ 93 h 712"/>
                <a:gd name="T18" fmla="*/ 91 w 191"/>
                <a:gd name="T19" fmla="*/ 94 h 712"/>
                <a:gd name="T20" fmla="*/ 91 w 191"/>
                <a:gd name="T21" fmla="*/ 96 h 712"/>
                <a:gd name="T22" fmla="*/ 88 w 191"/>
                <a:gd name="T23" fmla="*/ 108 h 712"/>
                <a:gd name="T24" fmla="*/ 91 w 191"/>
                <a:gd name="T25" fmla="*/ 121 h 712"/>
                <a:gd name="T26" fmla="*/ 92 w 191"/>
                <a:gd name="T27" fmla="*/ 124 h 712"/>
                <a:gd name="T28" fmla="*/ 89 w 191"/>
                <a:gd name="T29" fmla="*/ 130 h 712"/>
                <a:gd name="T30" fmla="*/ 82 w 191"/>
                <a:gd name="T31" fmla="*/ 133 h 712"/>
                <a:gd name="T32" fmla="*/ 82 w 191"/>
                <a:gd name="T33" fmla="*/ 133 h 712"/>
                <a:gd name="T34" fmla="*/ 82 w 191"/>
                <a:gd name="T35" fmla="*/ 133 h 712"/>
                <a:gd name="T36" fmla="*/ 55 w 191"/>
                <a:gd name="T37" fmla="*/ 149 h 712"/>
                <a:gd name="T38" fmla="*/ 29 w 191"/>
                <a:gd name="T39" fmla="*/ 209 h 712"/>
                <a:gd name="T40" fmla="*/ 11 w 191"/>
                <a:gd name="T41" fmla="*/ 272 h 712"/>
                <a:gd name="T42" fmla="*/ 1 w 191"/>
                <a:gd name="T43" fmla="*/ 338 h 712"/>
                <a:gd name="T44" fmla="*/ 1 w 191"/>
                <a:gd name="T45" fmla="*/ 408 h 712"/>
                <a:gd name="T46" fmla="*/ 12 w 191"/>
                <a:gd name="T47" fmla="*/ 475 h 712"/>
                <a:gd name="T48" fmla="*/ 30 w 191"/>
                <a:gd name="T49" fmla="*/ 539 h 712"/>
                <a:gd name="T50" fmla="*/ 58 w 191"/>
                <a:gd name="T51" fmla="*/ 598 h 712"/>
                <a:gd name="T52" fmla="*/ 82 w 191"/>
                <a:gd name="T53" fmla="*/ 620 h 712"/>
                <a:gd name="T54" fmla="*/ 85 w 191"/>
                <a:gd name="T55" fmla="*/ 635 h 712"/>
                <a:gd name="T56" fmla="*/ 89 w 191"/>
                <a:gd name="T57" fmla="*/ 650 h 712"/>
                <a:gd name="T58" fmla="*/ 99 w 191"/>
                <a:gd name="T59" fmla="*/ 664 h 712"/>
                <a:gd name="T60" fmla="*/ 111 w 191"/>
                <a:gd name="T61" fmla="*/ 679 h 712"/>
                <a:gd name="T62" fmla="*/ 126 w 191"/>
                <a:gd name="T63" fmla="*/ 666 h 712"/>
                <a:gd name="T64" fmla="*/ 125 w 191"/>
                <a:gd name="T65" fmla="*/ 680 h 712"/>
                <a:gd name="T66" fmla="*/ 125 w 191"/>
                <a:gd name="T67" fmla="*/ 694 h 712"/>
                <a:gd name="T68" fmla="*/ 134 w 191"/>
                <a:gd name="T69" fmla="*/ 703 h 712"/>
                <a:gd name="T70" fmla="*/ 142 w 191"/>
                <a:gd name="T71" fmla="*/ 712 h 712"/>
                <a:gd name="T72" fmla="*/ 143 w 191"/>
                <a:gd name="T73" fmla="*/ 694 h 712"/>
                <a:gd name="T74" fmla="*/ 149 w 191"/>
                <a:gd name="T75" fmla="*/ 677 h 712"/>
                <a:gd name="T76" fmla="*/ 149 w 191"/>
                <a:gd name="T77" fmla="*/ 676 h 712"/>
                <a:gd name="T78" fmla="*/ 150 w 191"/>
                <a:gd name="T79" fmla="*/ 675 h 712"/>
                <a:gd name="T80" fmla="*/ 125 w 191"/>
                <a:gd name="T81" fmla="*/ 643 h 712"/>
                <a:gd name="T82" fmla="*/ 81 w 191"/>
                <a:gd name="T83" fmla="*/ 574 h 712"/>
                <a:gd name="T84" fmla="*/ 51 w 191"/>
                <a:gd name="T85" fmla="*/ 498 h 712"/>
                <a:gd name="T86" fmla="*/ 36 w 191"/>
                <a:gd name="T87" fmla="*/ 416 h 712"/>
                <a:gd name="T88" fmla="*/ 36 w 191"/>
                <a:gd name="T89" fmla="*/ 322 h 712"/>
                <a:gd name="T90" fmla="*/ 58 w 191"/>
                <a:gd name="T91" fmla="*/ 227 h 712"/>
                <a:gd name="T92" fmla="*/ 99 w 191"/>
                <a:gd name="T93" fmla="*/ 139 h 712"/>
                <a:gd name="T94" fmla="*/ 157 w 191"/>
                <a:gd name="T95" fmla="*/ 64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91" h="712">
                  <a:moveTo>
                    <a:pt x="191" y="32"/>
                  </a:moveTo>
                  <a:lnTo>
                    <a:pt x="188" y="27"/>
                  </a:lnTo>
                  <a:lnTo>
                    <a:pt x="186" y="21"/>
                  </a:lnTo>
                  <a:lnTo>
                    <a:pt x="185" y="17"/>
                  </a:lnTo>
                  <a:lnTo>
                    <a:pt x="182" y="11"/>
                  </a:lnTo>
                  <a:lnTo>
                    <a:pt x="181" y="11"/>
                  </a:lnTo>
                  <a:lnTo>
                    <a:pt x="181" y="9"/>
                  </a:lnTo>
                  <a:lnTo>
                    <a:pt x="180" y="5"/>
                  </a:lnTo>
                  <a:lnTo>
                    <a:pt x="180" y="3"/>
                  </a:lnTo>
                  <a:lnTo>
                    <a:pt x="179" y="0"/>
                  </a:lnTo>
                  <a:lnTo>
                    <a:pt x="166" y="10"/>
                  </a:lnTo>
                  <a:lnTo>
                    <a:pt x="155" y="21"/>
                  </a:lnTo>
                  <a:lnTo>
                    <a:pt x="143" y="32"/>
                  </a:lnTo>
                  <a:lnTo>
                    <a:pt x="132" y="43"/>
                  </a:lnTo>
                  <a:lnTo>
                    <a:pt x="121" y="56"/>
                  </a:lnTo>
                  <a:lnTo>
                    <a:pt x="111" y="68"/>
                  </a:lnTo>
                  <a:lnTo>
                    <a:pt x="100" y="80"/>
                  </a:lnTo>
                  <a:lnTo>
                    <a:pt x="91" y="93"/>
                  </a:lnTo>
                  <a:lnTo>
                    <a:pt x="91" y="94"/>
                  </a:lnTo>
                  <a:lnTo>
                    <a:pt x="91" y="94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88" y="102"/>
                  </a:lnTo>
                  <a:lnTo>
                    <a:pt x="88" y="108"/>
                  </a:lnTo>
                  <a:lnTo>
                    <a:pt x="90" y="115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92" y="124"/>
                  </a:lnTo>
                  <a:lnTo>
                    <a:pt x="91" y="127"/>
                  </a:lnTo>
                  <a:lnTo>
                    <a:pt x="89" y="130"/>
                  </a:lnTo>
                  <a:lnTo>
                    <a:pt x="83" y="132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72" y="122"/>
                  </a:lnTo>
                  <a:lnTo>
                    <a:pt x="55" y="149"/>
                  </a:lnTo>
                  <a:lnTo>
                    <a:pt x="42" y="178"/>
                  </a:lnTo>
                  <a:lnTo>
                    <a:pt x="29" y="209"/>
                  </a:lnTo>
                  <a:lnTo>
                    <a:pt x="19" y="240"/>
                  </a:lnTo>
                  <a:lnTo>
                    <a:pt x="11" y="272"/>
                  </a:lnTo>
                  <a:lnTo>
                    <a:pt x="5" y="305"/>
                  </a:lnTo>
                  <a:lnTo>
                    <a:pt x="1" y="338"/>
                  </a:lnTo>
                  <a:lnTo>
                    <a:pt x="0" y="373"/>
                  </a:lnTo>
                  <a:lnTo>
                    <a:pt x="1" y="408"/>
                  </a:lnTo>
                  <a:lnTo>
                    <a:pt x="5" y="442"/>
                  </a:lnTo>
                  <a:lnTo>
                    <a:pt x="12" y="475"/>
                  </a:lnTo>
                  <a:lnTo>
                    <a:pt x="20" y="507"/>
                  </a:lnTo>
                  <a:lnTo>
                    <a:pt x="30" y="539"/>
                  </a:lnTo>
                  <a:lnTo>
                    <a:pt x="43" y="569"/>
                  </a:lnTo>
                  <a:lnTo>
                    <a:pt x="58" y="598"/>
                  </a:lnTo>
                  <a:lnTo>
                    <a:pt x="74" y="627"/>
                  </a:lnTo>
                  <a:lnTo>
                    <a:pt x="82" y="620"/>
                  </a:lnTo>
                  <a:lnTo>
                    <a:pt x="84" y="627"/>
                  </a:lnTo>
                  <a:lnTo>
                    <a:pt x="85" y="635"/>
                  </a:lnTo>
                  <a:lnTo>
                    <a:pt x="88" y="642"/>
                  </a:lnTo>
                  <a:lnTo>
                    <a:pt x="89" y="650"/>
                  </a:lnTo>
                  <a:lnTo>
                    <a:pt x="95" y="657"/>
                  </a:lnTo>
                  <a:lnTo>
                    <a:pt x="99" y="664"/>
                  </a:lnTo>
                  <a:lnTo>
                    <a:pt x="105" y="672"/>
                  </a:lnTo>
                  <a:lnTo>
                    <a:pt x="111" y="679"/>
                  </a:lnTo>
                  <a:lnTo>
                    <a:pt x="119" y="672"/>
                  </a:lnTo>
                  <a:lnTo>
                    <a:pt x="126" y="666"/>
                  </a:lnTo>
                  <a:lnTo>
                    <a:pt x="125" y="673"/>
                  </a:lnTo>
                  <a:lnTo>
                    <a:pt x="125" y="680"/>
                  </a:lnTo>
                  <a:lnTo>
                    <a:pt x="125" y="687"/>
                  </a:lnTo>
                  <a:lnTo>
                    <a:pt x="125" y="694"/>
                  </a:lnTo>
                  <a:lnTo>
                    <a:pt x="129" y="698"/>
                  </a:lnTo>
                  <a:lnTo>
                    <a:pt x="134" y="703"/>
                  </a:lnTo>
                  <a:lnTo>
                    <a:pt x="137" y="707"/>
                  </a:lnTo>
                  <a:lnTo>
                    <a:pt x="142" y="712"/>
                  </a:lnTo>
                  <a:lnTo>
                    <a:pt x="142" y="703"/>
                  </a:lnTo>
                  <a:lnTo>
                    <a:pt x="143" y="694"/>
                  </a:lnTo>
                  <a:lnTo>
                    <a:pt x="145" y="686"/>
                  </a:lnTo>
                  <a:lnTo>
                    <a:pt x="149" y="677"/>
                  </a:lnTo>
                  <a:lnTo>
                    <a:pt x="149" y="677"/>
                  </a:lnTo>
                  <a:lnTo>
                    <a:pt x="149" y="676"/>
                  </a:lnTo>
                  <a:lnTo>
                    <a:pt x="150" y="675"/>
                  </a:lnTo>
                  <a:lnTo>
                    <a:pt x="150" y="675"/>
                  </a:lnTo>
                  <a:lnTo>
                    <a:pt x="150" y="674"/>
                  </a:lnTo>
                  <a:lnTo>
                    <a:pt x="125" y="643"/>
                  </a:lnTo>
                  <a:lnTo>
                    <a:pt x="102" y="609"/>
                  </a:lnTo>
                  <a:lnTo>
                    <a:pt x="81" y="574"/>
                  </a:lnTo>
                  <a:lnTo>
                    <a:pt x="65" y="537"/>
                  </a:lnTo>
                  <a:lnTo>
                    <a:pt x="51" y="498"/>
                  </a:lnTo>
                  <a:lnTo>
                    <a:pt x="42" y="457"/>
                  </a:lnTo>
                  <a:lnTo>
                    <a:pt x="36" y="416"/>
                  </a:lnTo>
                  <a:lnTo>
                    <a:pt x="34" y="373"/>
                  </a:lnTo>
                  <a:lnTo>
                    <a:pt x="36" y="322"/>
                  </a:lnTo>
                  <a:lnTo>
                    <a:pt x="45" y="274"/>
                  </a:lnTo>
                  <a:lnTo>
                    <a:pt x="58" y="227"/>
                  </a:lnTo>
                  <a:lnTo>
                    <a:pt x="76" y="182"/>
                  </a:lnTo>
                  <a:lnTo>
                    <a:pt x="99" y="139"/>
                  </a:lnTo>
                  <a:lnTo>
                    <a:pt x="126" y="100"/>
                  </a:lnTo>
                  <a:lnTo>
                    <a:pt x="157" y="64"/>
                  </a:lnTo>
                  <a:lnTo>
                    <a:pt x="191" y="3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248"/>
            <p:cNvSpPr>
              <a:spLocks/>
            </p:cNvSpPr>
            <p:nvPr/>
          </p:nvSpPr>
          <p:spPr bwMode="auto">
            <a:xfrm>
              <a:off x="2792" y="1918"/>
              <a:ext cx="49" cy="29"/>
            </a:xfrm>
            <a:custGeom>
              <a:avLst/>
              <a:gdLst>
                <a:gd name="T0" fmla="*/ 97 w 97"/>
                <a:gd name="T1" fmla="*/ 2 h 58"/>
                <a:gd name="T2" fmla="*/ 96 w 97"/>
                <a:gd name="T3" fmla="*/ 2 h 58"/>
                <a:gd name="T4" fmla="*/ 97 w 97"/>
                <a:gd name="T5" fmla="*/ 2 h 58"/>
                <a:gd name="T6" fmla="*/ 97 w 97"/>
                <a:gd name="T7" fmla="*/ 1 h 58"/>
                <a:gd name="T8" fmla="*/ 97 w 97"/>
                <a:gd name="T9" fmla="*/ 1 h 58"/>
                <a:gd name="T10" fmla="*/ 97 w 97"/>
                <a:gd name="T11" fmla="*/ 0 h 58"/>
                <a:gd name="T12" fmla="*/ 89 w 97"/>
                <a:gd name="T13" fmla="*/ 1 h 58"/>
                <a:gd name="T14" fmla="*/ 82 w 97"/>
                <a:gd name="T15" fmla="*/ 2 h 58"/>
                <a:gd name="T16" fmla="*/ 75 w 97"/>
                <a:gd name="T17" fmla="*/ 3 h 58"/>
                <a:gd name="T18" fmla="*/ 67 w 97"/>
                <a:gd name="T19" fmla="*/ 5 h 58"/>
                <a:gd name="T20" fmla="*/ 66 w 97"/>
                <a:gd name="T21" fmla="*/ 6 h 58"/>
                <a:gd name="T22" fmla="*/ 66 w 97"/>
                <a:gd name="T23" fmla="*/ 6 h 58"/>
                <a:gd name="T24" fmla="*/ 66 w 97"/>
                <a:gd name="T25" fmla="*/ 7 h 58"/>
                <a:gd name="T26" fmla="*/ 64 w 97"/>
                <a:gd name="T27" fmla="*/ 8 h 58"/>
                <a:gd name="T28" fmla="*/ 61 w 97"/>
                <a:gd name="T29" fmla="*/ 10 h 58"/>
                <a:gd name="T30" fmla="*/ 61 w 97"/>
                <a:gd name="T31" fmla="*/ 10 h 58"/>
                <a:gd name="T32" fmla="*/ 60 w 97"/>
                <a:gd name="T33" fmla="*/ 11 h 58"/>
                <a:gd name="T34" fmla="*/ 53 w 97"/>
                <a:gd name="T35" fmla="*/ 17 h 58"/>
                <a:gd name="T36" fmla="*/ 53 w 97"/>
                <a:gd name="T37" fmla="*/ 16 h 58"/>
                <a:gd name="T38" fmla="*/ 53 w 97"/>
                <a:gd name="T39" fmla="*/ 15 h 58"/>
                <a:gd name="T40" fmla="*/ 53 w 97"/>
                <a:gd name="T41" fmla="*/ 14 h 58"/>
                <a:gd name="T42" fmla="*/ 52 w 97"/>
                <a:gd name="T43" fmla="*/ 13 h 58"/>
                <a:gd name="T44" fmla="*/ 53 w 97"/>
                <a:gd name="T45" fmla="*/ 13 h 58"/>
                <a:gd name="T46" fmla="*/ 52 w 97"/>
                <a:gd name="T47" fmla="*/ 11 h 58"/>
                <a:gd name="T48" fmla="*/ 52 w 97"/>
                <a:gd name="T49" fmla="*/ 10 h 58"/>
                <a:gd name="T50" fmla="*/ 52 w 97"/>
                <a:gd name="T51" fmla="*/ 9 h 58"/>
                <a:gd name="T52" fmla="*/ 52 w 97"/>
                <a:gd name="T53" fmla="*/ 8 h 58"/>
                <a:gd name="T54" fmla="*/ 46 w 97"/>
                <a:gd name="T55" fmla="*/ 9 h 58"/>
                <a:gd name="T56" fmla="*/ 40 w 97"/>
                <a:gd name="T57" fmla="*/ 10 h 58"/>
                <a:gd name="T58" fmla="*/ 34 w 97"/>
                <a:gd name="T59" fmla="*/ 13 h 58"/>
                <a:gd name="T60" fmla="*/ 29 w 97"/>
                <a:gd name="T61" fmla="*/ 14 h 58"/>
                <a:gd name="T62" fmla="*/ 23 w 97"/>
                <a:gd name="T63" fmla="*/ 16 h 58"/>
                <a:gd name="T64" fmla="*/ 17 w 97"/>
                <a:gd name="T65" fmla="*/ 17 h 58"/>
                <a:gd name="T66" fmla="*/ 11 w 97"/>
                <a:gd name="T67" fmla="*/ 19 h 58"/>
                <a:gd name="T68" fmla="*/ 6 w 97"/>
                <a:gd name="T69" fmla="*/ 21 h 58"/>
                <a:gd name="T70" fmla="*/ 6 w 97"/>
                <a:gd name="T71" fmla="*/ 22 h 58"/>
                <a:gd name="T72" fmla="*/ 6 w 97"/>
                <a:gd name="T73" fmla="*/ 23 h 58"/>
                <a:gd name="T74" fmla="*/ 5 w 97"/>
                <a:gd name="T75" fmla="*/ 25 h 58"/>
                <a:gd name="T76" fmla="*/ 5 w 97"/>
                <a:gd name="T77" fmla="*/ 26 h 58"/>
                <a:gd name="T78" fmla="*/ 5 w 97"/>
                <a:gd name="T79" fmla="*/ 26 h 58"/>
                <a:gd name="T80" fmla="*/ 3 w 97"/>
                <a:gd name="T81" fmla="*/ 34 h 58"/>
                <a:gd name="T82" fmla="*/ 2 w 97"/>
                <a:gd name="T83" fmla="*/ 41 h 58"/>
                <a:gd name="T84" fmla="*/ 1 w 97"/>
                <a:gd name="T85" fmla="*/ 49 h 58"/>
                <a:gd name="T86" fmla="*/ 0 w 97"/>
                <a:gd name="T87" fmla="*/ 58 h 58"/>
                <a:gd name="T88" fmla="*/ 10 w 97"/>
                <a:gd name="T89" fmla="*/ 53 h 58"/>
                <a:gd name="T90" fmla="*/ 21 w 97"/>
                <a:gd name="T91" fmla="*/ 49 h 58"/>
                <a:gd name="T92" fmla="*/ 32 w 97"/>
                <a:gd name="T93" fmla="*/ 46 h 58"/>
                <a:gd name="T94" fmla="*/ 43 w 97"/>
                <a:gd name="T95" fmla="*/ 44 h 58"/>
                <a:gd name="T96" fmla="*/ 54 w 97"/>
                <a:gd name="T97" fmla="*/ 40 h 58"/>
                <a:gd name="T98" fmla="*/ 66 w 97"/>
                <a:gd name="T99" fmla="*/ 38 h 58"/>
                <a:gd name="T100" fmla="*/ 77 w 97"/>
                <a:gd name="T101" fmla="*/ 37 h 58"/>
                <a:gd name="T102" fmla="*/ 89 w 97"/>
                <a:gd name="T103" fmla="*/ 34 h 58"/>
                <a:gd name="T104" fmla="*/ 90 w 97"/>
                <a:gd name="T105" fmla="*/ 26 h 58"/>
                <a:gd name="T106" fmla="*/ 92 w 97"/>
                <a:gd name="T107" fmla="*/ 18 h 58"/>
                <a:gd name="T108" fmla="*/ 94 w 97"/>
                <a:gd name="T109" fmla="*/ 10 h 58"/>
                <a:gd name="T110" fmla="*/ 97 w 97"/>
                <a:gd name="T111" fmla="*/ 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7" h="58">
                  <a:moveTo>
                    <a:pt x="97" y="2"/>
                  </a:moveTo>
                  <a:lnTo>
                    <a:pt x="96" y="2"/>
                  </a:lnTo>
                  <a:lnTo>
                    <a:pt x="97" y="2"/>
                  </a:lnTo>
                  <a:lnTo>
                    <a:pt x="97" y="1"/>
                  </a:lnTo>
                  <a:lnTo>
                    <a:pt x="97" y="1"/>
                  </a:lnTo>
                  <a:lnTo>
                    <a:pt x="97" y="0"/>
                  </a:lnTo>
                  <a:lnTo>
                    <a:pt x="89" y="1"/>
                  </a:lnTo>
                  <a:lnTo>
                    <a:pt x="82" y="2"/>
                  </a:lnTo>
                  <a:lnTo>
                    <a:pt x="75" y="3"/>
                  </a:lnTo>
                  <a:lnTo>
                    <a:pt x="67" y="5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6" y="7"/>
                  </a:lnTo>
                  <a:lnTo>
                    <a:pt x="64" y="8"/>
                  </a:lnTo>
                  <a:lnTo>
                    <a:pt x="61" y="10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3" y="17"/>
                  </a:lnTo>
                  <a:lnTo>
                    <a:pt x="53" y="16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2" y="13"/>
                  </a:lnTo>
                  <a:lnTo>
                    <a:pt x="53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9"/>
                  </a:lnTo>
                  <a:lnTo>
                    <a:pt x="52" y="8"/>
                  </a:lnTo>
                  <a:lnTo>
                    <a:pt x="46" y="9"/>
                  </a:lnTo>
                  <a:lnTo>
                    <a:pt x="40" y="10"/>
                  </a:lnTo>
                  <a:lnTo>
                    <a:pt x="34" y="13"/>
                  </a:lnTo>
                  <a:lnTo>
                    <a:pt x="29" y="14"/>
                  </a:lnTo>
                  <a:lnTo>
                    <a:pt x="23" y="16"/>
                  </a:lnTo>
                  <a:lnTo>
                    <a:pt x="17" y="17"/>
                  </a:lnTo>
                  <a:lnTo>
                    <a:pt x="11" y="19"/>
                  </a:lnTo>
                  <a:lnTo>
                    <a:pt x="6" y="21"/>
                  </a:lnTo>
                  <a:lnTo>
                    <a:pt x="6" y="22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34"/>
                  </a:lnTo>
                  <a:lnTo>
                    <a:pt x="2" y="41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10" y="53"/>
                  </a:lnTo>
                  <a:lnTo>
                    <a:pt x="21" y="49"/>
                  </a:lnTo>
                  <a:lnTo>
                    <a:pt x="32" y="46"/>
                  </a:lnTo>
                  <a:lnTo>
                    <a:pt x="43" y="44"/>
                  </a:lnTo>
                  <a:lnTo>
                    <a:pt x="54" y="40"/>
                  </a:lnTo>
                  <a:lnTo>
                    <a:pt x="66" y="38"/>
                  </a:lnTo>
                  <a:lnTo>
                    <a:pt x="77" y="37"/>
                  </a:lnTo>
                  <a:lnTo>
                    <a:pt x="89" y="34"/>
                  </a:lnTo>
                  <a:lnTo>
                    <a:pt x="90" y="26"/>
                  </a:lnTo>
                  <a:lnTo>
                    <a:pt x="92" y="18"/>
                  </a:lnTo>
                  <a:lnTo>
                    <a:pt x="94" y="10"/>
                  </a:lnTo>
                  <a:lnTo>
                    <a:pt x="97" y="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249"/>
            <p:cNvSpPr>
              <a:spLocks/>
            </p:cNvSpPr>
            <p:nvPr/>
          </p:nvSpPr>
          <p:spPr bwMode="auto">
            <a:xfrm>
              <a:off x="2940" y="2364"/>
              <a:ext cx="14" cy="21"/>
            </a:xfrm>
            <a:custGeom>
              <a:avLst/>
              <a:gdLst>
                <a:gd name="T0" fmla="*/ 13 w 26"/>
                <a:gd name="T1" fmla="*/ 8 h 44"/>
                <a:gd name="T2" fmla="*/ 11 w 26"/>
                <a:gd name="T3" fmla="*/ 12 h 44"/>
                <a:gd name="T4" fmla="*/ 10 w 26"/>
                <a:gd name="T5" fmla="*/ 15 h 44"/>
                <a:gd name="T6" fmla="*/ 9 w 26"/>
                <a:gd name="T7" fmla="*/ 18 h 44"/>
                <a:gd name="T8" fmla="*/ 8 w 26"/>
                <a:gd name="T9" fmla="*/ 22 h 44"/>
                <a:gd name="T10" fmla="*/ 8 w 26"/>
                <a:gd name="T11" fmla="*/ 22 h 44"/>
                <a:gd name="T12" fmla="*/ 6 w 26"/>
                <a:gd name="T13" fmla="*/ 28 h 44"/>
                <a:gd name="T14" fmla="*/ 3 w 26"/>
                <a:gd name="T15" fmla="*/ 33 h 44"/>
                <a:gd name="T16" fmla="*/ 2 w 26"/>
                <a:gd name="T17" fmla="*/ 38 h 44"/>
                <a:gd name="T18" fmla="*/ 0 w 26"/>
                <a:gd name="T19" fmla="*/ 44 h 44"/>
                <a:gd name="T20" fmla="*/ 5 w 26"/>
                <a:gd name="T21" fmla="*/ 43 h 44"/>
                <a:gd name="T22" fmla="*/ 9 w 26"/>
                <a:gd name="T23" fmla="*/ 42 h 44"/>
                <a:gd name="T24" fmla="*/ 15 w 26"/>
                <a:gd name="T25" fmla="*/ 39 h 44"/>
                <a:gd name="T26" fmla="*/ 20 w 26"/>
                <a:gd name="T27" fmla="*/ 38 h 44"/>
                <a:gd name="T28" fmla="*/ 20 w 26"/>
                <a:gd name="T29" fmla="*/ 38 h 44"/>
                <a:gd name="T30" fmla="*/ 20 w 26"/>
                <a:gd name="T31" fmla="*/ 37 h 44"/>
                <a:gd name="T32" fmla="*/ 20 w 26"/>
                <a:gd name="T33" fmla="*/ 37 h 44"/>
                <a:gd name="T34" fmla="*/ 20 w 26"/>
                <a:gd name="T35" fmla="*/ 37 h 44"/>
                <a:gd name="T36" fmla="*/ 21 w 26"/>
                <a:gd name="T37" fmla="*/ 32 h 44"/>
                <a:gd name="T38" fmla="*/ 22 w 26"/>
                <a:gd name="T39" fmla="*/ 29 h 44"/>
                <a:gd name="T40" fmla="*/ 23 w 26"/>
                <a:gd name="T41" fmla="*/ 25 h 44"/>
                <a:gd name="T42" fmla="*/ 24 w 26"/>
                <a:gd name="T43" fmla="*/ 22 h 44"/>
                <a:gd name="T44" fmla="*/ 24 w 26"/>
                <a:gd name="T45" fmla="*/ 21 h 44"/>
                <a:gd name="T46" fmla="*/ 24 w 26"/>
                <a:gd name="T47" fmla="*/ 20 h 44"/>
                <a:gd name="T48" fmla="*/ 24 w 26"/>
                <a:gd name="T49" fmla="*/ 18 h 44"/>
                <a:gd name="T50" fmla="*/ 24 w 26"/>
                <a:gd name="T51" fmla="*/ 17 h 44"/>
                <a:gd name="T52" fmla="*/ 24 w 26"/>
                <a:gd name="T53" fmla="*/ 13 h 44"/>
                <a:gd name="T54" fmla="*/ 25 w 26"/>
                <a:gd name="T55" fmla="*/ 8 h 44"/>
                <a:gd name="T56" fmla="*/ 25 w 26"/>
                <a:gd name="T57" fmla="*/ 5 h 44"/>
                <a:gd name="T58" fmla="*/ 26 w 26"/>
                <a:gd name="T59" fmla="*/ 0 h 44"/>
                <a:gd name="T60" fmla="*/ 23 w 26"/>
                <a:gd name="T61" fmla="*/ 1 h 44"/>
                <a:gd name="T62" fmla="*/ 20 w 26"/>
                <a:gd name="T63" fmla="*/ 3 h 44"/>
                <a:gd name="T64" fmla="*/ 15 w 26"/>
                <a:gd name="T65" fmla="*/ 5 h 44"/>
                <a:gd name="T66" fmla="*/ 11 w 26"/>
                <a:gd name="T67" fmla="*/ 6 h 44"/>
                <a:gd name="T68" fmla="*/ 13 w 26"/>
                <a:gd name="T69" fmla="*/ 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" h="44">
                  <a:moveTo>
                    <a:pt x="13" y="8"/>
                  </a:moveTo>
                  <a:lnTo>
                    <a:pt x="11" y="12"/>
                  </a:lnTo>
                  <a:lnTo>
                    <a:pt x="10" y="15"/>
                  </a:lnTo>
                  <a:lnTo>
                    <a:pt x="9" y="18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6" y="28"/>
                  </a:lnTo>
                  <a:lnTo>
                    <a:pt x="3" y="33"/>
                  </a:lnTo>
                  <a:lnTo>
                    <a:pt x="2" y="38"/>
                  </a:lnTo>
                  <a:lnTo>
                    <a:pt x="0" y="44"/>
                  </a:lnTo>
                  <a:lnTo>
                    <a:pt x="5" y="43"/>
                  </a:lnTo>
                  <a:lnTo>
                    <a:pt x="9" y="42"/>
                  </a:lnTo>
                  <a:lnTo>
                    <a:pt x="15" y="39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37"/>
                  </a:lnTo>
                  <a:lnTo>
                    <a:pt x="20" y="37"/>
                  </a:lnTo>
                  <a:lnTo>
                    <a:pt x="20" y="37"/>
                  </a:lnTo>
                  <a:lnTo>
                    <a:pt x="21" y="32"/>
                  </a:lnTo>
                  <a:lnTo>
                    <a:pt x="22" y="29"/>
                  </a:lnTo>
                  <a:lnTo>
                    <a:pt x="23" y="25"/>
                  </a:lnTo>
                  <a:lnTo>
                    <a:pt x="24" y="22"/>
                  </a:lnTo>
                  <a:lnTo>
                    <a:pt x="24" y="21"/>
                  </a:lnTo>
                  <a:lnTo>
                    <a:pt x="24" y="20"/>
                  </a:lnTo>
                  <a:lnTo>
                    <a:pt x="24" y="18"/>
                  </a:lnTo>
                  <a:lnTo>
                    <a:pt x="24" y="17"/>
                  </a:lnTo>
                  <a:lnTo>
                    <a:pt x="24" y="13"/>
                  </a:lnTo>
                  <a:lnTo>
                    <a:pt x="25" y="8"/>
                  </a:lnTo>
                  <a:lnTo>
                    <a:pt x="25" y="5"/>
                  </a:lnTo>
                  <a:lnTo>
                    <a:pt x="26" y="0"/>
                  </a:lnTo>
                  <a:lnTo>
                    <a:pt x="23" y="1"/>
                  </a:lnTo>
                  <a:lnTo>
                    <a:pt x="20" y="3"/>
                  </a:lnTo>
                  <a:lnTo>
                    <a:pt x="15" y="5"/>
                  </a:lnTo>
                  <a:lnTo>
                    <a:pt x="11" y="6"/>
                  </a:lnTo>
                  <a:lnTo>
                    <a:pt x="13" y="8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250"/>
            <p:cNvSpPr>
              <a:spLocks/>
            </p:cNvSpPr>
            <p:nvPr/>
          </p:nvSpPr>
          <p:spPr bwMode="auto">
            <a:xfrm>
              <a:off x="2906" y="2370"/>
              <a:ext cx="28" cy="23"/>
            </a:xfrm>
            <a:custGeom>
              <a:avLst/>
              <a:gdLst>
                <a:gd name="T0" fmla="*/ 3 w 56"/>
                <a:gd name="T1" fmla="*/ 23 h 46"/>
                <a:gd name="T2" fmla="*/ 2 w 56"/>
                <a:gd name="T3" fmla="*/ 29 h 46"/>
                <a:gd name="T4" fmla="*/ 2 w 56"/>
                <a:gd name="T5" fmla="*/ 34 h 46"/>
                <a:gd name="T6" fmla="*/ 1 w 56"/>
                <a:gd name="T7" fmla="*/ 40 h 46"/>
                <a:gd name="T8" fmla="*/ 0 w 56"/>
                <a:gd name="T9" fmla="*/ 46 h 46"/>
                <a:gd name="T10" fmla="*/ 4 w 56"/>
                <a:gd name="T11" fmla="*/ 45 h 46"/>
                <a:gd name="T12" fmla="*/ 9 w 56"/>
                <a:gd name="T13" fmla="*/ 44 h 46"/>
                <a:gd name="T14" fmla="*/ 14 w 56"/>
                <a:gd name="T15" fmla="*/ 44 h 46"/>
                <a:gd name="T16" fmla="*/ 19 w 56"/>
                <a:gd name="T17" fmla="*/ 43 h 46"/>
                <a:gd name="T18" fmla="*/ 24 w 56"/>
                <a:gd name="T19" fmla="*/ 41 h 46"/>
                <a:gd name="T20" fmla="*/ 29 w 56"/>
                <a:gd name="T21" fmla="*/ 40 h 46"/>
                <a:gd name="T22" fmla="*/ 33 w 56"/>
                <a:gd name="T23" fmla="*/ 39 h 46"/>
                <a:gd name="T24" fmla="*/ 38 w 56"/>
                <a:gd name="T25" fmla="*/ 38 h 46"/>
                <a:gd name="T26" fmla="*/ 41 w 56"/>
                <a:gd name="T27" fmla="*/ 32 h 46"/>
                <a:gd name="T28" fmla="*/ 45 w 56"/>
                <a:gd name="T29" fmla="*/ 26 h 46"/>
                <a:gd name="T30" fmla="*/ 48 w 56"/>
                <a:gd name="T31" fmla="*/ 21 h 46"/>
                <a:gd name="T32" fmla="*/ 51 w 56"/>
                <a:gd name="T33" fmla="*/ 15 h 46"/>
                <a:gd name="T34" fmla="*/ 49 w 56"/>
                <a:gd name="T35" fmla="*/ 15 h 46"/>
                <a:gd name="T36" fmla="*/ 52 w 56"/>
                <a:gd name="T37" fmla="*/ 11 h 46"/>
                <a:gd name="T38" fmla="*/ 53 w 56"/>
                <a:gd name="T39" fmla="*/ 7 h 46"/>
                <a:gd name="T40" fmla="*/ 55 w 56"/>
                <a:gd name="T41" fmla="*/ 3 h 46"/>
                <a:gd name="T42" fmla="*/ 56 w 56"/>
                <a:gd name="T43" fmla="*/ 0 h 46"/>
                <a:gd name="T44" fmla="*/ 49 w 56"/>
                <a:gd name="T45" fmla="*/ 2 h 46"/>
                <a:gd name="T46" fmla="*/ 44 w 56"/>
                <a:gd name="T47" fmla="*/ 3 h 46"/>
                <a:gd name="T48" fmla="*/ 37 w 56"/>
                <a:gd name="T49" fmla="*/ 6 h 46"/>
                <a:gd name="T50" fmla="*/ 30 w 56"/>
                <a:gd name="T51" fmla="*/ 7 h 46"/>
                <a:gd name="T52" fmla="*/ 23 w 56"/>
                <a:gd name="T53" fmla="*/ 9 h 46"/>
                <a:gd name="T54" fmla="*/ 16 w 56"/>
                <a:gd name="T55" fmla="*/ 10 h 46"/>
                <a:gd name="T56" fmla="*/ 9 w 56"/>
                <a:gd name="T57" fmla="*/ 11 h 46"/>
                <a:gd name="T58" fmla="*/ 2 w 56"/>
                <a:gd name="T59" fmla="*/ 13 h 46"/>
                <a:gd name="T60" fmla="*/ 2 w 56"/>
                <a:gd name="T61" fmla="*/ 15 h 46"/>
                <a:gd name="T62" fmla="*/ 3 w 56"/>
                <a:gd name="T63" fmla="*/ 17 h 46"/>
                <a:gd name="T64" fmla="*/ 3 w 56"/>
                <a:gd name="T65" fmla="*/ 21 h 46"/>
                <a:gd name="T66" fmla="*/ 3 w 56"/>
                <a:gd name="T67" fmla="*/ 2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6" h="46">
                  <a:moveTo>
                    <a:pt x="3" y="23"/>
                  </a:moveTo>
                  <a:lnTo>
                    <a:pt x="2" y="29"/>
                  </a:lnTo>
                  <a:lnTo>
                    <a:pt x="2" y="34"/>
                  </a:lnTo>
                  <a:lnTo>
                    <a:pt x="1" y="40"/>
                  </a:lnTo>
                  <a:lnTo>
                    <a:pt x="0" y="46"/>
                  </a:lnTo>
                  <a:lnTo>
                    <a:pt x="4" y="45"/>
                  </a:lnTo>
                  <a:lnTo>
                    <a:pt x="9" y="44"/>
                  </a:lnTo>
                  <a:lnTo>
                    <a:pt x="14" y="44"/>
                  </a:lnTo>
                  <a:lnTo>
                    <a:pt x="19" y="43"/>
                  </a:lnTo>
                  <a:lnTo>
                    <a:pt x="24" y="41"/>
                  </a:lnTo>
                  <a:lnTo>
                    <a:pt x="29" y="40"/>
                  </a:lnTo>
                  <a:lnTo>
                    <a:pt x="33" y="39"/>
                  </a:lnTo>
                  <a:lnTo>
                    <a:pt x="38" y="38"/>
                  </a:lnTo>
                  <a:lnTo>
                    <a:pt x="41" y="32"/>
                  </a:lnTo>
                  <a:lnTo>
                    <a:pt x="45" y="26"/>
                  </a:lnTo>
                  <a:lnTo>
                    <a:pt x="48" y="21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52" y="11"/>
                  </a:lnTo>
                  <a:lnTo>
                    <a:pt x="53" y="7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49" y="2"/>
                  </a:lnTo>
                  <a:lnTo>
                    <a:pt x="44" y="3"/>
                  </a:lnTo>
                  <a:lnTo>
                    <a:pt x="37" y="6"/>
                  </a:lnTo>
                  <a:lnTo>
                    <a:pt x="30" y="7"/>
                  </a:lnTo>
                  <a:lnTo>
                    <a:pt x="23" y="9"/>
                  </a:lnTo>
                  <a:lnTo>
                    <a:pt x="16" y="10"/>
                  </a:lnTo>
                  <a:lnTo>
                    <a:pt x="9" y="11"/>
                  </a:lnTo>
                  <a:lnTo>
                    <a:pt x="2" y="13"/>
                  </a:lnTo>
                  <a:lnTo>
                    <a:pt x="2" y="15"/>
                  </a:lnTo>
                  <a:lnTo>
                    <a:pt x="3" y="17"/>
                  </a:lnTo>
                  <a:lnTo>
                    <a:pt x="3" y="21"/>
                  </a:lnTo>
                  <a:lnTo>
                    <a:pt x="3" y="23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251"/>
            <p:cNvSpPr>
              <a:spLocks/>
            </p:cNvSpPr>
            <p:nvPr/>
          </p:nvSpPr>
          <p:spPr bwMode="auto">
            <a:xfrm>
              <a:off x="2737" y="1934"/>
              <a:ext cx="45" cy="44"/>
            </a:xfrm>
            <a:custGeom>
              <a:avLst/>
              <a:gdLst>
                <a:gd name="T0" fmla="*/ 89 w 90"/>
                <a:gd name="T1" fmla="*/ 7 h 88"/>
                <a:gd name="T2" fmla="*/ 88 w 90"/>
                <a:gd name="T3" fmla="*/ 8 h 88"/>
                <a:gd name="T4" fmla="*/ 88 w 90"/>
                <a:gd name="T5" fmla="*/ 6 h 88"/>
                <a:gd name="T6" fmla="*/ 88 w 90"/>
                <a:gd name="T7" fmla="*/ 3 h 88"/>
                <a:gd name="T8" fmla="*/ 88 w 90"/>
                <a:gd name="T9" fmla="*/ 2 h 88"/>
                <a:gd name="T10" fmla="*/ 89 w 90"/>
                <a:gd name="T11" fmla="*/ 0 h 88"/>
                <a:gd name="T12" fmla="*/ 77 w 90"/>
                <a:gd name="T13" fmla="*/ 5 h 88"/>
                <a:gd name="T14" fmla="*/ 66 w 90"/>
                <a:gd name="T15" fmla="*/ 10 h 88"/>
                <a:gd name="T16" fmla="*/ 54 w 90"/>
                <a:gd name="T17" fmla="*/ 16 h 88"/>
                <a:gd name="T18" fmla="*/ 43 w 90"/>
                <a:gd name="T19" fmla="*/ 22 h 88"/>
                <a:gd name="T20" fmla="*/ 32 w 90"/>
                <a:gd name="T21" fmla="*/ 28 h 88"/>
                <a:gd name="T22" fmla="*/ 21 w 90"/>
                <a:gd name="T23" fmla="*/ 33 h 88"/>
                <a:gd name="T24" fmla="*/ 11 w 90"/>
                <a:gd name="T25" fmla="*/ 40 h 88"/>
                <a:gd name="T26" fmla="*/ 0 w 90"/>
                <a:gd name="T27" fmla="*/ 47 h 88"/>
                <a:gd name="T28" fmla="*/ 0 w 90"/>
                <a:gd name="T29" fmla="*/ 51 h 88"/>
                <a:gd name="T30" fmla="*/ 0 w 90"/>
                <a:gd name="T31" fmla="*/ 53 h 88"/>
                <a:gd name="T32" fmla="*/ 0 w 90"/>
                <a:gd name="T33" fmla="*/ 57 h 88"/>
                <a:gd name="T34" fmla="*/ 0 w 90"/>
                <a:gd name="T35" fmla="*/ 60 h 88"/>
                <a:gd name="T36" fmla="*/ 1 w 90"/>
                <a:gd name="T37" fmla="*/ 59 h 88"/>
                <a:gd name="T38" fmla="*/ 0 w 90"/>
                <a:gd name="T39" fmla="*/ 67 h 88"/>
                <a:gd name="T40" fmla="*/ 0 w 90"/>
                <a:gd name="T41" fmla="*/ 74 h 88"/>
                <a:gd name="T42" fmla="*/ 0 w 90"/>
                <a:gd name="T43" fmla="*/ 81 h 88"/>
                <a:gd name="T44" fmla="*/ 0 w 90"/>
                <a:gd name="T45" fmla="*/ 88 h 88"/>
                <a:gd name="T46" fmla="*/ 11 w 90"/>
                <a:gd name="T47" fmla="*/ 80 h 88"/>
                <a:gd name="T48" fmla="*/ 21 w 90"/>
                <a:gd name="T49" fmla="*/ 73 h 88"/>
                <a:gd name="T50" fmla="*/ 32 w 90"/>
                <a:gd name="T51" fmla="*/ 66 h 88"/>
                <a:gd name="T52" fmla="*/ 44 w 90"/>
                <a:gd name="T53" fmla="*/ 59 h 88"/>
                <a:gd name="T54" fmla="*/ 54 w 90"/>
                <a:gd name="T55" fmla="*/ 52 h 88"/>
                <a:gd name="T56" fmla="*/ 66 w 90"/>
                <a:gd name="T57" fmla="*/ 46 h 88"/>
                <a:gd name="T58" fmla="*/ 78 w 90"/>
                <a:gd name="T59" fmla="*/ 40 h 88"/>
                <a:gd name="T60" fmla="*/ 90 w 90"/>
                <a:gd name="T61" fmla="*/ 35 h 88"/>
                <a:gd name="T62" fmla="*/ 89 w 90"/>
                <a:gd name="T63" fmla="*/ 29 h 88"/>
                <a:gd name="T64" fmla="*/ 88 w 90"/>
                <a:gd name="T65" fmla="*/ 22 h 88"/>
                <a:gd name="T66" fmla="*/ 88 w 90"/>
                <a:gd name="T67" fmla="*/ 15 h 88"/>
                <a:gd name="T68" fmla="*/ 89 w 90"/>
                <a:gd name="T69" fmla="*/ 7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0" h="88">
                  <a:moveTo>
                    <a:pt x="89" y="7"/>
                  </a:moveTo>
                  <a:lnTo>
                    <a:pt x="88" y="8"/>
                  </a:lnTo>
                  <a:lnTo>
                    <a:pt x="88" y="6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89" y="0"/>
                  </a:lnTo>
                  <a:lnTo>
                    <a:pt x="77" y="5"/>
                  </a:lnTo>
                  <a:lnTo>
                    <a:pt x="66" y="10"/>
                  </a:lnTo>
                  <a:lnTo>
                    <a:pt x="54" y="16"/>
                  </a:lnTo>
                  <a:lnTo>
                    <a:pt x="43" y="22"/>
                  </a:lnTo>
                  <a:lnTo>
                    <a:pt x="32" y="28"/>
                  </a:lnTo>
                  <a:lnTo>
                    <a:pt x="21" y="33"/>
                  </a:lnTo>
                  <a:lnTo>
                    <a:pt x="11" y="40"/>
                  </a:lnTo>
                  <a:lnTo>
                    <a:pt x="0" y="47"/>
                  </a:lnTo>
                  <a:lnTo>
                    <a:pt x="0" y="51"/>
                  </a:lnTo>
                  <a:lnTo>
                    <a:pt x="0" y="53"/>
                  </a:lnTo>
                  <a:lnTo>
                    <a:pt x="0" y="57"/>
                  </a:lnTo>
                  <a:lnTo>
                    <a:pt x="0" y="60"/>
                  </a:lnTo>
                  <a:lnTo>
                    <a:pt x="1" y="59"/>
                  </a:lnTo>
                  <a:lnTo>
                    <a:pt x="0" y="67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0" y="88"/>
                  </a:lnTo>
                  <a:lnTo>
                    <a:pt x="11" y="80"/>
                  </a:lnTo>
                  <a:lnTo>
                    <a:pt x="21" y="73"/>
                  </a:lnTo>
                  <a:lnTo>
                    <a:pt x="32" y="66"/>
                  </a:lnTo>
                  <a:lnTo>
                    <a:pt x="44" y="59"/>
                  </a:lnTo>
                  <a:lnTo>
                    <a:pt x="54" y="52"/>
                  </a:lnTo>
                  <a:lnTo>
                    <a:pt x="66" y="46"/>
                  </a:lnTo>
                  <a:lnTo>
                    <a:pt x="78" y="40"/>
                  </a:lnTo>
                  <a:lnTo>
                    <a:pt x="90" y="35"/>
                  </a:lnTo>
                  <a:lnTo>
                    <a:pt x="89" y="29"/>
                  </a:lnTo>
                  <a:lnTo>
                    <a:pt x="88" y="22"/>
                  </a:lnTo>
                  <a:lnTo>
                    <a:pt x="88" y="15"/>
                  </a:lnTo>
                  <a:lnTo>
                    <a:pt x="89" y="7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2"/>
            <p:cNvSpPr>
              <a:spLocks/>
            </p:cNvSpPr>
            <p:nvPr/>
          </p:nvSpPr>
          <p:spPr bwMode="auto">
            <a:xfrm>
              <a:off x="2879" y="2378"/>
              <a:ext cx="16" cy="18"/>
            </a:xfrm>
            <a:custGeom>
              <a:avLst/>
              <a:gdLst>
                <a:gd name="T0" fmla="*/ 9 w 32"/>
                <a:gd name="T1" fmla="*/ 13 h 35"/>
                <a:gd name="T2" fmla="*/ 9 w 32"/>
                <a:gd name="T3" fmla="*/ 13 h 35"/>
                <a:gd name="T4" fmla="*/ 7 w 32"/>
                <a:gd name="T5" fmla="*/ 18 h 35"/>
                <a:gd name="T6" fmla="*/ 4 w 32"/>
                <a:gd name="T7" fmla="*/ 23 h 35"/>
                <a:gd name="T8" fmla="*/ 2 w 32"/>
                <a:gd name="T9" fmla="*/ 29 h 35"/>
                <a:gd name="T10" fmla="*/ 0 w 32"/>
                <a:gd name="T11" fmla="*/ 35 h 35"/>
                <a:gd name="T12" fmla="*/ 7 w 32"/>
                <a:gd name="T13" fmla="*/ 35 h 35"/>
                <a:gd name="T14" fmla="*/ 14 w 32"/>
                <a:gd name="T15" fmla="*/ 33 h 35"/>
                <a:gd name="T16" fmla="*/ 20 w 32"/>
                <a:gd name="T17" fmla="*/ 33 h 35"/>
                <a:gd name="T18" fmla="*/ 26 w 32"/>
                <a:gd name="T19" fmla="*/ 33 h 35"/>
                <a:gd name="T20" fmla="*/ 28 w 32"/>
                <a:gd name="T21" fmla="*/ 28 h 35"/>
                <a:gd name="T22" fmla="*/ 30 w 32"/>
                <a:gd name="T23" fmla="*/ 23 h 35"/>
                <a:gd name="T24" fmla="*/ 31 w 32"/>
                <a:gd name="T25" fmla="*/ 17 h 35"/>
                <a:gd name="T26" fmla="*/ 31 w 32"/>
                <a:gd name="T27" fmla="*/ 12 h 35"/>
                <a:gd name="T28" fmla="*/ 31 w 32"/>
                <a:gd name="T29" fmla="*/ 12 h 35"/>
                <a:gd name="T30" fmla="*/ 31 w 32"/>
                <a:gd name="T31" fmla="*/ 12 h 35"/>
                <a:gd name="T32" fmla="*/ 31 w 32"/>
                <a:gd name="T33" fmla="*/ 12 h 35"/>
                <a:gd name="T34" fmla="*/ 31 w 32"/>
                <a:gd name="T35" fmla="*/ 12 h 35"/>
                <a:gd name="T36" fmla="*/ 31 w 32"/>
                <a:gd name="T37" fmla="*/ 12 h 35"/>
                <a:gd name="T38" fmla="*/ 31 w 32"/>
                <a:gd name="T39" fmla="*/ 12 h 35"/>
                <a:gd name="T40" fmla="*/ 31 w 32"/>
                <a:gd name="T41" fmla="*/ 10 h 35"/>
                <a:gd name="T42" fmla="*/ 31 w 32"/>
                <a:gd name="T43" fmla="*/ 10 h 35"/>
                <a:gd name="T44" fmla="*/ 31 w 32"/>
                <a:gd name="T45" fmla="*/ 10 h 35"/>
                <a:gd name="T46" fmla="*/ 31 w 32"/>
                <a:gd name="T47" fmla="*/ 10 h 35"/>
                <a:gd name="T48" fmla="*/ 31 w 32"/>
                <a:gd name="T49" fmla="*/ 9 h 35"/>
                <a:gd name="T50" fmla="*/ 31 w 32"/>
                <a:gd name="T51" fmla="*/ 8 h 35"/>
                <a:gd name="T52" fmla="*/ 31 w 32"/>
                <a:gd name="T53" fmla="*/ 7 h 35"/>
                <a:gd name="T54" fmla="*/ 30 w 32"/>
                <a:gd name="T55" fmla="*/ 6 h 35"/>
                <a:gd name="T56" fmla="*/ 31 w 32"/>
                <a:gd name="T57" fmla="*/ 5 h 35"/>
                <a:gd name="T58" fmla="*/ 31 w 32"/>
                <a:gd name="T59" fmla="*/ 3 h 35"/>
                <a:gd name="T60" fmla="*/ 31 w 32"/>
                <a:gd name="T61" fmla="*/ 1 h 35"/>
                <a:gd name="T62" fmla="*/ 32 w 32"/>
                <a:gd name="T63" fmla="*/ 0 h 35"/>
                <a:gd name="T64" fmla="*/ 27 w 32"/>
                <a:gd name="T65" fmla="*/ 0 h 35"/>
                <a:gd name="T66" fmla="*/ 23 w 32"/>
                <a:gd name="T67" fmla="*/ 0 h 35"/>
                <a:gd name="T68" fmla="*/ 18 w 32"/>
                <a:gd name="T69" fmla="*/ 1 h 35"/>
                <a:gd name="T70" fmla="*/ 14 w 32"/>
                <a:gd name="T71" fmla="*/ 1 h 35"/>
                <a:gd name="T72" fmla="*/ 12 w 32"/>
                <a:gd name="T73" fmla="*/ 3 h 35"/>
                <a:gd name="T74" fmla="*/ 11 w 32"/>
                <a:gd name="T75" fmla="*/ 7 h 35"/>
                <a:gd name="T76" fmla="*/ 10 w 32"/>
                <a:gd name="T77" fmla="*/ 9 h 35"/>
                <a:gd name="T78" fmla="*/ 9 w 32"/>
                <a:gd name="T79" fmla="*/ 1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2" h="35">
                  <a:moveTo>
                    <a:pt x="9" y="13"/>
                  </a:moveTo>
                  <a:lnTo>
                    <a:pt x="9" y="13"/>
                  </a:lnTo>
                  <a:lnTo>
                    <a:pt x="7" y="18"/>
                  </a:lnTo>
                  <a:lnTo>
                    <a:pt x="4" y="23"/>
                  </a:lnTo>
                  <a:lnTo>
                    <a:pt x="2" y="29"/>
                  </a:lnTo>
                  <a:lnTo>
                    <a:pt x="0" y="35"/>
                  </a:lnTo>
                  <a:lnTo>
                    <a:pt x="7" y="35"/>
                  </a:lnTo>
                  <a:lnTo>
                    <a:pt x="14" y="33"/>
                  </a:lnTo>
                  <a:lnTo>
                    <a:pt x="20" y="33"/>
                  </a:lnTo>
                  <a:lnTo>
                    <a:pt x="26" y="33"/>
                  </a:lnTo>
                  <a:lnTo>
                    <a:pt x="28" y="28"/>
                  </a:lnTo>
                  <a:lnTo>
                    <a:pt x="30" y="23"/>
                  </a:lnTo>
                  <a:lnTo>
                    <a:pt x="31" y="17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9"/>
                  </a:lnTo>
                  <a:lnTo>
                    <a:pt x="31" y="8"/>
                  </a:lnTo>
                  <a:lnTo>
                    <a:pt x="31" y="7"/>
                  </a:lnTo>
                  <a:lnTo>
                    <a:pt x="30" y="6"/>
                  </a:lnTo>
                  <a:lnTo>
                    <a:pt x="31" y="5"/>
                  </a:lnTo>
                  <a:lnTo>
                    <a:pt x="31" y="3"/>
                  </a:lnTo>
                  <a:lnTo>
                    <a:pt x="31" y="1"/>
                  </a:lnTo>
                  <a:lnTo>
                    <a:pt x="32" y="0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2" y="3"/>
                  </a:lnTo>
                  <a:lnTo>
                    <a:pt x="11" y="7"/>
                  </a:lnTo>
                  <a:lnTo>
                    <a:pt x="10" y="9"/>
                  </a:lnTo>
                  <a:lnTo>
                    <a:pt x="9" y="13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53"/>
            <p:cNvSpPr>
              <a:spLocks/>
            </p:cNvSpPr>
            <p:nvPr/>
          </p:nvSpPr>
          <p:spPr bwMode="auto">
            <a:xfrm>
              <a:off x="2916" y="1923"/>
              <a:ext cx="47" cy="27"/>
            </a:xfrm>
            <a:custGeom>
              <a:avLst/>
              <a:gdLst>
                <a:gd name="T0" fmla="*/ 80 w 93"/>
                <a:gd name="T1" fmla="*/ 52 h 54"/>
                <a:gd name="T2" fmla="*/ 81 w 93"/>
                <a:gd name="T3" fmla="*/ 52 h 54"/>
                <a:gd name="T4" fmla="*/ 84 w 93"/>
                <a:gd name="T5" fmla="*/ 45 h 54"/>
                <a:gd name="T6" fmla="*/ 86 w 93"/>
                <a:gd name="T7" fmla="*/ 38 h 54"/>
                <a:gd name="T8" fmla="*/ 89 w 93"/>
                <a:gd name="T9" fmla="*/ 31 h 54"/>
                <a:gd name="T10" fmla="*/ 93 w 93"/>
                <a:gd name="T11" fmla="*/ 24 h 54"/>
                <a:gd name="T12" fmla="*/ 85 w 93"/>
                <a:gd name="T13" fmla="*/ 22 h 54"/>
                <a:gd name="T14" fmla="*/ 78 w 93"/>
                <a:gd name="T15" fmla="*/ 19 h 54"/>
                <a:gd name="T16" fmla="*/ 71 w 93"/>
                <a:gd name="T17" fmla="*/ 16 h 54"/>
                <a:gd name="T18" fmla="*/ 63 w 93"/>
                <a:gd name="T19" fmla="*/ 14 h 54"/>
                <a:gd name="T20" fmla="*/ 59 w 93"/>
                <a:gd name="T21" fmla="*/ 16 h 54"/>
                <a:gd name="T22" fmla="*/ 56 w 93"/>
                <a:gd name="T23" fmla="*/ 20 h 54"/>
                <a:gd name="T24" fmla="*/ 51 w 93"/>
                <a:gd name="T25" fmla="*/ 22 h 54"/>
                <a:gd name="T26" fmla="*/ 47 w 93"/>
                <a:gd name="T27" fmla="*/ 24 h 54"/>
                <a:gd name="T28" fmla="*/ 47 w 93"/>
                <a:gd name="T29" fmla="*/ 16 h 54"/>
                <a:gd name="T30" fmla="*/ 48 w 93"/>
                <a:gd name="T31" fmla="*/ 9 h 54"/>
                <a:gd name="T32" fmla="*/ 41 w 93"/>
                <a:gd name="T33" fmla="*/ 7 h 54"/>
                <a:gd name="T34" fmla="*/ 33 w 93"/>
                <a:gd name="T35" fmla="*/ 5 h 54"/>
                <a:gd name="T36" fmla="*/ 26 w 93"/>
                <a:gd name="T37" fmla="*/ 2 h 54"/>
                <a:gd name="T38" fmla="*/ 18 w 93"/>
                <a:gd name="T39" fmla="*/ 0 h 54"/>
                <a:gd name="T40" fmla="*/ 13 w 93"/>
                <a:gd name="T41" fmla="*/ 8 h 54"/>
                <a:gd name="T42" fmla="*/ 10 w 93"/>
                <a:gd name="T43" fmla="*/ 15 h 54"/>
                <a:gd name="T44" fmla="*/ 5 w 93"/>
                <a:gd name="T45" fmla="*/ 22 h 54"/>
                <a:gd name="T46" fmla="*/ 1 w 93"/>
                <a:gd name="T47" fmla="*/ 29 h 54"/>
                <a:gd name="T48" fmla="*/ 1 w 93"/>
                <a:gd name="T49" fmla="*/ 29 h 54"/>
                <a:gd name="T50" fmla="*/ 1 w 93"/>
                <a:gd name="T51" fmla="*/ 29 h 54"/>
                <a:gd name="T52" fmla="*/ 1 w 93"/>
                <a:gd name="T53" fmla="*/ 29 h 54"/>
                <a:gd name="T54" fmla="*/ 0 w 93"/>
                <a:gd name="T55" fmla="*/ 29 h 54"/>
                <a:gd name="T56" fmla="*/ 0 w 93"/>
                <a:gd name="T57" fmla="*/ 30 h 54"/>
                <a:gd name="T58" fmla="*/ 10 w 93"/>
                <a:gd name="T59" fmla="*/ 32 h 54"/>
                <a:gd name="T60" fmla="*/ 20 w 93"/>
                <a:gd name="T61" fmla="*/ 35 h 54"/>
                <a:gd name="T62" fmla="*/ 31 w 93"/>
                <a:gd name="T63" fmla="*/ 37 h 54"/>
                <a:gd name="T64" fmla="*/ 41 w 93"/>
                <a:gd name="T65" fmla="*/ 40 h 54"/>
                <a:gd name="T66" fmla="*/ 51 w 93"/>
                <a:gd name="T67" fmla="*/ 44 h 54"/>
                <a:gd name="T68" fmla="*/ 61 w 93"/>
                <a:gd name="T69" fmla="*/ 47 h 54"/>
                <a:gd name="T70" fmla="*/ 71 w 93"/>
                <a:gd name="T71" fmla="*/ 51 h 54"/>
                <a:gd name="T72" fmla="*/ 80 w 93"/>
                <a:gd name="T73" fmla="*/ 54 h 54"/>
                <a:gd name="T74" fmla="*/ 80 w 93"/>
                <a:gd name="T75" fmla="*/ 54 h 54"/>
                <a:gd name="T76" fmla="*/ 80 w 93"/>
                <a:gd name="T77" fmla="*/ 53 h 54"/>
                <a:gd name="T78" fmla="*/ 80 w 93"/>
                <a:gd name="T79" fmla="*/ 53 h 54"/>
                <a:gd name="T80" fmla="*/ 80 w 93"/>
                <a:gd name="T81" fmla="*/ 5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3" h="54">
                  <a:moveTo>
                    <a:pt x="80" y="52"/>
                  </a:moveTo>
                  <a:lnTo>
                    <a:pt x="81" y="52"/>
                  </a:lnTo>
                  <a:lnTo>
                    <a:pt x="84" y="45"/>
                  </a:lnTo>
                  <a:lnTo>
                    <a:pt x="86" y="38"/>
                  </a:lnTo>
                  <a:lnTo>
                    <a:pt x="89" y="31"/>
                  </a:lnTo>
                  <a:lnTo>
                    <a:pt x="93" y="24"/>
                  </a:lnTo>
                  <a:lnTo>
                    <a:pt x="85" y="22"/>
                  </a:lnTo>
                  <a:lnTo>
                    <a:pt x="78" y="19"/>
                  </a:lnTo>
                  <a:lnTo>
                    <a:pt x="71" y="16"/>
                  </a:lnTo>
                  <a:lnTo>
                    <a:pt x="63" y="14"/>
                  </a:lnTo>
                  <a:lnTo>
                    <a:pt x="59" y="16"/>
                  </a:lnTo>
                  <a:lnTo>
                    <a:pt x="56" y="20"/>
                  </a:lnTo>
                  <a:lnTo>
                    <a:pt x="51" y="22"/>
                  </a:lnTo>
                  <a:lnTo>
                    <a:pt x="47" y="24"/>
                  </a:lnTo>
                  <a:lnTo>
                    <a:pt x="47" y="16"/>
                  </a:lnTo>
                  <a:lnTo>
                    <a:pt x="48" y="9"/>
                  </a:lnTo>
                  <a:lnTo>
                    <a:pt x="41" y="7"/>
                  </a:lnTo>
                  <a:lnTo>
                    <a:pt x="33" y="5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3" y="8"/>
                  </a:lnTo>
                  <a:lnTo>
                    <a:pt x="10" y="15"/>
                  </a:lnTo>
                  <a:lnTo>
                    <a:pt x="5" y="22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0" y="29"/>
                  </a:lnTo>
                  <a:lnTo>
                    <a:pt x="0" y="30"/>
                  </a:lnTo>
                  <a:lnTo>
                    <a:pt x="10" y="32"/>
                  </a:lnTo>
                  <a:lnTo>
                    <a:pt x="20" y="35"/>
                  </a:lnTo>
                  <a:lnTo>
                    <a:pt x="31" y="37"/>
                  </a:lnTo>
                  <a:lnTo>
                    <a:pt x="41" y="40"/>
                  </a:lnTo>
                  <a:lnTo>
                    <a:pt x="51" y="44"/>
                  </a:lnTo>
                  <a:lnTo>
                    <a:pt x="61" y="47"/>
                  </a:lnTo>
                  <a:lnTo>
                    <a:pt x="71" y="51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0" y="53"/>
                  </a:lnTo>
                  <a:lnTo>
                    <a:pt x="80" y="53"/>
                  </a:lnTo>
                  <a:lnTo>
                    <a:pt x="80" y="5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54"/>
            <p:cNvSpPr>
              <a:spLocks/>
            </p:cNvSpPr>
            <p:nvPr/>
          </p:nvSpPr>
          <p:spPr bwMode="auto">
            <a:xfrm>
              <a:off x="2740" y="2338"/>
              <a:ext cx="10" cy="26"/>
            </a:xfrm>
            <a:custGeom>
              <a:avLst/>
              <a:gdLst>
                <a:gd name="T0" fmla="*/ 1 w 21"/>
                <a:gd name="T1" fmla="*/ 9 h 53"/>
                <a:gd name="T2" fmla="*/ 1 w 21"/>
                <a:gd name="T3" fmla="*/ 9 h 53"/>
                <a:gd name="T4" fmla="*/ 1 w 21"/>
                <a:gd name="T5" fmla="*/ 17 h 53"/>
                <a:gd name="T6" fmla="*/ 1 w 21"/>
                <a:gd name="T7" fmla="*/ 24 h 53"/>
                <a:gd name="T8" fmla="*/ 1 w 21"/>
                <a:gd name="T9" fmla="*/ 32 h 53"/>
                <a:gd name="T10" fmla="*/ 0 w 21"/>
                <a:gd name="T11" fmla="*/ 40 h 53"/>
                <a:gd name="T12" fmla="*/ 6 w 21"/>
                <a:gd name="T13" fmla="*/ 43 h 53"/>
                <a:gd name="T14" fmla="*/ 10 w 21"/>
                <a:gd name="T15" fmla="*/ 46 h 53"/>
                <a:gd name="T16" fmla="*/ 16 w 21"/>
                <a:gd name="T17" fmla="*/ 50 h 53"/>
                <a:gd name="T18" fmla="*/ 21 w 21"/>
                <a:gd name="T19" fmla="*/ 53 h 53"/>
                <a:gd name="T20" fmla="*/ 20 w 21"/>
                <a:gd name="T21" fmla="*/ 44 h 53"/>
                <a:gd name="T22" fmla="*/ 20 w 21"/>
                <a:gd name="T23" fmla="*/ 35 h 53"/>
                <a:gd name="T24" fmla="*/ 18 w 21"/>
                <a:gd name="T25" fmla="*/ 27 h 53"/>
                <a:gd name="T26" fmla="*/ 18 w 21"/>
                <a:gd name="T27" fmla="*/ 19 h 53"/>
                <a:gd name="T28" fmla="*/ 18 w 21"/>
                <a:gd name="T29" fmla="*/ 19 h 53"/>
                <a:gd name="T30" fmla="*/ 18 w 21"/>
                <a:gd name="T31" fmla="*/ 17 h 53"/>
                <a:gd name="T32" fmla="*/ 18 w 21"/>
                <a:gd name="T33" fmla="*/ 15 h 53"/>
                <a:gd name="T34" fmla="*/ 18 w 21"/>
                <a:gd name="T35" fmla="*/ 14 h 53"/>
                <a:gd name="T36" fmla="*/ 18 w 21"/>
                <a:gd name="T37" fmla="*/ 13 h 53"/>
                <a:gd name="T38" fmla="*/ 14 w 21"/>
                <a:gd name="T39" fmla="*/ 10 h 53"/>
                <a:gd name="T40" fmla="*/ 9 w 21"/>
                <a:gd name="T41" fmla="*/ 7 h 53"/>
                <a:gd name="T42" fmla="*/ 5 w 21"/>
                <a:gd name="T43" fmla="*/ 4 h 53"/>
                <a:gd name="T44" fmla="*/ 0 w 21"/>
                <a:gd name="T45" fmla="*/ 0 h 53"/>
                <a:gd name="T46" fmla="*/ 0 w 21"/>
                <a:gd name="T47" fmla="*/ 2 h 53"/>
                <a:gd name="T48" fmla="*/ 1 w 21"/>
                <a:gd name="T49" fmla="*/ 5 h 53"/>
                <a:gd name="T50" fmla="*/ 1 w 21"/>
                <a:gd name="T51" fmla="*/ 7 h 53"/>
                <a:gd name="T52" fmla="*/ 1 w 21"/>
                <a:gd name="T53" fmla="*/ 9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1" h="53">
                  <a:moveTo>
                    <a:pt x="1" y="9"/>
                  </a:moveTo>
                  <a:lnTo>
                    <a:pt x="1" y="9"/>
                  </a:lnTo>
                  <a:lnTo>
                    <a:pt x="1" y="17"/>
                  </a:lnTo>
                  <a:lnTo>
                    <a:pt x="1" y="24"/>
                  </a:lnTo>
                  <a:lnTo>
                    <a:pt x="1" y="32"/>
                  </a:lnTo>
                  <a:lnTo>
                    <a:pt x="0" y="40"/>
                  </a:lnTo>
                  <a:lnTo>
                    <a:pt x="6" y="43"/>
                  </a:lnTo>
                  <a:lnTo>
                    <a:pt x="10" y="46"/>
                  </a:lnTo>
                  <a:lnTo>
                    <a:pt x="16" y="50"/>
                  </a:lnTo>
                  <a:lnTo>
                    <a:pt x="21" y="53"/>
                  </a:lnTo>
                  <a:lnTo>
                    <a:pt x="20" y="44"/>
                  </a:lnTo>
                  <a:lnTo>
                    <a:pt x="20" y="35"/>
                  </a:lnTo>
                  <a:lnTo>
                    <a:pt x="18" y="2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7"/>
                  </a:lnTo>
                  <a:lnTo>
                    <a:pt x="18" y="15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4" y="10"/>
                  </a:lnTo>
                  <a:lnTo>
                    <a:pt x="9" y="7"/>
                  </a:lnTo>
                  <a:lnTo>
                    <a:pt x="5" y="4"/>
                  </a:lnTo>
                  <a:lnTo>
                    <a:pt x="0" y="0"/>
                  </a:lnTo>
                  <a:lnTo>
                    <a:pt x="0" y="2"/>
                  </a:lnTo>
                  <a:lnTo>
                    <a:pt x="1" y="5"/>
                  </a:lnTo>
                  <a:lnTo>
                    <a:pt x="1" y="7"/>
                  </a:lnTo>
                  <a:lnTo>
                    <a:pt x="1" y="9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55"/>
            <p:cNvSpPr>
              <a:spLocks/>
            </p:cNvSpPr>
            <p:nvPr/>
          </p:nvSpPr>
          <p:spPr bwMode="auto">
            <a:xfrm>
              <a:off x="2647" y="1933"/>
              <a:ext cx="447" cy="447"/>
            </a:xfrm>
            <a:custGeom>
              <a:avLst/>
              <a:gdLst>
                <a:gd name="T0" fmla="*/ 864 w 892"/>
                <a:gd name="T1" fmla="*/ 289 h 893"/>
                <a:gd name="T2" fmla="*/ 763 w 892"/>
                <a:gd name="T3" fmla="*/ 133 h 893"/>
                <a:gd name="T4" fmla="*/ 634 w 892"/>
                <a:gd name="T5" fmla="*/ 48 h 893"/>
                <a:gd name="T6" fmla="*/ 617 w 892"/>
                <a:gd name="T7" fmla="*/ 42 h 893"/>
                <a:gd name="T8" fmla="*/ 579 w 892"/>
                <a:gd name="T9" fmla="*/ 20 h 893"/>
                <a:gd name="T10" fmla="*/ 538 w 892"/>
                <a:gd name="T11" fmla="*/ 10 h 893"/>
                <a:gd name="T12" fmla="*/ 508 w 892"/>
                <a:gd name="T13" fmla="*/ 7 h 893"/>
                <a:gd name="T14" fmla="*/ 478 w 892"/>
                <a:gd name="T15" fmla="*/ 1 h 893"/>
                <a:gd name="T16" fmla="*/ 434 w 892"/>
                <a:gd name="T17" fmla="*/ 0 h 893"/>
                <a:gd name="T18" fmla="*/ 403 w 892"/>
                <a:gd name="T19" fmla="*/ 2 h 893"/>
                <a:gd name="T20" fmla="*/ 399 w 892"/>
                <a:gd name="T21" fmla="*/ 10 h 893"/>
                <a:gd name="T22" fmla="*/ 377 w 892"/>
                <a:gd name="T23" fmla="*/ 12 h 893"/>
                <a:gd name="T24" fmla="*/ 379 w 892"/>
                <a:gd name="T25" fmla="*/ 5 h 893"/>
                <a:gd name="T26" fmla="*/ 322 w 892"/>
                <a:gd name="T27" fmla="*/ 17 h 893"/>
                <a:gd name="T28" fmla="*/ 289 w 892"/>
                <a:gd name="T29" fmla="*/ 32 h 893"/>
                <a:gd name="T30" fmla="*/ 288 w 892"/>
                <a:gd name="T31" fmla="*/ 39 h 893"/>
                <a:gd name="T32" fmla="*/ 270 w 892"/>
                <a:gd name="T33" fmla="*/ 44 h 893"/>
                <a:gd name="T34" fmla="*/ 244 w 892"/>
                <a:gd name="T35" fmla="*/ 48 h 893"/>
                <a:gd name="T36" fmla="*/ 178 w 892"/>
                <a:gd name="T37" fmla="*/ 90 h 893"/>
                <a:gd name="T38" fmla="*/ 178 w 892"/>
                <a:gd name="T39" fmla="*/ 102 h 893"/>
                <a:gd name="T40" fmla="*/ 159 w 892"/>
                <a:gd name="T41" fmla="*/ 108 h 893"/>
                <a:gd name="T42" fmla="*/ 92 w 892"/>
                <a:gd name="T43" fmla="*/ 174 h 893"/>
                <a:gd name="T44" fmla="*/ 0 w 892"/>
                <a:gd name="T45" fmla="*/ 447 h 893"/>
                <a:gd name="T46" fmla="*/ 68 w 892"/>
                <a:gd name="T47" fmla="*/ 683 h 893"/>
                <a:gd name="T48" fmla="*/ 117 w 892"/>
                <a:gd name="T49" fmla="*/ 747 h 893"/>
                <a:gd name="T50" fmla="*/ 130 w 892"/>
                <a:gd name="T51" fmla="*/ 762 h 893"/>
                <a:gd name="T52" fmla="*/ 159 w 892"/>
                <a:gd name="T53" fmla="*/ 788 h 893"/>
                <a:gd name="T54" fmla="*/ 184 w 892"/>
                <a:gd name="T55" fmla="*/ 803 h 893"/>
                <a:gd name="T56" fmla="*/ 203 w 892"/>
                <a:gd name="T57" fmla="*/ 815 h 893"/>
                <a:gd name="T58" fmla="*/ 223 w 892"/>
                <a:gd name="T59" fmla="*/ 824 h 893"/>
                <a:gd name="T60" fmla="*/ 233 w 892"/>
                <a:gd name="T61" fmla="*/ 840 h 893"/>
                <a:gd name="T62" fmla="*/ 282 w 892"/>
                <a:gd name="T63" fmla="*/ 862 h 893"/>
                <a:gd name="T64" fmla="*/ 293 w 892"/>
                <a:gd name="T65" fmla="*/ 855 h 893"/>
                <a:gd name="T66" fmla="*/ 305 w 892"/>
                <a:gd name="T67" fmla="*/ 840 h 893"/>
                <a:gd name="T68" fmla="*/ 197 w 892"/>
                <a:gd name="T69" fmla="*/ 778 h 893"/>
                <a:gd name="T70" fmla="*/ 77 w 892"/>
                <a:gd name="T71" fmla="*/ 635 h 893"/>
                <a:gd name="T72" fmla="*/ 32 w 892"/>
                <a:gd name="T73" fmla="*/ 447 h 893"/>
                <a:gd name="T74" fmla="*/ 102 w 892"/>
                <a:gd name="T75" fmla="*/ 215 h 893"/>
                <a:gd name="T76" fmla="*/ 284 w 892"/>
                <a:gd name="T77" fmla="*/ 64 h 893"/>
                <a:gd name="T78" fmla="*/ 528 w 892"/>
                <a:gd name="T79" fmla="*/ 40 h 893"/>
                <a:gd name="T80" fmla="*/ 738 w 892"/>
                <a:gd name="T81" fmla="*/ 153 h 893"/>
                <a:gd name="T82" fmla="*/ 851 w 892"/>
                <a:gd name="T83" fmla="*/ 363 h 893"/>
                <a:gd name="T84" fmla="*/ 827 w 892"/>
                <a:gd name="T85" fmla="*/ 609 h 893"/>
                <a:gd name="T86" fmla="*/ 677 w 892"/>
                <a:gd name="T87" fmla="*/ 791 h 893"/>
                <a:gd name="T88" fmla="*/ 445 w 892"/>
                <a:gd name="T89" fmla="*/ 861 h 893"/>
                <a:gd name="T90" fmla="*/ 341 w 892"/>
                <a:gd name="T91" fmla="*/ 848 h 893"/>
                <a:gd name="T92" fmla="*/ 312 w 892"/>
                <a:gd name="T93" fmla="*/ 848 h 893"/>
                <a:gd name="T94" fmla="*/ 330 w 892"/>
                <a:gd name="T95" fmla="*/ 878 h 893"/>
                <a:gd name="T96" fmla="*/ 428 w 892"/>
                <a:gd name="T97" fmla="*/ 893 h 893"/>
                <a:gd name="T98" fmla="*/ 448 w 892"/>
                <a:gd name="T99" fmla="*/ 892 h 893"/>
                <a:gd name="T100" fmla="*/ 477 w 892"/>
                <a:gd name="T101" fmla="*/ 892 h 893"/>
                <a:gd name="T102" fmla="*/ 490 w 892"/>
                <a:gd name="T103" fmla="*/ 891 h 893"/>
                <a:gd name="T104" fmla="*/ 518 w 892"/>
                <a:gd name="T105" fmla="*/ 881 h 893"/>
                <a:gd name="T106" fmla="*/ 533 w 892"/>
                <a:gd name="T107" fmla="*/ 885 h 893"/>
                <a:gd name="T108" fmla="*/ 573 w 892"/>
                <a:gd name="T109" fmla="*/ 875 h 893"/>
                <a:gd name="T110" fmla="*/ 594 w 892"/>
                <a:gd name="T111" fmla="*/ 860 h 893"/>
                <a:gd name="T112" fmla="*/ 615 w 892"/>
                <a:gd name="T113" fmla="*/ 856 h 893"/>
                <a:gd name="T114" fmla="*/ 688 w 892"/>
                <a:gd name="T115" fmla="*/ 822 h 893"/>
                <a:gd name="T116" fmla="*/ 820 w 892"/>
                <a:gd name="T117" fmla="*/ 690 h 893"/>
                <a:gd name="T118" fmla="*/ 888 w 892"/>
                <a:gd name="T119" fmla="*/ 513 h 8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92" h="893">
                  <a:moveTo>
                    <a:pt x="892" y="447"/>
                  </a:moveTo>
                  <a:lnTo>
                    <a:pt x="891" y="414"/>
                  </a:lnTo>
                  <a:lnTo>
                    <a:pt x="888" y="381"/>
                  </a:lnTo>
                  <a:lnTo>
                    <a:pt x="882" y="350"/>
                  </a:lnTo>
                  <a:lnTo>
                    <a:pt x="874" y="319"/>
                  </a:lnTo>
                  <a:lnTo>
                    <a:pt x="864" y="289"/>
                  </a:lnTo>
                  <a:lnTo>
                    <a:pt x="852" y="260"/>
                  </a:lnTo>
                  <a:lnTo>
                    <a:pt x="837" y="233"/>
                  </a:lnTo>
                  <a:lnTo>
                    <a:pt x="822" y="206"/>
                  </a:lnTo>
                  <a:lnTo>
                    <a:pt x="804" y="181"/>
                  </a:lnTo>
                  <a:lnTo>
                    <a:pt x="784" y="157"/>
                  </a:lnTo>
                  <a:lnTo>
                    <a:pt x="763" y="133"/>
                  </a:lnTo>
                  <a:lnTo>
                    <a:pt x="741" y="113"/>
                  </a:lnTo>
                  <a:lnTo>
                    <a:pt x="717" y="92"/>
                  </a:lnTo>
                  <a:lnTo>
                    <a:pt x="692" y="75"/>
                  </a:lnTo>
                  <a:lnTo>
                    <a:pt x="665" y="59"/>
                  </a:lnTo>
                  <a:lnTo>
                    <a:pt x="638" y="44"/>
                  </a:lnTo>
                  <a:lnTo>
                    <a:pt x="634" y="48"/>
                  </a:lnTo>
                  <a:lnTo>
                    <a:pt x="631" y="53"/>
                  </a:lnTo>
                  <a:lnTo>
                    <a:pt x="626" y="57"/>
                  </a:lnTo>
                  <a:lnTo>
                    <a:pt x="622" y="62"/>
                  </a:lnTo>
                  <a:lnTo>
                    <a:pt x="615" y="50"/>
                  </a:lnTo>
                  <a:lnTo>
                    <a:pt x="616" y="46"/>
                  </a:lnTo>
                  <a:lnTo>
                    <a:pt x="617" y="42"/>
                  </a:lnTo>
                  <a:lnTo>
                    <a:pt x="617" y="39"/>
                  </a:lnTo>
                  <a:lnTo>
                    <a:pt x="618" y="34"/>
                  </a:lnTo>
                  <a:lnTo>
                    <a:pt x="609" y="31"/>
                  </a:lnTo>
                  <a:lnTo>
                    <a:pt x="599" y="27"/>
                  </a:lnTo>
                  <a:lnTo>
                    <a:pt x="589" y="24"/>
                  </a:lnTo>
                  <a:lnTo>
                    <a:pt x="579" y="20"/>
                  </a:lnTo>
                  <a:lnTo>
                    <a:pt x="569" y="17"/>
                  </a:lnTo>
                  <a:lnTo>
                    <a:pt x="558" y="15"/>
                  </a:lnTo>
                  <a:lnTo>
                    <a:pt x="548" y="12"/>
                  </a:lnTo>
                  <a:lnTo>
                    <a:pt x="538" y="10"/>
                  </a:lnTo>
                  <a:lnTo>
                    <a:pt x="538" y="10"/>
                  </a:lnTo>
                  <a:lnTo>
                    <a:pt x="538" y="10"/>
                  </a:lnTo>
                  <a:lnTo>
                    <a:pt x="536" y="11"/>
                  </a:lnTo>
                  <a:lnTo>
                    <a:pt x="536" y="11"/>
                  </a:lnTo>
                  <a:lnTo>
                    <a:pt x="518" y="18"/>
                  </a:lnTo>
                  <a:lnTo>
                    <a:pt x="506" y="9"/>
                  </a:lnTo>
                  <a:lnTo>
                    <a:pt x="506" y="8"/>
                  </a:lnTo>
                  <a:lnTo>
                    <a:pt x="508" y="7"/>
                  </a:lnTo>
                  <a:lnTo>
                    <a:pt x="508" y="5"/>
                  </a:lnTo>
                  <a:lnTo>
                    <a:pt x="508" y="4"/>
                  </a:lnTo>
                  <a:lnTo>
                    <a:pt x="501" y="3"/>
                  </a:lnTo>
                  <a:lnTo>
                    <a:pt x="493" y="3"/>
                  </a:lnTo>
                  <a:lnTo>
                    <a:pt x="485" y="2"/>
                  </a:lnTo>
                  <a:lnTo>
                    <a:pt x="478" y="1"/>
                  </a:lnTo>
                  <a:lnTo>
                    <a:pt x="470" y="1"/>
                  </a:lnTo>
                  <a:lnTo>
                    <a:pt x="462" y="0"/>
                  </a:lnTo>
                  <a:lnTo>
                    <a:pt x="453" y="0"/>
                  </a:lnTo>
                  <a:lnTo>
                    <a:pt x="445" y="0"/>
                  </a:lnTo>
                  <a:lnTo>
                    <a:pt x="440" y="0"/>
                  </a:lnTo>
                  <a:lnTo>
                    <a:pt x="434" y="0"/>
                  </a:lnTo>
                  <a:lnTo>
                    <a:pt x="429" y="0"/>
                  </a:lnTo>
                  <a:lnTo>
                    <a:pt x="424" y="1"/>
                  </a:lnTo>
                  <a:lnTo>
                    <a:pt x="419" y="1"/>
                  </a:lnTo>
                  <a:lnTo>
                    <a:pt x="413" y="1"/>
                  </a:lnTo>
                  <a:lnTo>
                    <a:pt x="409" y="2"/>
                  </a:lnTo>
                  <a:lnTo>
                    <a:pt x="403" y="2"/>
                  </a:lnTo>
                  <a:lnTo>
                    <a:pt x="402" y="3"/>
                  </a:lnTo>
                  <a:lnTo>
                    <a:pt x="402" y="3"/>
                  </a:lnTo>
                  <a:lnTo>
                    <a:pt x="402" y="3"/>
                  </a:lnTo>
                  <a:lnTo>
                    <a:pt x="402" y="4"/>
                  </a:lnTo>
                  <a:lnTo>
                    <a:pt x="402" y="4"/>
                  </a:lnTo>
                  <a:lnTo>
                    <a:pt x="399" y="10"/>
                  </a:lnTo>
                  <a:lnTo>
                    <a:pt x="397" y="16"/>
                  </a:lnTo>
                  <a:lnTo>
                    <a:pt x="395" y="22"/>
                  </a:lnTo>
                  <a:lnTo>
                    <a:pt x="391" y="27"/>
                  </a:lnTo>
                  <a:lnTo>
                    <a:pt x="377" y="18"/>
                  </a:lnTo>
                  <a:lnTo>
                    <a:pt x="377" y="16"/>
                  </a:lnTo>
                  <a:lnTo>
                    <a:pt x="377" y="12"/>
                  </a:lnTo>
                  <a:lnTo>
                    <a:pt x="377" y="10"/>
                  </a:lnTo>
                  <a:lnTo>
                    <a:pt x="379" y="8"/>
                  </a:lnTo>
                  <a:lnTo>
                    <a:pt x="379" y="8"/>
                  </a:lnTo>
                  <a:lnTo>
                    <a:pt x="379" y="7"/>
                  </a:lnTo>
                  <a:lnTo>
                    <a:pt x="379" y="7"/>
                  </a:lnTo>
                  <a:lnTo>
                    <a:pt x="379" y="5"/>
                  </a:lnTo>
                  <a:lnTo>
                    <a:pt x="379" y="5"/>
                  </a:lnTo>
                  <a:lnTo>
                    <a:pt x="367" y="8"/>
                  </a:lnTo>
                  <a:lnTo>
                    <a:pt x="356" y="9"/>
                  </a:lnTo>
                  <a:lnTo>
                    <a:pt x="344" y="11"/>
                  </a:lnTo>
                  <a:lnTo>
                    <a:pt x="333" y="15"/>
                  </a:lnTo>
                  <a:lnTo>
                    <a:pt x="322" y="17"/>
                  </a:lnTo>
                  <a:lnTo>
                    <a:pt x="311" y="20"/>
                  </a:lnTo>
                  <a:lnTo>
                    <a:pt x="300" y="24"/>
                  </a:lnTo>
                  <a:lnTo>
                    <a:pt x="290" y="29"/>
                  </a:lnTo>
                  <a:lnTo>
                    <a:pt x="289" y="30"/>
                  </a:lnTo>
                  <a:lnTo>
                    <a:pt x="289" y="31"/>
                  </a:lnTo>
                  <a:lnTo>
                    <a:pt x="289" y="32"/>
                  </a:lnTo>
                  <a:lnTo>
                    <a:pt x="289" y="33"/>
                  </a:lnTo>
                  <a:lnTo>
                    <a:pt x="289" y="33"/>
                  </a:lnTo>
                  <a:lnTo>
                    <a:pt x="289" y="34"/>
                  </a:lnTo>
                  <a:lnTo>
                    <a:pt x="289" y="35"/>
                  </a:lnTo>
                  <a:lnTo>
                    <a:pt x="289" y="38"/>
                  </a:lnTo>
                  <a:lnTo>
                    <a:pt x="288" y="39"/>
                  </a:lnTo>
                  <a:lnTo>
                    <a:pt x="271" y="48"/>
                  </a:lnTo>
                  <a:lnTo>
                    <a:pt x="271" y="47"/>
                  </a:lnTo>
                  <a:lnTo>
                    <a:pt x="270" y="46"/>
                  </a:lnTo>
                  <a:lnTo>
                    <a:pt x="270" y="45"/>
                  </a:lnTo>
                  <a:lnTo>
                    <a:pt x="269" y="44"/>
                  </a:lnTo>
                  <a:lnTo>
                    <a:pt x="270" y="44"/>
                  </a:lnTo>
                  <a:lnTo>
                    <a:pt x="269" y="41"/>
                  </a:lnTo>
                  <a:lnTo>
                    <a:pt x="269" y="40"/>
                  </a:lnTo>
                  <a:lnTo>
                    <a:pt x="268" y="38"/>
                  </a:lnTo>
                  <a:lnTo>
                    <a:pt x="268" y="37"/>
                  </a:lnTo>
                  <a:lnTo>
                    <a:pt x="256" y="42"/>
                  </a:lnTo>
                  <a:lnTo>
                    <a:pt x="244" y="48"/>
                  </a:lnTo>
                  <a:lnTo>
                    <a:pt x="232" y="54"/>
                  </a:lnTo>
                  <a:lnTo>
                    <a:pt x="222" y="61"/>
                  </a:lnTo>
                  <a:lnTo>
                    <a:pt x="210" y="68"/>
                  </a:lnTo>
                  <a:lnTo>
                    <a:pt x="199" y="75"/>
                  </a:lnTo>
                  <a:lnTo>
                    <a:pt x="189" y="82"/>
                  </a:lnTo>
                  <a:lnTo>
                    <a:pt x="178" y="90"/>
                  </a:lnTo>
                  <a:lnTo>
                    <a:pt x="178" y="92"/>
                  </a:lnTo>
                  <a:lnTo>
                    <a:pt x="178" y="94"/>
                  </a:lnTo>
                  <a:lnTo>
                    <a:pt x="178" y="98"/>
                  </a:lnTo>
                  <a:lnTo>
                    <a:pt x="178" y="100"/>
                  </a:lnTo>
                  <a:lnTo>
                    <a:pt x="178" y="100"/>
                  </a:lnTo>
                  <a:lnTo>
                    <a:pt x="178" y="102"/>
                  </a:lnTo>
                  <a:lnTo>
                    <a:pt x="178" y="103"/>
                  </a:lnTo>
                  <a:lnTo>
                    <a:pt x="178" y="106"/>
                  </a:lnTo>
                  <a:lnTo>
                    <a:pt x="177" y="108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59" y="108"/>
                  </a:lnTo>
                  <a:lnTo>
                    <a:pt x="157" y="108"/>
                  </a:lnTo>
                  <a:lnTo>
                    <a:pt x="157" y="107"/>
                  </a:lnTo>
                  <a:lnTo>
                    <a:pt x="157" y="107"/>
                  </a:lnTo>
                  <a:lnTo>
                    <a:pt x="157" y="106"/>
                  </a:lnTo>
                  <a:lnTo>
                    <a:pt x="123" y="138"/>
                  </a:lnTo>
                  <a:lnTo>
                    <a:pt x="92" y="174"/>
                  </a:lnTo>
                  <a:lnTo>
                    <a:pt x="65" y="213"/>
                  </a:lnTo>
                  <a:lnTo>
                    <a:pt x="42" y="256"/>
                  </a:lnTo>
                  <a:lnTo>
                    <a:pt x="24" y="301"/>
                  </a:lnTo>
                  <a:lnTo>
                    <a:pt x="11" y="348"/>
                  </a:lnTo>
                  <a:lnTo>
                    <a:pt x="2" y="396"/>
                  </a:lnTo>
                  <a:lnTo>
                    <a:pt x="0" y="447"/>
                  </a:lnTo>
                  <a:lnTo>
                    <a:pt x="2" y="490"/>
                  </a:lnTo>
                  <a:lnTo>
                    <a:pt x="8" y="531"/>
                  </a:lnTo>
                  <a:lnTo>
                    <a:pt x="17" y="572"/>
                  </a:lnTo>
                  <a:lnTo>
                    <a:pt x="31" y="611"/>
                  </a:lnTo>
                  <a:lnTo>
                    <a:pt x="47" y="648"/>
                  </a:lnTo>
                  <a:lnTo>
                    <a:pt x="68" y="683"/>
                  </a:lnTo>
                  <a:lnTo>
                    <a:pt x="91" y="717"/>
                  </a:lnTo>
                  <a:lnTo>
                    <a:pt x="116" y="748"/>
                  </a:lnTo>
                  <a:lnTo>
                    <a:pt x="116" y="748"/>
                  </a:lnTo>
                  <a:lnTo>
                    <a:pt x="117" y="747"/>
                  </a:lnTo>
                  <a:lnTo>
                    <a:pt x="117" y="747"/>
                  </a:lnTo>
                  <a:lnTo>
                    <a:pt x="117" y="747"/>
                  </a:lnTo>
                  <a:lnTo>
                    <a:pt x="124" y="754"/>
                  </a:lnTo>
                  <a:lnTo>
                    <a:pt x="124" y="755"/>
                  </a:lnTo>
                  <a:lnTo>
                    <a:pt x="125" y="755"/>
                  </a:lnTo>
                  <a:lnTo>
                    <a:pt x="125" y="756"/>
                  </a:lnTo>
                  <a:lnTo>
                    <a:pt x="125" y="757"/>
                  </a:lnTo>
                  <a:lnTo>
                    <a:pt x="130" y="762"/>
                  </a:lnTo>
                  <a:lnTo>
                    <a:pt x="134" y="766"/>
                  </a:lnTo>
                  <a:lnTo>
                    <a:pt x="139" y="771"/>
                  </a:lnTo>
                  <a:lnTo>
                    <a:pt x="144" y="776"/>
                  </a:lnTo>
                  <a:lnTo>
                    <a:pt x="148" y="780"/>
                  </a:lnTo>
                  <a:lnTo>
                    <a:pt x="153" y="784"/>
                  </a:lnTo>
                  <a:lnTo>
                    <a:pt x="159" y="788"/>
                  </a:lnTo>
                  <a:lnTo>
                    <a:pt x="163" y="793"/>
                  </a:lnTo>
                  <a:lnTo>
                    <a:pt x="170" y="786"/>
                  </a:lnTo>
                  <a:lnTo>
                    <a:pt x="179" y="788"/>
                  </a:lnTo>
                  <a:lnTo>
                    <a:pt x="182" y="793"/>
                  </a:lnTo>
                  <a:lnTo>
                    <a:pt x="183" y="799"/>
                  </a:lnTo>
                  <a:lnTo>
                    <a:pt x="184" y="803"/>
                  </a:lnTo>
                  <a:lnTo>
                    <a:pt x="185" y="809"/>
                  </a:lnTo>
                  <a:lnTo>
                    <a:pt x="190" y="813"/>
                  </a:lnTo>
                  <a:lnTo>
                    <a:pt x="194" y="816"/>
                  </a:lnTo>
                  <a:lnTo>
                    <a:pt x="199" y="819"/>
                  </a:lnTo>
                  <a:lnTo>
                    <a:pt x="203" y="822"/>
                  </a:lnTo>
                  <a:lnTo>
                    <a:pt x="203" y="815"/>
                  </a:lnTo>
                  <a:lnTo>
                    <a:pt x="206" y="809"/>
                  </a:lnTo>
                  <a:lnTo>
                    <a:pt x="208" y="805"/>
                  </a:lnTo>
                  <a:lnTo>
                    <a:pt x="212" y="800"/>
                  </a:lnTo>
                  <a:lnTo>
                    <a:pt x="216" y="808"/>
                  </a:lnTo>
                  <a:lnTo>
                    <a:pt x="220" y="816"/>
                  </a:lnTo>
                  <a:lnTo>
                    <a:pt x="223" y="824"/>
                  </a:lnTo>
                  <a:lnTo>
                    <a:pt x="225" y="832"/>
                  </a:lnTo>
                  <a:lnTo>
                    <a:pt x="225" y="833"/>
                  </a:lnTo>
                  <a:lnTo>
                    <a:pt x="227" y="833"/>
                  </a:lnTo>
                  <a:lnTo>
                    <a:pt x="227" y="834"/>
                  </a:lnTo>
                  <a:lnTo>
                    <a:pt x="227" y="836"/>
                  </a:lnTo>
                  <a:lnTo>
                    <a:pt x="233" y="840"/>
                  </a:lnTo>
                  <a:lnTo>
                    <a:pt x="242" y="844"/>
                  </a:lnTo>
                  <a:lnTo>
                    <a:pt x="250" y="848"/>
                  </a:lnTo>
                  <a:lnTo>
                    <a:pt x="258" y="852"/>
                  </a:lnTo>
                  <a:lnTo>
                    <a:pt x="266" y="855"/>
                  </a:lnTo>
                  <a:lnTo>
                    <a:pt x="274" y="859"/>
                  </a:lnTo>
                  <a:lnTo>
                    <a:pt x="282" y="862"/>
                  </a:lnTo>
                  <a:lnTo>
                    <a:pt x="290" y="866"/>
                  </a:lnTo>
                  <a:lnTo>
                    <a:pt x="290" y="864"/>
                  </a:lnTo>
                  <a:lnTo>
                    <a:pt x="290" y="862"/>
                  </a:lnTo>
                  <a:lnTo>
                    <a:pt x="290" y="861"/>
                  </a:lnTo>
                  <a:lnTo>
                    <a:pt x="290" y="860"/>
                  </a:lnTo>
                  <a:lnTo>
                    <a:pt x="293" y="855"/>
                  </a:lnTo>
                  <a:lnTo>
                    <a:pt x="297" y="851"/>
                  </a:lnTo>
                  <a:lnTo>
                    <a:pt x="300" y="847"/>
                  </a:lnTo>
                  <a:lnTo>
                    <a:pt x="303" y="843"/>
                  </a:lnTo>
                  <a:lnTo>
                    <a:pt x="303" y="843"/>
                  </a:lnTo>
                  <a:lnTo>
                    <a:pt x="304" y="841"/>
                  </a:lnTo>
                  <a:lnTo>
                    <a:pt x="305" y="840"/>
                  </a:lnTo>
                  <a:lnTo>
                    <a:pt x="306" y="839"/>
                  </a:lnTo>
                  <a:lnTo>
                    <a:pt x="307" y="838"/>
                  </a:lnTo>
                  <a:lnTo>
                    <a:pt x="277" y="826"/>
                  </a:lnTo>
                  <a:lnTo>
                    <a:pt x="250" y="811"/>
                  </a:lnTo>
                  <a:lnTo>
                    <a:pt x="222" y="796"/>
                  </a:lnTo>
                  <a:lnTo>
                    <a:pt x="197" y="778"/>
                  </a:lnTo>
                  <a:lnTo>
                    <a:pt x="172" y="758"/>
                  </a:lnTo>
                  <a:lnTo>
                    <a:pt x="149" y="736"/>
                  </a:lnTo>
                  <a:lnTo>
                    <a:pt x="129" y="713"/>
                  </a:lnTo>
                  <a:lnTo>
                    <a:pt x="109" y="688"/>
                  </a:lnTo>
                  <a:lnTo>
                    <a:pt x="92" y="663"/>
                  </a:lnTo>
                  <a:lnTo>
                    <a:pt x="77" y="635"/>
                  </a:lnTo>
                  <a:lnTo>
                    <a:pt x="63" y="606"/>
                  </a:lnTo>
                  <a:lnTo>
                    <a:pt x="53" y="576"/>
                  </a:lnTo>
                  <a:lnTo>
                    <a:pt x="43" y="545"/>
                  </a:lnTo>
                  <a:lnTo>
                    <a:pt x="38" y="513"/>
                  </a:lnTo>
                  <a:lnTo>
                    <a:pt x="33" y="481"/>
                  </a:lnTo>
                  <a:lnTo>
                    <a:pt x="32" y="447"/>
                  </a:lnTo>
                  <a:lnTo>
                    <a:pt x="34" y="404"/>
                  </a:lnTo>
                  <a:lnTo>
                    <a:pt x="40" y="363"/>
                  </a:lnTo>
                  <a:lnTo>
                    <a:pt x="50" y="324"/>
                  </a:lnTo>
                  <a:lnTo>
                    <a:pt x="64" y="286"/>
                  </a:lnTo>
                  <a:lnTo>
                    <a:pt x="81" y="249"/>
                  </a:lnTo>
                  <a:lnTo>
                    <a:pt x="102" y="215"/>
                  </a:lnTo>
                  <a:lnTo>
                    <a:pt x="126" y="183"/>
                  </a:lnTo>
                  <a:lnTo>
                    <a:pt x="153" y="153"/>
                  </a:lnTo>
                  <a:lnTo>
                    <a:pt x="183" y="127"/>
                  </a:lnTo>
                  <a:lnTo>
                    <a:pt x="214" y="102"/>
                  </a:lnTo>
                  <a:lnTo>
                    <a:pt x="248" y="82"/>
                  </a:lnTo>
                  <a:lnTo>
                    <a:pt x="284" y="64"/>
                  </a:lnTo>
                  <a:lnTo>
                    <a:pt x="322" y="50"/>
                  </a:lnTo>
                  <a:lnTo>
                    <a:pt x="362" y="40"/>
                  </a:lnTo>
                  <a:lnTo>
                    <a:pt x="403" y="34"/>
                  </a:lnTo>
                  <a:lnTo>
                    <a:pt x="445" y="32"/>
                  </a:lnTo>
                  <a:lnTo>
                    <a:pt x="488" y="34"/>
                  </a:lnTo>
                  <a:lnTo>
                    <a:pt x="528" y="40"/>
                  </a:lnTo>
                  <a:lnTo>
                    <a:pt x="569" y="50"/>
                  </a:lnTo>
                  <a:lnTo>
                    <a:pt x="607" y="64"/>
                  </a:lnTo>
                  <a:lnTo>
                    <a:pt x="642" y="82"/>
                  </a:lnTo>
                  <a:lnTo>
                    <a:pt x="677" y="102"/>
                  </a:lnTo>
                  <a:lnTo>
                    <a:pt x="708" y="127"/>
                  </a:lnTo>
                  <a:lnTo>
                    <a:pt x="738" y="153"/>
                  </a:lnTo>
                  <a:lnTo>
                    <a:pt x="765" y="183"/>
                  </a:lnTo>
                  <a:lnTo>
                    <a:pt x="789" y="215"/>
                  </a:lnTo>
                  <a:lnTo>
                    <a:pt x="809" y="249"/>
                  </a:lnTo>
                  <a:lnTo>
                    <a:pt x="827" y="286"/>
                  </a:lnTo>
                  <a:lnTo>
                    <a:pt x="841" y="324"/>
                  </a:lnTo>
                  <a:lnTo>
                    <a:pt x="851" y="363"/>
                  </a:lnTo>
                  <a:lnTo>
                    <a:pt x="857" y="404"/>
                  </a:lnTo>
                  <a:lnTo>
                    <a:pt x="859" y="447"/>
                  </a:lnTo>
                  <a:lnTo>
                    <a:pt x="857" y="490"/>
                  </a:lnTo>
                  <a:lnTo>
                    <a:pt x="851" y="530"/>
                  </a:lnTo>
                  <a:lnTo>
                    <a:pt x="841" y="570"/>
                  </a:lnTo>
                  <a:lnTo>
                    <a:pt x="827" y="609"/>
                  </a:lnTo>
                  <a:lnTo>
                    <a:pt x="809" y="644"/>
                  </a:lnTo>
                  <a:lnTo>
                    <a:pt x="789" y="679"/>
                  </a:lnTo>
                  <a:lnTo>
                    <a:pt x="765" y="710"/>
                  </a:lnTo>
                  <a:lnTo>
                    <a:pt x="738" y="740"/>
                  </a:lnTo>
                  <a:lnTo>
                    <a:pt x="708" y="766"/>
                  </a:lnTo>
                  <a:lnTo>
                    <a:pt x="677" y="791"/>
                  </a:lnTo>
                  <a:lnTo>
                    <a:pt x="642" y="811"/>
                  </a:lnTo>
                  <a:lnTo>
                    <a:pt x="607" y="829"/>
                  </a:lnTo>
                  <a:lnTo>
                    <a:pt x="569" y="843"/>
                  </a:lnTo>
                  <a:lnTo>
                    <a:pt x="528" y="853"/>
                  </a:lnTo>
                  <a:lnTo>
                    <a:pt x="488" y="859"/>
                  </a:lnTo>
                  <a:lnTo>
                    <a:pt x="445" y="861"/>
                  </a:lnTo>
                  <a:lnTo>
                    <a:pt x="427" y="861"/>
                  </a:lnTo>
                  <a:lnTo>
                    <a:pt x="410" y="860"/>
                  </a:lnTo>
                  <a:lnTo>
                    <a:pt x="392" y="858"/>
                  </a:lnTo>
                  <a:lnTo>
                    <a:pt x="375" y="855"/>
                  </a:lnTo>
                  <a:lnTo>
                    <a:pt x="358" y="852"/>
                  </a:lnTo>
                  <a:lnTo>
                    <a:pt x="341" y="848"/>
                  </a:lnTo>
                  <a:lnTo>
                    <a:pt x="324" y="844"/>
                  </a:lnTo>
                  <a:lnTo>
                    <a:pt x="308" y="838"/>
                  </a:lnTo>
                  <a:lnTo>
                    <a:pt x="309" y="840"/>
                  </a:lnTo>
                  <a:lnTo>
                    <a:pt x="311" y="843"/>
                  </a:lnTo>
                  <a:lnTo>
                    <a:pt x="311" y="845"/>
                  </a:lnTo>
                  <a:lnTo>
                    <a:pt x="312" y="848"/>
                  </a:lnTo>
                  <a:lnTo>
                    <a:pt x="312" y="848"/>
                  </a:lnTo>
                  <a:lnTo>
                    <a:pt x="313" y="855"/>
                  </a:lnTo>
                  <a:lnTo>
                    <a:pt x="313" y="861"/>
                  </a:lnTo>
                  <a:lnTo>
                    <a:pt x="313" y="868"/>
                  </a:lnTo>
                  <a:lnTo>
                    <a:pt x="314" y="874"/>
                  </a:lnTo>
                  <a:lnTo>
                    <a:pt x="330" y="878"/>
                  </a:lnTo>
                  <a:lnTo>
                    <a:pt x="345" y="882"/>
                  </a:lnTo>
                  <a:lnTo>
                    <a:pt x="361" y="885"/>
                  </a:lnTo>
                  <a:lnTo>
                    <a:pt x="379" y="889"/>
                  </a:lnTo>
                  <a:lnTo>
                    <a:pt x="395" y="891"/>
                  </a:lnTo>
                  <a:lnTo>
                    <a:pt x="411" y="892"/>
                  </a:lnTo>
                  <a:lnTo>
                    <a:pt x="428" y="893"/>
                  </a:lnTo>
                  <a:lnTo>
                    <a:pt x="445" y="893"/>
                  </a:lnTo>
                  <a:lnTo>
                    <a:pt x="445" y="893"/>
                  </a:lnTo>
                  <a:lnTo>
                    <a:pt x="447" y="893"/>
                  </a:lnTo>
                  <a:lnTo>
                    <a:pt x="447" y="893"/>
                  </a:lnTo>
                  <a:lnTo>
                    <a:pt x="447" y="893"/>
                  </a:lnTo>
                  <a:lnTo>
                    <a:pt x="448" y="892"/>
                  </a:lnTo>
                  <a:lnTo>
                    <a:pt x="448" y="891"/>
                  </a:lnTo>
                  <a:lnTo>
                    <a:pt x="448" y="889"/>
                  </a:lnTo>
                  <a:lnTo>
                    <a:pt x="449" y="888"/>
                  </a:lnTo>
                  <a:lnTo>
                    <a:pt x="465" y="881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81" y="892"/>
                  </a:lnTo>
                  <a:lnTo>
                    <a:pt x="486" y="891"/>
                  </a:lnTo>
                  <a:lnTo>
                    <a:pt x="490" y="891"/>
                  </a:lnTo>
                  <a:lnTo>
                    <a:pt x="495" y="891"/>
                  </a:lnTo>
                  <a:lnTo>
                    <a:pt x="496" y="885"/>
                  </a:lnTo>
                  <a:lnTo>
                    <a:pt x="498" y="881"/>
                  </a:lnTo>
                  <a:lnTo>
                    <a:pt x="501" y="876"/>
                  </a:lnTo>
                  <a:lnTo>
                    <a:pt x="504" y="874"/>
                  </a:lnTo>
                  <a:lnTo>
                    <a:pt x="518" y="881"/>
                  </a:lnTo>
                  <a:lnTo>
                    <a:pt x="518" y="882"/>
                  </a:lnTo>
                  <a:lnTo>
                    <a:pt x="519" y="884"/>
                  </a:lnTo>
                  <a:lnTo>
                    <a:pt x="519" y="885"/>
                  </a:lnTo>
                  <a:lnTo>
                    <a:pt x="519" y="888"/>
                  </a:lnTo>
                  <a:lnTo>
                    <a:pt x="526" y="886"/>
                  </a:lnTo>
                  <a:lnTo>
                    <a:pt x="533" y="885"/>
                  </a:lnTo>
                  <a:lnTo>
                    <a:pt x="540" y="884"/>
                  </a:lnTo>
                  <a:lnTo>
                    <a:pt x="547" y="882"/>
                  </a:lnTo>
                  <a:lnTo>
                    <a:pt x="554" y="881"/>
                  </a:lnTo>
                  <a:lnTo>
                    <a:pt x="561" y="878"/>
                  </a:lnTo>
                  <a:lnTo>
                    <a:pt x="566" y="877"/>
                  </a:lnTo>
                  <a:lnTo>
                    <a:pt x="573" y="875"/>
                  </a:lnTo>
                  <a:lnTo>
                    <a:pt x="574" y="873"/>
                  </a:lnTo>
                  <a:lnTo>
                    <a:pt x="576" y="869"/>
                  </a:lnTo>
                  <a:lnTo>
                    <a:pt x="577" y="867"/>
                  </a:lnTo>
                  <a:lnTo>
                    <a:pt x="578" y="864"/>
                  </a:lnTo>
                  <a:lnTo>
                    <a:pt x="585" y="862"/>
                  </a:lnTo>
                  <a:lnTo>
                    <a:pt x="594" y="860"/>
                  </a:lnTo>
                  <a:lnTo>
                    <a:pt x="597" y="867"/>
                  </a:lnTo>
                  <a:lnTo>
                    <a:pt x="601" y="866"/>
                  </a:lnTo>
                  <a:lnTo>
                    <a:pt x="606" y="864"/>
                  </a:lnTo>
                  <a:lnTo>
                    <a:pt x="609" y="862"/>
                  </a:lnTo>
                  <a:lnTo>
                    <a:pt x="612" y="861"/>
                  </a:lnTo>
                  <a:lnTo>
                    <a:pt x="615" y="856"/>
                  </a:lnTo>
                  <a:lnTo>
                    <a:pt x="616" y="853"/>
                  </a:lnTo>
                  <a:lnTo>
                    <a:pt x="618" y="849"/>
                  </a:lnTo>
                  <a:lnTo>
                    <a:pt x="619" y="846"/>
                  </a:lnTo>
                  <a:lnTo>
                    <a:pt x="633" y="852"/>
                  </a:lnTo>
                  <a:lnTo>
                    <a:pt x="661" y="838"/>
                  </a:lnTo>
                  <a:lnTo>
                    <a:pt x="688" y="822"/>
                  </a:lnTo>
                  <a:lnTo>
                    <a:pt x="714" y="803"/>
                  </a:lnTo>
                  <a:lnTo>
                    <a:pt x="738" y="784"/>
                  </a:lnTo>
                  <a:lnTo>
                    <a:pt x="761" y="763"/>
                  </a:lnTo>
                  <a:lnTo>
                    <a:pt x="783" y="740"/>
                  </a:lnTo>
                  <a:lnTo>
                    <a:pt x="803" y="716"/>
                  </a:lnTo>
                  <a:lnTo>
                    <a:pt x="820" y="690"/>
                  </a:lnTo>
                  <a:lnTo>
                    <a:pt x="836" y="664"/>
                  </a:lnTo>
                  <a:lnTo>
                    <a:pt x="851" y="636"/>
                  </a:lnTo>
                  <a:lnTo>
                    <a:pt x="864" y="606"/>
                  </a:lnTo>
                  <a:lnTo>
                    <a:pt x="874" y="576"/>
                  </a:lnTo>
                  <a:lnTo>
                    <a:pt x="882" y="545"/>
                  </a:lnTo>
                  <a:lnTo>
                    <a:pt x="888" y="513"/>
                  </a:lnTo>
                  <a:lnTo>
                    <a:pt x="891" y="481"/>
                  </a:lnTo>
                  <a:lnTo>
                    <a:pt x="892" y="447"/>
                  </a:lnTo>
                  <a:close/>
                </a:path>
              </a:pathLst>
            </a:custGeom>
            <a:solidFill>
              <a:srgbClr val="DD56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56"/>
            <p:cNvSpPr>
              <a:spLocks/>
            </p:cNvSpPr>
            <p:nvPr/>
          </p:nvSpPr>
          <p:spPr bwMode="auto">
            <a:xfrm>
              <a:off x="2663" y="1949"/>
              <a:ext cx="414" cy="415"/>
            </a:xfrm>
            <a:custGeom>
              <a:avLst/>
              <a:gdLst>
                <a:gd name="T0" fmla="*/ 825 w 827"/>
                <a:gd name="T1" fmla="*/ 372 h 829"/>
                <a:gd name="T2" fmla="*/ 809 w 827"/>
                <a:gd name="T3" fmla="*/ 292 h 829"/>
                <a:gd name="T4" fmla="*/ 777 w 827"/>
                <a:gd name="T5" fmla="*/ 217 h 829"/>
                <a:gd name="T6" fmla="*/ 733 w 827"/>
                <a:gd name="T7" fmla="*/ 151 h 829"/>
                <a:gd name="T8" fmla="*/ 676 w 827"/>
                <a:gd name="T9" fmla="*/ 95 h 829"/>
                <a:gd name="T10" fmla="*/ 610 w 827"/>
                <a:gd name="T11" fmla="*/ 50 h 829"/>
                <a:gd name="T12" fmla="*/ 537 w 827"/>
                <a:gd name="T13" fmla="*/ 18 h 829"/>
                <a:gd name="T14" fmla="*/ 456 w 827"/>
                <a:gd name="T15" fmla="*/ 2 h 829"/>
                <a:gd name="T16" fmla="*/ 371 w 827"/>
                <a:gd name="T17" fmla="*/ 2 h 829"/>
                <a:gd name="T18" fmla="*/ 290 w 827"/>
                <a:gd name="T19" fmla="*/ 18 h 829"/>
                <a:gd name="T20" fmla="*/ 216 w 827"/>
                <a:gd name="T21" fmla="*/ 50 h 829"/>
                <a:gd name="T22" fmla="*/ 151 w 827"/>
                <a:gd name="T23" fmla="*/ 95 h 829"/>
                <a:gd name="T24" fmla="*/ 94 w 827"/>
                <a:gd name="T25" fmla="*/ 151 h 829"/>
                <a:gd name="T26" fmla="*/ 49 w 827"/>
                <a:gd name="T27" fmla="*/ 217 h 829"/>
                <a:gd name="T28" fmla="*/ 18 w 827"/>
                <a:gd name="T29" fmla="*/ 292 h 829"/>
                <a:gd name="T30" fmla="*/ 2 w 827"/>
                <a:gd name="T31" fmla="*/ 372 h 829"/>
                <a:gd name="T32" fmla="*/ 1 w 827"/>
                <a:gd name="T33" fmla="*/ 449 h 829"/>
                <a:gd name="T34" fmla="*/ 11 w 827"/>
                <a:gd name="T35" fmla="*/ 513 h 829"/>
                <a:gd name="T36" fmla="*/ 31 w 827"/>
                <a:gd name="T37" fmla="*/ 574 h 829"/>
                <a:gd name="T38" fmla="*/ 60 w 827"/>
                <a:gd name="T39" fmla="*/ 631 h 829"/>
                <a:gd name="T40" fmla="*/ 97 w 827"/>
                <a:gd name="T41" fmla="*/ 681 h 829"/>
                <a:gd name="T42" fmla="*/ 140 w 827"/>
                <a:gd name="T43" fmla="*/ 726 h 829"/>
                <a:gd name="T44" fmla="*/ 190 w 827"/>
                <a:gd name="T45" fmla="*/ 764 h 829"/>
                <a:gd name="T46" fmla="*/ 245 w 827"/>
                <a:gd name="T47" fmla="*/ 794 h 829"/>
                <a:gd name="T48" fmla="*/ 275 w 827"/>
                <a:gd name="T49" fmla="*/ 805 h 829"/>
                <a:gd name="T50" fmla="*/ 276 w 827"/>
                <a:gd name="T51" fmla="*/ 805 h 829"/>
                <a:gd name="T52" fmla="*/ 276 w 827"/>
                <a:gd name="T53" fmla="*/ 805 h 829"/>
                <a:gd name="T54" fmla="*/ 276 w 827"/>
                <a:gd name="T55" fmla="*/ 806 h 829"/>
                <a:gd name="T56" fmla="*/ 292 w 827"/>
                <a:gd name="T57" fmla="*/ 812 h 829"/>
                <a:gd name="T58" fmla="*/ 326 w 827"/>
                <a:gd name="T59" fmla="*/ 820 h 829"/>
                <a:gd name="T60" fmla="*/ 360 w 827"/>
                <a:gd name="T61" fmla="*/ 826 h 829"/>
                <a:gd name="T62" fmla="*/ 395 w 827"/>
                <a:gd name="T63" fmla="*/ 829 h 829"/>
                <a:gd name="T64" fmla="*/ 456 w 827"/>
                <a:gd name="T65" fmla="*/ 827 h 829"/>
                <a:gd name="T66" fmla="*/ 537 w 827"/>
                <a:gd name="T67" fmla="*/ 811 h 829"/>
                <a:gd name="T68" fmla="*/ 610 w 827"/>
                <a:gd name="T69" fmla="*/ 779 h 829"/>
                <a:gd name="T70" fmla="*/ 676 w 827"/>
                <a:gd name="T71" fmla="*/ 734 h 829"/>
                <a:gd name="T72" fmla="*/ 733 w 827"/>
                <a:gd name="T73" fmla="*/ 678 h 829"/>
                <a:gd name="T74" fmla="*/ 777 w 827"/>
                <a:gd name="T75" fmla="*/ 612 h 829"/>
                <a:gd name="T76" fmla="*/ 809 w 827"/>
                <a:gd name="T77" fmla="*/ 538 h 829"/>
                <a:gd name="T78" fmla="*/ 825 w 827"/>
                <a:gd name="T79" fmla="*/ 458 h 8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27" h="829">
                  <a:moveTo>
                    <a:pt x="827" y="415"/>
                  </a:moveTo>
                  <a:lnTo>
                    <a:pt x="825" y="372"/>
                  </a:lnTo>
                  <a:lnTo>
                    <a:pt x="819" y="331"/>
                  </a:lnTo>
                  <a:lnTo>
                    <a:pt x="809" y="292"/>
                  </a:lnTo>
                  <a:lnTo>
                    <a:pt x="795" y="254"/>
                  </a:lnTo>
                  <a:lnTo>
                    <a:pt x="777" y="217"/>
                  </a:lnTo>
                  <a:lnTo>
                    <a:pt x="757" y="183"/>
                  </a:lnTo>
                  <a:lnTo>
                    <a:pt x="733" y="151"/>
                  </a:lnTo>
                  <a:lnTo>
                    <a:pt x="706" y="121"/>
                  </a:lnTo>
                  <a:lnTo>
                    <a:pt x="676" y="95"/>
                  </a:lnTo>
                  <a:lnTo>
                    <a:pt x="645" y="70"/>
                  </a:lnTo>
                  <a:lnTo>
                    <a:pt x="610" y="50"/>
                  </a:lnTo>
                  <a:lnTo>
                    <a:pt x="575" y="32"/>
                  </a:lnTo>
                  <a:lnTo>
                    <a:pt x="537" y="18"/>
                  </a:lnTo>
                  <a:lnTo>
                    <a:pt x="496" y="8"/>
                  </a:lnTo>
                  <a:lnTo>
                    <a:pt x="456" y="2"/>
                  </a:lnTo>
                  <a:lnTo>
                    <a:pt x="413" y="0"/>
                  </a:lnTo>
                  <a:lnTo>
                    <a:pt x="371" y="2"/>
                  </a:lnTo>
                  <a:lnTo>
                    <a:pt x="330" y="8"/>
                  </a:lnTo>
                  <a:lnTo>
                    <a:pt x="290" y="18"/>
                  </a:lnTo>
                  <a:lnTo>
                    <a:pt x="252" y="32"/>
                  </a:lnTo>
                  <a:lnTo>
                    <a:pt x="216" y="50"/>
                  </a:lnTo>
                  <a:lnTo>
                    <a:pt x="182" y="70"/>
                  </a:lnTo>
                  <a:lnTo>
                    <a:pt x="151" y="95"/>
                  </a:lnTo>
                  <a:lnTo>
                    <a:pt x="121" y="121"/>
                  </a:lnTo>
                  <a:lnTo>
                    <a:pt x="94" y="151"/>
                  </a:lnTo>
                  <a:lnTo>
                    <a:pt x="70" y="183"/>
                  </a:lnTo>
                  <a:lnTo>
                    <a:pt x="49" y="217"/>
                  </a:lnTo>
                  <a:lnTo>
                    <a:pt x="32" y="254"/>
                  </a:lnTo>
                  <a:lnTo>
                    <a:pt x="18" y="292"/>
                  </a:lnTo>
                  <a:lnTo>
                    <a:pt x="8" y="331"/>
                  </a:lnTo>
                  <a:lnTo>
                    <a:pt x="2" y="372"/>
                  </a:lnTo>
                  <a:lnTo>
                    <a:pt x="0" y="415"/>
                  </a:lnTo>
                  <a:lnTo>
                    <a:pt x="1" y="449"/>
                  </a:lnTo>
                  <a:lnTo>
                    <a:pt x="6" y="481"/>
                  </a:lnTo>
                  <a:lnTo>
                    <a:pt x="11" y="513"/>
                  </a:lnTo>
                  <a:lnTo>
                    <a:pt x="21" y="544"/>
                  </a:lnTo>
                  <a:lnTo>
                    <a:pt x="31" y="574"/>
                  </a:lnTo>
                  <a:lnTo>
                    <a:pt x="45" y="603"/>
                  </a:lnTo>
                  <a:lnTo>
                    <a:pt x="60" y="631"/>
                  </a:lnTo>
                  <a:lnTo>
                    <a:pt x="77" y="656"/>
                  </a:lnTo>
                  <a:lnTo>
                    <a:pt x="97" y="681"/>
                  </a:lnTo>
                  <a:lnTo>
                    <a:pt x="117" y="704"/>
                  </a:lnTo>
                  <a:lnTo>
                    <a:pt x="140" y="726"/>
                  </a:lnTo>
                  <a:lnTo>
                    <a:pt x="165" y="746"/>
                  </a:lnTo>
                  <a:lnTo>
                    <a:pt x="190" y="764"/>
                  </a:lnTo>
                  <a:lnTo>
                    <a:pt x="218" y="779"/>
                  </a:lnTo>
                  <a:lnTo>
                    <a:pt x="245" y="794"/>
                  </a:lnTo>
                  <a:lnTo>
                    <a:pt x="275" y="806"/>
                  </a:lnTo>
                  <a:lnTo>
                    <a:pt x="275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6"/>
                  </a:lnTo>
                  <a:lnTo>
                    <a:pt x="276" y="806"/>
                  </a:lnTo>
                  <a:lnTo>
                    <a:pt x="292" y="812"/>
                  </a:lnTo>
                  <a:lnTo>
                    <a:pt x="309" y="816"/>
                  </a:lnTo>
                  <a:lnTo>
                    <a:pt x="326" y="820"/>
                  </a:lnTo>
                  <a:lnTo>
                    <a:pt x="343" y="823"/>
                  </a:lnTo>
                  <a:lnTo>
                    <a:pt x="360" y="826"/>
                  </a:lnTo>
                  <a:lnTo>
                    <a:pt x="378" y="828"/>
                  </a:lnTo>
                  <a:lnTo>
                    <a:pt x="395" y="829"/>
                  </a:lnTo>
                  <a:lnTo>
                    <a:pt x="413" y="829"/>
                  </a:lnTo>
                  <a:lnTo>
                    <a:pt x="456" y="827"/>
                  </a:lnTo>
                  <a:lnTo>
                    <a:pt x="496" y="821"/>
                  </a:lnTo>
                  <a:lnTo>
                    <a:pt x="537" y="811"/>
                  </a:lnTo>
                  <a:lnTo>
                    <a:pt x="575" y="797"/>
                  </a:lnTo>
                  <a:lnTo>
                    <a:pt x="610" y="779"/>
                  </a:lnTo>
                  <a:lnTo>
                    <a:pt x="645" y="759"/>
                  </a:lnTo>
                  <a:lnTo>
                    <a:pt x="676" y="734"/>
                  </a:lnTo>
                  <a:lnTo>
                    <a:pt x="706" y="708"/>
                  </a:lnTo>
                  <a:lnTo>
                    <a:pt x="733" y="678"/>
                  </a:lnTo>
                  <a:lnTo>
                    <a:pt x="757" y="647"/>
                  </a:lnTo>
                  <a:lnTo>
                    <a:pt x="777" y="612"/>
                  </a:lnTo>
                  <a:lnTo>
                    <a:pt x="795" y="577"/>
                  </a:lnTo>
                  <a:lnTo>
                    <a:pt x="809" y="538"/>
                  </a:lnTo>
                  <a:lnTo>
                    <a:pt x="819" y="498"/>
                  </a:lnTo>
                  <a:lnTo>
                    <a:pt x="825" y="458"/>
                  </a:lnTo>
                  <a:lnTo>
                    <a:pt x="827" y="415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257"/>
            <p:cNvSpPr>
              <a:spLocks/>
            </p:cNvSpPr>
            <p:nvPr/>
          </p:nvSpPr>
          <p:spPr bwMode="auto">
            <a:xfrm>
              <a:off x="2680" y="1965"/>
              <a:ext cx="381" cy="382"/>
            </a:xfrm>
            <a:custGeom>
              <a:avLst/>
              <a:gdLst>
                <a:gd name="T0" fmla="*/ 2 w 763"/>
                <a:gd name="T1" fmla="*/ 344 h 765"/>
                <a:gd name="T2" fmla="*/ 17 w 763"/>
                <a:gd name="T3" fmla="*/ 269 h 765"/>
                <a:gd name="T4" fmla="*/ 46 w 763"/>
                <a:gd name="T5" fmla="*/ 201 h 765"/>
                <a:gd name="T6" fmla="*/ 88 w 763"/>
                <a:gd name="T7" fmla="*/ 140 h 765"/>
                <a:gd name="T8" fmla="*/ 138 w 763"/>
                <a:gd name="T9" fmla="*/ 88 h 765"/>
                <a:gd name="T10" fmla="*/ 199 w 763"/>
                <a:gd name="T11" fmla="*/ 46 h 765"/>
                <a:gd name="T12" fmla="*/ 267 w 763"/>
                <a:gd name="T13" fmla="*/ 18 h 765"/>
                <a:gd name="T14" fmla="*/ 342 w 763"/>
                <a:gd name="T15" fmla="*/ 3 h 765"/>
                <a:gd name="T16" fmla="*/ 421 w 763"/>
                <a:gd name="T17" fmla="*/ 3 h 765"/>
                <a:gd name="T18" fmla="*/ 495 w 763"/>
                <a:gd name="T19" fmla="*/ 18 h 765"/>
                <a:gd name="T20" fmla="*/ 563 w 763"/>
                <a:gd name="T21" fmla="*/ 46 h 765"/>
                <a:gd name="T22" fmla="*/ 624 w 763"/>
                <a:gd name="T23" fmla="*/ 88 h 765"/>
                <a:gd name="T24" fmla="*/ 675 w 763"/>
                <a:gd name="T25" fmla="*/ 140 h 765"/>
                <a:gd name="T26" fmla="*/ 717 w 763"/>
                <a:gd name="T27" fmla="*/ 201 h 765"/>
                <a:gd name="T28" fmla="*/ 745 w 763"/>
                <a:gd name="T29" fmla="*/ 269 h 765"/>
                <a:gd name="T30" fmla="*/ 760 w 763"/>
                <a:gd name="T31" fmla="*/ 344 h 765"/>
                <a:gd name="T32" fmla="*/ 760 w 763"/>
                <a:gd name="T33" fmla="*/ 422 h 765"/>
                <a:gd name="T34" fmla="*/ 745 w 763"/>
                <a:gd name="T35" fmla="*/ 497 h 765"/>
                <a:gd name="T36" fmla="*/ 717 w 763"/>
                <a:gd name="T37" fmla="*/ 565 h 765"/>
                <a:gd name="T38" fmla="*/ 675 w 763"/>
                <a:gd name="T39" fmla="*/ 626 h 765"/>
                <a:gd name="T40" fmla="*/ 624 w 763"/>
                <a:gd name="T41" fmla="*/ 677 h 765"/>
                <a:gd name="T42" fmla="*/ 563 w 763"/>
                <a:gd name="T43" fmla="*/ 719 h 765"/>
                <a:gd name="T44" fmla="*/ 495 w 763"/>
                <a:gd name="T45" fmla="*/ 747 h 765"/>
                <a:gd name="T46" fmla="*/ 421 w 763"/>
                <a:gd name="T47" fmla="*/ 762 h 765"/>
                <a:gd name="T48" fmla="*/ 342 w 763"/>
                <a:gd name="T49" fmla="*/ 762 h 765"/>
                <a:gd name="T50" fmla="*/ 267 w 763"/>
                <a:gd name="T51" fmla="*/ 747 h 765"/>
                <a:gd name="T52" fmla="*/ 199 w 763"/>
                <a:gd name="T53" fmla="*/ 719 h 765"/>
                <a:gd name="T54" fmla="*/ 138 w 763"/>
                <a:gd name="T55" fmla="*/ 677 h 765"/>
                <a:gd name="T56" fmla="*/ 88 w 763"/>
                <a:gd name="T57" fmla="*/ 626 h 765"/>
                <a:gd name="T58" fmla="*/ 46 w 763"/>
                <a:gd name="T59" fmla="*/ 565 h 765"/>
                <a:gd name="T60" fmla="*/ 17 w 763"/>
                <a:gd name="T61" fmla="*/ 497 h 765"/>
                <a:gd name="T62" fmla="*/ 2 w 763"/>
                <a:gd name="T63" fmla="*/ 422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63" h="765">
                  <a:moveTo>
                    <a:pt x="0" y="383"/>
                  </a:moveTo>
                  <a:lnTo>
                    <a:pt x="2" y="344"/>
                  </a:lnTo>
                  <a:lnTo>
                    <a:pt x="8" y="306"/>
                  </a:lnTo>
                  <a:lnTo>
                    <a:pt x="17" y="269"/>
                  </a:lnTo>
                  <a:lnTo>
                    <a:pt x="30" y="234"/>
                  </a:lnTo>
                  <a:lnTo>
                    <a:pt x="46" y="201"/>
                  </a:lnTo>
                  <a:lnTo>
                    <a:pt x="65" y="170"/>
                  </a:lnTo>
                  <a:lnTo>
                    <a:pt x="88" y="140"/>
                  </a:lnTo>
                  <a:lnTo>
                    <a:pt x="112" y="112"/>
                  </a:lnTo>
                  <a:lnTo>
                    <a:pt x="138" y="88"/>
                  </a:lnTo>
                  <a:lnTo>
                    <a:pt x="168" y="66"/>
                  </a:lnTo>
                  <a:lnTo>
                    <a:pt x="199" y="46"/>
                  </a:lnTo>
                  <a:lnTo>
                    <a:pt x="233" y="30"/>
                  </a:lnTo>
                  <a:lnTo>
                    <a:pt x="267" y="18"/>
                  </a:lnTo>
                  <a:lnTo>
                    <a:pt x="304" y="8"/>
                  </a:lnTo>
                  <a:lnTo>
                    <a:pt x="342" y="3"/>
                  </a:lnTo>
                  <a:lnTo>
                    <a:pt x="381" y="0"/>
                  </a:lnTo>
                  <a:lnTo>
                    <a:pt x="421" y="3"/>
                  </a:lnTo>
                  <a:lnTo>
                    <a:pt x="459" y="8"/>
                  </a:lnTo>
                  <a:lnTo>
                    <a:pt x="495" y="18"/>
                  </a:lnTo>
                  <a:lnTo>
                    <a:pt x="530" y="30"/>
                  </a:lnTo>
                  <a:lnTo>
                    <a:pt x="563" y="46"/>
                  </a:lnTo>
                  <a:lnTo>
                    <a:pt x="595" y="66"/>
                  </a:lnTo>
                  <a:lnTo>
                    <a:pt x="624" y="88"/>
                  </a:lnTo>
                  <a:lnTo>
                    <a:pt x="651" y="112"/>
                  </a:lnTo>
                  <a:lnTo>
                    <a:pt x="675" y="140"/>
                  </a:lnTo>
                  <a:lnTo>
                    <a:pt x="698" y="170"/>
                  </a:lnTo>
                  <a:lnTo>
                    <a:pt x="717" y="201"/>
                  </a:lnTo>
                  <a:lnTo>
                    <a:pt x="733" y="234"/>
                  </a:lnTo>
                  <a:lnTo>
                    <a:pt x="745" y="269"/>
                  </a:lnTo>
                  <a:lnTo>
                    <a:pt x="755" y="306"/>
                  </a:lnTo>
                  <a:lnTo>
                    <a:pt x="760" y="344"/>
                  </a:lnTo>
                  <a:lnTo>
                    <a:pt x="763" y="383"/>
                  </a:lnTo>
                  <a:lnTo>
                    <a:pt x="760" y="422"/>
                  </a:lnTo>
                  <a:lnTo>
                    <a:pt x="755" y="460"/>
                  </a:lnTo>
                  <a:lnTo>
                    <a:pt x="745" y="497"/>
                  </a:lnTo>
                  <a:lnTo>
                    <a:pt x="733" y="532"/>
                  </a:lnTo>
                  <a:lnTo>
                    <a:pt x="717" y="565"/>
                  </a:lnTo>
                  <a:lnTo>
                    <a:pt x="698" y="596"/>
                  </a:lnTo>
                  <a:lnTo>
                    <a:pt x="675" y="626"/>
                  </a:lnTo>
                  <a:lnTo>
                    <a:pt x="651" y="653"/>
                  </a:lnTo>
                  <a:lnTo>
                    <a:pt x="624" y="677"/>
                  </a:lnTo>
                  <a:lnTo>
                    <a:pt x="595" y="700"/>
                  </a:lnTo>
                  <a:lnTo>
                    <a:pt x="563" y="719"/>
                  </a:lnTo>
                  <a:lnTo>
                    <a:pt x="530" y="735"/>
                  </a:lnTo>
                  <a:lnTo>
                    <a:pt x="495" y="747"/>
                  </a:lnTo>
                  <a:lnTo>
                    <a:pt x="459" y="757"/>
                  </a:lnTo>
                  <a:lnTo>
                    <a:pt x="421" y="762"/>
                  </a:lnTo>
                  <a:lnTo>
                    <a:pt x="381" y="765"/>
                  </a:lnTo>
                  <a:lnTo>
                    <a:pt x="342" y="762"/>
                  </a:lnTo>
                  <a:lnTo>
                    <a:pt x="304" y="757"/>
                  </a:lnTo>
                  <a:lnTo>
                    <a:pt x="267" y="747"/>
                  </a:lnTo>
                  <a:lnTo>
                    <a:pt x="233" y="735"/>
                  </a:lnTo>
                  <a:lnTo>
                    <a:pt x="199" y="719"/>
                  </a:lnTo>
                  <a:lnTo>
                    <a:pt x="168" y="700"/>
                  </a:lnTo>
                  <a:lnTo>
                    <a:pt x="138" y="677"/>
                  </a:lnTo>
                  <a:lnTo>
                    <a:pt x="112" y="653"/>
                  </a:lnTo>
                  <a:lnTo>
                    <a:pt x="88" y="626"/>
                  </a:lnTo>
                  <a:lnTo>
                    <a:pt x="65" y="596"/>
                  </a:lnTo>
                  <a:lnTo>
                    <a:pt x="46" y="565"/>
                  </a:lnTo>
                  <a:lnTo>
                    <a:pt x="30" y="532"/>
                  </a:lnTo>
                  <a:lnTo>
                    <a:pt x="17" y="497"/>
                  </a:lnTo>
                  <a:lnTo>
                    <a:pt x="8" y="460"/>
                  </a:lnTo>
                  <a:lnTo>
                    <a:pt x="2" y="422"/>
                  </a:lnTo>
                  <a:lnTo>
                    <a:pt x="0" y="383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258"/>
            <p:cNvSpPr>
              <a:spLocks/>
            </p:cNvSpPr>
            <p:nvPr/>
          </p:nvSpPr>
          <p:spPr bwMode="auto">
            <a:xfrm>
              <a:off x="2680" y="1965"/>
              <a:ext cx="381" cy="382"/>
            </a:xfrm>
            <a:custGeom>
              <a:avLst/>
              <a:gdLst>
                <a:gd name="T0" fmla="*/ 760 w 763"/>
                <a:gd name="T1" fmla="*/ 344 h 765"/>
                <a:gd name="T2" fmla="*/ 745 w 763"/>
                <a:gd name="T3" fmla="*/ 269 h 765"/>
                <a:gd name="T4" fmla="*/ 717 w 763"/>
                <a:gd name="T5" fmla="*/ 201 h 765"/>
                <a:gd name="T6" fmla="*/ 675 w 763"/>
                <a:gd name="T7" fmla="*/ 140 h 765"/>
                <a:gd name="T8" fmla="*/ 624 w 763"/>
                <a:gd name="T9" fmla="*/ 88 h 765"/>
                <a:gd name="T10" fmla="*/ 563 w 763"/>
                <a:gd name="T11" fmla="*/ 46 h 765"/>
                <a:gd name="T12" fmla="*/ 495 w 763"/>
                <a:gd name="T13" fmla="*/ 18 h 765"/>
                <a:gd name="T14" fmla="*/ 421 w 763"/>
                <a:gd name="T15" fmla="*/ 3 h 765"/>
                <a:gd name="T16" fmla="*/ 342 w 763"/>
                <a:gd name="T17" fmla="*/ 3 h 765"/>
                <a:gd name="T18" fmla="*/ 267 w 763"/>
                <a:gd name="T19" fmla="*/ 18 h 765"/>
                <a:gd name="T20" fmla="*/ 199 w 763"/>
                <a:gd name="T21" fmla="*/ 46 h 765"/>
                <a:gd name="T22" fmla="*/ 138 w 763"/>
                <a:gd name="T23" fmla="*/ 88 h 765"/>
                <a:gd name="T24" fmla="*/ 88 w 763"/>
                <a:gd name="T25" fmla="*/ 140 h 765"/>
                <a:gd name="T26" fmla="*/ 46 w 763"/>
                <a:gd name="T27" fmla="*/ 201 h 765"/>
                <a:gd name="T28" fmla="*/ 17 w 763"/>
                <a:gd name="T29" fmla="*/ 269 h 765"/>
                <a:gd name="T30" fmla="*/ 2 w 763"/>
                <a:gd name="T31" fmla="*/ 344 h 765"/>
                <a:gd name="T32" fmla="*/ 2 w 763"/>
                <a:gd name="T33" fmla="*/ 422 h 765"/>
                <a:gd name="T34" fmla="*/ 17 w 763"/>
                <a:gd name="T35" fmla="*/ 497 h 765"/>
                <a:gd name="T36" fmla="*/ 46 w 763"/>
                <a:gd name="T37" fmla="*/ 565 h 765"/>
                <a:gd name="T38" fmla="*/ 88 w 763"/>
                <a:gd name="T39" fmla="*/ 626 h 765"/>
                <a:gd name="T40" fmla="*/ 138 w 763"/>
                <a:gd name="T41" fmla="*/ 677 h 765"/>
                <a:gd name="T42" fmla="*/ 199 w 763"/>
                <a:gd name="T43" fmla="*/ 719 h 765"/>
                <a:gd name="T44" fmla="*/ 267 w 763"/>
                <a:gd name="T45" fmla="*/ 747 h 765"/>
                <a:gd name="T46" fmla="*/ 342 w 763"/>
                <a:gd name="T47" fmla="*/ 762 h 765"/>
                <a:gd name="T48" fmla="*/ 421 w 763"/>
                <a:gd name="T49" fmla="*/ 762 h 765"/>
                <a:gd name="T50" fmla="*/ 495 w 763"/>
                <a:gd name="T51" fmla="*/ 747 h 765"/>
                <a:gd name="T52" fmla="*/ 563 w 763"/>
                <a:gd name="T53" fmla="*/ 719 h 765"/>
                <a:gd name="T54" fmla="*/ 624 w 763"/>
                <a:gd name="T55" fmla="*/ 677 h 765"/>
                <a:gd name="T56" fmla="*/ 675 w 763"/>
                <a:gd name="T57" fmla="*/ 626 h 765"/>
                <a:gd name="T58" fmla="*/ 717 w 763"/>
                <a:gd name="T59" fmla="*/ 565 h 765"/>
                <a:gd name="T60" fmla="*/ 745 w 763"/>
                <a:gd name="T61" fmla="*/ 497 h 765"/>
                <a:gd name="T62" fmla="*/ 760 w 763"/>
                <a:gd name="T63" fmla="*/ 422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63" h="765">
                  <a:moveTo>
                    <a:pt x="763" y="383"/>
                  </a:moveTo>
                  <a:lnTo>
                    <a:pt x="760" y="344"/>
                  </a:lnTo>
                  <a:lnTo>
                    <a:pt x="755" y="306"/>
                  </a:lnTo>
                  <a:lnTo>
                    <a:pt x="745" y="269"/>
                  </a:lnTo>
                  <a:lnTo>
                    <a:pt x="733" y="234"/>
                  </a:lnTo>
                  <a:lnTo>
                    <a:pt x="717" y="201"/>
                  </a:lnTo>
                  <a:lnTo>
                    <a:pt x="698" y="170"/>
                  </a:lnTo>
                  <a:lnTo>
                    <a:pt x="675" y="140"/>
                  </a:lnTo>
                  <a:lnTo>
                    <a:pt x="651" y="112"/>
                  </a:lnTo>
                  <a:lnTo>
                    <a:pt x="624" y="88"/>
                  </a:lnTo>
                  <a:lnTo>
                    <a:pt x="595" y="66"/>
                  </a:lnTo>
                  <a:lnTo>
                    <a:pt x="563" y="46"/>
                  </a:lnTo>
                  <a:lnTo>
                    <a:pt x="530" y="30"/>
                  </a:lnTo>
                  <a:lnTo>
                    <a:pt x="495" y="18"/>
                  </a:lnTo>
                  <a:lnTo>
                    <a:pt x="459" y="8"/>
                  </a:lnTo>
                  <a:lnTo>
                    <a:pt x="421" y="3"/>
                  </a:lnTo>
                  <a:lnTo>
                    <a:pt x="381" y="0"/>
                  </a:lnTo>
                  <a:lnTo>
                    <a:pt x="342" y="3"/>
                  </a:lnTo>
                  <a:lnTo>
                    <a:pt x="304" y="8"/>
                  </a:lnTo>
                  <a:lnTo>
                    <a:pt x="267" y="18"/>
                  </a:lnTo>
                  <a:lnTo>
                    <a:pt x="233" y="30"/>
                  </a:lnTo>
                  <a:lnTo>
                    <a:pt x="199" y="46"/>
                  </a:lnTo>
                  <a:lnTo>
                    <a:pt x="168" y="66"/>
                  </a:lnTo>
                  <a:lnTo>
                    <a:pt x="138" y="88"/>
                  </a:lnTo>
                  <a:lnTo>
                    <a:pt x="112" y="112"/>
                  </a:lnTo>
                  <a:lnTo>
                    <a:pt x="88" y="140"/>
                  </a:lnTo>
                  <a:lnTo>
                    <a:pt x="65" y="170"/>
                  </a:lnTo>
                  <a:lnTo>
                    <a:pt x="46" y="201"/>
                  </a:lnTo>
                  <a:lnTo>
                    <a:pt x="30" y="234"/>
                  </a:lnTo>
                  <a:lnTo>
                    <a:pt x="17" y="269"/>
                  </a:lnTo>
                  <a:lnTo>
                    <a:pt x="8" y="306"/>
                  </a:lnTo>
                  <a:lnTo>
                    <a:pt x="2" y="344"/>
                  </a:lnTo>
                  <a:lnTo>
                    <a:pt x="0" y="383"/>
                  </a:lnTo>
                  <a:lnTo>
                    <a:pt x="2" y="422"/>
                  </a:lnTo>
                  <a:lnTo>
                    <a:pt x="8" y="460"/>
                  </a:lnTo>
                  <a:lnTo>
                    <a:pt x="17" y="497"/>
                  </a:lnTo>
                  <a:lnTo>
                    <a:pt x="30" y="532"/>
                  </a:lnTo>
                  <a:lnTo>
                    <a:pt x="46" y="565"/>
                  </a:lnTo>
                  <a:lnTo>
                    <a:pt x="65" y="596"/>
                  </a:lnTo>
                  <a:lnTo>
                    <a:pt x="88" y="626"/>
                  </a:lnTo>
                  <a:lnTo>
                    <a:pt x="112" y="653"/>
                  </a:lnTo>
                  <a:lnTo>
                    <a:pt x="138" y="677"/>
                  </a:lnTo>
                  <a:lnTo>
                    <a:pt x="168" y="700"/>
                  </a:lnTo>
                  <a:lnTo>
                    <a:pt x="199" y="719"/>
                  </a:lnTo>
                  <a:lnTo>
                    <a:pt x="233" y="735"/>
                  </a:lnTo>
                  <a:lnTo>
                    <a:pt x="267" y="747"/>
                  </a:lnTo>
                  <a:lnTo>
                    <a:pt x="304" y="757"/>
                  </a:lnTo>
                  <a:lnTo>
                    <a:pt x="342" y="762"/>
                  </a:lnTo>
                  <a:lnTo>
                    <a:pt x="381" y="765"/>
                  </a:lnTo>
                  <a:lnTo>
                    <a:pt x="421" y="762"/>
                  </a:lnTo>
                  <a:lnTo>
                    <a:pt x="459" y="757"/>
                  </a:lnTo>
                  <a:lnTo>
                    <a:pt x="495" y="747"/>
                  </a:lnTo>
                  <a:lnTo>
                    <a:pt x="530" y="735"/>
                  </a:lnTo>
                  <a:lnTo>
                    <a:pt x="563" y="719"/>
                  </a:lnTo>
                  <a:lnTo>
                    <a:pt x="595" y="700"/>
                  </a:lnTo>
                  <a:lnTo>
                    <a:pt x="624" y="677"/>
                  </a:lnTo>
                  <a:lnTo>
                    <a:pt x="651" y="653"/>
                  </a:lnTo>
                  <a:lnTo>
                    <a:pt x="675" y="626"/>
                  </a:lnTo>
                  <a:lnTo>
                    <a:pt x="698" y="596"/>
                  </a:lnTo>
                  <a:lnTo>
                    <a:pt x="717" y="565"/>
                  </a:lnTo>
                  <a:lnTo>
                    <a:pt x="733" y="532"/>
                  </a:lnTo>
                  <a:lnTo>
                    <a:pt x="745" y="497"/>
                  </a:lnTo>
                  <a:lnTo>
                    <a:pt x="755" y="460"/>
                  </a:lnTo>
                  <a:lnTo>
                    <a:pt x="760" y="422"/>
                  </a:lnTo>
                  <a:lnTo>
                    <a:pt x="763" y="383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259"/>
            <p:cNvSpPr>
              <a:spLocks/>
            </p:cNvSpPr>
            <p:nvPr/>
          </p:nvSpPr>
          <p:spPr bwMode="auto">
            <a:xfrm>
              <a:off x="2696" y="1981"/>
              <a:ext cx="349" cy="350"/>
            </a:xfrm>
            <a:custGeom>
              <a:avLst/>
              <a:gdLst>
                <a:gd name="T0" fmla="*/ 314 w 698"/>
                <a:gd name="T1" fmla="*/ 697 h 699"/>
                <a:gd name="T2" fmla="*/ 246 w 698"/>
                <a:gd name="T3" fmla="*/ 683 h 699"/>
                <a:gd name="T4" fmla="*/ 182 w 698"/>
                <a:gd name="T5" fmla="*/ 657 h 699"/>
                <a:gd name="T6" fmla="*/ 127 w 698"/>
                <a:gd name="T7" fmla="*/ 620 h 699"/>
                <a:gd name="T8" fmla="*/ 80 w 698"/>
                <a:gd name="T9" fmla="*/ 573 h 699"/>
                <a:gd name="T10" fmla="*/ 42 w 698"/>
                <a:gd name="T11" fmla="*/ 516 h 699"/>
                <a:gd name="T12" fmla="*/ 16 w 698"/>
                <a:gd name="T13" fmla="*/ 454 h 699"/>
                <a:gd name="T14" fmla="*/ 3 w 698"/>
                <a:gd name="T15" fmla="*/ 386 h 699"/>
                <a:gd name="T16" fmla="*/ 3 w 698"/>
                <a:gd name="T17" fmla="*/ 314 h 699"/>
                <a:gd name="T18" fmla="*/ 16 w 698"/>
                <a:gd name="T19" fmla="*/ 246 h 699"/>
                <a:gd name="T20" fmla="*/ 42 w 698"/>
                <a:gd name="T21" fmla="*/ 183 h 699"/>
                <a:gd name="T22" fmla="*/ 80 w 698"/>
                <a:gd name="T23" fmla="*/ 128 h 699"/>
                <a:gd name="T24" fmla="*/ 127 w 698"/>
                <a:gd name="T25" fmla="*/ 79 h 699"/>
                <a:gd name="T26" fmla="*/ 182 w 698"/>
                <a:gd name="T27" fmla="*/ 42 h 699"/>
                <a:gd name="T28" fmla="*/ 246 w 698"/>
                <a:gd name="T29" fmla="*/ 16 h 699"/>
                <a:gd name="T30" fmla="*/ 314 w 698"/>
                <a:gd name="T31" fmla="*/ 2 h 699"/>
                <a:gd name="T32" fmla="*/ 385 w 698"/>
                <a:gd name="T33" fmla="*/ 2 h 699"/>
                <a:gd name="T34" fmla="*/ 453 w 698"/>
                <a:gd name="T35" fmla="*/ 16 h 699"/>
                <a:gd name="T36" fmla="*/ 515 w 698"/>
                <a:gd name="T37" fmla="*/ 42 h 699"/>
                <a:gd name="T38" fmla="*/ 572 w 698"/>
                <a:gd name="T39" fmla="*/ 79 h 699"/>
                <a:gd name="T40" fmla="*/ 619 w 698"/>
                <a:gd name="T41" fmla="*/ 128 h 699"/>
                <a:gd name="T42" fmla="*/ 656 w 698"/>
                <a:gd name="T43" fmla="*/ 183 h 699"/>
                <a:gd name="T44" fmla="*/ 682 w 698"/>
                <a:gd name="T45" fmla="*/ 246 h 699"/>
                <a:gd name="T46" fmla="*/ 696 w 698"/>
                <a:gd name="T47" fmla="*/ 314 h 699"/>
                <a:gd name="T48" fmla="*/ 696 w 698"/>
                <a:gd name="T49" fmla="*/ 386 h 699"/>
                <a:gd name="T50" fmla="*/ 682 w 698"/>
                <a:gd name="T51" fmla="*/ 454 h 699"/>
                <a:gd name="T52" fmla="*/ 656 w 698"/>
                <a:gd name="T53" fmla="*/ 516 h 699"/>
                <a:gd name="T54" fmla="*/ 619 w 698"/>
                <a:gd name="T55" fmla="*/ 573 h 699"/>
                <a:gd name="T56" fmla="*/ 572 w 698"/>
                <a:gd name="T57" fmla="*/ 620 h 699"/>
                <a:gd name="T58" fmla="*/ 515 w 698"/>
                <a:gd name="T59" fmla="*/ 657 h 699"/>
                <a:gd name="T60" fmla="*/ 453 w 698"/>
                <a:gd name="T61" fmla="*/ 683 h 699"/>
                <a:gd name="T62" fmla="*/ 385 w 698"/>
                <a:gd name="T63" fmla="*/ 697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8" h="699">
                  <a:moveTo>
                    <a:pt x="349" y="699"/>
                  </a:moveTo>
                  <a:lnTo>
                    <a:pt x="314" y="697"/>
                  </a:lnTo>
                  <a:lnTo>
                    <a:pt x="279" y="693"/>
                  </a:lnTo>
                  <a:lnTo>
                    <a:pt x="246" y="683"/>
                  </a:lnTo>
                  <a:lnTo>
                    <a:pt x="213" y="672"/>
                  </a:lnTo>
                  <a:lnTo>
                    <a:pt x="182" y="657"/>
                  </a:lnTo>
                  <a:lnTo>
                    <a:pt x="154" y="639"/>
                  </a:lnTo>
                  <a:lnTo>
                    <a:pt x="127" y="620"/>
                  </a:lnTo>
                  <a:lnTo>
                    <a:pt x="103" y="597"/>
                  </a:lnTo>
                  <a:lnTo>
                    <a:pt x="80" y="573"/>
                  </a:lnTo>
                  <a:lnTo>
                    <a:pt x="60" y="545"/>
                  </a:lnTo>
                  <a:lnTo>
                    <a:pt x="42" y="516"/>
                  </a:lnTo>
                  <a:lnTo>
                    <a:pt x="28" y="486"/>
                  </a:lnTo>
                  <a:lnTo>
                    <a:pt x="16" y="454"/>
                  </a:lnTo>
                  <a:lnTo>
                    <a:pt x="7" y="420"/>
                  </a:lnTo>
                  <a:lnTo>
                    <a:pt x="3" y="386"/>
                  </a:lnTo>
                  <a:lnTo>
                    <a:pt x="0" y="350"/>
                  </a:lnTo>
                  <a:lnTo>
                    <a:pt x="3" y="314"/>
                  </a:lnTo>
                  <a:lnTo>
                    <a:pt x="7" y="280"/>
                  </a:lnTo>
                  <a:lnTo>
                    <a:pt x="16" y="246"/>
                  </a:lnTo>
                  <a:lnTo>
                    <a:pt x="28" y="214"/>
                  </a:lnTo>
                  <a:lnTo>
                    <a:pt x="42" y="183"/>
                  </a:lnTo>
                  <a:lnTo>
                    <a:pt x="60" y="154"/>
                  </a:lnTo>
                  <a:lnTo>
                    <a:pt x="80" y="128"/>
                  </a:lnTo>
                  <a:lnTo>
                    <a:pt x="103" y="102"/>
                  </a:lnTo>
                  <a:lnTo>
                    <a:pt x="127" y="79"/>
                  </a:lnTo>
                  <a:lnTo>
                    <a:pt x="154" y="60"/>
                  </a:lnTo>
                  <a:lnTo>
                    <a:pt x="182" y="42"/>
                  </a:lnTo>
                  <a:lnTo>
                    <a:pt x="213" y="27"/>
                  </a:lnTo>
                  <a:lnTo>
                    <a:pt x="246" y="16"/>
                  </a:lnTo>
                  <a:lnTo>
                    <a:pt x="279" y="6"/>
                  </a:lnTo>
                  <a:lnTo>
                    <a:pt x="314" y="2"/>
                  </a:lnTo>
                  <a:lnTo>
                    <a:pt x="349" y="0"/>
                  </a:lnTo>
                  <a:lnTo>
                    <a:pt x="385" y="2"/>
                  </a:lnTo>
                  <a:lnTo>
                    <a:pt x="420" y="6"/>
                  </a:lnTo>
                  <a:lnTo>
                    <a:pt x="453" y="16"/>
                  </a:lnTo>
                  <a:lnTo>
                    <a:pt x="485" y="27"/>
                  </a:lnTo>
                  <a:lnTo>
                    <a:pt x="515" y="42"/>
                  </a:lnTo>
                  <a:lnTo>
                    <a:pt x="544" y="60"/>
                  </a:lnTo>
                  <a:lnTo>
                    <a:pt x="572" y="79"/>
                  </a:lnTo>
                  <a:lnTo>
                    <a:pt x="596" y="102"/>
                  </a:lnTo>
                  <a:lnTo>
                    <a:pt x="619" y="128"/>
                  </a:lnTo>
                  <a:lnTo>
                    <a:pt x="639" y="154"/>
                  </a:lnTo>
                  <a:lnTo>
                    <a:pt x="656" y="183"/>
                  </a:lnTo>
                  <a:lnTo>
                    <a:pt x="671" y="214"/>
                  </a:lnTo>
                  <a:lnTo>
                    <a:pt x="682" y="246"/>
                  </a:lnTo>
                  <a:lnTo>
                    <a:pt x="692" y="280"/>
                  </a:lnTo>
                  <a:lnTo>
                    <a:pt x="696" y="314"/>
                  </a:lnTo>
                  <a:lnTo>
                    <a:pt x="698" y="350"/>
                  </a:lnTo>
                  <a:lnTo>
                    <a:pt x="696" y="386"/>
                  </a:lnTo>
                  <a:lnTo>
                    <a:pt x="692" y="420"/>
                  </a:lnTo>
                  <a:lnTo>
                    <a:pt x="682" y="454"/>
                  </a:lnTo>
                  <a:lnTo>
                    <a:pt x="671" y="486"/>
                  </a:lnTo>
                  <a:lnTo>
                    <a:pt x="656" y="516"/>
                  </a:lnTo>
                  <a:lnTo>
                    <a:pt x="639" y="545"/>
                  </a:lnTo>
                  <a:lnTo>
                    <a:pt x="619" y="573"/>
                  </a:lnTo>
                  <a:lnTo>
                    <a:pt x="596" y="597"/>
                  </a:lnTo>
                  <a:lnTo>
                    <a:pt x="572" y="620"/>
                  </a:lnTo>
                  <a:lnTo>
                    <a:pt x="544" y="639"/>
                  </a:lnTo>
                  <a:lnTo>
                    <a:pt x="515" y="657"/>
                  </a:lnTo>
                  <a:lnTo>
                    <a:pt x="485" y="672"/>
                  </a:lnTo>
                  <a:lnTo>
                    <a:pt x="453" y="683"/>
                  </a:lnTo>
                  <a:lnTo>
                    <a:pt x="420" y="693"/>
                  </a:lnTo>
                  <a:lnTo>
                    <a:pt x="385" y="697"/>
                  </a:lnTo>
                  <a:lnTo>
                    <a:pt x="349" y="699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260"/>
            <p:cNvSpPr>
              <a:spLocks/>
            </p:cNvSpPr>
            <p:nvPr/>
          </p:nvSpPr>
          <p:spPr bwMode="auto">
            <a:xfrm>
              <a:off x="2696" y="1981"/>
              <a:ext cx="349" cy="350"/>
            </a:xfrm>
            <a:custGeom>
              <a:avLst/>
              <a:gdLst>
                <a:gd name="T0" fmla="*/ 314 w 698"/>
                <a:gd name="T1" fmla="*/ 2 h 699"/>
                <a:gd name="T2" fmla="*/ 246 w 698"/>
                <a:gd name="T3" fmla="*/ 16 h 699"/>
                <a:gd name="T4" fmla="*/ 182 w 698"/>
                <a:gd name="T5" fmla="*/ 42 h 699"/>
                <a:gd name="T6" fmla="*/ 127 w 698"/>
                <a:gd name="T7" fmla="*/ 79 h 699"/>
                <a:gd name="T8" fmla="*/ 80 w 698"/>
                <a:gd name="T9" fmla="*/ 128 h 699"/>
                <a:gd name="T10" fmla="*/ 42 w 698"/>
                <a:gd name="T11" fmla="*/ 183 h 699"/>
                <a:gd name="T12" fmla="*/ 16 w 698"/>
                <a:gd name="T13" fmla="*/ 246 h 699"/>
                <a:gd name="T14" fmla="*/ 3 w 698"/>
                <a:gd name="T15" fmla="*/ 314 h 699"/>
                <a:gd name="T16" fmla="*/ 3 w 698"/>
                <a:gd name="T17" fmla="*/ 386 h 699"/>
                <a:gd name="T18" fmla="*/ 16 w 698"/>
                <a:gd name="T19" fmla="*/ 454 h 699"/>
                <a:gd name="T20" fmla="*/ 42 w 698"/>
                <a:gd name="T21" fmla="*/ 516 h 699"/>
                <a:gd name="T22" fmla="*/ 80 w 698"/>
                <a:gd name="T23" fmla="*/ 573 h 699"/>
                <a:gd name="T24" fmla="*/ 127 w 698"/>
                <a:gd name="T25" fmla="*/ 620 h 699"/>
                <a:gd name="T26" fmla="*/ 182 w 698"/>
                <a:gd name="T27" fmla="*/ 657 h 699"/>
                <a:gd name="T28" fmla="*/ 246 w 698"/>
                <a:gd name="T29" fmla="*/ 683 h 699"/>
                <a:gd name="T30" fmla="*/ 314 w 698"/>
                <a:gd name="T31" fmla="*/ 697 h 699"/>
                <a:gd name="T32" fmla="*/ 385 w 698"/>
                <a:gd name="T33" fmla="*/ 697 h 699"/>
                <a:gd name="T34" fmla="*/ 453 w 698"/>
                <a:gd name="T35" fmla="*/ 683 h 699"/>
                <a:gd name="T36" fmla="*/ 515 w 698"/>
                <a:gd name="T37" fmla="*/ 657 h 699"/>
                <a:gd name="T38" fmla="*/ 572 w 698"/>
                <a:gd name="T39" fmla="*/ 620 h 699"/>
                <a:gd name="T40" fmla="*/ 619 w 698"/>
                <a:gd name="T41" fmla="*/ 573 h 699"/>
                <a:gd name="T42" fmla="*/ 656 w 698"/>
                <a:gd name="T43" fmla="*/ 516 h 699"/>
                <a:gd name="T44" fmla="*/ 682 w 698"/>
                <a:gd name="T45" fmla="*/ 454 h 699"/>
                <a:gd name="T46" fmla="*/ 696 w 698"/>
                <a:gd name="T47" fmla="*/ 386 h 699"/>
                <a:gd name="T48" fmla="*/ 696 w 698"/>
                <a:gd name="T49" fmla="*/ 314 h 699"/>
                <a:gd name="T50" fmla="*/ 682 w 698"/>
                <a:gd name="T51" fmla="*/ 246 h 699"/>
                <a:gd name="T52" fmla="*/ 656 w 698"/>
                <a:gd name="T53" fmla="*/ 183 h 699"/>
                <a:gd name="T54" fmla="*/ 619 w 698"/>
                <a:gd name="T55" fmla="*/ 128 h 699"/>
                <a:gd name="T56" fmla="*/ 572 w 698"/>
                <a:gd name="T57" fmla="*/ 79 h 699"/>
                <a:gd name="T58" fmla="*/ 515 w 698"/>
                <a:gd name="T59" fmla="*/ 42 h 699"/>
                <a:gd name="T60" fmla="*/ 453 w 698"/>
                <a:gd name="T61" fmla="*/ 16 h 699"/>
                <a:gd name="T62" fmla="*/ 385 w 698"/>
                <a:gd name="T63" fmla="*/ 2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8" h="699">
                  <a:moveTo>
                    <a:pt x="349" y="0"/>
                  </a:moveTo>
                  <a:lnTo>
                    <a:pt x="314" y="2"/>
                  </a:lnTo>
                  <a:lnTo>
                    <a:pt x="279" y="6"/>
                  </a:lnTo>
                  <a:lnTo>
                    <a:pt x="246" y="16"/>
                  </a:lnTo>
                  <a:lnTo>
                    <a:pt x="213" y="27"/>
                  </a:lnTo>
                  <a:lnTo>
                    <a:pt x="182" y="42"/>
                  </a:lnTo>
                  <a:lnTo>
                    <a:pt x="154" y="60"/>
                  </a:lnTo>
                  <a:lnTo>
                    <a:pt x="127" y="79"/>
                  </a:lnTo>
                  <a:lnTo>
                    <a:pt x="103" y="102"/>
                  </a:lnTo>
                  <a:lnTo>
                    <a:pt x="80" y="128"/>
                  </a:lnTo>
                  <a:lnTo>
                    <a:pt x="60" y="154"/>
                  </a:lnTo>
                  <a:lnTo>
                    <a:pt x="42" y="183"/>
                  </a:lnTo>
                  <a:lnTo>
                    <a:pt x="28" y="214"/>
                  </a:lnTo>
                  <a:lnTo>
                    <a:pt x="16" y="246"/>
                  </a:lnTo>
                  <a:lnTo>
                    <a:pt x="7" y="280"/>
                  </a:lnTo>
                  <a:lnTo>
                    <a:pt x="3" y="314"/>
                  </a:lnTo>
                  <a:lnTo>
                    <a:pt x="0" y="350"/>
                  </a:lnTo>
                  <a:lnTo>
                    <a:pt x="3" y="386"/>
                  </a:lnTo>
                  <a:lnTo>
                    <a:pt x="7" y="420"/>
                  </a:lnTo>
                  <a:lnTo>
                    <a:pt x="16" y="454"/>
                  </a:lnTo>
                  <a:lnTo>
                    <a:pt x="28" y="486"/>
                  </a:lnTo>
                  <a:lnTo>
                    <a:pt x="42" y="516"/>
                  </a:lnTo>
                  <a:lnTo>
                    <a:pt x="60" y="545"/>
                  </a:lnTo>
                  <a:lnTo>
                    <a:pt x="80" y="573"/>
                  </a:lnTo>
                  <a:lnTo>
                    <a:pt x="103" y="597"/>
                  </a:lnTo>
                  <a:lnTo>
                    <a:pt x="127" y="620"/>
                  </a:lnTo>
                  <a:lnTo>
                    <a:pt x="154" y="639"/>
                  </a:lnTo>
                  <a:lnTo>
                    <a:pt x="182" y="657"/>
                  </a:lnTo>
                  <a:lnTo>
                    <a:pt x="213" y="672"/>
                  </a:lnTo>
                  <a:lnTo>
                    <a:pt x="246" y="683"/>
                  </a:lnTo>
                  <a:lnTo>
                    <a:pt x="279" y="693"/>
                  </a:lnTo>
                  <a:lnTo>
                    <a:pt x="314" y="697"/>
                  </a:lnTo>
                  <a:lnTo>
                    <a:pt x="349" y="699"/>
                  </a:lnTo>
                  <a:lnTo>
                    <a:pt x="385" y="697"/>
                  </a:lnTo>
                  <a:lnTo>
                    <a:pt x="420" y="693"/>
                  </a:lnTo>
                  <a:lnTo>
                    <a:pt x="453" y="683"/>
                  </a:lnTo>
                  <a:lnTo>
                    <a:pt x="485" y="672"/>
                  </a:lnTo>
                  <a:lnTo>
                    <a:pt x="515" y="657"/>
                  </a:lnTo>
                  <a:lnTo>
                    <a:pt x="544" y="639"/>
                  </a:lnTo>
                  <a:lnTo>
                    <a:pt x="572" y="620"/>
                  </a:lnTo>
                  <a:lnTo>
                    <a:pt x="596" y="597"/>
                  </a:lnTo>
                  <a:lnTo>
                    <a:pt x="619" y="573"/>
                  </a:lnTo>
                  <a:lnTo>
                    <a:pt x="639" y="545"/>
                  </a:lnTo>
                  <a:lnTo>
                    <a:pt x="656" y="516"/>
                  </a:lnTo>
                  <a:lnTo>
                    <a:pt x="671" y="486"/>
                  </a:lnTo>
                  <a:lnTo>
                    <a:pt x="682" y="454"/>
                  </a:lnTo>
                  <a:lnTo>
                    <a:pt x="692" y="420"/>
                  </a:lnTo>
                  <a:lnTo>
                    <a:pt x="696" y="386"/>
                  </a:lnTo>
                  <a:lnTo>
                    <a:pt x="698" y="350"/>
                  </a:lnTo>
                  <a:lnTo>
                    <a:pt x="696" y="314"/>
                  </a:lnTo>
                  <a:lnTo>
                    <a:pt x="692" y="280"/>
                  </a:lnTo>
                  <a:lnTo>
                    <a:pt x="682" y="246"/>
                  </a:lnTo>
                  <a:lnTo>
                    <a:pt x="671" y="214"/>
                  </a:lnTo>
                  <a:lnTo>
                    <a:pt x="656" y="183"/>
                  </a:lnTo>
                  <a:lnTo>
                    <a:pt x="639" y="154"/>
                  </a:lnTo>
                  <a:lnTo>
                    <a:pt x="619" y="128"/>
                  </a:lnTo>
                  <a:lnTo>
                    <a:pt x="596" y="102"/>
                  </a:lnTo>
                  <a:lnTo>
                    <a:pt x="572" y="79"/>
                  </a:lnTo>
                  <a:lnTo>
                    <a:pt x="544" y="60"/>
                  </a:lnTo>
                  <a:lnTo>
                    <a:pt x="515" y="42"/>
                  </a:lnTo>
                  <a:lnTo>
                    <a:pt x="485" y="27"/>
                  </a:lnTo>
                  <a:lnTo>
                    <a:pt x="453" y="16"/>
                  </a:lnTo>
                  <a:lnTo>
                    <a:pt x="420" y="6"/>
                  </a:lnTo>
                  <a:lnTo>
                    <a:pt x="385" y="2"/>
                  </a:lnTo>
                  <a:lnTo>
                    <a:pt x="349" y="0"/>
                  </a:lnTo>
                  <a:close/>
                </a:path>
              </a:pathLst>
            </a:custGeom>
            <a:solidFill>
              <a:srgbClr val="E86B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261"/>
            <p:cNvSpPr>
              <a:spLocks/>
            </p:cNvSpPr>
            <p:nvPr/>
          </p:nvSpPr>
          <p:spPr bwMode="auto">
            <a:xfrm>
              <a:off x="2712" y="1997"/>
              <a:ext cx="317" cy="318"/>
            </a:xfrm>
            <a:custGeom>
              <a:avLst/>
              <a:gdLst>
                <a:gd name="T0" fmla="*/ 284 w 633"/>
                <a:gd name="T1" fmla="*/ 633 h 634"/>
                <a:gd name="T2" fmla="*/ 222 w 633"/>
                <a:gd name="T3" fmla="*/ 620 h 634"/>
                <a:gd name="T4" fmla="*/ 166 w 633"/>
                <a:gd name="T5" fmla="*/ 596 h 634"/>
                <a:gd name="T6" fmla="*/ 115 w 633"/>
                <a:gd name="T7" fmla="*/ 561 h 634"/>
                <a:gd name="T8" fmla="*/ 72 w 633"/>
                <a:gd name="T9" fmla="*/ 519 h 634"/>
                <a:gd name="T10" fmla="*/ 38 w 633"/>
                <a:gd name="T11" fmla="*/ 468 h 634"/>
                <a:gd name="T12" fmla="*/ 13 w 633"/>
                <a:gd name="T13" fmla="*/ 411 h 634"/>
                <a:gd name="T14" fmla="*/ 1 w 633"/>
                <a:gd name="T15" fmla="*/ 349 h 634"/>
                <a:gd name="T16" fmla="*/ 1 w 633"/>
                <a:gd name="T17" fmla="*/ 285 h 634"/>
                <a:gd name="T18" fmla="*/ 13 w 633"/>
                <a:gd name="T19" fmla="*/ 224 h 634"/>
                <a:gd name="T20" fmla="*/ 38 w 633"/>
                <a:gd name="T21" fmla="*/ 166 h 634"/>
                <a:gd name="T22" fmla="*/ 72 w 633"/>
                <a:gd name="T23" fmla="*/ 115 h 634"/>
                <a:gd name="T24" fmla="*/ 115 w 633"/>
                <a:gd name="T25" fmla="*/ 72 h 634"/>
                <a:gd name="T26" fmla="*/ 166 w 633"/>
                <a:gd name="T27" fmla="*/ 38 h 634"/>
                <a:gd name="T28" fmla="*/ 222 w 633"/>
                <a:gd name="T29" fmla="*/ 14 h 634"/>
                <a:gd name="T30" fmla="*/ 284 w 633"/>
                <a:gd name="T31" fmla="*/ 1 h 634"/>
                <a:gd name="T32" fmla="*/ 349 w 633"/>
                <a:gd name="T33" fmla="*/ 1 h 634"/>
                <a:gd name="T34" fmla="*/ 411 w 633"/>
                <a:gd name="T35" fmla="*/ 14 h 634"/>
                <a:gd name="T36" fmla="*/ 467 w 633"/>
                <a:gd name="T37" fmla="*/ 38 h 634"/>
                <a:gd name="T38" fmla="*/ 518 w 633"/>
                <a:gd name="T39" fmla="*/ 72 h 634"/>
                <a:gd name="T40" fmla="*/ 561 w 633"/>
                <a:gd name="T41" fmla="*/ 115 h 634"/>
                <a:gd name="T42" fmla="*/ 595 w 633"/>
                <a:gd name="T43" fmla="*/ 166 h 634"/>
                <a:gd name="T44" fmla="*/ 619 w 633"/>
                <a:gd name="T45" fmla="*/ 224 h 634"/>
                <a:gd name="T46" fmla="*/ 632 w 633"/>
                <a:gd name="T47" fmla="*/ 285 h 634"/>
                <a:gd name="T48" fmla="*/ 632 w 633"/>
                <a:gd name="T49" fmla="*/ 349 h 634"/>
                <a:gd name="T50" fmla="*/ 619 w 633"/>
                <a:gd name="T51" fmla="*/ 411 h 634"/>
                <a:gd name="T52" fmla="*/ 595 w 633"/>
                <a:gd name="T53" fmla="*/ 468 h 634"/>
                <a:gd name="T54" fmla="*/ 561 w 633"/>
                <a:gd name="T55" fmla="*/ 519 h 634"/>
                <a:gd name="T56" fmla="*/ 518 w 633"/>
                <a:gd name="T57" fmla="*/ 561 h 634"/>
                <a:gd name="T58" fmla="*/ 467 w 633"/>
                <a:gd name="T59" fmla="*/ 596 h 634"/>
                <a:gd name="T60" fmla="*/ 411 w 633"/>
                <a:gd name="T61" fmla="*/ 620 h 634"/>
                <a:gd name="T62" fmla="*/ 349 w 633"/>
                <a:gd name="T63" fmla="*/ 633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33" h="634">
                  <a:moveTo>
                    <a:pt x="316" y="634"/>
                  </a:moveTo>
                  <a:lnTo>
                    <a:pt x="284" y="633"/>
                  </a:lnTo>
                  <a:lnTo>
                    <a:pt x="253" y="627"/>
                  </a:lnTo>
                  <a:lnTo>
                    <a:pt x="222" y="620"/>
                  </a:lnTo>
                  <a:lnTo>
                    <a:pt x="193" y="609"/>
                  </a:lnTo>
                  <a:lnTo>
                    <a:pt x="166" y="596"/>
                  </a:lnTo>
                  <a:lnTo>
                    <a:pt x="139" y="580"/>
                  </a:lnTo>
                  <a:lnTo>
                    <a:pt x="115" y="561"/>
                  </a:lnTo>
                  <a:lnTo>
                    <a:pt x="93" y="541"/>
                  </a:lnTo>
                  <a:lnTo>
                    <a:pt x="72" y="519"/>
                  </a:lnTo>
                  <a:lnTo>
                    <a:pt x="54" y="494"/>
                  </a:lnTo>
                  <a:lnTo>
                    <a:pt x="38" y="468"/>
                  </a:lnTo>
                  <a:lnTo>
                    <a:pt x="25" y="440"/>
                  </a:lnTo>
                  <a:lnTo>
                    <a:pt x="13" y="411"/>
                  </a:lnTo>
                  <a:lnTo>
                    <a:pt x="7" y="380"/>
                  </a:lnTo>
                  <a:lnTo>
                    <a:pt x="1" y="349"/>
                  </a:lnTo>
                  <a:lnTo>
                    <a:pt x="0" y="317"/>
                  </a:lnTo>
                  <a:lnTo>
                    <a:pt x="1" y="285"/>
                  </a:lnTo>
                  <a:lnTo>
                    <a:pt x="7" y="254"/>
                  </a:lnTo>
                  <a:lnTo>
                    <a:pt x="13" y="224"/>
                  </a:lnTo>
                  <a:lnTo>
                    <a:pt x="25" y="194"/>
                  </a:lnTo>
                  <a:lnTo>
                    <a:pt x="38" y="166"/>
                  </a:lnTo>
                  <a:lnTo>
                    <a:pt x="54" y="141"/>
                  </a:lnTo>
                  <a:lnTo>
                    <a:pt x="72" y="115"/>
                  </a:lnTo>
                  <a:lnTo>
                    <a:pt x="93" y="93"/>
                  </a:lnTo>
                  <a:lnTo>
                    <a:pt x="115" y="72"/>
                  </a:lnTo>
                  <a:lnTo>
                    <a:pt x="139" y="54"/>
                  </a:lnTo>
                  <a:lnTo>
                    <a:pt x="166" y="38"/>
                  </a:lnTo>
                  <a:lnTo>
                    <a:pt x="193" y="25"/>
                  </a:lnTo>
                  <a:lnTo>
                    <a:pt x="222" y="14"/>
                  </a:lnTo>
                  <a:lnTo>
                    <a:pt x="253" y="7"/>
                  </a:lnTo>
                  <a:lnTo>
                    <a:pt x="284" y="1"/>
                  </a:lnTo>
                  <a:lnTo>
                    <a:pt x="316" y="0"/>
                  </a:lnTo>
                  <a:lnTo>
                    <a:pt x="349" y="1"/>
                  </a:lnTo>
                  <a:lnTo>
                    <a:pt x="380" y="7"/>
                  </a:lnTo>
                  <a:lnTo>
                    <a:pt x="411" y="14"/>
                  </a:lnTo>
                  <a:lnTo>
                    <a:pt x="440" y="25"/>
                  </a:lnTo>
                  <a:lnTo>
                    <a:pt x="467" y="38"/>
                  </a:lnTo>
                  <a:lnTo>
                    <a:pt x="494" y="54"/>
                  </a:lnTo>
                  <a:lnTo>
                    <a:pt x="518" y="72"/>
                  </a:lnTo>
                  <a:lnTo>
                    <a:pt x="541" y="93"/>
                  </a:lnTo>
                  <a:lnTo>
                    <a:pt x="561" y="115"/>
                  </a:lnTo>
                  <a:lnTo>
                    <a:pt x="579" y="141"/>
                  </a:lnTo>
                  <a:lnTo>
                    <a:pt x="595" y="166"/>
                  </a:lnTo>
                  <a:lnTo>
                    <a:pt x="608" y="194"/>
                  </a:lnTo>
                  <a:lnTo>
                    <a:pt x="619" y="224"/>
                  </a:lnTo>
                  <a:lnTo>
                    <a:pt x="626" y="254"/>
                  </a:lnTo>
                  <a:lnTo>
                    <a:pt x="632" y="285"/>
                  </a:lnTo>
                  <a:lnTo>
                    <a:pt x="633" y="317"/>
                  </a:lnTo>
                  <a:lnTo>
                    <a:pt x="632" y="349"/>
                  </a:lnTo>
                  <a:lnTo>
                    <a:pt x="626" y="380"/>
                  </a:lnTo>
                  <a:lnTo>
                    <a:pt x="619" y="411"/>
                  </a:lnTo>
                  <a:lnTo>
                    <a:pt x="608" y="440"/>
                  </a:lnTo>
                  <a:lnTo>
                    <a:pt x="595" y="468"/>
                  </a:lnTo>
                  <a:lnTo>
                    <a:pt x="579" y="494"/>
                  </a:lnTo>
                  <a:lnTo>
                    <a:pt x="561" y="519"/>
                  </a:lnTo>
                  <a:lnTo>
                    <a:pt x="541" y="541"/>
                  </a:lnTo>
                  <a:lnTo>
                    <a:pt x="518" y="561"/>
                  </a:lnTo>
                  <a:lnTo>
                    <a:pt x="494" y="580"/>
                  </a:lnTo>
                  <a:lnTo>
                    <a:pt x="467" y="596"/>
                  </a:lnTo>
                  <a:lnTo>
                    <a:pt x="440" y="609"/>
                  </a:lnTo>
                  <a:lnTo>
                    <a:pt x="411" y="620"/>
                  </a:lnTo>
                  <a:lnTo>
                    <a:pt x="380" y="627"/>
                  </a:lnTo>
                  <a:lnTo>
                    <a:pt x="349" y="633"/>
                  </a:lnTo>
                  <a:lnTo>
                    <a:pt x="316" y="634"/>
                  </a:lnTo>
                  <a:close/>
                </a:path>
              </a:pathLst>
            </a:custGeom>
            <a:solidFill>
              <a:srgbClr val="E86B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262"/>
            <p:cNvSpPr>
              <a:spLocks/>
            </p:cNvSpPr>
            <p:nvPr/>
          </p:nvSpPr>
          <p:spPr bwMode="auto">
            <a:xfrm>
              <a:off x="2712" y="1997"/>
              <a:ext cx="317" cy="318"/>
            </a:xfrm>
            <a:custGeom>
              <a:avLst/>
              <a:gdLst>
                <a:gd name="T0" fmla="*/ 284 w 633"/>
                <a:gd name="T1" fmla="*/ 1 h 634"/>
                <a:gd name="T2" fmla="*/ 222 w 633"/>
                <a:gd name="T3" fmla="*/ 14 h 634"/>
                <a:gd name="T4" fmla="*/ 166 w 633"/>
                <a:gd name="T5" fmla="*/ 38 h 634"/>
                <a:gd name="T6" fmla="*/ 115 w 633"/>
                <a:gd name="T7" fmla="*/ 72 h 634"/>
                <a:gd name="T8" fmla="*/ 72 w 633"/>
                <a:gd name="T9" fmla="*/ 115 h 634"/>
                <a:gd name="T10" fmla="*/ 38 w 633"/>
                <a:gd name="T11" fmla="*/ 166 h 634"/>
                <a:gd name="T12" fmla="*/ 13 w 633"/>
                <a:gd name="T13" fmla="*/ 224 h 634"/>
                <a:gd name="T14" fmla="*/ 1 w 633"/>
                <a:gd name="T15" fmla="*/ 285 h 634"/>
                <a:gd name="T16" fmla="*/ 1 w 633"/>
                <a:gd name="T17" fmla="*/ 349 h 634"/>
                <a:gd name="T18" fmla="*/ 13 w 633"/>
                <a:gd name="T19" fmla="*/ 411 h 634"/>
                <a:gd name="T20" fmla="*/ 38 w 633"/>
                <a:gd name="T21" fmla="*/ 468 h 634"/>
                <a:gd name="T22" fmla="*/ 72 w 633"/>
                <a:gd name="T23" fmla="*/ 519 h 634"/>
                <a:gd name="T24" fmla="*/ 115 w 633"/>
                <a:gd name="T25" fmla="*/ 561 h 634"/>
                <a:gd name="T26" fmla="*/ 166 w 633"/>
                <a:gd name="T27" fmla="*/ 596 h 634"/>
                <a:gd name="T28" fmla="*/ 222 w 633"/>
                <a:gd name="T29" fmla="*/ 620 h 634"/>
                <a:gd name="T30" fmla="*/ 284 w 633"/>
                <a:gd name="T31" fmla="*/ 633 h 634"/>
                <a:gd name="T32" fmla="*/ 349 w 633"/>
                <a:gd name="T33" fmla="*/ 633 h 634"/>
                <a:gd name="T34" fmla="*/ 411 w 633"/>
                <a:gd name="T35" fmla="*/ 620 h 634"/>
                <a:gd name="T36" fmla="*/ 467 w 633"/>
                <a:gd name="T37" fmla="*/ 596 h 634"/>
                <a:gd name="T38" fmla="*/ 518 w 633"/>
                <a:gd name="T39" fmla="*/ 561 h 634"/>
                <a:gd name="T40" fmla="*/ 561 w 633"/>
                <a:gd name="T41" fmla="*/ 519 h 634"/>
                <a:gd name="T42" fmla="*/ 595 w 633"/>
                <a:gd name="T43" fmla="*/ 468 h 634"/>
                <a:gd name="T44" fmla="*/ 619 w 633"/>
                <a:gd name="T45" fmla="*/ 411 h 634"/>
                <a:gd name="T46" fmla="*/ 632 w 633"/>
                <a:gd name="T47" fmla="*/ 349 h 634"/>
                <a:gd name="T48" fmla="*/ 632 w 633"/>
                <a:gd name="T49" fmla="*/ 285 h 634"/>
                <a:gd name="T50" fmla="*/ 619 w 633"/>
                <a:gd name="T51" fmla="*/ 224 h 634"/>
                <a:gd name="T52" fmla="*/ 595 w 633"/>
                <a:gd name="T53" fmla="*/ 166 h 634"/>
                <a:gd name="T54" fmla="*/ 561 w 633"/>
                <a:gd name="T55" fmla="*/ 115 h 634"/>
                <a:gd name="T56" fmla="*/ 518 w 633"/>
                <a:gd name="T57" fmla="*/ 72 h 634"/>
                <a:gd name="T58" fmla="*/ 467 w 633"/>
                <a:gd name="T59" fmla="*/ 38 h 634"/>
                <a:gd name="T60" fmla="*/ 411 w 633"/>
                <a:gd name="T61" fmla="*/ 14 h 634"/>
                <a:gd name="T62" fmla="*/ 349 w 633"/>
                <a:gd name="T63" fmla="*/ 1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33" h="634">
                  <a:moveTo>
                    <a:pt x="316" y="0"/>
                  </a:moveTo>
                  <a:lnTo>
                    <a:pt x="284" y="1"/>
                  </a:lnTo>
                  <a:lnTo>
                    <a:pt x="253" y="7"/>
                  </a:lnTo>
                  <a:lnTo>
                    <a:pt x="222" y="14"/>
                  </a:lnTo>
                  <a:lnTo>
                    <a:pt x="193" y="25"/>
                  </a:lnTo>
                  <a:lnTo>
                    <a:pt x="166" y="38"/>
                  </a:lnTo>
                  <a:lnTo>
                    <a:pt x="139" y="54"/>
                  </a:lnTo>
                  <a:lnTo>
                    <a:pt x="115" y="72"/>
                  </a:lnTo>
                  <a:lnTo>
                    <a:pt x="93" y="93"/>
                  </a:lnTo>
                  <a:lnTo>
                    <a:pt x="72" y="115"/>
                  </a:lnTo>
                  <a:lnTo>
                    <a:pt x="54" y="141"/>
                  </a:lnTo>
                  <a:lnTo>
                    <a:pt x="38" y="166"/>
                  </a:lnTo>
                  <a:lnTo>
                    <a:pt x="25" y="194"/>
                  </a:lnTo>
                  <a:lnTo>
                    <a:pt x="13" y="224"/>
                  </a:lnTo>
                  <a:lnTo>
                    <a:pt x="7" y="254"/>
                  </a:lnTo>
                  <a:lnTo>
                    <a:pt x="1" y="285"/>
                  </a:lnTo>
                  <a:lnTo>
                    <a:pt x="0" y="317"/>
                  </a:lnTo>
                  <a:lnTo>
                    <a:pt x="1" y="349"/>
                  </a:lnTo>
                  <a:lnTo>
                    <a:pt x="7" y="380"/>
                  </a:lnTo>
                  <a:lnTo>
                    <a:pt x="13" y="411"/>
                  </a:lnTo>
                  <a:lnTo>
                    <a:pt x="25" y="440"/>
                  </a:lnTo>
                  <a:lnTo>
                    <a:pt x="38" y="468"/>
                  </a:lnTo>
                  <a:lnTo>
                    <a:pt x="54" y="494"/>
                  </a:lnTo>
                  <a:lnTo>
                    <a:pt x="72" y="519"/>
                  </a:lnTo>
                  <a:lnTo>
                    <a:pt x="93" y="541"/>
                  </a:lnTo>
                  <a:lnTo>
                    <a:pt x="115" y="561"/>
                  </a:lnTo>
                  <a:lnTo>
                    <a:pt x="139" y="580"/>
                  </a:lnTo>
                  <a:lnTo>
                    <a:pt x="166" y="596"/>
                  </a:lnTo>
                  <a:lnTo>
                    <a:pt x="193" y="609"/>
                  </a:lnTo>
                  <a:lnTo>
                    <a:pt x="222" y="620"/>
                  </a:lnTo>
                  <a:lnTo>
                    <a:pt x="253" y="627"/>
                  </a:lnTo>
                  <a:lnTo>
                    <a:pt x="284" y="633"/>
                  </a:lnTo>
                  <a:lnTo>
                    <a:pt x="316" y="634"/>
                  </a:lnTo>
                  <a:lnTo>
                    <a:pt x="349" y="633"/>
                  </a:lnTo>
                  <a:lnTo>
                    <a:pt x="380" y="627"/>
                  </a:lnTo>
                  <a:lnTo>
                    <a:pt x="411" y="620"/>
                  </a:lnTo>
                  <a:lnTo>
                    <a:pt x="440" y="609"/>
                  </a:lnTo>
                  <a:lnTo>
                    <a:pt x="467" y="596"/>
                  </a:lnTo>
                  <a:lnTo>
                    <a:pt x="494" y="580"/>
                  </a:lnTo>
                  <a:lnTo>
                    <a:pt x="518" y="561"/>
                  </a:lnTo>
                  <a:lnTo>
                    <a:pt x="541" y="541"/>
                  </a:lnTo>
                  <a:lnTo>
                    <a:pt x="561" y="519"/>
                  </a:lnTo>
                  <a:lnTo>
                    <a:pt x="579" y="494"/>
                  </a:lnTo>
                  <a:lnTo>
                    <a:pt x="595" y="468"/>
                  </a:lnTo>
                  <a:lnTo>
                    <a:pt x="608" y="440"/>
                  </a:lnTo>
                  <a:lnTo>
                    <a:pt x="619" y="411"/>
                  </a:lnTo>
                  <a:lnTo>
                    <a:pt x="626" y="380"/>
                  </a:lnTo>
                  <a:lnTo>
                    <a:pt x="632" y="349"/>
                  </a:lnTo>
                  <a:lnTo>
                    <a:pt x="633" y="317"/>
                  </a:lnTo>
                  <a:lnTo>
                    <a:pt x="632" y="285"/>
                  </a:lnTo>
                  <a:lnTo>
                    <a:pt x="626" y="254"/>
                  </a:lnTo>
                  <a:lnTo>
                    <a:pt x="619" y="224"/>
                  </a:lnTo>
                  <a:lnTo>
                    <a:pt x="608" y="194"/>
                  </a:lnTo>
                  <a:lnTo>
                    <a:pt x="595" y="166"/>
                  </a:lnTo>
                  <a:lnTo>
                    <a:pt x="579" y="141"/>
                  </a:lnTo>
                  <a:lnTo>
                    <a:pt x="561" y="115"/>
                  </a:lnTo>
                  <a:lnTo>
                    <a:pt x="541" y="93"/>
                  </a:lnTo>
                  <a:lnTo>
                    <a:pt x="518" y="72"/>
                  </a:lnTo>
                  <a:lnTo>
                    <a:pt x="494" y="54"/>
                  </a:lnTo>
                  <a:lnTo>
                    <a:pt x="467" y="38"/>
                  </a:lnTo>
                  <a:lnTo>
                    <a:pt x="440" y="25"/>
                  </a:lnTo>
                  <a:lnTo>
                    <a:pt x="411" y="14"/>
                  </a:lnTo>
                  <a:lnTo>
                    <a:pt x="380" y="7"/>
                  </a:lnTo>
                  <a:lnTo>
                    <a:pt x="349" y="1"/>
                  </a:lnTo>
                  <a:lnTo>
                    <a:pt x="316" y="0"/>
                  </a:lnTo>
                  <a:close/>
                </a:path>
              </a:pathLst>
            </a:custGeom>
            <a:solidFill>
              <a:srgbClr val="EA70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263"/>
            <p:cNvSpPr>
              <a:spLocks/>
            </p:cNvSpPr>
            <p:nvPr/>
          </p:nvSpPr>
          <p:spPr bwMode="auto">
            <a:xfrm>
              <a:off x="2728" y="2014"/>
              <a:ext cx="284" cy="284"/>
            </a:xfrm>
            <a:custGeom>
              <a:avLst/>
              <a:gdLst>
                <a:gd name="T0" fmla="*/ 256 w 569"/>
                <a:gd name="T1" fmla="*/ 568 h 569"/>
                <a:gd name="T2" fmla="*/ 199 w 569"/>
                <a:gd name="T3" fmla="*/ 556 h 569"/>
                <a:gd name="T4" fmla="*/ 148 w 569"/>
                <a:gd name="T5" fmla="*/ 534 h 569"/>
                <a:gd name="T6" fmla="*/ 104 w 569"/>
                <a:gd name="T7" fmla="*/ 504 h 569"/>
                <a:gd name="T8" fmla="*/ 64 w 569"/>
                <a:gd name="T9" fmla="*/ 465 h 569"/>
                <a:gd name="T10" fmla="*/ 34 w 569"/>
                <a:gd name="T11" fmla="*/ 420 h 569"/>
                <a:gd name="T12" fmla="*/ 13 w 569"/>
                <a:gd name="T13" fmla="*/ 369 h 569"/>
                <a:gd name="T14" fmla="*/ 1 w 569"/>
                <a:gd name="T15" fmla="*/ 313 h 569"/>
                <a:gd name="T16" fmla="*/ 1 w 569"/>
                <a:gd name="T17" fmla="*/ 255 h 569"/>
                <a:gd name="T18" fmla="*/ 13 w 569"/>
                <a:gd name="T19" fmla="*/ 200 h 569"/>
                <a:gd name="T20" fmla="*/ 34 w 569"/>
                <a:gd name="T21" fmla="*/ 149 h 569"/>
                <a:gd name="T22" fmla="*/ 64 w 569"/>
                <a:gd name="T23" fmla="*/ 103 h 569"/>
                <a:gd name="T24" fmla="*/ 104 w 569"/>
                <a:gd name="T25" fmla="*/ 65 h 569"/>
                <a:gd name="T26" fmla="*/ 148 w 569"/>
                <a:gd name="T27" fmla="*/ 35 h 569"/>
                <a:gd name="T28" fmla="*/ 199 w 569"/>
                <a:gd name="T29" fmla="*/ 13 h 569"/>
                <a:gd name="T30" fmla="*/ 256 w 569"/>
                <a:gd name="T31" fmla="*/ 1 h 569"/>
                <a:gd name="T32" fmla="*/ 313 w 569"/>
                <a:gd name="T33" fmla="*/ 1 h 569"/>
                <a:gd name="T34" fmla="*/ 369 w 569"/>
                <a:gd name="T35" fmla="*/ 13 h 569"/>
                <a:gd name="T36" fmla="*/ 420 w 569"/>
                <a:gd name="T37" fmla="*/ 35 h 569"/>
                <a:gd name="T38" fmla="*/ 465 w 569"/>
                <a:gd name="T39" fmla="*/ 65 h 569"/>
                <a:gd name="T40" fmla="*/ 503 w 569"/>
                <a:gd name="T41" fmla="*/ 103 h 569"/>
                <a:gd name="T42" fmla="*/ 534 w 569"/>
                <a:gd name="T43" fmla="*/ 149 h 569"/>
                <a:gd name="T44" fmla="*/ 556 w 569"/>
                <a:gd name="T45" fmla="*/ 200 h 569"/>
                <a:gd name="T46" fmla="*/ 568 w 569"/>
                <a:gd name="T47" fmla="*/ 255 h 569"/>
                <a:gd name="T48" fmla="*/ 568 w 569"/>
                <a:gd name="T49" fmla="*/ 313 h 569"/>
                <a:gd name="T50" fmla="*/ 556 w 569"/>
                <a:gd name="T51" fmla="*/ 369 h 569"/>
                <a:gd name="T52" fmla="*/ 534 w 569"/>
                <a:gd name="T53" fmla="*/ 420 h 569"/>
                <a:gd name="T54" fmla="*/ 503 w 569"/>
                <a:gd name="T55" fmla="*/ 465 h 569"/>
                <a:gd name="T56" fmla="*/ 465 w 569"/>
                <a:gd name="T57" fmla="*/ 504 h 569"/>
                <a:gd name="T58" fmla="*/ 420 w 569"/>
                <a:gd name="T59" fmla="*/ 534 h 569"/>
                <a:gd name="T60" fmla="*/ 369 w 569"/>
                <a:gd name="T61" fmla="*/ 556 h 569"/>
                <a:gd name="T62" fmla="*/ 313 w 569"/>
                <a:gd name="T63" fmla="*/ 568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69" h="569">
                  <a:moveTo>
                    <a:pt x="284" y="569"/>
                  </a:moveTo>
                  <a:lnTo>
                    <a:pt x="256" y="568"/>
                  </a:lnTo>
                  <a:lnTo>
                    <a:pt x="227" y="563"/>
                  </a:lnTo>
                  <a:lnTo>
                    <a:pt x="199" y="556"/>
                  </a:lnTo>
                  <a:lnTo>
                    <a:pt x="174" y="547"/>
                  </a:lnTo>
                  <a:lnTo>
                    <a:pt x="148" y="534"/>
                  </a:lnTo>
                  <a:lnTo>
                    <a:pt x="125" y="520"/>
                  </a:lnTo>
                  <a:lnTo>
                    <a:pt x="104" y="504"/>
                  </a:lnTo>
                  <a:lnTo>
                    <a:pt x="83" y="486"/>
                  </a:lnTo>
                  <a:lnTo>
                    <a:pt x="64" y="465"/>
                  </a:lnTo>
                  <a:lnTo>
                    <a:pt x="48" y="443"/>
                  </a:lnTo>
                  <a:lnTo>
                    <a:pt x="34" y="420"/>
                  </a:lnTo>
                  <a:lnTo>
                    <a:pt x="22" y="395"/>
                  </a:lnTo>
                  <a:lnTo>
                    <a:pt x="13" y="369"/>
                  </a:lnTo>
                  <a:lnTo>
                    <a:pt x="6" y="342"/>
                  </a:lnTo>
                  <a:lnTo>
                    <a:pt x="1" y="313"/>
                  </a:lnTo>
                  <a:lnTo>
                    <a:pt x="0" y="284"/>
                  </a:lnTo>
                  <a:lnTo>
                    <a:pt x="1" y="255"/>
                  </a:lnTo>
                  <a:lnTo>
                    <a:pt x="6" y="226"/>
                  </a:lnTo>
                  <a:lnTo>
                    <a:pt x="13" y="200"/>
                  </a:lnTo>
                  <a:lnTo>
                    <a:pt x="22" y="173"/>
                  </a:lnTo>
                  <a:lnTo>
                    <a:pt x="34" y="149"/>
                  </a:lnTo>
                  <a:lnTo>
                    <a:pt x="48" y="125"/>
                  </a:lnTo>
                  <a:lnTo>
                    <a:pt x="64" y="103"/>
                  </a:lnTo>
                  <a:lnTo>
                    <a:pt x="83" y="83"/>
                  </a:lnTo>
                  <a:lnTo>
                    <a:pt x="104" y="65"/>
                  </a:lnTo>
                  <a:lnTo>
                    <a:pt x="125" y="49"/>
                  </a:lnTo>
                  <a:lnTo>
                    <a:pt x="148" y="35"/>
                  </a:lnTo>
                  <a:lnTo>
                    <a:pt x="174" y="22"/>
                  </a:lnTo>
                  <a:lnTo>
                    <a:pt x="199" y="13"/>
                  </a:lnTo>
                  <a:lnTo>
                    <a:pt x="227" y="6"/>
                  </a:lnTo>
                  <a:lnTo>
                    <a:pt x="256" y="1"/>
                  </a:lnTo>
                  <a:lnTo>
                    <a:pt x="284" y="0"/>
                  </a:lnTo>
                  <a:lnTo>
                    <a:pt x="313" y="1"/>
                  </a:lnTo>
                  <a:lnTo>
                    <a:pt x="342" y="6"/>
                  </a:lnTo>
                  <a:lnTo>
                    <a:pt x="369" y="13"/>
                  </a:lnTo>
                  <a:lnTo>
                    <a:pt x="395" y="22"/>
                  </a:lnTo>
                  <a:lnTo>
                    <a:pt x="420" y="35"/>
                  </a:lnTo>
                  <a:lnTo>
                    <a:pt x="443" y="49"/>
                  </a:lnTo>
                  <a:lnTo>
                    <a:pt x="465" y="65"/>
                  </a:lnTo>
                  <a:lnTo>
                    <a:pt x="486" y="83"/>
                  </a:lnTo>
                  <a:lnTo>
                    <a:pt x="503" y="103"/>
                  </a:lnTo>
                  <a:lnTo>
                    <a:pt x="521" y="125"/>
                  </a:lnTo>
                  <a:lnTo>
                    <a:pt x="534" y="149"/>
                  </a:lnTo>
                  <a:lnTo>
                    <a:pt x="547" y="173"/>
                  </a:lnTo>
                  <a:lnTo>
                    <a:pt x="556" y="200"/>
                  </a:lnTo>
                  <a:lnTo>
                    <a:pt x="563" y="226"/>
                  </a:lnTo>
                  <a:lnTo>
                    <a:pt x="568" y="255"/>
                  </a:lnTo>
                  <a:lnTo>
                    <a:pt x="569" y="284"/>
                  </a:lnTo>
                  <a:lnTo>
                    <a:pt x="568" y="313"/>
                  </a:lnTo>
                  <a:lnTo>
                    <a:pt x="563" y="342"/>
                  </a:lnTo>
                  <a:lnTo>
                    <a:pt x="556" y="369"/>
                  </a:lnTo>
                  <a:lnTo>
                    <a:pt x="547" y="395"/>
                  </a:lnTo>
                  <a:lnTo>
                    <a:pt x="534" y="420"/>
                  </a:lnTo>
                  <a:lnTo>
                    <a:pt x="521" y="443"/>
                  </a:lnTo>
                  <a:lnTo>
                    <a:pt x="503" y="465"/>
                  </a:lnTo>
                  <a:lnTo>
                    <a:pt x="486" y="486"/>
                  </a:lnTo>
                  <a:lnTo>
                    <a:pt x="465" y="504"/>
                  </a:lnTo>
                  <a:lnTo>
                    <a:pt x="443" y="520"/>
                  </a:lnTo>
                  <a:lnTo>
                    <a:pt x="420" y="534"/>
                  </a:lnTo>
                  <a:lnTo>
                    <a:pt x="395" y="547"/>
                  </a:lnTo>
                  <a:lnTo>
                    <a:pt x="369" y="556"/>
                  </a:lnTo>
                  <a:lnTo>
                    <a:pt x="342" y="563"/>
                  </a:lnTo>
                  <a:lnTo>
                    <a:pt x="313" y="568"/>
                  </a:lnTo>
                  <a:lnTo>
                    <a:pt x="284" y="569"/>
                  </a:lnTo>
                  <a:close/>
                </a:path>
              </a:pathLst>
            </a:custGeom>
            <a:solidFill>
              <a:srgbClr val="EA70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264"/>
            <p:cNvSpPr>
              <a:spLocks/>
            </p:cNvSpPr>
            <p:nvPr/>
          </p:nvSpPr>
          <p:spPr bwMode="auto">
            <a:xfrm>
              <a:off x="2728" y="2014"/>
              <a:ext cx="284" cy="284"/>
            </a:xfrm>
            <a:custGeom>
              <a:avLst/>
              <a:gdLst>
                <a:gd name="T0" fmla="*/ 256 w 569"/>
                <a:gd name="T1" fmla="*/ 1 h 569"/>
                <a:gd name="T2" fmla="*/ 199 w 569"/>
                <a:gd name="T3" fmla="*/ 13 h 569"/>
                <a:gd name="T4" fmla="*/ 148 w 569"/>
                <a:gd name="T5" fmla="*/ 35 h 569"/>
                <a:gd name="T6" fmla="*/ 104 w 569"/>
                <a:gd name="T7" fmla="*/ 65 h 569"/>
                <a:gd name="T8" fmla="*/ 64 w 569"/>
                <a:gd name="T9" fmla="*/ 103 h 569"/>
                <a:gd name="T10" fmla="*/ 34 w 569"/>
                <a:gd name="T11" fmla="*/ 149 h 569"/>
                <a:gd name="T12" fmla="*/ 13 w 569"/>
                <a:gd name="T13" fmla="*/ 200 h 569"/>
                <a:gd name="T14" fmla="*/ 1 w 569"/>
                <a:gd name="T15" fmla="*/ 255 h 569"/>
                <a:gd name="T16" fmla="*/ 1 w 569"/>
                <a:gd name="T17" fmla="*/ 313 h 569"/>
                <a:gd name="T18" fmla="*/ 13 w 569"/>
                <a:gd name="T19" fmla="*/ 369 h 569"/>
                <a:gd name="T20" fmla="*/ 34 w 569"/>
                <a:gd name="T21" fmla="*/ 420 h 569"/>
                <a:gd name="T22" fmla="*/ 64 w 569"/>
                <a:gd name="T23" fmla="*/ 465 h 569"/>
                <a:gd name="T24" fmla="*/ 104 w 569"/>
                <a:gd name="T25" fmla="*/ 504 h 569"/>
                <a:gd name="T26" fmla="*/ 148 w 569"/>
                <a:gd name="T27" fmla="*/ 534 h 569"/>
                <a:gd name="T28" fmla="*/ 199 w 569"/>
                <a:gd name="T29" fmla="*/ 556 h 569"/>
                <a:gd name="T30" fmla="*/ 256 w 569"/>
                <a:gd name="T31" fmla="*/ 568 h 569"/>
                <a:gd name="T32" fmla="*/ 313 w 569"/>
                <a:gd name="T33" fmla="*/ 568 h 569"/>
                <a:gd name="T34" fmla="*/ 369 w 569"/>
                <a:gd name="T35" fmla="*/ 556 h 569"/>
                <a:gd name="T36" fmla="*/ 420 w 569"/>
                <a:gd name="T37" fmla="*/ 534 h 569"/>
                <a:gd name="T38" fmla="*/ 465 w 569"/>
                <a:gd name="T39" fmla="*/ 504 h 569"/>
                <a:gd name="T40" fmla="*/ 503 w 569"/>
                <a:gd name="T41" fmla="*/ 465 h 569"/>
                <a:gd name="T42" fmla="*/ 534 w 569"/>
                <a:gd name="T43" fmla="*/ 420 h 569"/>
                <a:gd name="T44" fmla="*/ 556 w 569"/>
                <a:gd name="T45" fmla="*/ 369 h 569"/>
                <a:gd name="T46" fmla="*/ 568 w 569"/>
                <a:gd name="T47" fmla="*/ 313 h 569"/>
                <a:gd name="T48" fmla="*/ 568 w 569"/>
                <a:gd name="T49" fmla="*/ 255 h 569"/>
                <a:gd name="T50" fmla="*/ 556 w 569"/>
                <a:gd name="T51" fmla="*/ 200 h 569"/>
                <a:gd name="T52" fmla="*/ 534 w 569"/>
                <a:gd name="T53" fmla="*/ 149 h 569"/>
                <a:gd name="T54" fmla="*/ 503 w 569"/>
                <a:gd name="T55" fmla="*/ 103 h 569"/>
                <a:gd name="T56" fmla="*/ 465 w 569"/>
                <a:gd name="T57" fmla="*/ 65 h 569"/>
                <a:gd name="T58" fmla="*/ 420 w 569"/>
                <a:gd name="T59" fmla="*/ 35 h 569"/>
                <a:gd name="T60" fmla="*/ 369 w 569"/>
                <a:gd name="T61" fmla="*/ 13 h 569"/>
                <a:gd name="T62" fmla="*/ 313 w 569"/>
                <a:gd name="T63" fmla="*/ 1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69" h="569">
                  <a:moveTo>
                    <a:pt x="284" y="0"/>
                  </a:moveTo>
                  <a:lnTo>
                    <a:pt x="256" y="1"/>
                  </a:lnTo>
                  <a:lnTo>
                    <a:pt x="227" y="6"/>
                  </a:lnTo>
                  <a:lnTo>
                    <a:pt x="199" y="13"/>
                  </a:lnTo>
                  <a:lnTo>
                    <a:pt x="174" y="22"/>
                  </a:lnTo>
                  <a:lnTo>
                    <a:pt x="148" y="35"/>
                  </a:lnTo>
                  <a:lnTo>
                    <a:pt x="125" y="49"/>
                  </a:lnTo>
                  <a:lnTo>
                    <a:pt x="104" y="65"/>
                  </a:lnTo>
                  <a:lnTo>
                    <a:pt x="83" y="83"/>
                  </a:lnTo>
                  <a:lnTo>
                    <a:pt x="64" y="103"/>
                  </a:lnTo>
                  <a:lnTo>
                    <a:pt x="48" y="125"/>
                  </a:lnTo>
                  <a:lnTo>
                    <a:pt x="34" y="149"/>
                  </a:lnTo>
                  <a:lnTo>
                    <a:pt x="22" y="173"/>
                  </a:lnTo>
                  <a:lnTo>
                    <a:pt x="13" y="200"/>
                  </a:lnTo>
                  <a:lnTo>
                    <a:pt x="6" y="226"/>
                  </a:lnTo>
                  <a:lnTo>
                    <a:pt x="1" y="255"/>
                  </a:lnTo>
                  <a:lnTo>
                    <a:pt x="0" y="284"/>
                  </a:lnTo>
                  <a:lnTo>
                    <a:pt x="1" y="313"/>
                  </a:lnTo>
                  <a:lnTo>
                    <a:pt x="6" y="342"/>
                  </a:lnTo>
                  <a:lnTo>
                    <a:pt x="13" y="369"/>
                  </a:lnTo>
                  <a:lnTo>
                    <a:pt x="22" y="395"/>
                  </a:lnTo>
                  <a:lnTo>
                    <a:pt x="34" y="420"/>
                  </a:lnTo>
                  <a:lnTo>
                    <a:pt x="48" y="443"/>
                  </a:lnTo>
                  <a:lnTo>
                    <a:pt x="64" y="465"/>
                  </a:lnTo>
                  <a:lnTo>
                    <a:pt x="83" y="486"/>
                  </a:lnTo>
                  <a:lnTo>
                    <a:pt x="104" y="504"/>
                  </a:lnTo>
                  <a:lnTo>
                    <a:pt x="125" y="520"/>
                  </a:lnTo>
                  <a:lnTo>
                    <a:pt x="148" y="534"/>
                  </a:lnTo>
                  <a:lnTo>
                    <a:pt x="174" y="547"/>
                  </a:lnTo>
                  <a:lnTo>
                    <a:pt x="199" y="556"/>
                  </a:lnTo>
                  <a:lnTo>
                    <a:pt x="227" y="563"/>
                  </a:lnTo>
                  <a:lnTo>
                    <a:pt x="256" y="568"/>
                  </a:lnTo>
                  <a:lnTo>
                    <a:pt x="284" y="569"/>
                  </a:lnTo>
                  <a:lnTo>
                    <a:pt x="313" y="568"/>
                  </a:lnTo>
                  <a:lnTo>
                    <a:pt x="342" y="563"/>
                  </a:lnTo>
                  <a:lnTo>
                    <a:pt x="369" y="556"/>
                  </a:lnTo>
                  <a:lnTo>
                    <a:pt x="395" y="547"/>
                  </a:lnTo>
                  <a:lnTo>
                    <a:pt x="420" y="534"/>
                  </a:lnTo>
                  <a:lnTo>
                    <a:pt x="443" y="520"/>
                  </a:lnTo>
                  <a:lnTo>
                    <a:pt x="465" y="504"/>
                  </a:lnTo>
                  <a:lnTo>
                    <a:pt x="486" y="486"/>
                  </a:lnTo>
                  <a:lnTo>
                    <a:pt x="503" y="465"/>
                  </a:lnTo>
                  <a:lnTo>
                    <a:pt x="521" y="443"/>
                  </a:lnTo>
                  <a:lnTo>
                    <a:pt x="534" y="420"/>
                  </a:lnTo>
                  <a:lnTo>
                    <a:pt x="547" y="395"/>
                  </a:lnTo>
                  <a:lnTo>
                    <a:pt x="556" y="369"/>
                  </a:lnTo>
                  <a:lnTo>
                    <a:pt x="563" y="342"/>
                  </a:lnTo>
                  <a:lnTo>
                    <a:pt x="568" y="313"/>
                  </a:lnTo>
                  <a:lnTo>
                    <a:pt x="569" y="284"/>
                  </a:lnTo>
                  <a:lnTo>
                    <a:pt x="568" y="255"/>
                  </a:lnTo>
                  <a:lnTo>
                    <a:pt x="563" y="226"/>
                  </a:lnTo>
                  <a:lnTo>
                    <a:pt x="556" y="200"/>
                  </a:lnTo>
                  <a:lnTo>
                    <a:pt x="547" y="173"/>
                  </a:lnTo>
                  <a:lnTo>
                    <a:pt x="534" y="149"/>
                  </a:lnTo>
                  <a:lnTo>
                    <a:pt x="521" y="125"/>
                  </a:lnTo>
                  <a:lnTo>
                    <a:pt x="503" y="103"/>
                  </a:lnTo>
                  <a:lnTo>
                    <a:pt x="486" y="83"/>
                  </a:lnTo>
                  <a:lnTo>
                    <a:pt x="465" y="65"/>
                  </a:lnTo>
                  <a:lnTo>
                    <a:pt x="443" y="49"/>
                  </a:lnTo>
                  <a:lnTo>
                    <a:pt x="420" y="35"/>
                  </a:lnTo>
                  <a:lnTo>
                    <a:pt x="395" y="22"/>
                  </a:lnTo>
                  <a:lnTo>
                    <a:pt x="369" y="13"/>
                  </a:lnTo>
                  <a:lnTo>
                    <a:pt x="342" y="6"/>
                  </a:lnTo>
                  <a:lnTo>
                    <a:pt x="313" y="1"/>
                  </a:lnTo>
                  <a:lnTo>
                    <a:pt x="284" y="0"/>
                  </a:lnTo>
                  <a:close/>
                </a:path>
              </a:pathLst>
            </a:custGeom>
            <a:solidFill>
              <a:srgbClr val="ED75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265"/>
            <p:cNvSpPr>
              <a:spLocks/>
            </p:cNvSpPr>
            <p:nvPr/>
          </p:nvSpPr>
          <p:spPr bwMode="auto">
            <a:xfrm>
              <a:off x="2744" y="2030"/>
              <a:ext cx="252" cy="252"/>
            </a:xfrm>
            <a:custGeom>
              <a:avLst/>
              <a:gdLst>
                <a:gd name="T0" fmla="*/ 227 w 504"/>
                <a:gd name="T1" fmla="*/ 502 h 503"/>
                <a:gd name="T2" fmla="*/ 178 w 504"/>
                <a:gd name="T3" fmla="*/ 492 h 503"/>
                <a:gd name="T4" fmla="*/ 133 w 504"/>
                <a:gd name="T5" fmla="*/ 473 h 503"/>
                <a:gd name="T6" fmla="*/ 92 w 504"/>
                <a:gd name="T7" fmla="*/ 446 h 503"/>
                <a:gd name="T8" fmla="*/ 58 w 504"/>
                <a:gd name="T9" fmla="*/ 411 h 503"/>
                <a:gd name="T10" fmla="*/ 30 w 504"/>
                <a:gd name="T11" fmla="*/ 371 h 503"/>
                <a:gd name="T12" fmla="*/ 12 w 504"/>
                <a:gd name="T13" fmla="*/ 326 h 503"/>
                <a:gd name="T14" fmla="*/ 1 w 504"/>
                <a:gd name="T15" fmla="*/ 276 h 503"/>
                <a:gd name="T16" fmla="*/ 1 w 504"/>
                <a:gd name="T17" fmla="*/ 226 h 503"/>
                <a:gd name="T18" fmla="*/ 12 w 504"/>
                <a:gd name="T19" fmla="*/ 176 h 503"/>
                <a:gd name="T20" fmla="*/ 30 w 504"/>
                <a:gd name="T21" fmla="*/ 131 h 503"/>
                <a:gd name="T22" fmla="*/ 58 w 504"/>
                <a:gd name="T23" fmla="*/ 91 h 503"/>
                <a:gd name="T24" fmla="*/ 92 w 504"/>
                <a:gd name="T25" fmla="*/ 57 h 503"/>
                <a:gd name="T26" fmla="*/ 133 w 504"/>
                <a:gd name="T27" fmla="*/ 30 h 503"/>
                <a:gd name="T28" fmla="*/ 178 w 504"/>
                <a:gd name="T29" fmla="*/ 11 h 503"/>
                <a:gd name="T30" fmla="*/ 227 w 504"/>
                <a:gd name="T31" fmla="*/ 1 h 503"/>
                <a:gd name="T32" fmla="*/ 278 w 504"/>
                <a:gd name="T33" fmla="*/ 1 h 503"/>
                <a:gd name="T34" fmla="*/ 327 w 504"/>
                <a:gd name="T35" fmla="*/ 11 h 503"/>
                <a:gd name="T36" fmla="*/ 372 w 504"/>
                <a:gd name="T37" fmla="*/ 30 h 503"/>
                <a:gd name="T38" fmla="*/ 413 w 504"/>
                <a:gd name="T39" fmla="*/ 57 h 503"/>
                <a:gd name="T40" fmla="*/ 446 w 504"/>
                <a:gd name="T41" fmla="*/ 91 h 503"/>
                <a:gd name="T42" fmla="*/ 474 w 504"/>
                <a:gd name="T43" fmla="*/ 131 h 503"/>
                <a:gd name="T44" fmla="*/ 492 w 504"/>
                <a:gd name="T45" fmla="*/ 176 h 503"/>
                <a:gd name="T46" fmla="*/ 502 w 504"/>
                <a:gd name="T47" fmla="*/ 226 h 503"/>
                <a:gd name="T48" fmla="*/ 502 w 504"/>
                <a:gd name="T49" fmla="*/ 276 h 503"/>
                <a:gd name="T50" fmla="*/ 492 w 504"/>
                <a:gd name="T51" fmla="*/ 326 h 503"/>
                <a:gd name="T52" fmla="*/ 474 w 504"/>
                <a:gd name="T53" fmla="*/ 371 h 503"/>
                <a:gd name="T54" fmla="*/ 446 w 504"/>
                <a:gd name="T55" fmla="*/ 411 h 503"/>
                <a:gd name="T56" fmla="*/ 413 w 504"/>
                <a:gd name="T57" fmla="*/ 446 h 503"/>
                <a:gd name="T58" fmla="*/ 372 w 504"/>
                <a:gd name="T59" fmla="*/ 473 h 503"/>
                <a:gd name="T60" fmla="*/ 327 w 504"/>
                <a:gd name="T61" fmla="*/ 492 h 503"/>
                <a:gd name="T62" fmla="*/ 278 w 504"/>
                <a:gd name="T63" fmla="*/ 502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4" h="503">
                  <a:moveTo>
                    <a:pt x="252" y="503"/>
                  </a:moveTo>
                  <a:lnTo>
                    <a:pt x="227" y="502"/>
                  </a:lnTo>
                  <a:lnTo>
                    <a:pt x="202" y="499"/>
                  </a:lnTo>
                  <a:lnTo>
                    <a:pt x="178" y="492"/>
                  </a:lnTo>
                  <a:lnTo>
                    <a:pt x="154" y="484"/>
                  </a:lnTo>
                  <a:lnTo>
                    <a:pt x="133" y="473"/>
                  </a:lnTo>
                  <a:lnTo>
                    <a:pt x="112" y="461"/>
                  </a:lnTo>
                  <a:lnTo>
                    <a:pt x="92" y="446"/>
                  </a:lnTo>
                  <a:lnTo>
                    <a:pt x="74" y="430"/>
                  </a:lnTo>
                  <a:lnTo>
                    <a:pt x="58" y="411"/>
                  </a:lnTo>
                  <a:lnTo>
                    <a:pt x="43" y="392"/>
                  </a:lnTo>
                  <a:lnTo>
                    <a:pt x="30" y="371"/>
                  </a:lnTo>
                  <a:lnTo>
                    <a:pt x="20" y="349"/>
                  </a:lnTo>
                  <a:lnTo>
                    <a:pt x="12" y="326"/>
                  </a:lnTo>
                  <a:lnTo>
                    <a:pt x="5" y="302"/>
                  </a:lnTo>
                  <a:lnTo>
                    <a:pt x="1" y="276"/>
                  </a:lnTo>
                  <a:lnTo>
                    <a:pt x="0" y="251"/>
                  </a:lnTo>
                  <a:lnTo>
                    <a:pt x="1" y="226"/>
                  </a:lnTo>
                  <a:lnTo>
                    <a:pt x="5" y="200"/>
                  </a:lnTo>
                  <a:lnTo>
                    <a:pt x="12" y="176"/>
                  </a:lnTo>
                  <a:lnTo>
                    <a:pt x="20" y="153"/>
                  </a:lnTo>
                  <a:lnTo>
                    <a:pt x="30" y="131"/>
                  </a:lnTo>
                  <a:lnTo>
                    <a:pt x="43" y="110"/>
                  </a:lnTo>
                  <a:lnTo>
                    <a:pt x="58" y="91"/>
                  </a:lnTo>
                  <a:lnTo>
                    <a:pt x="74" y="73"/>
                  </a:lnTo>
                  <a:lnTo>
                    <a:pt x="92" y="57"/>
                  </a:lnTo>
                  <a:lnTo>
                    <a:pt x="112" y="42"/>
                  </a:lnTo>
                  <a:lnTo>
                    <a:pt x="133" y="30"/>
                  </a:lnTo>
                  <a:lnTo>
                    <a:pt x="154" y="19"/>
                  </a:lnTo>
                  <a:lnTo>
                    <a:pt x="178" y="11"/>
                  </a:lnTo>
                  <a:lnTo>
                    <a:pt x="202" y="4"/>
                  </a:lnTo>
                  <a:lnTo>
                    <a:pt x="227" y="1"/>
                  </a:lnTo>
                  <a:lnTo>
                    <a:pt x="252" y="0"/>
                  </a:lnTo>
                  <a:lnTo>
                    <a:pt x="278" y="1"/>
                  </a:lnTo>
                  <a:lnTo>
                    <a:pt x="303" y="4"/>
                  </a:lnTo>
                  <a:lnTo>
                    <a:pt x="327" y="11"/>
                  </a:lnTo>
                  <a:lnTo>
                    <a:pt x="350" y="19"/>
                  </a:lnTo>
                  <a:lnTo>
                    <a:pt x="372" y="30"/>
                  </a:lnTo>
                  <a:lnTo>
                    <a:pt x="393" y="42"/>
                  </a:lnTo>
                  <a:lnTo>
                    <a:pt x="413" y="57"/>
                  </a:lnTo>
                  <a:lnTo>
                    <a:pt x="430" y="73"/>
                  </a:lnTo>
                  <a:lnTo>
                    <a:pt x="446" y="91"/>
                  </a:lnTo>
                  <a:lnTo>
                    <a:pt x="461" y="110"/>
                  </a:lnTo>
                  <a:lnTo>
                    <a:pt x="474" y="131"/>
                  </a:lnTo>
                  <a:lnTo>
                    <a:pt x="484" y="153"/>
                  </a:lnTo>
                  <a:lnTo>
                    <a:pt x="492" y="176"/>
                  </a:lnTo>
                  <a:lnTo>
                    <a:pt x="499" y="200"/>
                  </a:lnTo>
                  <a:lnTo>
                    <a:pt x="502" y="226"/>
                  </a:lnTo>
                  <a:lnTo>
                    <a:pt x="504" y="251"/>
                  </a:lnTo>
                  <a:lnTo>
                    <a:pt x="502" y="276"/>
                  </a:lnTo>
                  <a:lnTo>
                    <a:pt x="499" y="302"/>
                  </a:lnTo>
                  <a:lnTo>
                    <a:pt x="492" y="326"/>
                  </a:lnTo>
                  <a:lnTo>
                    <a:pt x="484" y="349"/>
                  </a:lnTo>
                  <a:lnTo>
                    <a:pt x="474" y="371"/>
                  </a:lnTo>
                  <a:lnTo>
                    <a:pt x="461" y="392"/>
                  </a:lnTo>
                  <a:lnTo>
                    <a:pt x="446" y="411"/>
                  </a:lnTo>
                  <a:lnTo>
                    <a:pt x="430" y="430"/>
                  </a:lnTo>
                  <a:lnTo>
                    <a:pt x="413" y="446"/>
                  </a:lnTo>
                  <a:lnTo>
                    <a:pt x="393" y="461"/>
                  </a:lnTo>
                  <a:lnTo>
                    <a:pt x="372" y="473"/>
                  </a:lnTo>
                  <a:lnTo>
                    <a:pt x="350" y="484"/>
                  </a:lnTo>
                  <a:lnTo>
                    <a:pt x="327" y="492"/>
                  </a:lnTo>
                  <a:lnTo>
                    <a:pt x="303" y="499"/>
                  </a:lnTo>
                  <a:lnTo>
                    <a:pt x="278" y="502"/>
                  </a:lnTo>
                  <a:lnTo>
                    <a:pt x="252" y="503"/>
                  </a:lnTo>
                  <a:close/>
                </a:path>
              </a:pathLst>
            </a:custGeom>
            <a:solidFill>
              <a:srgbClr val="ED75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266"/>
            <p:cNvSpPr>
              <a:spLocks/>
            </p:cNvSpPr>
            <p:nvPr/>
          </p:nvSpPr>
          <p:spPr bwMode="auto">
            <a:xfrm>
              <a:off x="2744" y="2030"/>
              <a:ext cx="252" cy="252"/>
            </a:xfrm>
            <a:custGeom>
              <a:avLst/>
              <a:gdLst>
                <a:gd name="T0" fmla="*/ 227 w 504"/>
                <a:gd name="T1" fmla="*/ 1 h 503"/>
                <a:gd name="T2" fmla="*/ 178 w 504"/>
                <a:gd name="T3" fmla="*/ 11 h 503"/>
                <a:gd name="T4" fmla="*/ 133 w 504"/>
                <a:gd name="T5" fmla="*/ 30 h 503"/>
                <a:gd name="T6" fmla="*/ 92 w 504"/>
                <a:gd name="T7" fmla="*/ 57 h 503"/>
                <a:gd name="T8" fmla="*/ 58 w 504"/>
                <a:gd name="T9" fmla="*/ 91 h 503"/>
                <a:gd name="T10" fmla="*/ 30 w 504"/>
                <a:gd name="T11" fmla="*/ 131 h 503"/>
                <a:gd name="T12" fmla="*/ 12 w 504"/>
                <a:gd name="T13" fmla="*/ 176 h 503"/>
                <a:gd name="T14" fmla="*/ 1 w 504"/>
                <a:gd name="T15" fmla="*/ 226 h 503"/>
                <a:gd name="T16" fmla="*/ 1 w 504"/>
                <a:gd name="T17" fmla="*/ 276 h 503"/>
                <a:gd name="T18" fmla="*/ 12 w 504"/>
                <a:gd name="T19" fmla="*/ 326 h 503"/>
                <a:gd name="T20" fmla="*/ 30 w 504"/>
                <a:gd name="T21" fmla="*/ 371 h 503"/>
                <a:gd name="T22" fmla="*/ 58 w 504"/>
                <a:gd name="T23" fmla="*/ 411 h 503"/>
                <a:gd name="T24" fmla="*/ 92 w 504"/>
                <a:gd name="T25" fmla="*/ 446 h 503"/>
                <a:gd name="T26" fmla="*/ 133 w 504"/>
                <a:gd name="T27" fmla="*/ 473 h 503"/>
                <a:gd name="T28" fmla="*/ 178 w 504"/>
                <a:gd name="T29" fmla="*/ 492 h 503"/>
                <a:gd name="T30" fmla="*/ 227 w 504"/>
                <a:gd name="T31" fmla="*/ 502 h 503"/>
                <a:gd name="T32" fmla="*/ 278 w 504"/>
                <a:gd name="T33" fmla="*/ 502 h 503"/>
                <a:gd name="T34" fmla="*/ 327 w 504"/>
                <a:gd name="T35" fmla="*/ 492 h 503"/>
                <a:gd name="T36" fmla="*/ 372 w 504"/>
                <a:gd name="T37" fmla="*/ 473 h 503"/>
                <a:gd name="T38" fmla="*/ 413 w 504"/>
                <a:gd name="T39" fmla="*/ 446 h 503"/>
                <a:gd name="T40" fmla="*/ 446 w 504"/>
                <a:gd name="T41" fmla="*/ 411 h 503"/>
                <a:gd name="T42" fmla="*/ 474 w 504"/>
                <a:gd name="T43" fmla="*/ 371 h 503"/>
                <a:gd name="T44" fmla="*/ 492 w 504"/>
                <a:gd name="T45" fmla="*/ 326 h 503"/>
                <a:gd name="T46" fmla="*/ 502 w 504"/>
                <a:gd name="T47" fmla="*/ 276 h 503"/>
                <a:gd name="T48" fmla="*/ 502 w 504"/>
                <a:gd name="T49" fmla="*/ 226 h 503"/>
                <a:gd name="T50" fmla="*/ 492 w 504"/>
                <a:gd name="T51" fmla="*/ 176 h 503"/>
                <a:gd name="T52" fmla="*/ 474 w 504"/>
                <a:gd name="T53" fmla="*/ 131 h 503"/>
                <a:gd name="T54" fmla="*/ 446 w 504"/>
                <a:gd name="T55" fmla="*/ 91 h 503"/>
                <a:gd name="T56" fmla="*/ 413 w 504"/>
                <a:gd name="T57" fmla="*/ 57 h 503"/>
                <a:gd name="T58" fmla="*/ 372 w 504"/>
                <a:gd name="T59" fmla="*/ 30 h 503"/>
                <a:gd name="T60" fmla="*/ 327 w 504"/>
                <a:gd name="T61" fmla="*/ 11 h 503"/>
                <a:gd name="T62" fmla="*/ 278 w 504"/>
                <a:gd name="T63" fmla="*/ 1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4" h="503">
                  <a:moveTo>
                    <a:pt x="252" y="0"/>
                  </a:moveTo>
                  <a:lnTo>
                    <a:pt x="227" y="1"/>
                  </a:lnTo>
                  <a:lnTo>
                    <a:pt x="202" y="4"/>
                  </a:lnTo>
                  <a:lnTo>
                    <a:pt x="178" y="11"/>
                  </a:lnTo>
                  <a:lnTo>
                    <a:pt x="154" y="19"/>
                  </a:lnTo>
                  <a:lnTo>
                    <a:pt x="133" y="30"/>
                  </a:lnTo>
                  <a:lnTo>
                    <a:pt x="112" y="42"/>
                  </a:lnTo>
                  <a:lnTo>
                    <a:pt x="92" y="57"/>
                  </a:lnTo>
                  <a:lnTo>
                    <a:pt x="74" y="73"/>
                  </a:lnTo>
                  <a:lnTo>
                    <a:pt x="58" y="91"/>
                  </a:lnTo>
                  <a:lnTo>
                    <a:pt x="43" y="110"/>
                  </a:lnTo>
                  <a:lnTo>
                    <a:pt x="30" y="131"/>
                  </a:lnTo>
                  <a:lnTo>
                    <a:pt x="20" y="153"/>
                  </a:lnTo>
                  <a:lnTo>
                    <a:pt x="12" y="176"/>
                  </a:lnTo>
                  <a:lnTo>
                    <a:pt x="5" y="200"/>
                  </a:lnTo>
                  <a:lnTo>
                    <a:pt x="1" y="226"/>
                  </a:lnTo>
                  <a:lnTo>
                    <a:pt x="0" y="251"/>
                  </a:lnTo>
                  <a:lnTo>
                    <a:pt x="1" y="276"/>
                  </a:lnTo>
                  <a:lnTo>
                    <a:pt x="5" y="302"/>
                  </a:lnTo>
                  <a:lnTo>
                    <a:pt x="12" y="326"/>
                  </a:lnTo>
                  <a:lnTo>
                    <a:pt x="20" y="349"/>
                  </a:lnTo>
                  <a:lnTo>
                    <a:pt x="30" y="371"/>
                  </a:lnTo>
                  <a:lnTo>
                    <a:pt x="43" y="392"/>
                  </a:lnTo>
                  <a:lnTo>
                    <a:pt x="58" y="411"/>
                  </a:lnTo>
                  <a:lnTo>
                    <a:pt x="74" y="430"/>
                  </a:lnTo>
                  <a:lnTo>
                    <a:pt x="92" y="446"/>
                  </a:lnTo>
                  <a:lnTo>
                    <a:pt x="112" y="461"/>
                  </a:lnTo>
                  <a:lnTo>
                    <a:pt x="133" y="473"/>
                  </a:lnTo>
                  <a:lnTo>
                    <a:pt x="154" y="484"/>
                  </a:lnTo>
                  <a:lnTo>
                    <a:pt x="178" y="492"/>
                  </a:lnTo>
                  <a:lnTo>
                    <a:pt x="202" y="499"/>
                  </a:lnTo>
                  <a:lnTo>
                    <a:pt x="227" y="502"/>
                  </a:lnTo>
                  <a:lnTo>
                    <a:pt x="252" y="503"/>
                  </a:lnTo>
                  <a:lnTo>
                    <a:pt x="278" y="502"/>
                  </a:lnTo>
                  <a:lnTo>
                    <a:pt x="303" y="499"/>
                  </a:lnTo>
                  <a:lnTo>
                    <a:pt x="327" y="492"/>
                  </a:lnTo>
                  <a:lnTo>
                    <a:pt x="350" y="484"/>
                  </a:lnTo>
                  <a:lnTo>
                    <a:pt x="372" y="473"/>
                  </a:lnTo>
                  <a:lnTo>
                    <a:pt x="393" y="461"/>
                  </a:lnTo>
                  <a:lnTo>
                    <a:pt x="413" y="446"/>
                  </a:lnTo>
                  <a:lnTo>
                    <a:pt x="430" y="430"/>
                  </a:lnTo>
                  <a:lnTo>
                    <a:pt x="446" y="411"/>
                  </a:lnTo>
                  <a:lnTo>
                    <a:pt x="461" y="392"/>
                  </a:lnTo>
                  <a:lnTo>
                    <a:pt x="474" y="371"/>
                  </a:lnTo>
                  <a:lnTo>
                    <a:pt x="484" y="349"/>
                  </a:lnTo>
                  <a:lnTo>
                    <a:pt x="492" y="326"/>
                  </a:lnTo>
                  <a:lnTo>
                    <a:pt x="499" y="302"/>
                  </a:lnTo>
                  <a:lnTo>
                    <a:pt x="502" y="276"/>
                  </a:lnTo>
                  <a:lnTo>
                    <a:pt x="504" y="251"/>
                  </a:lnTo>
                  <a:lnTo>
                    <a:pt x="502" y="226"/>
                  </a:lnTo>
                  <a:lnTo>
                    <a:pt x="499" y="200"/>
                  </a:lnTo>
                  <a:lnTo>
                    <a:pt x="492" y="176"/>
                  </a:lnTo>
                  <a:lnTo>
                    <a:pt x="484" y="153"/>
                  </a:lnTo>
                  <a:lnTo>
                    <a:pt x="474" y="131"/>
                  </a:lnTo>
                  <a:lnTo>
                    <a:pt x="461" y="110"/>
                  </a:lnTo>
                  <a:lnTo>
                    <a:pt x="446" y="91"/>
                  </a:lnTo>
                  <a:lnTo>
                    <a:pt x="430" y="73"/>
                  </a:lnTo>
                  <a:lnTo>
                    <a:pt x="413" y="57"/>
                  </a:lnTo>
                  <a:lnTo>
                    <a:pt x="393" y="42"/>
                  </a:lnTo>
                  <a:lnTo>
                    <a:pt x="372" y="30"/>
                  </a:lnTo>
                  <a:lnTo>
                    <a:pt x="350" y="19"/>
                  </a:lnTo>
                  <a:lnTo>
                    <a:pt x="327" y="11"/>
                  </a:lnTo>
                  <a:lnTo>
                    <a:pt x="303" y="4"/>
                  </a:lnTo>
                  <a:lnTo>
                    <a:pt x="278" y="1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EF7A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267"/>
            <p:cNvSpPr>
              <a:spLocks/>
            </p:cNvSpPr>
            <p:nvPr/>
          </p:nvSpPr>
          <p:spPr bwMode="auto">
            <a:xfrm>
              <a:off x="2760" y="2046"/>
              <a:ext cx="220" cy="220"/>
            </a:xfrm>
            <a:custGeom>
              <a:avLst/>
              <a:gdLst>
                <a:gd name="T0" fmla="*/ 197 w 439"/>
                <a:gd name="T1" fmla="*/ 438 h 439"/>
                <a:gd name="T2" fmla="*/ 155 w 439"/>
                <a:gd name="T3" fmla="*/ 429 h 439"/>
                <a:gd name="T4" fmla="*/ 116 w 439"/>
                <a:gd name="T5" fmla="*/ 413 h 439"/>
                <a:gd name="T6" fmla="*/ 80 w 439"/>
                <a:gd name="T7" fmla="*/ 390 h 439"/>
                <a:gd name="T8" fmla="*/ 50 w 439"/>
                <a:gd name="T9" fmla="*/ 360 h 439"/>
                <a:gd name="T10" fmla="*/ 27 w 439"/>
                <a:gd name="T11" fmla="*/ 324 h 439"/>
                <a:gd name="T12" fmla="*/ 11 w 439"/>
                <a:gd name="T13" fmla="*/ 285 h 439"/>
                <a:gd name="T14" fmla="*/ 2 w 439"/>
                <a:gd name="T15" fmla="*/ 242 h 439"/>
                <a:gd name="T16" fmla="*/ 2 w 439"/>
                <a:gd name="T17" fmla="*/ 197 h 439"/>
                <a:gd name="T18" fmla="*/ 11 w 439"/>
                <a:gd name="T19" fmla="*/ 153 h 439"/>
                <a:gd name="T20" fmla="*/ 27 w 439"/>
                <a:gd name="T21" fmla="*/ 114 h 439"/>
                <a:gd name="T22" fmla="*/ 50 w 439"/>
                <a:gd name="T23" fmla="*/ 79 h 439"/>
                <a:gd name="T24" fmla="*/ 80 w 439"/>
                <a:gd name="T25" fmla="*/ 49 h 439"/>
                <a:gd name="T26" fmla="*/ 116 w 439"/>
                <a:gd name="T27" fmla="*/ 26 h 439"/>
                <a:gd name="T28" fmla="*/ 155 w 439"/>
                <a:gd name="T29" fmla="*/ 10 h 439"/>
                <a:gd name="T30" fmla="*/ 197 w 439"/>
                <a:gd name="T31" fmla="*/ 1 h 439"/>
                <a:gd name="T32" fmla="*/ 242 w 439"/>
                <a:gd name="T33" fmla="*/ 1 h 439"/>
                <a:gd name="T34" fmla="*/ 286 w 439"/>
                <a:gd name="T35" fmla="*/ 10 h 439"/>
                <a:gd name="T36" fmla="*/ 325 w 439"/>
                <a:gd name="T37" fmla="*/ 26 h 439"/>
                <a:gd name="T38" fmla="*/ 360 w 439"/>
                <a:gd name="T39" fmla="*/ 49 h 439"/>
                <a:gd name="T40" fmla="*/ 390 w 439"/>
                <a:gd name="T41" fmla="*/ 79 h 439"/>
                <a:gd name="T42" fmla="*/ 413 w 439"/>
                <a:gd name="T43" fmla="*/ 114 h 439"/>
                <a:gd name="T44" fmla="*/ 429 w 439"/>
                <a:gd name="T45" fmla="*/ 153 h 439"/>
                <a:gd name="T46" fmla="*/ 438 w 439"/>
                <a:gd name="T47" fmla="*/ 197 h 439"/>
                <a:gd name="T48" fmla="*/ 438 w 439"/>
                <a:gd name="T49" fmla="*/ 242 h 439"/>
                <a:gd name="T50" fmla="*/ 429 w 439"/>
                <a:gd name="T51" fmla="*/ 285 h 439"/>
                <a:gd name="T52" fmla="*/ 413 w 439"/>
                <a:gd name="T53" fmla="*/ 324 h 439"/>
                <a:gd name="T54" fmla="*/ 390 w 439"/>
                <a:gd name="T55" fmla="*/ 360 h 439"/>
                <a:gd name="T56" fmla="*/ 360 w 439"/>
                <a:gd name="T57" fmla="*/ 390 h 439"/>
                <a:gd name="T58" fmla="*/ 325 w 439"/>
                <a:gd name="T59" fmla="*/ 413 h 439"/>
                <a:gd name="T60" fmla="*/ 286 w 439"/>
                <a:gd name="T61" fmla="*/ 429 h 439"/>
                <a:gd name="T62" fmla="*/ 242 w 439"/>
                <a:gd name="T63" fmla="*/ 438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9" h="439">
                  <a:moveTo>
                    <a:pt x="220" y="439"/>
                  </a:moveTo>
                  <a:lnTo>
                    <a:pt x="197" y="438"/>
                  </a:lnTo>
                  <a:lnTo>
                    <a:pt x="175" y="435"/>
                  </a:lnTo>
                  <a:lnTo>
                    <a:pt x="155" y="429"/>
                  </a:lnTo>
                  <a:lnTo>
                    <a:pt x="134" y="422"/>
                  </a:lnTo>
                  <a:lnTo>
                    <a:pt x="116" y="413"/>
                  </a:lnTo>
                  <a:lnTo>
                    <a:pt x="97" y="402"/>
                  </a:lnTo>
                  <a:lnTo>
                    <a:pt x="80" y="390"/>
                  </a:lnTo>
                  <a:lnTo>
                    <a:pt x="65" y="375"/>
                  </a:lnTo>
                  <a:lnTo>
                    <a:pt x="50" y="360"/>
                  </a:lnTo>
                  <a:lnTo>
                    <a:pt x="37" y="342"/>
                  </a:lnTo>
                  <a:lnTo>
                    <a:pt x="27" y="324"/>
                  </a:lnTo>
                  <a:lnTo>
                    <a:pt x="18" y="305"/>
                  </a:lnTo>
                  <a:lnTo>
                    <a:pt x="11" y="285"/>
                  </a:lnTo>
                  <a:lnTo>
                    <a:pt x="5" y="264"/>
                  </a:lnTo>
                  <a:lnTo>
                    <a:pt x="2" y="242"/>
                  </a:lnTo>
                  <a:lnTo>
                    <a:pt x="0" y="219"/>
                  </a:lnTo>
                  <a:lnTo>
                    <a:pt x="2" y="197"/>
                  </a:lnTo>
                  <a:lnTo>
                    <a:pt x="5" y="175"/>
                  </a:lnTo>
                  <a:lnTo>
                    <a:pt x="11" y="153"/>
                  </a:lnTo>
                  <a:lnTo>
                    <a:pt x="18" y="134"/>
                  </a:lnTo>
                  <a:lnTo>
                    <a:pt x="27" y="114"/>
                  </a:lnTo>
                  <a:lnTo>
                    <a:pt x="37" y="97"/>
                  </a:lnTo>
                  <a:lnTo>
                    <a:pt x="50" y="79"/>
                  </a:lnTo>
                  <a:lnTo>
                    <a:pt x="65" y="64"/>
                  </a:lnTo>
                  <a:lnTo>
                    <a:pt x="80" y="49"/>
                  </a:lnTo>
                  <a:lnTo>
                    <a:pt x="97" y="37"/>
                  </a:lnTo>
                  <a:lnTo>
                    <a:pt x="116" y="26"/>
                  </a:lnTo>
                  <a:lnTo>
                    <a:pt x="134" y="17"/>
                  </a:lnTo>
                  <a:lnTo>
                    <a:pt x="155" y="10"/>
                  </a:lnTo>
                  <a:lnTo>
                    <a:pt x="175" y="4"/>
                  </a:lnTo>
                  <a:lnTo>
                    <a:pt x="197" y="1"/>
                  </a:lnTo>
                  <a:lnTo>
                    <a:pt x="220" y="0"/>
                  </a:lnTo>
                  <a:lnTo>
                    <a:pt x="242" y="1"/>
                  </a:lnTo>
                  <a:lnTo>
                    <a:pt x="264" y="4"/>
                  </a:lnTo>
                  <a:lnTo>
                    <a:pt x="286" y="10"/>
                  </a:lnTo>
                  <a:lnTo>
                    <a:pt x="306" y="17"/>
                  </a:lnTo>
                  <a:lnTo>
                    <a:pt x="325" y="26"/>
                  </a:lnTo>
                  <a:lnTo>
                    <a:pt x="343" y="37"/>
                  </a:lnTo>
                  <a:lnTo>
                    <a:pt x="360" y="49"/>
                  </a:lnTo>
                  <a:lnTo>
                    <a:pt x="375" y="64"/>
                  </a:lnTo>
                  <a:lnTo>
                    <a:pt x="390" y="79"/>
                  </a:lnTo>
                  <a:lnTo>
                    <a:pt x="402" y="97"/>
                  </a:lnTo>
                  <a:lnTo>
                    <a:pt x="413" y="114"/>
                  </a:lnTo>
                  <a:lnTo>
                    <a:pt x="422" y="134"/>
                  </a:lnTo>
                  <a:lnTo>
                    <a:pt x="429" y="153"/>
                  </a:lnTo>
                  <a:lnTo>
                    <a:pt x="435" y="175"/>
                  </a:lnTo>
                  <a:lnTo>
                    <a:pt x="438" y="197"/>
                  </a:lnTo>
                  <a:lnTo>
                    <a:pt x="439" y="219"/>
                  </a:lnTo>
                  <a:lnTo>
                    <a:pt x="438" y="242"/>
                  </a:lnTo>
                  <a:lnTo>
                    <a:pt x="435" y="264"/>
                  </a:lnTo>
                  <a:lnTo>
                    <a:pt x="429" y="285"/>
                  </a:lnTo>
                  <a:lnTo>
                    <a:pt x="422" y="305"/>
                  </a:lnTo>
                  <a:lnTo>
                    <a:pt x="413" y="324"/>
                  </a:lnTo>
                  <a:lnTo>
                    <a:pt x="402" y="342"/>
                  </a:lnTo>
                  <a:lnTo>
                    <a:pt x="390" y="360"/>
                  </a:lnTo>
                  <a:lnTo>
                    <a:pt x="375" y="375"/>
                  </a:lnTo>
                  <a:lnTo>
                    <a:pt x="360" y="390"/>
                  </a:lnTo>
                  <a:lnTo>
                    <a:pt x="343" y="402"/>
                  </a:lnTo>
                  <a:lnTo>
                    <a:pt x="325" y="413"/>
                  </a:lnTo>
                  <a:lnTo>
                    <a:pt x="306" y="422"/>
                  </a:lnTo>
                  <a:lnTo>
                    <a:pt x="286" y="429"/>
                  </a:lnTo>
                  <a:lnTo>
                    <a:pt x="264" y="435"/>
                  </a:lnTo>
                  <a:lnTo>
                    <a:pt x="242" y="438"/>
                  </a:lnTo>
                  <a:lnTo>
                    <a:pt x="220" y="439"/>
                  </a:lnTo>
                  <a:close/>
                </a:path>
              </a:pathLst>
            </a:custGeom>
            <a:solidFill>
              <a:srgbClr val="EF7A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268"/>
            <p:cNvSpPr>
              <a:spLocks/>
            </p:cNvSpPr>
            <p:nvPr/>
          </p:nvSpPr>
          <p:spPr bwMode="auto">
            <a:xfrm>
              <a:off x="2760" y="2046"/>
              <a:ext cx="220" cy="220"/>
            </a:xfrm>
            <a:custGeom>
              <a:avLst/>
              <a:gdLst>
                <a:gd name="T0" fmla="*/ 197 w 439"/>
                <a:gd name="T1" fmla="*/ 1 h 439"/>
                <a:gd name="T2" fmla="*/ 155 w 439"/>
                <a:gd name="T3" fmla="*/ 10 h 439"/>
                <a:gd name="T4" fmla="*/ 116 w 439"/>
                <a:gd name="T5" fmla="*/ 26 h 439"/>
                <a:gd name="T6" fmla="*/ 80 w 439"/>
                <a:gd name="T7" fmla="*/ 49 h 439"/>
                <a:gd name="T8" fmla="*/ 50 w 439"/>
                <a:gd name="T9" fmla="*/ 79 h 439"/>
                <a:gd name="T10" fmla="*/ 27 w 439"/>
                <a:gd name="T11" fmla="*/ 114 h 439"/>
                <a:gd name="T12" fmla="*/ 11 w 439"/>
                <a:gd name="T13" fmla="*/ 153 h 439"/>
                <a:gd name="T14" fmla="*/ 2 w 439"/>
                <a:gd name="T15" fmla="*/ 197 h 439"/>
                <a:gd name="T16" fmla="*/ 2 w 439"/>
                <a:gd name="T17" fmla="*/ 242 h 439"/>
                <a:gd name="T18" fmla="*/ 11 w 439"/>
                <a:gd name="T19" fmla="*/ 285 h 439"/>
                <a:gd name="T20" fmla="*/ 27 w 439"/>
                <a:gd name="T21" fmla="*/ 324 h 439"/>
                <a:gd name="T22" fmla="*/ 50 w 439"/>
                <a:gd name="T23" fmla="*/ 360 h 439"/>
                <a:gd name="T24" fmla="*/ 80 w 439"/>
                <a:gd name="T25" fmla="*/ 390 h 439"/>
                <a:gd name="T26" fmla="*/ 116 w 439"/>
                <a:gd name="T27" fmla="*/ 413 h 439"/>
                <a:gd name="T28" fmla="*/ 155 w 439"/>
                <a:gd name="T29" fmla="*/ 429 h 439"/>
                <a:gd name="T30" fmla="*/ 197 w 439"/>
                <a:gd name="T31" fmla="*/ 438 h 439"/>
                <a:gd name="T32" fmla="*/ 242 w 439"/>
                <a:gd name="T33" fmla="*/ 438 h 439"/>
                <a:gd name="T34" fmla="*/ 286 w 439"/>
                <a:gd name="T35" fmla="*/ 429 h 439"/>
                <a:gd name="T36" fmla="*/ 325 w 439"/>
                <a:gd name="T37" fmla="*/ 413 h 439"/>
                <a:gd name="T38" fmla="*/ 360 w 439"/>
                <a:gd name="T39" fmla="*/ 390 h 439"/>
                <a:gd name="T40" fmla="*/ 390 w 439"/>
                <a:gd name="T41" fmla="*/ 360 h 439"/>
                <a:gd name="T42" fmla="*/ 413 w 439"/>
                <a:gd name="T43" fmla="*/ 324 h 439"/>
                <a:gd name="T44" fmla="*/ 429 w 439"/>
                <a:gd name="T45" fmla="*/ 285 h 439"/>
                <a:gd name="T46" fmla="*/ 438 w 439"/>
                <a:gd name="T47" fmla="*/ 242 h 439"/>
                <a:gd name="T48" fmla="*/ 438 w 439"/>
                <a:gd name="T49" fmla="*/ 197 h 439"/>
                <a:gd name="T50" fmla="*/ 429 w 439"/>
                <a:gd name="T51" fmla="*/ 153 h 439"/>
                <a:gd name="T52" fmla="*/ 413 w 439"/>
                <a:gd name="T53" fmla="*/ 114 h 439"/>
                <a:gd name="T54" fmla="*/ 390 w 439"/>
                <a:gd name="T55" fmla="*/ 79 h 439"/>
                <a:gd name="T56" fmla="*/ 360 w 439"/>
                <a:gd name="T57" fmla="*/ 49 h 439"/>
                <a:gd name="T58" fmla="*/ 325 w 439"/>
                <a:gd name="T59" fmla="*/ 26 h 439"/>
                <a:gd name="T60" fmla="*/ 286 w 439"/>
                <a:gd name="T61" fmla="*/ 10 h 439"/>
                <a:gd name="T62" fmla="*/ 242 w 439"/>
                <a:gd name="T63" fmla="*/ 1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9" h="439">
                  <a:moveTo>
                    <a:pt x="220" y="0"/>
                  </a:moveTo>
                  <a:lnTo>
                    <a:pt x="197" y="1"/>
                  </a:lnTo>
                  <a:lnTo>
                    <a:pt x="175" y="4"/>
                  </a:lnTo>
                  <a:lnTo>
                    <a:pt x="155" y="10"/>
                  </a:lnTo>
                  <a:lnTo>
                    <a:pt x="134" y="17"/>
                  </a:lnTo>
                  <a:lnTo>
                    <a:pt x="116" y="26"/>
                  </a:lnTo>
                  <a:lnTo>
                    <a:pt x="97" y="37"/>
                  </a:lnTo>
                  <a:lnTo>
                    <a:pt x="80" y="49"/>
                  </a:lnTo>
                  <a:lnTo>
                    <a:pt x="65" y="64"/>
                  </a:lnTo>
                  <a:lnTo>
                    <a:pt x="50" y="79"/>
                  </a:lnTo>
                  <a:lnTo>
                    <a:pt x="37" y="97"/>
                  </a:lnTo>
                  <a:lnTo>
                    <a:pt x="27" y="114"/>
                  </a:lnTo>
                  <a:lnTo>
                    <a:pt x="18" y="134"/>
                  </a:lnTo>
                  <a:lnTo>
                    <a:pt x="11" y="153"/>
                  </a:lnTo>
                  <a:lnTo>
                    <a:pt x="5" y="175"/>
                  </a:lnTo>
                  <a:lnTo>
                    <a:pt x="2" y="197"/>
                  </a:lnTo>
                  <a:lnTo>
                    <a:pt x="0" y="219"/>
                  </a:lnTo>
                  <a:lnTo>
                    <a:pt x="2" y="242"/>
                  </a:lnTo>
                  <a:lnTo>
                    <a:pt x="5" y="264"/>
                  </a:lnTo>
                  <a:lnTo>
                    <a:pt x="11" y="285"/>
                  </a:lnTo>
                  <a:lnTo>
                    <a:pt x="18" y="305"/>
                  </a:lnTo>
                  <a:lnTo>
                    <a:pt x="27" y="324"/>
                  </a:lnTo>
                  <a:lnTo>
                    <a:pt x="37" y="342"/>
                  </a:lnTo>
                  <a:lnTo>
                    <a:pt x="50" y="360"/>
                  </a:lnTo>
                  <a:lnTo>
                    <a:pt x="65" y="375"/>
                  </a:lnTo>
                  <a:lnTo>
                    <a:pt x="80" y="390"/>
                  </a:lnTo>
                  <a:lnTo>
                    <a:pt x="97" y="402"/>
                  </a:lnTo>
                  <a:lnTo>
                    <a:pt x="116" y="413"/>
                  </a:lnTo>
                  <a:lnTo>
                    <a:pt x="134" y="422"/>
                  </a:lnTo>
                  <a:lnTo>
                    <a:pt x="155" y="429"/>
                  </a:lnTo>
                  <a:lnTo>
                    <a:pt x="175" y="435"/>
                  </a:lnTo>
                  <a:lnTo>
                    <a:pt x="197" y="438"/>
                  </a:lnTo>
                  <a:lnTo>
                    <a:pt x="220" y="439"/>
                  </a:lnTo>
                  <a:lnTo>
                    <a:pt x="242" y="438"/>
                  </a:lnTo>
                  <a:lnTo>
                    <a:pt x="264" y="435"/>
                  </a:lnTo>
                  <a:lnTo>
                    <a:pt x="286" y="429"/>
                  </a:lnTo>
                  <a:lnTo>
                    <a:pt x="306" y="422"/>
                  </a:lnTo>
                  <a:lnTo>
                    <a:pt x="325" y="413"/>
                  </a:lnTo>
                  <a:lnTo>
                    <a:pt x="343" y="402"/>
                  </a:lnTo>
                  <a:lnTo>
                    <a:pt x="360" y="390"/>
                  </a:lnTo>
                  <a:lnTo>
                    <a:pt x="375" y="375"/>
                  </a:lnTo>
                  <a:lnTo>
                    <a:pt x="390" y="360"/>
                  </a:lnTo>
                  <a:lnTo>
                    <a:pt x="402" y="342"/>
                  </a:lnTo>
                  <a:lnTo>
                    <a:pt x="413" y="324"/>
                  </a:lnTo>
                  <a:lnTo>
                    <a:pt x="422" y="305"/>
                  </a:lnTo>
                  <a:lnTo>
                    <a:pt x="429" y="285"/>
                  </a:lnTo>
                  <a:lnTo>
                    <a:pt x="435" y="264"/>
                  </a:lnTo>
                  <a:lnTo>
                    <a:pt x="438" y="242"/>
                  </a:lnTo>
                  <a:lnTo>
                    <a:pt x="439" y="219"/>
                  </a:lnTo>
                  <a:lnTo>
                    <a:pt x="438" y="197"/>
                  </a:lnTo>
                  <a:lnTo>
                    <a:pt x="435" y="175"/>
                  </a:lnTo>
                  <a:lnTo>
                    <a:pt x="429" y="153"/>
                  </a:lnTo>
                  <a:lnTo>
                    <a:pt x="422" y="134"/>
                  </a:lnTo>
                  <a:lnTo>
                    <a:pt x="413" y="114"/>
                  </a:lnTo>
                  <a:lnTo>
                    <a:pt x="402" y="97"/>
                  </a:lnTo>
                  <a:lnTo>
                    <a:pt x="390" y="79"/>
                  </a:lnTo>
                  <a:lnTo>
                    <a:pt x="375" y="64"/>
                  </a:lnTo>
                  <a:lnTo>
                    <a:pt x="360" y="49"/>
                  </a:lnTo>
                  <a:lnTo>
                    <a:pt x="343" y="37"/>
                  </a:lnTo>
                  <a:lnTo>
                    <a:pt x="325" y="26"/>
                  </a:lnTo>
                  <a:lnTo>
                    <a:pt x="306" y="17"/>
                  </a:lnTo>
                  <a:lnTo>
                    <a:pt x="286" y="10"/>
                  </a:lnTo>
                  <a:lnTo>
                    <a:pt x="264" y="4"/>
                  </a:lnTo>
                  <a:lnTo>
                    <a:pt x="242" y="1"/>
                  </a:lnTo>
                  <a:lnTo>
                    <a:pt x="220" y="0"/>
                  </a:lnTo>
                  <a:close/>
                </a:path>
              </a:pathLst>
            </a:custGeom>
            <a:solidFill>
              <a:srgbClr val="F27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269"/>
            <p:cNvSpPr>
              <a:spLocks/>
            </p:cNvSpPr>
            <p:nvPr/>
          </p:nvSpPr>
          <p:spPr bwMode="auto">
            <a:xfrm>
              <a:off x="2776" y="2063"/>
              <a:ext cx="188" cy="187"/>
            </a:xfrm>
            <a:custGeom>
              <a:avLst/>
              <a:gdLst>
                <a:gd name="T0" fmla="*/ 168 w 374"/>
                <a:gd name="T1" fmla="*/ 374 h 375"/>
                <a:gd name="T2" fmla="*/ 131 w 374"/>
                <a:gd name="T3" fmla="*/ 367 h 375"/>
                <a:gd name="T4" fmla="*/ 98 w 374"/>
                <a:gd name="T5" fmla="*/ 352 h 375"/>
                <a:gd name="T6" fmla="*/ 68 w 374"/>
                <a:gd name="T7" fmla="*/ 332 h 375"/>
                <a:gd name="T8" fmla="*/ 42 w 374"/>
                <a:gd name="T9" fmla="*/ 307 h 375"/>
                <a:gd name="T10" fmla="*/ 23 w 374"/>
                <a:gd name="T11" fmla="*/ 277 h 375"/>
                <a:gd name="T12" fmla="*/ 8 w 374"/>
                <a:gd name="T13" fmla="*/ 242 h 375"/>
                <a:gd name="T14" fmla="*/ 1 w 374"/>
                <a:gd name="T15" fmla="*/ 207 h 375"/>
                <a:gd name="T16" fmla="*/ 1 w 374"/>
                <a:gd name="T17" fmla="*/ 167 h 375"/>
                <a:gd name="T18" fmla="*/ 8 w 374"/>
                <a:gd name="T19" fmla="*/ 132 h 375"/>
                <a:gd name="T20" fmla="*/ 23 w 374"/>
                <a:gd name="T21" fmla="*/ 98 h 375"/>
                <a:gd name="T22" fmla="*/ 42 w 374"/>
                <a:gd name="T23" fmla="*/ 68 h 375"/>
                <a:gd name="T24" fmla="*/ 68 w 374"/>
                <a:gd name="T25" fmla="*/ 43 h 375"/>
                <a:gd name="T26" fmla="*/ 98 w 374"/>
                <a:gd name="T27" fmla="*/ 22 h 375"/>
                <a:gd name="T28" fmla="*/ 131 w 374"/>
                <a:gd name="T29" fmla="*/ 8 h 375"/>
                <a:gd name="T30" fmla="*/ 168 w 374"/>
                <a:gd name="T31" fmla="*/ 1 h 375"/>
                <a:gd name="T32" fmla="*/ 206 w 374"/>
                <a:gd name="T33" fmla="*/ 1 h 375"/>
                <a:gd name="T34" fmla="*/ 242 w 374"/>
                <a:gd name="T35" fmla="*/ 8 h 375"/>
                <a:gd name="T36" fmla="*/ 276 w 374"/>
                <a:gd name="T37" fmla="*/ 22 h 375"/>
                <a:gd name="T38" fmla="*/ 306 w 374"/>
                <a:gd name="T39" fmla="*/ 43 h 375"/>
                <a:gd name="T40" fmla="*/ 331 w 374"/>
                <a:gd name="T41" fmla="*/ 68 h 375"/>
                <a:gd name="T42" fmla="*/ 351 w 374"/>
                <a:gd name="T43" fmla="*/ 98 h 375"/>
                <a:gd name="T44" fmla="*/ 366 w 374"/>
                <a:gd name="T45" fmla="*/ 132 h 375"/>
                <a:gd name="T46" fmla="*/ 373 w 374"/>
                <a:gd name="T47" fmla="*/ 167 h 375"/>
                <a:gd name="T48" fmla="*/ 373 w 374"/>
                <a:gd name="T49" fmla="*/ 207 h 375"/>
                <a:gd name="T50" fmla="*/ 366 w 374"/>
                <a:gd name="T51" fmla="*/ 242 h 375"/>
                <a:gd name="T52" fmla="*/ 351 w 374"/>
                <a:gd name="T53" fmla="*/ 277 h 375"/>
                <a:gd name="T54" fmla="*/ 331 w 374"/>
                <a:gd name="T55" fmla="*/ 307 h 375"/>
                <a:gd name="T56" fmla="*/ 306 w 374"/>
                <a:gd name="T57" fmla="*/ 332 h 375"/>
                <a:gd name="T58" fmla="*/ 276 w 374"/>
                <a:gd name="T59" fmla="*/ 352 h 375"/>
                <a:gd name="T60" fmla="*/ 242 w 374"/>
                <a:gd name="T61" fmla="*/ 367 h 375"/>
                <a:gd name="T62" fmla="*/ 206 w 374"/>
                <a:gd name="T63" fmla="*/ 374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74" h="375">
                  <a:moveTo>
                    <a:pt x="186" y="375"/>
                  </a:moveTo>
                  <a:lnTo>
                    <a:pt x="168" y="374"/>
                  </a:lnTo>
                  <a:lnTo>
                    <a:pt x="148" y="371"/>
                  </a:lnTo>
                  <a:lnTo>
                    <a:pt x="131" y="367"/>
                  </a:lnTo>
                  <a:lnTo>
                    <a:pt x="114" y="360"/>
                  </a:lnTo>
                  <a:lnTo>
                    <a:pt x="98" y="352"/>
                  </a:lnTo>
                  <a:lnTo>
                    <a:pt x="83" y="343"/>
                  </a:lnTo>
                  <a:lnTo>
                    <a:pt x="68" y="332"/>
                  </a:lnTo>
                  <a:lnTo>
                    <a:pt x="55" y="320"/>
                  </a:lnTo>
                  <a:lnTo>
                    <a:pt x="42" y="307"/>
                  </a:lnTo>
                  <a:lnTo>
                    <a:pt x="32" y="292"/>
                  </a:lnTo>
                  <a:lnTo>
                    <a:pt x="23" y="277"/>
                  </a:lnTo>
                  <a:lnTo>
                    <a:pt x="15" y="260"/>
                  </a:lnTo>
                  <a:lnTo>
                    <a:pt x="8" y="242"/>
                  </a:lnTo>
                  <a:lnTo>
                    <a:pt x="3" y="225"/>
                  </a:lnTo>
                  <a:lnTo>
                    <a:pt x="1" y="207"/>
                  </a:lnTo>
                  <a:lnTo>
                    <a:pt x="0" y="187"/>
                  </a:lnTo>
                  <a:lnTo>
                    <a:pt x="1" y="167"/>
                  </a:lnTo>
                  <a:lnTo>
                    <a:pt x="3" y="149"/>
                  </a:lnTo>
                  <a:lnTo>
                    <a:pt x="8" y="132"/>
                  </a:lnTo>
                  <a:lnTo>
                    <a:pt x="15" y="114"/>
                  </a:lnTo>
                  <a:lnTo>
                    <a:pt x="23" y="98"/>
                  </a:lnTo>
                  <a:lnTo>
                    <a:pt x="32" y="82"/>
                  </a:lnTo>
                  <a:lnTo>
                    <a:pt x="42" y="68"/>
                  </a:lnTo>
                  <a:lnTo>
                    <a:pt x="55" y="54"/>
                  </a:lnTo>
                  <a:lnTo>
                    <a:pt x="68" y="43"/>
                  </a:lnTo>
                  <a:lnTo>
                    <a:pt x="83" y="32"/>
                  </a:lnTo>
                  <a:lnTo>
                    <a:pt x="98" y="22"/>
                  </a:lnTo>
                  <a:lnTo>
                    <a:pt x="114" y="15"/>
                  </a:lnTo>
                  <a:lnTo>
                    <a:pt x="131" y="8"/>
                  </a:lnTo>
                  <a:lnTo>
                    <a:pt x="148" y="4"/>
                  </a:lnTo>
                  <a:lnTo>
                    <a:pt x="168" y="1"/>
                  </a:lnTo>
                  <a:lnTo>
                    <a:pt x="186" y="0"/>
                  </a:lnTo>
                  <a:lnTo>
                    <a:pt x="206" y="1"/>
                  </a:lnTo>
                  <a:lnTo>
                    <a:pt x="224" y="4"/>
                  </a:lnTo>
                  <a:lnTo>
                    <a:pt x="242" y="8"/>
                  </a:lnTo>
                  <a:lnTo>
                    <a:pt x="259" y="15"/>
                  </a:lnTo>
                  <a:lnTo>
                    <a:pt x="276" y="22"/>
                  </a:lnTo>
                  <a:lnTo>
                    <a:pt x="291" y="32"/>
                  </a:lnTo>
                  <a:lnTo>
                    <a:pt x="306" y="43"/>
                  </a:lnTo>
                  <a:lnTo>
                    <a:pt x="319" y="54"/>
                  </a:lnTo>
                  <a:lnTo>
                    <a:pt x="331" y="68"/>
                  </a:lnTo>
                  <a:lnTo>
                    <a:pt x="342" y="82"/>
                  </a:lnTo>
                  <a:lnTo>
                    <a:pt x="351" y="98"/>
                  </a:lnTo>
                  <a:lnTo>
                    <a:pt x="359" y="114"/>
                  </a:lnTo>
                  <a:lnTo>
                    <a:pt x="366" y="132"/>
                  </a:lnTo>
                  <a:lnTo>
                    <a:pt x="371" y="149"/>
                  </a:lnTo>
                  <a:lnTo>
                    <a:pt x="373" y="167"/>
                  </a:lnTo>
                  <a:lnTo>
                    <a:pt x="374" y="187"/>
                  </a:lnTo>
                  <a:lnTo>
                    <a:pt x="373" y="207"/>
                  </a:lnTo>
                  <a:lnTo>
                    <a:pt x="371" y="225"/>
                  </a:lnTo>
                  <a:lnTo>
                    <a:pt x="366" y="242"/>
                  </a:lnTo>
                  <a:lnTo>
                    <a:pt x="359" y="260"/>
                  </a:lnTo>
                  <a:lnTo>
                    <a:pt x="351" y="277"/>
                  </a:lnTo>
                  <a:lnTo>
                    <a:pt x="342" y="292"/>
                  </a:lnTo>
                  <a:lnTo>
                    <a:pt x="331" y="307"/>
                  </a:lnTo>
                  <a:lnTo>
                    <a:pt x="319" y="320"/>
                  </a:lnTo>
                  <a:lnTo>
                    <a:pt x="306" y="332"/>
                  </a:lnTo>
                  <a:lnTo>
                    <a:pt x="291" y="343"/>
                  </a:lnTo>
                  <a:lnTo>
                    <a:pt x="276" y="352"/>
                  </a:lnTo>
                  <a:lnTo>
                    <a:pt x="259" y="360"/>
                  </a:lnTo>
                  <a:lnTo>
                    <a:pt x="242" y="367"/>
                  </a:lnTo>
                  <a:lnTo>
                    <a:pt x="224" y="371"/>
                  </a:lnTo>
                  <a:lnTo>
                    <a:pt x="206" y="374"/>
                  </a:lnTo>
                  <a:lnTo>
                    <a:pt x="186" y="375"/>
                  </a:lnTo>
                  <a:close/>
                </a:path>
              </a:pathLst>
            </a:custGeom>
            <a:solidFill>
              <a:srgbClr val="F27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270"/>
            <p:cNvSpPr>
              <a:spLocks/>
            </p:cNvSpPr>
            <p:nvPr/>
          </p:nvSpPr>
          <p:spPr bwMode="auto">
            <a:xfrm>
              <a:off x="2776" y="2063"/>
              <a:ext cx="188" cy="187"/>
            </a:xfrm>
            <a:custGeom>
              <a:avLst/>
              <a:gdLst>
                <a:gd name="T0" fmla="*/ 168 w 374"/>
                <a:gd name="T1" fmla="*/ 1 h 375"/>
                <a:gd name="T2" fmla="*/ 131 w 374"/>
                <a:gd name="T3" fmla="*/ 8 h 375"/>
                <a:gd name="T4" fmla="*/ 98 w 374"/>
                <a:gd name="T5" fmla="*/ 22 h 375"/>
                <a:gd name="T6" fmla="*/ 68 w 374"/>
                <a:gd name="T7" fmla="*/ 43 h 375"/>
                <a:gd name="T8" fmla="*/ 42 w 374"/>
                <a:gd name="T9" fmla="*/ 68 h 375"/>
                <a:gd name="T10" fmla="*/ 23 w 374"/>
                <a:gd name="T11" fmla="*/ 98 h 375"/>
                <a:gd name="T12" fmla="*/ 8 w 374"/>
                <a:gd name="T13" fmla="*/ 132 h 375"/>
                <a:gd name="T14" fmla="*/ 1 w 374"/>
                <a:gd name="T15" fmla="*/ 167 h 375"/>
                <a:gd name="T16" fmla="*/ 1 w 374"/>
                <a:gd name="T17" fmla="*/ 207 h 375"/>
                <a:gd name="T18" fmla="*/ 8 w 374"/>
                <a:gd name="T19" fmla="*/ 242 h 375"/>
                <a:gd name="T20" fmla="*/ 23 w 374"/>
                <a:gd name="T21" fmla="*/ 277 h 375"/>
                <a:gd name="T22" fmla="*/ 42 w 374"/>
                <a:gd name="T23" fmla="*/ 307 h 375"/>
                <a:gd name="T24" fmla="*/ 68 w 374"/>
                <a:gd name="T25" fmla="*/ 332 h 375"/>
                <a:gd name="T26" fmla="*/ 98 w 374"/>
                <a:gd name="T27" fmla="*/ 352 h 375"/>
                <a:gd name="T28" fmla="*/ 131 w 374"/>
                <a:gd name="T29" fmla="*/ 367 h 375"/>
                <a:gd name="T30" fmla="*/ 168 w 374"/>
                <a:gd name="T31" fmla="*/ 374 h 375"/>
                <a:gd name="T32" fmla="*/ 206 w 374"/>
                <a:gd name="T33" fmla="*/ 374 h 375"/>
                <a:gd name="T34" fmla="*/ 242 w 374"/>
                <a:gd name="T35" fmla="*/ 367 h 375"/>
                <a:gd name="T36" fmla="*/ 276 w 374"/>
                <a:gd name="T37" fmla="*/ 352 h 375"/>
                <a:gd name="T38" fmla="*/ 306 w 374"/>
                <a:gd name="T39" fmla="*/ 332 h 375"/>
                <a:gd name="T40" fmla="*/ 331 w 374"/>
                <a:gd name="T41" fmla="*/ 307 h 375"/>
                <a:gd name="T42" fmla="*/ 351 w 374"/>
                <a:gd name="T43" fmla="*/ 277 h 375"/>
                <a:gd name="T44" fmla="*/ 366 w 374"/>
                <a:gd name="T45" fmla="*/ 242 h 375"/>
                <a:gd name="T46" fmla="*/ 373 w 374"/>
                <a:gd name="T47" fmla="*/ 207 h 375"/>
                <a:gd name="T48" fmla="*/ 373 w 374"/>
                <a:gd name="T49" fmla="*/ 167 h 375"/>
                <a:gd name="T50" fmla="*/ 366 w 374"/>
                <a:gd name="T51" fmla="*/ 132 h 375"/>
                <a:gd name="T52" fmla="*/ 351 w 374"/>
                <a:gd name="T53" fmla="*/ 98 h 375"/>
                <a:gd name="T54" fmla="*/ 331 w 374"/>
                <a:gd name="T55" fmla="*/ 68 h 375"/>
                <a:gd name="T56" fmla="*/ 306 w 374"/>
                <a:gd name="T57" fmla="*/ 43 h 375"/>
                <a:gd name="T58" fmla="*/ 276 w 374"/>
                <a:gd name="T59" fmla="*/ 22 h 375"/>
                <a:gd name="T60" fmla="*/ 242 w 374"/>
                <a:gd name="T61" fmla="*/ 8 h 375"/>
                <a:gd name="T62" fmla="*/ 206 w 374"/>
                <a:gd name="T63" fmla="*/ 1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74" h="375">
                  <a:moveTo>
                    <a:pt x="186" y="0"/>
                  </a:moveTo>
                  <a:lnTo>
                    <a:pt x="168" y="1"/>
                  </a:lnTo>
                  <a:lnTo>
                    <a:pt x="148" y="4"/>
                  </a:lnTo>
                  <a:lnTo>
                    <a:pt x="131" y="8"/>
                  </a:lnTo>
                  <a:lnTo>
                    <a:pt x="114" y="15"/>
                  </a:lnTo>
                  <a:lnTo>
                    <a:pt x="98" y="22"/>
                  </a:lnTo>
                  <a:lnTo>
                    <a:pt x="83" y="32"/>
                  </a:lnTo>
                  <a:lnTo>
                    <a:pt x="68" y="43"/>
                  </a:lnTo>
                  <a:lnTo>
                    <a:pt x="55" y="54"/>
                  </a:lnTo>
                  <a:lnTo>
                    <a:pt x="42" y="68"/>
                  </a:lnTo>
                  <a:lnTo>
                    <a:pt x="32" y="82"/>
                  </a:lnTo>
                  <a:lnTo>
                    <a:pt x="23" y="98"/>
                  </a:lnTo>
                  <a:lnTo>
                    <a:pt x="15" y="114"/>
                  </a:lnTo>
                  <a:lnTo>
                    <a:pt x="8" y="132"/>
                  </a:lnTo>
                  <a:lnTo>
                    <a:pt x="3" y="149"/>
                  </a:lnTo>
                  <a:lnTo>
                    <a:pt x="1" y="167"/>
                  </a:lnTo>
                  <a:lnTo>
                    <a:pt x="0" y="187"/>
                  </a:lnTo>
                  <a:lnTo>
                    <a:pt x="1" y="207"/>
                  </a:lnTo>
                  <a:lnTo>
                    <a:pt x="3" y="225"/>
                  </a:lnTo>
                  <a:lnTo>
                    <a:pt x="8" y="242"/>
                  </a:lnTo>
                  <a:lnTo>
                    <a:pt x="15" y="260"/>
                  </a:lnTo>
                  <a:lnTo>
                    <a:pt x="23" y="277"/>
                  </a:lnTo>
                  <a:lnTo>
                    <a:pt x="32" y="292"/>
                  </a:lnTo>
                  <a:lnTo>
                    <a:pt x="42" y="307"/>
                  </a:lnTo>
                  <a:lnTo>
                    <a:pt x="55" y="320"/>
                  </a:lnTo>
                  <a:lnTo>
                    <a:pt x="68" y="332"/>
                  </a:lnTo>
                  <a:lnTo>
                    <a:pt x="83" y="343"/>
                  </a:lnTo>
                  <a:lnTo>
                    <a:pt x="98" y="352"/>
                  </a:lnTo>
                  <a:lnTo>
                    <a:pt x="114" y="360"/>
                  </a:lnTo>
                  <a:lnTo>
                    <a:pt x="131" y="367"/>
                  </a:lnTo>
                  <a:lnTo>
                    <a:pt x="148" y="371"/>
                  </a:lnTo>
                  <a:lnTo>
                    <a:pt x="168" y="374"/>
                  </a:lnTo>
                  <a:lnTo>
                    <a:pt x="186" y="375"/>
                  </a:lnTo>
                  <a:lnTo>
                    <a:pt x="206" y="374"/>
                  </a:lnTo>
                  <a:lnTo>
                    <a:pt x="224" y="371"/>
                  </a:lnTo>
                  <a:lnTo>
                    <a:pt x="242" y="367"/>
                  </a:lnTo>
                  <a:lnTo>
                    <a:pt x="259" y="360"/>
                  </a:lnTo>
                  <a:lnTo>
                    <a:pt x="276" y="352"/>
                  </a:lnTo>
                  <a:lnTo>
                    <a:pt x="291" y="343"/>
                  </a:lnTo>
                  <a:lnTo>
                    <a:pt x="306" y="332"/>
                  </a:lnTo>
                  <a:lnTo>
                    <a:pt x="319" y="320"/>
                  </a:lnTo>
                  <a:lnTo>
                    <a:pt x="331" y="307"/>
                  </a:lnTo>
                  <a:lnTo>
                    <a:pt x="342" y="292"/>
                  </a:lnTo>
                  <a:lnTo>
                    <a:pt x="351" y="277"/>
                  </a:lnTo>
                  <a:lnTo>
                    <a:pt x="359" y="260"/>
                  </a:lnTo>
                  <a:lnTo>
                    <a:pt x="366" y="242"/>
                  </a:lnTo>
                  <a:lnTo>
                    <a:pt x="371" y="225"/>
                  </a:lnTo>
                  <a:lnTo>
                    <a:pt x="373" y="207"/>
                  </a:lnTo>
                  <a:lnTo>
                    <a:pt x="374" y="187"/>
                  </a:lnTo>
                  <a:lnTo>
                    <a:pt x="373" y="167"/>
                  </a:lnTo>
                  <a:lnTo>
                    <a:pt x="371" y="149"/>
                  </a:lnTo>
                  <a:lnTo>
                    <a:pt x="366" y="132"/>
                  </a:lnTo>
                  <a:lnTo>
                    <a:pt x="359" y="114"/>
                  </a:lnTo>
                  <a:lnTo>
                    <a:pt x="351" y="98"/>
                  </a:lnTo>
                  <a:lnTo>
                    <a:pt x="342" y="82"/>
                  </a:lnTo>
                  <a:lnTo>
                    <a:pt x="331" y="68"/>
                  </a:lnTo>
                  <a:lnTo>
                    <a:pt x="319" y="54"/>
                  </a:lnTo>
                  <a:lnTo>
                    <a:pt x="306" y="43"/>
                  </a:lnTo>
                  <a:lnTo>
                    <a:pt x="291" y="32"/>
                  </a:lnTo>
                  <a:lnTo>
                    <a:pt x="276" y="22"/>
                  </a:lnTo>
                  <a:lnTo>
                    <a:pt x="259" y="15"/>
                  </a:lnTo>
                  <a:lnTo>
                    <a:pt x="242" y="8"/>
                  </a:lnTo>
                  <a:lnTo>
                    <a:pt x="224" y="4"/>
                  </a:lnTo>
                  <a:lnTo>
                    <a:pt x="206" y="1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F484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271"/>
            <p:cNvSpPr>
              <a:spLocks/>
            </p:cNvSpPr>
            <p:nvPr/>
          </p:nvSpPr>
          <p:spPr bwMode="auto">
            <a:xfrm>
              <a:off x="2792" y="2079"/>
              <a:ext cx="155" cy="154"/>
            </a:xfrm>
            <a:custGeom>
              <a:avLst/>
              <a:gdLst>
                <a:gd name="T0" fmla="*/ 154 w 310"/>
                <a:gd name="T1" fmla="*/ 309 h 309"/>
                <a:gd name="T2" fmla="*/ 123 w 310"/>
                <a:gd name="T3" fmla="*/ 306 h 309"/>
                <a:gd name="T4" fmla="*/ 94 w 310"/>
                <a:gd name="T5" fmla="*/ 297 h 309"/>
                <a:gd name="T6" fmla="*/ 68 w 310"/>
                <a:gd name="T7" fmla="*/ 283 h 309"/>
                <a:gd name="T8" fmla="*/ 45 w 310"/>
                <a:gd name="T9" fmla="*/ 264 h 309"/>
                <a:gd name="T10" fmla="*/ 26 w 310"/>
                <a:gd name="T11" fmla="*/ 241 h 309"/>
                <a:gd name="T12" fmla="*/ 13 w 310"/>
                <a:gd name="T13" fmla="*/ 215 h 309"/>
                <a:gd name="T14" fmla="*/ 3 w 310"/>
                <a:gd name="T15" fmla="*/ 186 h 309"/>
                <a:gd name="T16" fmla="*/ 0 w 310"/>
                <a:gd name="T17" fmla="*/ 155 h 309"/>
                <a:gd name="T18" fmla="*/ 3 w 310"/>
                <a:gd name="T19" fmla="*/ 124 h 309"/>
                <a:gd name="T20" fmla="*/ 13 w 310"/>
                <a:gd name="T21" fmla="*/ 95 h 309"/>
                <a:gd name="T22" fmla="*/ 26 w 310"/>
                <a:gd name="T23" fmla="*/ 68 h 309"/>
                <a:gd name="T24" fmla="*/ 45 w 310"/>
                <a:gd name="T25" fmla="*/ 45 h 309"/>
                <a:gd name="T26" fmla="*/ 68 w 310"/>
                <a:gd name="T27" fmla="*/ 27 h 309"/>
                <a:gd name="T28" fmla="*/ 94 w 310"/>
                <a:gd name="T29" fmla="*/ 13 h 309"/>
                <a:gd name="T30" fmla="*/ 123 w 310"/>
                <a:gd name="T31" fmla="*/ 4 h 309"/>
                <a:gd name="T32" fmla="*/ 154 w 310"/>
                <a:gd name="T33" fmla="*/ 0 h 309"/>
                <a:gd name="T34" fmla="*/ 185 w 310"/>
                <a:gd name="T35" fmla="*/ 4 h 309"/>
                <a:gd name="T36" fmla="*/ 215 w 310"/>
                <a:gd name="T37" fmla="*/ 13 h 309"/>
                <a:gd name="T38" fmla="*/ 242 w 310"/>
                <a:gd name="T39" fmla="*/ 27 h 309"/>
                <a:gd name="T40" fmla="*/ 265 w 310"/>
                <a:gd name="T41" fmla="*/ 45 h 309"/>
                <a:gd name="T42" fmla="*/ 283 w 310"/>
                <a:gd name="T43" fmla="*/ 68 h 309"/>
                <a:gd name="T44" fmla="*/ 297 w 310"/>
                <a:gd name="T45" fmla="*/ 95 h 309"/>
                <a:gd name="T46" fmla="*/ 306 w 310"/>
                <a:gd name="T47" fmla="*/ 124 h 309"/>
                <a:gd name="T48" fmla="*/ 310 w 310"/>
                <a:gd name="T49" fmla="*/ 155 h 309"/>
                <a:gd name="T50" fmla="*/ 306 w 310"/>
                <a:gd name="T51" fmla="*/ 186 h 309"/>
                <a:gd name="T52" fmla="*/ 297 w 310"/>
                <a:gd name="T53" fmla="*/ 215 h 309"/>
                <a:gd name="T54" fmla="*/ 283 w 310"/>
                <a:gd name="T55" fmla="*/ 241 h 309"/>
                <a:gd name="T56" fmla="*/ 265 w 310"/>
                <a:gd name="T57" fmla="*/ 264 h 309"/>
                <a:gd name="T58" fmla="*/ 242 w 310"/>
                <a:gd name="T59" fmla="*/ 283 h 309"/>
                <a:gd name="T60" fmla="*/ 215 w 310"/>
                <a:gd name="T61" fmla="*/ 297 h 309"/>
                <a:gd name="T62" fmla="*/ 185 w 310"/>
                <a:gd name="T63" fmla="*/ 306 h 309"/>
                <a:gd name="T64" fmla="*/ 154 w 310"/>
                <a:gd name="T65" fmla="*/ 309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0" h="309">
                  <a:moveTo>
                    <a:pt x="154" y="309"/>
                  </a:moveTo>
                  <a:lnTo>
                    <a:pt x="123" y="306"/>
                  </a:lnTo>
                  <a:lnTo>
                    <a:pt x="94" y="297"/>
                  </a:lnTo>
                  <a:lnTo>
                    <a:pt x="68" y="283"/>
                  </a:lnTo>
                  <a:lnTo>
                    <a:pt x="45" y="264"/>
                  </a:lnTo>
                  <a:lnTo>
                    <a:pt x="26" y="241"/>
                  </a:lnTo>
                  <a:lnTo>
                    <a:pt x="13" y="215"/>
                  </a:lnTo>
                  <a:lnTo>
                    <a:pt x="3" y="186"/>
                  </a:lnTo>
                  <a:lnTo>
                    <a:pt x="0" y="155"/>
                  </a:lnTo>
                  <a:lnTo>
                    <a:pt x="3" y="124"/>
                  </a:lnTo>
                  <a:lnTo>
                    <a:pt x="13" y="95"/>
                  </a:lnTo>
                  <a:lnTo>
                    <a:pt x="26" y="68"/>
                  </a:lnTo>
                  <a:lnTo>
                    <a:pt x="45" y="45"/>
                  </a:lnTo>
                  <a:lnTo>
                    <a:pt x="68" y="27"/>
                  </a:lnTo>
                  <a:lnTo>
                    <a:pt x="94" y="13"/>
                  </a:lnTo>
                  <a:lnTo>
                    <a:pt x="123" y="4"/>
                  </a:lnTo>
                  <a:lnTo>
                    <a:pt x="154" y="0"/>
                  </a:lnTo>
                  <a:lnTo>
                    <a:pt x="185" y="4"/>
                  </a:lnTo>
                  <a:lnTo>
                    <a:pt x="215" y="13"/>
                  </a:lnTo>
                  <a:lnTo>
                    <a:pt x="242" y="27"/>
                  </a:lnTo>
                  <a:lnTo>
                    <a:pt x="265" y="45"/>
                  </a:lnTo>
                  <a:lnTo>
                    <a:pt x="283" y="68"/>
                  </a:lnTo>
                  <a:lnTo>
                    <a:pt x="297" y="95"/>
                  </a:lnTo>
                  <a:lnTo>
                    <a:pt x="306" y="124"/>
                  </a:lnTo>
                  <a:lnTo>
                    <a:pt x="310" y="155"/>
                  </a:lnTo>
                  <a:lnTo>
                    <a:pt x="306" y="186"/>
                  </a:lnTo>
                  <a:lnTo>
                    <a:pt x="297" y="215"/>
                  </a:lnTo>
                  <a:lnTo>
                    <a:pt x="283" y="241"/>
                  </a:lnTo>
                  <a:lnTo>
                    <a:pt x="265" y="264"/>
                  </a:lnTo>
                  <a:lnTo>
                    <a:pt x="242" y="283"/>
                  </a:lnTo>
                  <a:lnTo>
                    <a:pt x="215" y="297"/>
                  </a:lnTo>
                  <a:lnTo>
                    <a:pt x="185" y="306"/>
                  </a:lnTo>
                  <a:lnTo>
                    <a:pt x="154" y="309"/>
                  </a:lnTo>
                  <a:close/>
                </a:path>
              </a:pathLst>
            </a:custGeom>
            <a:solidFill>
              <a:srgbClr val="F484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272"/>
            <p:cNvSpPr>
              <a:spLocks/>
            </p:cNvSpPr>
            <p:nvPr/>
          </p:nvSpPr>
          <p:spPr bwMode="auto">
            <a:xfrm>
              <a:off x="2792" y="2079"/>
              <a:ext cx="155" cy="154"/>
            </a:xfrm>
            <a:custGeom>
              <a:avLst/>
              <a:gdLst>
                <a:gd name="T0" fmla="*/ 154 w 310"/>
                <a:gd name="T1" fmla="*/ 0 h 309"/>
                <a:gd name="T2" fmla="*/ 123 w 310"/>
                <a:gd name="T3" fmla="*/ 4 h 309"/>
                <a:gd name="T4" fmla="*/ 94 w 310"/>
                <a:gd name="T5" fmla="*/ 13 h 309"/>
                <a:gd name="T6" fmla="*/ 68 w 310"/>
                <a:gd name="T7" fmla="*/ 27 h 309"/>
                <a:gd name="T8" fmla="*/ 45 w 310"/>
                <a:gd name="T9" fmla="*/ 45 h 309"/>
                <a:gd name="T10" fmla="*/ 26 w 310"/>
                <a:gd name="T11" fmla="*/ 68 h 309"/>
                <a:gd name="T12" fmla="*/ 13 w 310"/>
                <a:gd name="T13" fmla="*/ 95 h 309"/>
                <a:gd name="T14" fmla="*/ 3 w 310"/>
                <a:gd name="T15" fmla="*/ 124 h 309"/>
                <a:gd name="T16" fmla="*/ 0 w 310"/>
                <a:gd name="T17" fmla="*/ 155 h 309"/>
                <a:gd name="T18" fmla="*/ 3 w 310"/>
                <a:gd name="T19" fmla="*/ 186 h 309"/>
                <a:gd name="T20" fmla="*/ 13 w 310"/>
                <a:gd name="T21" fmla="*/ 215 h 309"/>
                <a:gd name="T22" fmla="*/ 26 w 310"/>
                <a:gd name="T23" fmla="*/ 241 h 309"/>
                <a:gd name="T24" fmla="*/ 45 w 310"/>
                <a:gd name="T25" fmla="*/ 264 h 309"/>
                <a:gd name="T26" fmla="*/ 68 w 310"/>
                <a:gd name="T27" fmla="*/ 283 h 309"/>
                <a:gd name="T28" fmla="*/ 94 w 310"/>
                <a:gd name="T29" fmla="*/ 297 h 309"/>
                <a:gd name="T30" fmla="*/ 123 w 310"/>
                <a:gd name="T31" fmla="*/ 306 h 309"/>
                <a:gd name="T32" fmla="*/ 154 w 310"/>
                <a:gd name="T33" fmla="*/ 309 h 309"/>
                <a:gd name="T34" fmla="*/ 185 w 310"/>
                <a:gd name="T35" fmla="*/ 306 h 309"/>
                <a:gd name="T36" fmla="*/ 215 w 310"/>
                <a:gd name="T37" fmla="*/ 297 h 309"/>
                <a:gd name="T38" fmla="*/ 242 w 310"/>
                <a:gd name="T39" fmla="*/ 283 h 309"/>
                <a:gd name="T40" fmla="*/ 265 w 310"/>
                <a:gd name="T41" fmla="*/ 264 h 309"/>
                <a:gd name="T42" fmla="*/ 283 w 310"/>
                <a:gd name="T43" fmla="*/ 241 h 309"/>
                <a:gd name="T44" fmla="*/ 297 w 310"/>
                <a:gd name="T45" fmla="*/ 215 h 309"/>
                <a:gd name="T46" fmla="*/ 306 w 310"/>
                <a:gd name="T47" fmla="*/ 186 h 309"/>
                <a:gd name="T48" fmla="*/ 310 w 310"/>
                <a:gd name="T49" fmla="*/ 155 h 309"/>
                <a:gd name="T50" fmla="*/ 306 w 310"/>
                <a:gd name="T51" fmla="*/ 124 h 309"/>
                <a:gd name="T52" fmla="*/ 297 w 310"/>
                <a:gd name="T53" fmla="*/ 95 h 309"/>
                <a:gd name="T54" fmla="*/ 283 w 310"/>
                <a:gd name="T55" fmla="*/ 68 h 309"/>
                <a:gd name="T56" fmla="*/ 265 w 310"/>
                <a:gd name="T57" fmla="*/ 45 h 309"/>
                <a:gd name="T58" fmla="*/ 242 w 310"/>
                <a:gd name="T59" fmla="*/ 27 h 309"/>
                <a:gd name="T60" fmla="*/ 215 w 310"/>
                <a:gd name="T61" fmla="*/ 13 h 309"/>
                <a:gd name="T62" fmla="*/ 185 w 310"/>
                <a:gd name="T63" fmla="*/ 4 h 309"/>
                <a:gd name="T64" fmla="*/ 154 w 310"/>
                <a:gd name="T65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0" h="309">
                  <a:moveTo>
                    <a:pt x="154" y="0"/>
                  </a:moveTo>
                  <a:lnTo>
                    <a:pt x="123" y="4"/>
                  </a:lnTo>
                  <a:lnTo>
                    <a:pt x="94" y="13"/>
                  </a:lnTo>
                  <a:lnTo>
                    <a:pt x="68" y="27"/>
                  </a:lnTo>
                  <a:lnTo>
                    <a:pt x="45" y="45"/>
                  </a:lnTo>
                  <a:lnTo>
                    <a:pt x="26" y="68"/>
                  </a:lnTo>
                  <a:lnTo>
                    <a:pt x="13" y="95"/>
                  </a:lnTo>
                  <a:lnTo>
                    <a:pt x="3" y="124"/>
                  </a:lnTo>
                  <a:lnTo>
                    <a:pt x="0" y="155"/>
                  </a:lnTo>
                  <a:lnTo>
                    <a:pt x="3" y="186"/>
                  </a:lnTo>
                  <a:lnTo>
                    <a:pt x="13" y="215"/>
                  </a:lnTo>
                  <a:lnTo>
                    <a:pt x="26" y="241"/>
                  </a:lnTo>
                  <a:lnTo>
                    <a:pt x="45" y="264"/>
                  </a:lnTo>
                  <a:lnTo>
                    <a:pt x="68" y="283"/>
                  </a:lnTo>
                  <a:lnTo>
                    <a:pt x="94" y="297"/>
                  </a:lnTo>
                  <a:lnTo>
                    <a:pt x="123" y="306"/>
                  </a:lnTo>
                  <a:lnTo>
                    <a:pt x="154" y="309"/>
                  </a:lnTo>
                  <a:lnTo>
                    <a:pt x="185" y="306"/>
                  </a:lnTo>
                  <a:lnTo>
                    <a:pt x="215" y="297"/>
                  </a:lnTo>
                  <a:lnTo>
                    <a:pt x="242" y="283"/>
                  </a:lnTo>
                  <a:lnTo>
                    <a:pt x="265" y="264"/>
                  </a:lnTo>
                  <a:lnTo>
                    <a:pt x="283" y="241"/>
                  </a:lnTo>
                  <a:lnTo>
                    <a:pt x="297" y="215"/>
                  </a:lnTo>
                  <a:lnTo>
                    <a:pt x="306" y="186"/>
                  </a:lnTo>
                  <a:lnTo>
                    <a:pt x="310" y="155"/>
                  </a:lnTo>
                  <a:lnTo>
                    <a:pt x="306" y="124"/>
                  </a:lnTo>
                  <a:lnTo>
                    <a:pt x="297" y="95"/>
                  </a:lnTo>
                  <a:lnTo>
                    <a:pt x="283" y="68"/>
                  </a:lnTo>
                  <a:lnTo>
                    <a:pt x="265" y="45"/>
                  </a:lnTo>
                  <a:lnTo>
                    <a:pt x="242" y="27"/>
                  </a:lnTo>
                  <a:lnTo>
                    <a:pt x="215" y="13"/>
                  </a:lnTo>
                  <a:lnTo>
                    <a:pt x="185" y="4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F78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273"/>
            <p:cNvSpPr>
              <a:spLocks/>
            </p:cNvSpPr>
            <p:nvPr/>
          </p:nvSpPr>
          <p:spPr bwMode="auto">
            <a:xfrm>
              <a:off x="2809" y="2095"/>
              <a:ext cx="122" cy="122"/>
            </a:xfrm>
            <a:custGeom>
              <a:avLst/>
              <a:gdLst>
                <a:gd name="T0" fmla="*/ 122 w 246"/>
                <a:gd name="T1" fmla="*/ 244 h 244"/>
                <a:gd name="T2" fmla="*/ 98 w 246"/>
                <a:gd name="T3" fmla="*/ 242 h 244"/>
                <a:gd name="T4" fmla="*/ 75 w 246"/>
                <a:gd name="T5" fmla="*/ 235 h 244"/>
                <a:gd name="T6" fmla="*/ 54 w 246"/>
                <a:gd name="T7" fmla="*/ 223 h 244"/>
                <a:gd name="T8" fmla="*/ 36 w 246"/>
                <a:gd name="T9" fmla="*/ 208 h 244"/>
                <a:gd name="T10" fmla="*/ 21 w 246"/>
                <a:gd name="T11" fmla="*/ 190 h 244"/>
                <a:gd name="T12" fmla="*/ 9 w 246"/>
                <a:gd name="T13" fmla="*/ 169 h 244"/>
                <a:gd name="T14" fmla="*/ 2 w 246"/>
                <a:gd name="T15" fmla="*/ 146 h 244"/>
                <a:gd name="T16" fmla="*/ 0 w 246"/>
                <a:gd name="T17" fmla="*/ 122 h 244"/>
                <a:gd name="T18" fmla="*/ 2 w 246"/>
                <a:gd name="T19" fmla="*/ 98 h 244"/>
                <a:gd name="T20" fmla="*/ 9 w 246"/>
                <a:gd name="T21" fmla="*/ 75 h 244"/>
                <a:gd name="T22" fmla="*/ 21 w 246"/>
                <a:gd name="T23" fmla="*/ 54 h 244"/>
                <a:gd name="T24" fmla="*/ 36 w 246"/>
                <a:gd name="T25" fmla="*/ 35 h 244"/>
                <a:gd name="T26" fmla="*/ 54 w 246"/>
                <a:gd name="T27" fmla="*/ 20 h 244"/>
                <a:gd name="T28" fmla="*/ 75 w 246"/>
                <a:gd name="T29" fmla="*/ 9 h 244"/>
                <a:gd name="T30" fmla="*/ 98 w 246"/>
                <a:gd name="T31" fmla="*/ 2 h 244"/>
                <a:gd name="T32" fmla="*/ 122 w 246"/>
                <a:gd name="T33" fmla="*/ 0 h 244"/>
                <a:gd name="T34" fmla="*/ 148 w 246"/>
                <a:gd name="T35" fmla="*/ 2 h 244"/>
                <a:gd name="T36" fmla="*/ 171 w 246"/>
                <a:gd name="T37" fmla="*/ 9 h 244"/>
                <a:gd name="T38" fmla="*/ 191 w 246"/>
                <a:gd name="T39" fmla="*/ 20 h 244"/>
                <a:gd name="T40" fmla="*/ 210 w 246"/>
                <a:gd name="T41" fmla="*/ 35 h 244"/>
                <a:gd name="T42" fmla="*/ 225 w 246"/>
                <a:gd name="T43" fmla="*/ 54 h 244"/>
                <a:gd name="T44" fmla="*/ 236 w 246"/>
                <a:gd name="T45" fmla="*/ 75 h 244"/>
                <a:gd name="T46" fmla="*/ 243 w 246"/>
                <a:gd name="T47" fmla="*/ 98 h 244"/>
                <a:gd name="T48" fmla="*/ 246 w 246"/>
                <a:gd name="T49" fmla="*/ 122 h 244"/>
                <a:gd name="T50" fmla="*/ 243 w 246"/>
                <a:gd name="T51" fmla="*/ 146 h 244"/>
                <a:gd name="T52" fmla="*/ 236 w 246"/>
                <a:gd name="T53" fmla="*/ 169 h 244"/>
                <a:gd name="T54" fmla="*/ 225 w 246"/>
                <a:gd name="T55" fmla="*/ 190 h 244"/>
                <a:gd name="T56" fmla="*/ 210 w 246"/>
                <a:gd name="T57" fmla="*/ 208 h 244"/>
                <a:gd name="T58" fmla="*/ 191 w 246"/>
                <a:gd name="T59" fmla="*/ 223 h 244"/>
                <a:gd name="T60" fmla="*/ 171 w 246"/>
                <a:gd name="T61" fmla="*/ 235 h 244"/>
                <a:gd name="T62" fmla="*/ 148 w 246"/>
                <a:gd name="T63" fmla="*/ 242 h 244"/>
                <a:gd name="T64" fmla="*/ 122 w 246"/>
                <a:gd name="T6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6" h="244">
                  <a:moveTo>
                    <a:pt x="122" y="244"/>
                  </a:moveTo>
                  <a:lnTo>
                    <a:pt x="98" y="242"/>
                  </a:lnTo>
                  <a:lnTo>
                    <a:pt x="75" y="235"/>
                  </a:lnTo>
                  <a:lnTo>
                    <a:pt x="54" y="223"/>
                  </a:lnTo>
                  <a:lnTo>
                    <a:pt x="36" y="208"/>
                  </a:lnTo>
                  <a:lnTo>
                    <a:pt x="21" y="190"/>
                  </a:lnTo>
                  <a:lnTo>
                    <a:pt x="9" y="169"/>
                  </a:lnTo>
                  <a:lnTo>
                    <a:pt x="2" y="146"/>
                  </a:lnTo>
                  <a:lnTo>
                    <a:pt x="0" y="122"/>
                  </a:lnTo>
                  <a:lnTo>
                    <a:pt x="2" y="98"/>
                  </a:lnTo>
                  <a:lnTo>
                    <a:pt x="9" y="75"/>
                  </a:lnTo>
                  <a:lnTo>
                    <a:pt x="21" y="54"/>
                  </a:lnTo>
                  <a:lnTo>
                    <a:pt x="36" y="35"/>
                  </a:lnTo>
                  <a:lnTo>
                    <a:pt x="54" y="20"/>
                  </a:lnTo>
                  <a:lnTo>
                    <a:pt x="75" y="9"/>
                  </a:lnTo>
                  <a:lnTo>
                    <a:pt x="98" y="2"/>
                  </a:lnTo>
                  <a:lnTo>
                    <a:pt x="122" y="0"/>
                  </a:lnTo>
                  <a:lnTo>
                    <a:pt x="148" y="2"/>
                  </a:lnTo>
                  <a:lnTo>
                    <a:pt x="171" y="9"/>
                  </a:lnTo>
                  <a:lnTo>
                    <a:pt x="191" y="20"/>
                  </a:lnTo>
                  <a:lnTo>
                    <a:pt x="210" y="35"/>
                  </a:lnTo>
                  <a:lnTo>
                    <a:pt x="225" y="54"/>
                  </a:lnTo>
                  <a:lnTo>
                    <a:pt x="236" y="75"/>
                  </a:lnTo>
                  <a:lnTo>
                    <a:pt x="243" y="98"/>
                  </a:lnTo>
                  <a:lnTo>
                    <a:pt x="246" y="122"/>
                  </a:lnTo>
                  <a:lnTo>
                    <a:pt x="243" y="146"/>
                  </a:lnTo>
                  <a:lnTo>
                    <a:pt x="236" y="169"/>
                  </a:lnTo>
                  <a:lnTo>
                    <a:pt x="225" y="190"/>
                  </a:lnTo>
                  <a:lnTo>
                    <a:pt x="210" y="208"/>
                  </a:lnTo>
                  <a:lnTo>
                    <a:pt x="191" y="223"/>
                  </a:lnTo>
                  <a:lnTo>
                    <a:pt x="171" y="235"/>
                  </a:lnTo>
                  <a:lnTo>
                    <a:pt x="148" y="242"/>
                  </a:lnTo>
                  <a:lnTo>
                    <a:pt x="122" y="244"/>
                  </a:lnTo>
                  <a:close/>
                </a:path>
              </a:pathLst>
            </a:custGeom>
            <a:solidFill>
              <a:srgbClr val="F78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274"/>
            <p:cNvSpPr>
              <a:spLocks/>
            </p:cNvSpPr>
            <p:nvPr/>
          </p:nvSpPr>
          <p:spPr bwMode="auto">
            <a:xfrm>
              <a:off x="2809" y="2095"/>
              <a:ext cx="122" cy="122"/>
            </a:xfrm>
            <a:custGeom>
              <a:avLst/>
              <a:gdLst>
                <a:gd name="T0" fmla="*/ 122 w 246"/>
                <a:gd name="T1" fmla="*/ 0 h 244"/>
                <a:gd name="T2" fmla="*/ 98 w 246"/>
                <a:gd name="T3" fmla="*/ 2 h 244"/>
                <a:gd name="T4" fmla="*/ 75 w 246"/>
                <a:gd name="T5" fmla="*/ 9 h 244"/>
                <a:gd name="T6" fmla="*/ 54 w 246"/>
                <a:gd name="T7" fmla="*/ 20 h 244"/>
                <a:gd name="T8" fmla="*/ 36 w 246"/>
                <a:gd name="T9" fmla="*/ 35 h 244"/>
                <a:gd name="T10" fmla="*/ 21 w 246"/>
                <a:gd name="T11" fmla="*/ 54 h 244"/>
                <a:gd name="T12" fmla="*/ 9 w 246"/>
                <a:gd name="T13" fmla="*/ 75 h 244"/>
                <a:gd name="T14" fmla="*/ 2 w 246"/>
                <a:gd name="T15" fmla="*/ 98 h 244"/>
                <a:gd name="T16" fmla="*/ 0 w 246"/>
                <a:gd name="T17" fmla="*/ 122 h 244"/>
                <a:gd name="T18" fmla="*/ 2 w 246"/>
                <a:gd name="T19" fmla="*/ 146 h 244"/>
                <a:gd name="T20" fmla="*/ 9 w 246"/>
                <a:gd name="T21" fmla="*/ 169 h 244"/>
                <a:gd name="T22" fmla="*/ 21 w 246"/>
                <a:gd name="T23" fmla="*/ 190 h 244"/>
                <a:gd name="T24" fmla="*/ 36 w 246"/>
                <a:gd name="T25" fmla="*/ 208 h 244"/>
                <a:gd name="T26" fmla="*/ 54 w 246"/>
                <a:gd name="T27" fmla="*/ 223 h 244"/>
                <a:gd name="T28" fmla="*/ 75 w 246"/>
                <a:gd name="T29" fmla="*/ 235 h 244"/>
                <a:gd name="T30" fmla="*/ 98 w 246"/>
                <a:gd name="T31" fmla="*/ 242 h 244"/>
                <a:gd name="T32" fmla="*/ 122 w 246"/>
                <a:gd name="T33" fmla="*/ 244 h 244"/>
                <a:gd name="T34" fmla="*/ 148 w 246"/>
                <a:gd name="T35" fmla="*/ 242 h 244"/>
                <a:gd name="T36" fmla="*/ 171 w 246"/>
                <a:gd name="T37" fmla="*/ 235 h 244"/>
                <a:gd name="T38" fmla="*/ 191 w 246"/>
                <a:gd name="T39" fmla="*/ 223 h 244"/>
                <a:gd name="T40" fmla="*/ 210 w 246"/>
                <a:gd name="T41" fmla="*/ 208 h 244"/>
                <a:gd name="T42" fmla="*/ 225 w 246"/>
                <a:gd name="T43" fmla="*/ 190 h 244"/>
                <a:gd name="T44" fmla="*/ 236 w 246"/>
                <a:gd name="T45" fmla="*/ 169 h 244"/>
                <a:gd name="T46" fmla="*/ 243 w 246"/>
                <a:gd name="T47" fmla="*/ 146 h 244"/>
                <a:gd name="T48" fmla="*/ 246 w 246"/>
                <a:gd name="T49" fmla="*/ 122 h 244"/>
                <a:gd name="T50" fmla="*/ 243 w 246"/>
                <a:gd name="T51" fmla="*/ 98 h 244"/>
                <a:gd name="T52" fmla="*/ 236 w 246"/>
                <a:gd name="T53" fmla="*/ 75 h 244"/>
                <a:gd name="T54" fmla="*/ 225 w 246"/>
                <a:gd name="T55" fmla="*/ 54 h 244"/>
                <a:gd name="T56" fmla="*/ 210 w 246"/>
                <a:gd name="T57" fmla="*/ 35 h 244"/>
                <a:gd name="T58" fmla="*/ 191 w 246"/>
                <a:gd name="T59" fmla="*/ 20 h 244"/>
                <a:gd name="T60" fmla="*/ 171 w 246"/>
                <a:gd name="T61" fmla="*/ 9 h 244"/>
                <a:gd name="T62" fmla="*/ 148 w 246"/>
                <a:gd name="T63" fmla="*/ 2 h 244"/>
                <a:gd name="T64" fmla="*/ 122 w 246"/>
                <a:gd name="T65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6" h="244">
                  <a:moveTo>
                    <a:pt x="122" y="0"/>
                  </a:moveTo>
                  <a:lnTo>
                    <a:pt x="98" y="2"/>
                  </a:lnTo>
                  <a:lnTo>
                    <a:pt x="75" y="9"/>
                  </a:lnTo>
                  <a:lnTo>
                    <a:pt x="54" y="20"/>
                  </a:lnTo>
                  <a:lnTo>
                    <a:pt x="36" y="35"/>
                  </a:lnTo>
                  <a:lnTo>
                    <a:pt x="21" y="54"/>
                  </a:lnTo>
                  <a:lnTo>
                    <a:pt x="9" y="75"/>
                  </a:lnTo>
                  <a:lnTo>
                    <a:pt x="2" y="98"/>
                  </a:lnTo>
                  <a:lnTo>
                    <a:pt x="0" y="122"/>
                  </a:lnTo>
                  <a:lnTo>
                    <a:pt x="2" y="146"/>
                  </a:lnTo>
                  <a:lnTo>
                    <a:pt x="9" y="169"/>
                  </a:lnTo>
                  <a:lnTo>
                    <a:pt x="21" y="190"/>
                  </a:lnTo>
                  <a:lnTo>
                    <a:pt x="36" y="208"/>
                  </a:lnTo>
                  <a:lnTo>
                    <a:pt x="54" y="223"/>
                  </a:lnTo>
                  <a:lnTo>
                    <a:pt x="75" y="235"/>
                  </a:lnTo>
                  <a:lnTo>
                    <a:pt x="98" y="242"/>
                  </a:lnTo>
                  <a:lnTo>
                    <a:pt x="122" y="244"/>
                  </a:lnTo>
                  <a:lnTo>
                    <a:pt x="148" y="242"/>
                  </a:lnTo>
                  <a:lnTo>
                    <a:pt x="171" y="235"/>
                  </a:lnTo>
                  <a:lnTo>
                    <a:pt x="191" y="223"/>
                  </a:lnTo>
                  <a:lnTo>
                    <a:pt x="210" y="208"/>
                  </a:lnTo>
                  <a:lnTo>
                    <a:pt x="225" y="190"/>
                  </a:lnTo>
                  <a:lnTo>
                    <a:pt x="236" y="169"/>
                  </a:lnTo>
                  <a:lnTo>
                    <a:pt x="243" y="146"/>
                  </a:lnTo>
                  <a:lnTo>
                    <a:pt x="246" y="122"/>
                  </a:lnTo>
                  <a:lnTo>
                    <a:pt x="243" y="98"/>
                  </a:lnTo>
                  <a:lnTo>
                    <a:pt x="236" y="75"/>
                  </a:lnTo>
                  <a:lnTo>
                    <a:pt x="225" y="54"/>
                  </a:lnTo>
                  <a:lnTo>
                    <a:pt x="210" y="35"/>
                  </a:lnTo>
                  <a:lnTo>
                    <a:pt x="191" y="20"/>
                  </a:lnTo>
                  <a:lnTo>
                    <a:pt x="171" y="9"/>
                  </a:lnTo>
                  <a:lnTo>
                    <a:pt x="148" y="2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F98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275"/>
            <p:cNvSpPr>
              <a:spLocks/>
            </p:cNvSpPr>
            <p:nvPr/>
          </p:nvSpPr>
          <p:spPr bwMode="auto">
            <a:xfrm>
              <a:off x="2825" y="2111"/>
              <a:ext cx="90" cy="90"/>
            </a:xfrm>
            <a:custGeom>
              <a:avLst/>
              <a:gdLst>
                <a:gd name="T0" fmla="*/ 90 w 180"/>
                <a:gd name="T1" fmla="*/ 180 h 180"/>
                <a:gd name="T2" fmla="*/ 72 w 180"/>
                <a:gd name="T3" fmla="*/ 178 h 180"/>
                <a:gd name="T4" fmla="*/ 56 w 180"/>
                <a:gd name="T5" fmla="*/ 173 h 180"/>
                <a:gd name="T6" fmla="*/ 40 w 180"/>
                <a:gd name="T7" fmla="*/ 165 h 180"/>
                <a:gd name="T8" fmla="*/ 27 w 180"/>
                <a:gd name="T9" fmla="*/ 153 h 180"/>
                <a:gd name="T10" fmla="*/ 15 w 180"/>
                <a:gd name="T11" fmla="*/ 141 h 180"/>
                <a:gd name="T12" fmla="*/ 7 w 180"/>
                <a:gd name="T13" fmla="*/ 125 h 180"/>
                <a:gd name="T14" fmla="*/ 3 w 180"/>
                <a:gd name="T15" fmla="*/ 108 h 180"/>
                <a:gd name="T16" fmla="*/ 0 w 180"/>
                <a:gd name="T17" fmla="*/ 90 h 180"/>
                <a:gd name="T18" fmla="*/ 3 w 180"/>
                <a:gd name="T19" fmla="*/ 71 h 180"/>
                <a:gd name="T20" fmla="*/ 7 w 180"/>
                <a:gd name="T21" fmla="*/ 55 h 180"/>
                <a:gd name="T22" fmla="*/ 15 w 180"/>
                <a:gd name="T23" fmla="*/ 39 h 180"/>
                <a:gd name="T24" fmla="*/ 27 w 180"/>
                <a:gd name="T25" fmla="*/ 27 h 180"/>
                <a:gd name="T26" fmla="*/ 40 w 180"/>
                <a:gd name="T27" fmla="*/ 15 h 180"/>
                <a:gd name="T28" fmla="*/ 56 w 180"/>
                <a:gd name="T29" fmla="*/ 7 h 180"/>
                <a:gd name="T30" fmla="*/ 72 w 180"/>
                <a:gd name="T31" fmla="*/ 2 h 180"/>
                <a:gd name="T32" fmla="*/ 90 w 180"/>
                <a:gd name="T33" fmla="*/ 0 h 180"/>
                <a:gd name="T34" fmla="*/ 109 w 180"/>
                <a:gd name="T35" fmla="*/ 2 h 180"/>
                <a:gd name="T36" fmla="*/ 125 w 180"/>
                <a:gd name="T37" fmla="*/ 7 h 180"/>
                <a:gd name="T38" fmla="*/ 141 w 180"/>
                <a:gd name="T39" fmla="*/ 15 h 180"/>
                <a:gd name="T40" fmla="*/ 154 w 180"/>
                <a:gd name="T41" fmla="*/ 27 h 180"/>
                <a:gd name="T42" fmla="*/ 165 w 180"/>
                <a:gd name="T43" fmla="*/ 39 h 180"/>
                <a:gd name="T44" fmla="*/ 173 w 180"/>
                <a:gd name="T45" fmla="*/ 55 h 180"/>
                <a:gd name="T46" fmla="*/ 178 w 180"/>
                <a:gd name="T47" fmla="*/ 71 h 180"/>
                <a:gd name="T48" fmla="*/ 180 w 180"/>
                <a:gd name="T49" fmla="*/ 90 h 180"/>
                <a:gd name="T50" fmla="*/ 178 w 180"/>
                <a:gd name="T51" fmla="*/ 108 h 180"/>
                <a:gd name="T52" fmla="*/ 173 w 180"/>
                <a:gd name="T53" fmla="*/ 125 h 180"/>
                <a:gd name="T54" fmla="*/ 165 w 180"/>
                <a:gd name="T55" fmla="*/ 141 h 180"/>
                <a:gd name="T56" fmla="*/ 154 w 180"/>
                <a:gd name="T57" fmla="*/ 153 h 180"/>
                <a:gd name="T58" fmla="*/ 141 w 180"/>
                <a:gd name="T59" fmla="*/ 165 h 180"/>
                <a:gd name="T60" fmla="*/ 125 w 180"/>
                <a:gd name="T61" fmla="*/ 173 h 180"/>
                <a:gd name="T62" fmla="*/ 109 w 180"/>
                <a:gd name="T63" fmla="*/ 178 h 180"/>
                <a:gd name="T64" fmla="*/ 90 w 180"/>
                <a:gd name="T6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180">
                  <a:moveTo>
                    <a:pt x="90" y="180"/>
                  </a:moveTo>
                  <a:lnTo>
                    <a:pt x="72" y="178"/>
                  </a:lnTo>
                  <a:lnTo>
                    <a:pt x="56" y="173"/>
                  </a:lnTo>
                  <a:lnTo>
                    <a:pt x="40" y="165"/>
                  </a:lnTo>
                  <a:lnTo>
                    <a:pt x="27" y="153"/>
                  </a:lnTo>
                  <a:lnTo>
                    <a:pt x="15" y="141"/>
                  </a:lnTo>
                  <a:lnTo>
                    <a:pt x="7" y="125"/>
                  </a:lnTo>
                  <a:lnTo>
                    <a:pt x="3" y="108"/>
                  </a:lnTo>
                  <a:lnTo>
                    <a:pt x="0" y="90"/>
                  </a:lnTo>
                  <a:lnTo>
                    <a:pt x="3" y="71"/>
                  </a:lnTo>
                  <a:lnTo>
                    <a:pt x="7" y="55"/>
                  </a:lnTo>
                  <a:lnTo>
                    <a:pt x="15" y="39"/>
                  </a:lnTo>
                  <a:lnTo>
                    <a:pt x="27" y="27"/>
                  </a:lnTo>
                  <a:lnTo>
                    <a:pt x="40" y="15"/>
                  </a:lnTo>
                  <a:lnTo>
                    <a:pt x="56" y="7"/>
                  </a:lnTo>
                  <a:lnTo>
                    <a:pt x="72" y="2"/>
                  </a:lnTo>
                  <a:lnTo>
                    <a:pt x="90" y="0"/>
                  </a:lnTo>
                  <a:lnTo>
                    <a:pt x="109" y="2"/>
                  </a:lnTo>
                  <a:lnTo>
                    <a:pt x="125" y="7"/>
                  </a:lnTo>
                  <a:lnTo>
                    <a:pt x="141" y="15"/>
                  </a:lnTo>
                  <a:lnTo>
                    <a:pt x="154" y="27"/>
                  </a:lnTo>
                  <a:lnTo>
                    <a:pt x="165" y="39"/>
                  </a:lnTo>
                  <a:lnTo>
                    <a:pt x="173" y="55"/>
                  </a:lnTo>
                  <a:lnTo>
                    <a:pt x="178" y="71"/>
                  </a:lnTo>
                  <a:lnTo>
                    <a:pt x="180" y="90"/>
                  </a:lnTo>
                  <a:lnTo>
                    <a:pt x="178" y="108"/>
                  </a:lnTo>
                  <a:lnTo>
                    <a:pt x="173" y="125"/>
                  </a:lnTo>
                  <a:lnTo>
                    <a:pt x="165" y="141"/>
                  </a:lnTo>
                  <a:lnTo>
                    <a:pt x="154" y="153"/>
                  </a:lnTo>
                  <a:lnTo>
                    <a:pt x="141" y="165"/>
                  </a:lnTo>
                  <a:lnTo>
                    <a:pt x="125" y="173"/>
                  </a:lnTo>
                  <a:lnTo>
                    <a:pt x="109" y="178"/>
                  </a:lnTo>
                  <a:lnTo>
                    <a:pt x="90" y="180"/>
                  </a:lnTo>
                  <a:close/>
                </a:path>
              </a:pathLst>
            </a:custGeom>
            <a:solidFill>
              <a:srgbClr val="F98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276"/>
            <p:cNvSpPr>
              <a:spLocks/>
            </p:cNvSpPr>
            <p:nvPr/>
          </p:nvSpPr>
          <p:spPr bwMode="auto">
            <a:xfrm>
              <a:off x="2825" y="2111"/>
              <a:ext cx="90" cy="90"/>
            </a:xfrm>
            <a:custGeom>
              <a:avLst/>
              <a:gdLst>
                <a:gd name="T0" fmla="*/ 90 w 180"/>
                <a:gd name="T1" fmla="*/ 0 h 180"/>
                <a:gd name="T2" fmla="*/ 72 w 180"/>
                <a:gd name="T3" fmla="*/ 2 h 180"/>
                <a:gd name="T4" fmla="*/ 56 w 180"/>
                <a:gd name="T5" fmla="*/ 7 h 180"/>
                <a:gd name="T6" fmla="*/ 40 w 180"/>
                <a:gd name="T7" fmla="*/ 15 h 180"/>
                <a:gd name="T8" fmla="*/ 27 w 180"/>
                <a:gd name="T9" fmla="*/ 27 h 180"/>
                <a:gd name="T10" fmla="*/ 15 w 180"/>
                <a:gd name="T11" fmla="*/ 39 h 180"/>
                <a:gd name="T12" fmla="*/ 7 w 180"/>
                <a:gd name="T13" fmla="*/ 55 h 180"/>
                <a:gd name="T14" fmla="*/ 3 w 180"/>
                <a:gd name="T15" fmla="*/ 71 h 180"/>
                <a:gd name="T16" fmla="*/ 0 w 180"/>
                <a:gd name="T17" fmla="*/ 90 h 180"/>
                <a:gd name="T18" fmla="*/ 3 w 180"/>
                <a:gd name="T19" fmla="*/ 108 h 180"/>
                <a:gd name="T20" fmla="*/ 7 w 180"/>
                <a:gd name="T21" fmla="*/ 125 h 180"/>
                <a:gd name="T22" fmla="*/ 15 w 180"/>
                <a:gd name="T23" fmla="*/ 141 h 180"/>
                <a:gd name="T24" fmla="*/ 27 w 180"/>
                <a:gd name="T25" fmla="*/ 153 h 180"/>
                <a:gd name="T26" fmla="*/ 40 w 180"/>
                <a:gd name="T27" fmla="*/ 165 h 180"/>
                <a:gd name="T28" fmla="*/ 56 w 180"/>
                <a:gd name="T29" fmla="*/ 173 h 180"/>
                <a:gd name="T30" fmla="*/ 72 w 180"/>
                <a:gd name="T31" fmla="*/ 178 h 180"/>
                <a:gd name="T32" fmla="*/ 90 w 180"/>
                <a:gd name="T33" fmla="*/ 180 h 180"/>
                <a:gd name="T34" fmla="*/ 109 w 180"/>
                <a:gd name="T35" fmla="*/ 178 h 180"/>
                <a:gd name="T36" fmla="*/ 125 w 180"/>
                <a:gd name="T37" fmla="*/ 173 h 180"/>
                <a:gd name="T38" fmla="*/ 141 w 180"/>
                <a:gd name="T39" fmla="*/ 165 h 180"/>
                <a:gd name="T40" fmla="*/ 154 w 180"/>
                <a:gd name="T41" fmla="*/ 153 h 180"/>
                <a:gd name="T42" fmla="*/ 165 w 180"/>
                <a:gd name="T43" fmla="*/ 141 h 180"/>
                <a:gd name="T44" fmla="*/ 173 w 180"/>
                <a:gd name="T45" fmla="*/ 125 h 180"/>
                <a:gd name="T46" fmla="*/ 178 w 180"/>
                <a:gd name="T47" fmla="*/ 108 h 180"/>
                <a:gd name="T48" fmla="*/ 180 w 180"/>
                <a:gd name="T49" fmla="*/ 90 h 180"/>
                <a:gd name="T50" fmla="*/ 178 w 180"/>
                <a:gd name="T51" fmla="*/ 71 h 180"/>
                <a:gd name="T52" fmla="*/ 173 w 180"/>
                <a:gd name="T53" fmla="*/ 55 h 180"/>
                <a:gd name="T54" fmla="*/ 165 w 180"/>
                <a:gd name="T55" fmla="*/ 39 h 180"/>
                <a:gd name="T56" fmla="*/ 154 w 180"/>
                <a:gd name="T57" fmla="*/ 27 h 180"/>
                <a:gd name="T58" fmla="*/ 141 w 180"/>
                <a:gd name="T59" fmla="*/ 15 h 180"/>
                <a:gd name="T60" fmla="*/ 125 w 180"/>
                <a:gd name="T61" fmla="*/ 7 h 180"/>
                <a:gd name="T62" fmla="*/ 109 w 180"/>
                <a:gd name="T63" fmla="*/ 2 h 180"/>
                <a:gd name="T64" fmla="*/ 90 w 180"/>
                <a:gd name="T6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180">
                  <a:moveTo>
                    <a:pt x="90" y="0"/>
                  </a:moveTo>
                  <a:lnTo>
                    <a:pt x="72" y="2"/>
                  </a:lnTo>
                  <a:lnTo>
                    <a:pt x="56" y="7"/>
                  </a:lnTo>
                  <a:lnTo>
                    <a:pt x="40" y="15"/>
                  </a:lnTo>
                  <a:lnTo>
                    <a:pt x="27" y="27"/>
                  </a:lnTo>
                  <a:lnTo>
                    <a:pt x="15" y="39"/>
                  </a:lnTo>
                  <a:lnTo>
                    <a:pt x="7" y="55"/>
                  </a:lnTo>
                  <a:lnTo>
                    <a:pt x="3" y="71"/>
                  </a:lnTo>
                  <a:lnTo>
                    <a:pt x="0" y="90"/>
                  </a:lnTo>
                  <a:lnTo>
                    <a:pt x="3" y="108"/>
                  </a:lnTo>
                  <a:lnTo>
                    <a:pt x="7" y="125"/>
                  </a:lnTo>
                  <a:lnTo>
                    <a:pt x="15" y="141"/>
                  </a:lnTo>
                  <a:lnTo>
                    <a:pt x="27" y="153"/>
                  </a:lnTo>
                  <a:lnTo>
                    <a:pt x="40" y="165"/>
                  </a:lnTo>
                  <a:lnTo>
                    <a:pt x="56" y="173"/>
                  </a:lnTo>
                  <a:lnTo>
                    <a:pt x="72" y="178"/>
                  </a:lnTo>
                  <a:lnTo>
                    <a:pt x="90" y="180"/>
                  </a:lnTo>
                  <a:lnTo>
                    <a:pt x="109" y="178"/>
                  </a:lnTo>
                  <a:lnTo>
                    <a:pt x="125" y="173"/>
                  </a:lnTo>
                  <a:lnTo>
                    <a:pt x="141" y="165"/>
                  </a:lnTo>
                  <a:lnTo>
                    <a:pt x="154" y="153"/>
                  </a:lnTo>
                  <a:lnTo>
                    <a:pt x="165" y="141"/>
                  </a:lnTo>
                  <a:lnTo>
                    <a:pt x="173" y="125"/>
                  </a:lnTo>
                  <a:lnTo>
                    <a:pt x="178" y="108"/>
                  </a:lnTo>
                  <a:lnTo>
                    <a:pt x="180" y="90"/>
                  </a:lnTo>
                  <a:lnTo>
                    <a:pt x="178" y="71"/>
                  </a:lnTo>
                  <a:lnTo>
                    <a:pt x="173" y="55"/>
                  </a:lnTo>
                  <a:lnTo>
                    <a:pt x="165" y="39"/>
                  </a:lnTo>
                  <a:lnTo>
                    <a:pt x="154" y="27"/>
                  </a:lnTo>
                  <a:lnTo>
                    <a:pt x="141" y="15"/>
                  </a:lnTo>
                  <a:lnTo>
                    <a:pt x="125" y="7"/>
                  </a:lnTo>
                  <a:lnTo>
                    <a:pt x="109" y="2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C93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277"/>
            <p:cNvSpPr>
              <a:spLocks/>
            </p:cNvSpPr>
            <p:nvPr/>
          </p:nvSpPr>
          <p:spPr bwMode="auto">
            <a:xfrm>
              <a:off x="2841" y="2127"/>
              <a:ext cx="57" cy="58"/>
            </a:xfrm>
            <a:custGeom>
              <a:avLst/>
              <a:gdLst>
                <a:gd name="T0" fmla="*/ 57 w 115"/>
                <a:gd name="T1" fmla="*/ 116 h 116"/>
                <a:gd name="T2" fmla="*/ 46 w 115"/>
                <a:gd name="T3" fmla="*/ 114 h 116"/>
                <a:gd name="T4" fmla="*/ 35 w 115"/>
                <a:gd name="T5" fmla="*/ 111 h 116"/>
                <a:gd name="T6" fmla="*/ 25 w 115"/>
                <a:gd name="T7" fmla="*/ 106 h 116"/>
                <a:gd name="T8" fmla="*/ 17 w 115"/>
                <a:gd name="T9" fmla="*/ 98 h 116"/>
                <a:gd name="T10" fmla="*/ 10 w 115"/>
                <a:gd name="T11" fmla="*/ 90 h 116"/>
                <a:gd name="T12" fmla="*/ 4 w 115"/>
                <a:gd name="T13" fmla="*/ 81 h 116"/>
                <a:gd name="T14" fmla="*/ 1 w 115"/>
                <a:gd name="T15" fmla="*/ 69 h 116"/>
                <a:gd name="T16" fmla="*/ 0 w 115"/>
                <a:gd name="T17" fmla="*/ 58 h 116"/>
                <a:gd name="T18" fmla="*/ 1 w 115"/>
                <a:gd name="T19" fmla="*/ 46 h 116"/>
                <a:gd name="T20" fmla="*/ 4 w 115"/>
                <a:gd name="T21" fmla="*/ 35 h 116"/>
                <a:gd name="T22" fmla="*/ 10 w 115"/>
                <a:gd name="T23" fmla="*/ 26 h 116"/>
                <a:gd name="T24" fmla="*/ 17 w 115"/>
                <a:gd name="T25" fmla="*/ 16 h 116"/>
                <a:gd name="T26" fmla="*/ 25 w 115"/>
                <a:gd name="T27" fmla="*/ 10 h 116"/>
                <a:gd name="T28" fmla="*/ 35 w 115"/>
                <a:gd name="T29" fmla="*/ 5 h 116"/>
                <a:gd name="T30" fmla="*/ 46 w 115"/>
                <a:gd name="T31" fmla="*/ 1 h 116"/>
                <a:gd name="T32" fmla="*/ 57 w 115"/>
                <a:gd name="T33" fmla="*/ 0 h 116"/>
                <a:gd name="T34" fmla="*/ 69 w 115"/>
                <a:gd name="T35" fmla="*/ 1 h 116"/>
                <a:gd name="T36" fmla="*/ 80 w 115"/>
                <a:gd name="T37" fmla="*/ 5 h 116"/>
                <a:gd name="T38" fmla="*/ 90 w 115"/>
                <a:gd name="T39" fmla="*/ 10 h 116"/>
                <a:gd name="T40" fmla="*/ 99 w 115"/>
                <a:gd name="T41" fmla="*/ 16 h 116"/>
                <a:gd name="T42" fmla="*/ 106 w 115"/>
                <a:gd name="T43" fmla="*/ 26 h 116"/>
                <a:gd name="T44" fmla="*/ 110 w 115"/>
                <a:gd name="T45" fmla="*/ 35 h 116"/>
                <a:gd name="T46" fmla="*/ 114 w 115"/>
                <a:gd name="T47" fmla="*/ 46 h 116"/>
                <a:gd name="T48" fmla="*/ 115 w 115"/>
                <a:gd name="T49" fmla="*/ 58 h 116"/>
                <a:gd name="T50" fmla="*/ 114 w 115"/>
                <a:gd name="T51" fmla="*/ 69 h 116"/>
                <a:gd name="T52" fmla="*/ 110 w 115"/>
                <a:gd name="T53" fmla="*/ 81 h 116"/>
                <a:gd name="T54" fmla="*/ 106 w 115"/>
                <a:gd name="T55" fmla="*/ 90 h 116"/>
                <a:gd name="T56" fmla="*/ 99 w 115"/>
                <a:gd name="T57" fmla="*/ 98 h 116"/>
                <a:gd name="T58" fmla="*/ 90 w 115"/>
                <a:gd name="T59" fmla="*/ 106 h 116"/>
                <a:gd name="T60" fmla="*/ 80 w 115"/>
                <a:gd name="T61" fmla="*/ 111 h 116"/>
                <a:gd name="T62" fmla="*/ 69 w 115"/>
                <a:gd name="T63" fmla="*/ 114 h 116"/>
                <a:gd name="T64" fmla="*/ 57 w 115"/>
                <a:gd name="T6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116">
                  <a:moveTo>
                    <a:pt x="57" y="116"/>
                  </a:moveTo>
                  <a:lnTo>
                    <a:pt x="46" y="114"/>
                  </a:lnTo>
                  <a:lnTo>
                    <a:pt x="35" y="111"/>
                  </a:lnTo>
                  <a:lnTo>
                    <a:pt x="25" y="106"/>
                  </a:lnTo>
                  <a:lnTo>
                    <a:pt x="17" y="98"/>
                  </a:lnTo>
                  <a:lnTo>
                    <a:pt x="10" y="90"/>
                  </a:lnTo>
                  <a:lnTo>
                    <a:pt x="4" y="81"/>
                  </a:lnTo>
                  <a:lnTo>
                    <a:pt x="1" y="69"/>
                  </a:lnTo>
                  <a:lnTo>
                    <a:pt x="0" y="58"/>
                  </a:lnTo>
                  <a:lnTo>
                    <a:pt x="1" y="46"/>
                  </a:lnTo>
                  <a:lnTo>
                    <a:pt x="4" y="35"/>
                  </a:lnTo>
                  <a:lnTo>
                    <a:pt x="10" y="26"/>
                  </a:lnTo>
                  <a:lnTo>
                    <a:pt x="17" y="16"/>
                  </a:lnTo>
                  <a:lnTo>
                    <a:pt x="25" y="10"/>
                  </a:lnTo>
                  <a:lnTo>
                    <a:pt x="35" y="5"/>
                  </a:lnTo>
                  <a:lnTo>
                    <a:pt x="46" y="1"/>
                  </a:lnTo>
                  <a:lnTo>
                    <a:pt x="57" y="0"/>
                  </a:lnTo>
                  <a:lnTo>
                    <a:pt x="69" y="1"/>
                  </a:lnTo>
                  <a:lnTo>
                    <a:pt x="80" y="5"/>
                  </a:lnTo>
                  <a:lnTo>
                    <a:pt x="90" y="10"/>
                  </a:lnTo>
                  <a:lnTo>
                    <a:pt x="99" y="16"/>
                  </a:lnTo>
                  <a:lnTo>
                    <a:pt x="106" y="26"/>
                  </a:lnTo>
                  <a:lnTo>
                    <a:pt x="110" y="35"/>
                  </a:lnTo>
                  <a:lnTo>
                    <a:pt x="114" y="46"/>
                  </a:lnTo>
                  <a:lnTo>
                    <a:pt x="115" y="58"/>
                  </a:lnTo>
                  <a:lnTo>
                    <a:pt x="114" y="69"/>
                  </a:lnTo>
                  <a:lnTo>
                    <a:pt x="110" y="81"/>
                  </a:lnTo>
                  <a:lnTo>
                    <a:pt x="106" y="90"/>
                  </a:lnTo>
                  <a:lnTo>
                    <a:pt x="99" y="98"/>
                  </a:lnTo>
                  <a:lnTo>
                    <a:pt x="90" y="106"/>
                  </a:lnTo>
                  <a:lnTo>
                    <a:pt x="80" y="111"/>
                  </a:lnTo>
                  <a:lnTo>
                    <a:pt x="69" y="114"/>
                  </a:lnTo>
                  <a:lnTo>
                    <a:pt x="57" y="116"/>
                  </a:lnTo>
                  <a:close/>
                </a:path>
              </a:pathLst>
            </a:custGeom>
            <a:solidFill>
              <a:srgbClr val="FC93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278"/>
            <p:cNvSpPr>
              <a:spLocks/>
            </p:cNvSpPr>
            <p:nvPr/>
          </p:nvSpPr>
          <p:spPr bwMode="auto">
            <a:xfrm>
              <a:off x="2841" y="2127"/>
              <a:ext cx="57" cy="58"/>
            </a:xfrm>
            <a:custGeom>
              <a:avLst/>
              <a:gdLst>
                <a:gd name="T0" fmla="*/ 57 w 115"/>
                <a:gd name="T1" fmla="*/ 0 h 116"/>
                <a:gd name="T2" fmla="*/ 46 w 115"/>
                <a:gd name="T3" fmla="*/ 1 h 116"/>
                <a:gd name="T4" fmla="*/ 35 w 115"/>
                <a:gd name="T5" fmla="*/ 5 h 116"/>
                <a:gd name="T6" fmla="*/ 25 w 115"/>
                <a:gd name="T7" fmla="*/ 10 h 116"/>
                <a:gd name="T8" fmla="*/ 17 w 115"/>
                <a:gd name="T9" fmla="*/ 16 h 116"/>
                <a:gd name="T10" fmla="*/ 10 w 115"/>
                <a:gd name="T11" fmla="*/ 26 h 116"/>
                <a:gd name="T12" fmla="*/ 4 w 115"/>
                <a:gd name="T13" fmla="*/ 35 h 116"/>
                <a:gd name="T14" fmla="*/ 1 w 115"/>
                <a:gd name="T15" fmla="*/ 46 h 116"/>
                <a:gd name="T16" fmla="*/ 0 w 115"/>
                <a:gd name="T17" fmla="*/ 58 h 116"/>
                <a:gd name="T18" fmla="*/ 1 w 115"/>
                <a:gd name="T19" fmla="*/ 69 h 116"/>
                <a:gd name="T20" fmla="*/ 4 w 115"/>
                <a:gd name="T21" fmla="*/ 81 h 116"/>
                <a:gd name="T22" fmla="*/ 10 w 115"/>
                <a:gd name="T23" fmla="*/ 90 h 116"/>
                <a:gd name="T24" fmla="*/ 17 w 115"/>
                <a:gd name="T25" fmla="*/ 98 h 116"/>
                <a:gd name="T26" fmla="*/ 25 w 115"/>
                <a:gd name="T27" fmla="*/ 106 h 116"/>
                <a:gd name="T28" fmla="*/ 35 w 115"/>
                <a:gd name="T29" fmla="*/ 111 h 116"/>
                <a:gd name="T30" fmla="*/ 46 w 115"/>
                <a:gd name="T31" fmla="*/ 114 h 116"/>
                <a:gd name="T32" fmla="*/ 57 w 115"/>
                <a:gd name="T33" fmla="*/ 116 h 116"/>
                <a:gd name="T34" fmla="*/ 69 w 115"/>
                <a:gd name="T35" fmla="*/ 114 h 116"/>
                <a:gd name="T36" fmla="*/ 80 w 115"/>
                <a:gd name="T37" fmla="*/ 111 h 116"/>
                <a:gd name="T38" fmla="*/ 90 w 115"/>
                <a:gd name="T39" fmla="*/ 106 h 116"/>
                <a:gd name="T40" fmla="*/ 99 w 115"/>
                <a:gd name="T41" fmla="*/ 98 h 116"/>
                <a:gd name="T42" fmla="*/ 106 w 115"/>
                <a:gd name="T43" fmla="*/ 90 h 116"/>
                <a:gd name="T44" fmla="*/ 110 w 115"/>
                <a:gd name="T45" fmla="*/ 81 h 116"/>
                <a:gd name="T46" fmla="*/ 114 w 115"/>
                <a:gd name="T47" fmla="*/ 69 h 116"/>
                <a:gd name="T48" fmla="*/ 115 w 115"/>
                <a:gd name="T49" fmla="*/ 58 h 116"/>
                <a:gd name="T50" fmla="*/ 114 w 115"/>
                <a:gd name="T51" fmla="*/ 46 h 116"/>
                <a:gd name="T52" fmla="*/ 110 w 115"/>
                <a:gd name="T53" fmla="*/ 35 h 116"/>
                <a:gd name="T54" fmla="*/ 106 w 115"/>
                <a:gd name="T55" fmla="*/ 26 h 116"/>
                <a:gd name="T56" fmla="*/ 99 w 115"/>
                <a:gd name="T57" fmla="*/ 16 h 116"/>
                <a:gd name="T58" fmla="*/ 90 w 115"/>
                <a:gd name="T59" fmla="*/ 10 h 116"/>
                <a:gd name="T60" fmla="*/ 80 w 115"/>
                <a:gd name="T61" fmla="*/ 5 h 116"/>
                <a:gd name="T62" fmla="*/ 69 w 115"/>
                <a:gd name="T63" fmla="*/ 1 h 116"/>
                <a:gd name="T64" fmla="*/ 57 w 115"/>
                <a:gd name="T65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116">
                  <a:moveTo>
                    <a:pt x="57" y="0"/>
                  </a:moveTo>
                  <a:lnTo>
                    <a:pt x="46" y="1"/>
                  </a:lnTo>
                  <a:lnTo>
                    <a:pt x="35" y="5"/>
                  </a:lnTo>
                  <a:lnTo>
                    <a:pt x="25" y="10"/>
                  </a:lnTo>
                  <a:lnTo>
                    <a:pt x="17" y="16"/>
                  </a:lnTo>
                  <a:lnTo>
                    <a:pt x="10" y="26"/>
                  </a:lnTo>
                  <a:lnTo>
                    <a:pt x="4" y="35"/>
                  </a:lnTo>
                  <a:lnTo>
                    <a:pt x="1" y="46"/>
                  </a:lnTo>
                  <a:lnTo>
                    <a:pt x="0" y="58"/>
                  </a:lnTo>
                  <a:lnTo>
                    <a:pt x="1" y="69"/>
                  </a:lnTo>
                  <a:lnTo>
                    <a:pt x="4" y="81"/>
                  </a:lnTo>
                  <a:lnTo>
                    <a:pt x="10" y="90"/>
                  </a:lnTo>
                  <a:lnTo>
                    <a:pt x="17" y="98"/>
                  </a:lnTo>
                  <a:lnTo>
                    <a:pt x="25" y="106"/>
                  </a:lnTo>
                  <a:lnTo>
                    <a:pt x="35" y="111"/>
                  </a:lnTo>
                  <a:lnTo>
                    <a:pt x="46" y="114"/>
                  </a:lnTo>
                  <a:lnTo>
                    <a:pt x="57" y="116"/>
                  </a:lnTo>
                  <a:lnTo>
                    <a:pt x="69" y="114"/>
                  </a:lnTo>
                  <a:lnTo>
                    <a:pt x="80" y="111"/>
                  </a:lnTo>
                  <a:lnTo>
                    <a:pt x="90" y="106"/>
                  </a:lnTo>
                  <a:lnTo>
                    <a:pt x="99" y="98"/>
                  </a:lnTo>
                  <a:lnTo>
                    <a:pt x="106" y="90"/>
                  </a:lnTo>
                  <a:lnTo>
                    <a:pt x="110" y="81"/>
                  </a:lnTo>
                  <a:lnTo>
                    <a:pt x="114" y="69"/>
                  </a:lnTo>
                  <a:lnTo>
                    <a:pt x="115" y="58"/>
                  </a:lnTo>
                  <a:lnTo>
                    <a:pt x="114" y="46"/>
                  </a:lnTo>
                  <a:lnTo>
                    <a:pt x="110" y="35"/>
                  </a:lnTo>
                  <a:lnTo>
                    <a:pt x="106" y="26"/>
                  </a:lnTo>
                  <a:lnTo>
                    <a:pt x="99" y="16"/>
                  </a:lnTo>
                  <a:lnTo>
                    <a:pt x="90" y="10"/>
                  </a:lnTo>
                  <a:lnTo>
                    <a:pt x="80" y="5"/>
                  </a:lnTo>
                  <a:lnTo>
                    <a:pt x="69" y="1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85" name="Group 12"/>
          <p:cNvGrpSpPr>
            <a:grpSpLocks noChangeAspect="1"/>
          </p:cNvGrpSpPr>
          <p:nvPr/>
        </p:nvGrpSpPr>
        <p:grpSpPr bwMode="auto">
          <a:xfrm>
            <a:off x="8460432" y="3910456"/>
            <a:ext cx="437238" cy="431924"/>
            <a:chOff x="2304" y="1591"/>
            <a:chExt cx="1152" cy="1138"/>
          </a:xfrm>
        </p:grpSpPr>
        <p:grpSp>
          <p:nvGrpSpPr>
            <p:cNvPr id="286" name="Group 213"/>
            <p:cNvGrpSpPr>
              <a:grpSpLocks/>
            </p:cNvGrpSpPr>
            <p:nvPr/>
          </p:nvGrpSpPr>
          <p:grpSpPr bwMode="auto">
            <a:xfrm>
              <a:off x="2304" y="1591"/>
              <a:ext cx="1152" cy="1138"/>
              <a:chOff x="2304" y="1591"/>
              <a:chExt cx="1152" cy="1138"/>
            </a:xfrm>
          </p:grpSpPr>
          <p:sp>
            <p:nvSpPr>
              <p:cNvPr id="352" name="Freeform 13"/>
              <p:cNvSpPr>
                <a:spLocks/>
              </p:cNvSpPr>
              <p:nvPr/>
            </p:nvSpPr>
            <p:spPr bwMode="auto">
              <a:xfrm>
                <a:off x="2304" y="1591"/>
                <a:ext cx="3" cy="3"/>
              </a:xfrm>
              <a:custGeom>
                <a:avLst/>
                <a:gdLst>
                  <a:gd name="T0" fmla="*/ 0 w 7"/>
                  <a:gd name="T1" fmla="*/ 0 h 7"/>
                  <a:gd name="T2" fmla="*/ 0 w 7"/>
                  <a:gd name="T3" fmla="*/ 7 h 7"/>
                  <a:gd name="T4" fmla="*/ 2 w 7"/>
                  <a:gd name="T5" fmla="*/ 5 h 7"/>
                  <a:gd name="T6" fmla="*/ 3 w 7"/>
                  <a:gd name="T7" fmla="*/ 3 h 7"/>
                  <a:gd name="T8" fmla="*/ 6 w 7"/>
                  <a:gd name="T9" fmla="*/ 1 h 7"/>
                  <a:gd name="T10" fmla="*/ 7 w 7"/>
                  <a:gd name="T11" fmla="*/ 0 h 7"/>
                  <a:gd name="T12" fmla="*/ 0 w 7"/>
                  <a:gd name="T1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0"/>
                    </a:moveTo>
                    <a:lnTo>
                      <a:pt x="0" y="7"/>
                    </a:lnTo>
                    <a:lnTo>
                      <a:pt x="2" y="5"/>
                    </a:lnTo>
                    <a:lnTo>
                      <a:pt x="3" y="3"/>
                    </a:lnTo>
                    <a:lnTo>
                      <a:pt x="6" y="1"/>
                    </a:lnTo>
                    <a:lnTo>
                      <a:pt x="7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3" name="Freeform 14"/>
              <p:cNvSpPr>
                <a:spLocks/>
              </p:cNvSpPr>
              <p:nvPr/>
            </p:nvSpPr>
            <p:spPr bwMode="auto">
              <a:xfrm>
                <a:off x="3453" y="1591"/>
                <a:ext cx="3" cy="3"/>
              </a:xfrm>
              <a:custGeom>
                <a:avLst/>
                <a:gdLst>
                  <a:gd name="T0" fmla="*/ 7 w 7"/>
                  <a:gd name="T1" fmla="*/ 0 h 7"/>
                  <a:gd name="T2" fmla="*/ 0 w 7"/>
                  <a:gd name="T3" fmla="*/ 0 h 7"/>
                  <a:gd name="T4" fmla="*/ 2 w 7"/>
                  <a:gd name="T5" fmla="*/ 1 h 7"/>
                  <a:gd name="T6" fmla="*/ 4 w 7"/>
                  <a:gd name="T7" fmla="*/ 3 h 7"/>
                  <a:gd name="T8" fmla="*/ 6 w 7"/>
                  <a:gd name="T9" fmla="*/ 5 h 7"/>
                  <a:gd name="T10" fmla="*/ 7 w 7"/>
                  <a:gd name="T11" fmla="*/ 7 h 7"/>
                  <a:gd name="T12" fmla="*/ 7 w 7"/>
                  <a:gd name="T1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7" y="0"/>
                    </a:moveTo>
                    <a:lnTo>
                      <a:pt x="0" y="0"/>
                    </a:lnTo>
                    <a:lnTo>
                      <a:pt x="2" y="1"/>
                    </a:lnTo>
                    <a:lnTo>
                      <a:pt x="4" y="3"/>
                    </a:lnTo>
                    <a:lnTo>
                      <a:pt x="6" y="5"/>
                    </a:lnTo>
                    <a:lnTo>
                      <a:pt x="7" y="7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4" name="Freeform 15"/>
              <p:cNvSpPr>
                <a:spLocks/>
              </p:cNvSpPr>
              <p:nvPr/>
            </p:nvSpPr>
            <p:spPr bwMode="auto">
              <a:xfrm>
                <a:off x="2304" y="2726"/>
                <a:ext cx="3" cy="3"/>
              </a:xfrm>
              <a:custGeom>
                <a:avLst/>
                <a:gdLst>
                  <a:gd name="T0" fmla="*/ 0 w 7"/>
                  <a:gd name="T1" fmla="*/ 7 h 7"/>
                  <a:gd name="T2" fmla="*/ 7 w 7"/>
                  <a:gd name="T3" fmla="*/ 7 h 7"/>
                  <a:gd name="T4" fmla="*/ 6 w 7"/>
                  <a:gd name="T5" fmla="*/ 5 h 7"/>
                  <a:gd name="T6" fmla="*/ 3 w 7"/>
                  <a:gd name="T7" fmla="*/ 4 h 7"/>
                  <a:gd name="T8" fmla="*/ 2 w 7"/>
                  <a:gd name="T9" fmla="*/ 1 h 7"/>
                  <a:gd name="T10" fmla="*/ 0 w 7"/>
                  <a:gd name="T11" fmla="*/ 0 h 7"/>
                  <a:gd name="T12" fmla="*/ 0 w 7"/>
                  <a:gd name="T1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7"/>
                    </a:moveTo>
                    <a:lnTo>
                      <a:pt x="7" y="7"/>
                    </a:lnTo>
                    <a:lnTo>
                      <a:pt x="6" y="5"/>
                    </a:lnTo>
                    <a:lnTo>
                      <a:pt x="3" y="4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5" name="Freeform 16"/>
              <p:cNvSpPr>
                <a:spLocks/>
              </p:cNvSpPr>
              <p:nvPr/>
            </p:nvSpPr>
            <p:spPr bwMode="auto">
              <a:xfrm>
                <a:off x="3453" y="2726"/>
                <a:ext cx="3" cy="3"/>
              </a:xfrm>
              <a:custGeom>
                <a:avLst/>
                <a:gdLst>
                  <a:gd name="T0" fmla="*/ 0 w 7"/>
                  <a:gd name="T1" fmla="*/ 7 h 7"/>
                  <a:gd name="T2" fmla="*/ 7 w 7"/>
                  <a:gd name="T3" fmla="*/ 7 h 7"/>
                  <a:gd name="T4" fmla="*/ 7 w 7"/>
                  <a:gd name="T5" fmla="*/ 0 h 7"/>
                  <a:gd name="T6" fmla="*/ 6 w 7"/>
                  <a:gd name="T7" fmla="*/ 1 h 7"/>
                  <a:gd name="T8" fmla="*/ 4 w 7"/>
                  <a:gd name="T9" fmla="*/ 4 h 7"/>
                  <a:gd name="T10" fmla="*/ 2 w 7"/>
                  <a:gd name="T11" fmla="*/ 5 h 7"/>
                  <a:gd name="T12" fmla="*/ 0 w 7"/>
                  <a:gd name="T13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7"/>
                    </a:moveTo>
                    <a:lnTo>
                      <a:pt x="7" y="7"/>
                    </a:lnTo>
                    <a:lnTo>
                      <a:pt x="7" y="0"/>
                    </a:lnTo>
                    <a:lnTo>
                      <a:pt x="6" y="1"/>
                    </a:lnTo>
                    <a:lnTo>
                      <a:pt x="4" y="4"/>
                    </a:lnTo>
                    <a:lnTo>
                      <a:pt x="2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6" name="Freeform 166"/>
              <p:cNvSpPr>
                <a:spLocks/>
              </p:cNvSpPr>
              <p:nvPr/>
            </p:nvSpPr>
            <p:spPr bwMode="auto">
              <a:xfrm>
                <a:off x="2575" y="1854"/>
                <a:ext cx="586" cy="583"/>
              </a:xfrm>
              <a:custGeom>
                <a:avLst/>
                <a:gdLst>
                  <a:gd name="T0" fmla="*/ 529 w 1173"/>
                  <a:gd name="T1" fmla="*/ 1160 h 1165"/>
                  <a:gd name="T2" fmla="*/ 458 w 1173"/>
                  <a:gd name="T3" fmla="*/ 1149 h 1165"/>
                  <a:gd name="T4" fmla="*/ 388 w 1173"/>
                  <a:gd name="T5" fmla="*/ 1132 h 1165"/>
                  <a:gd name="T6" fmla="*/ 317 w 1173"/>
                  <a:gd name="T7" fmla="*/ 1111 h 1165"/>
                  <a:gd name="T8" fmla="*/ 250 w 1173"/>
                  <a:gd name="T9" fmla="*/ 1084 h 1165"/>
                  <a:gd name="T10" fmla="*/ 203 w 1173"/>
                  <a:gd name="T11" fmla="*/ 1057 h 1165"/>
                  <a:gd name="T12" fmla="*/ 182 w 1173"/>
                  <a:gd name="T13" fmla="*/ 1041 h 1165"/>
                  <a:gd name="T14" fmla="*/ 162 w 1173"/>
                  <a:gd name="T15" fmla="*/ 1001 h 1165"/>
                  <a:gd name="T16" fmla="*/ 138 w 1173"/>
                  <a:gd name="T17" fmla="*/ 961 h 1165"/>
                  <a:gd name="T18" fmla="*/ 113 w 1173"/>
                  <a:gd name="T19" fmla="*/ 924 h 1165"/>
                  <a:gd name="T20" fmla="*/ 96 w 1173"/>
                  <a:gd name="T21" fmla="*/ 890 h 1165"/>
                  <a:gd name="T22" fmla="*/ 78 w 1173"/>
                  <a:gd name="T23" fmla="*/ 858 h 1165"/>
                  <a:gd name="T24" fmla="*/ 66 w 1173"/>
                  <a:gd name="T25" fmla="*/ 826 h 1165"/>
                  <a:gd name="T26" fmla="*/ 45 w 1173"/>
                  <a:gd name="T27" fmla="*/ 778 h 1165"/>
                  <a:gd name="T28" fmla="*/ 19 w 1173"/>
                  <a:gd name="T29" fmla="*/ 688 h 1165"/>
                  <a:gd name="T30" fmla="*/ 5 w 1173"/>
                  <a:gd name="T31" fmla="*/ 588 h 1165"/>
                  <a:gd name="T32" fmla="*/ 7 w 1173"/>
                  <a:gd name="T33" fmla="*/ 515 h 1165"/>
                  <a:gd name="T34" fmla="*/ 14 w 1173"/>
                  <a:gd name="T35" fmla="*/ 467 h 1165"/>
                  <a:gd name="T36" fmla="*/ 22 w 1173"/>
                  <a:gd name="T37" fmla="*/ 446 h 1165"/>
                  <a:gd name="T38" fmla="*/ 35 w 1173"/>
                  <a:gd name="T39" fmla="*/ 389 h 1165"/>
                  <a:gd name="T40" fmla="*/ 56 w 1173"/>
                  <a:gd name="T41" fmla="*/ 331 h 1165"/>
                  <a:gd name="T42" fmla="*/ 89 w 1173"/>
                  <a:gd name="T43" fmla="*/ 270 h 1165"/>
                  <a:gd name="T44" fmla="*/ 143 w 1173"/>
                  <a:gd name="T45" fmla="*/ 214 h 1165"/>
                  <a:gd name="T46" fmla="*/ 200 w 1173"/>
                  <a:gd name="T47" fmla="*/ 160 h 1165"/>
                  <a:gd name="T48" fmla="*/ 253 w 1173"/>
                  <a:gd name="T49" fmla="*/ 121 h 1165"/>
                  <a:gd name="T50" fmla="*/ 307 w 1173"/>
                  <a:gd name="T51" fmla="*/ 92 h 1165"/>
                  <a:gd name="T52" fmla="*/ 364 w 1173"/>
                  <a:gd name="T53" fmla="*/ 65 h 1165"/>
                  <a:gd name="T54" fmla="*/ 424 w 1173"/>
                  <a:gd name="T55" fmla="*/ 41 h 1165"/>
                  <a:gd name="T56" fmla="*/ 487 w 1173"/>
                  <a:gd name="T57" fmla="*/ 16 h 1165"/>
                  <a:gd name="T58" fmla="*/ 555 w 1173"/>
                  <a:gd name="T59" fmla="*/ 3 h 1165"/>
                  <a:gd name="T60" fmla="*/ 611 w 1173"/>
                  <a:gd name="T61" fmla="*/ 10 h 1165"/>
                  <a:gd name="T62" fmla="*/ 652 w 1173"/>
                  <a:gd name="T63" fmla="*/ 15 h 1165"/>
                  <a:gd name="T64" fmla="*/ 685 w 1173"/>
                  <a:gd name="T65" fmla="*/ 23 h 1165"/>
                  <a:gd name="T66" fmla="*/ 715 w 1173"/>
                  <a:gd name="T67" fmla="*/ 33 h 1165"/>
                  <a:gd name="T68" fmla="*/ 748 w 1173"/>
                  <a:gd name="T69" fmla="*/ 50 h 1165"/>
                  <a:gd name="T70" fmla="*/ 815 w 1173"/>
                  <a:gd name="T71" fmla="*/ 67 h 1165"/>
                  <a:gd name="T72" fmla="*/ 867 w 1173"/>
                  <a:gd name="T73" fmla="*/ 82 h 1165"/>
                  <a:gd name="T74" fmla="*/ 924 w 1173"/>
                  <a:gd name="T75" fmla="*/ 107 h 1165"/>
                  <a:gd name="T76" fmla="*/ 989 w 1173"/>
                  <a:gd name="T77" fmla="*/ 154 h 1165"/>
                  <a:gd name="T78" fmla="*/ 1052 w 1173"/>
                  <a:gd name="T79" fmla="*/ 204 h 1165"/>
                  <a:gd name="T80" fmla="*/ 1075 w 1173"/>
                  <a:gd name="T81" fmla="*/ 255 h 1165"/>
                  <a:gd name="T82" fmla="*/ 1086 w 1173"/>
                  <a:gd name="T83" fmla="*/ 308 h 1165"/>
                  <a:gd name="T84" fmla="*/ 1105 w 1173"/>
                  <a:gd name="T85" fmla="*/ 365 h 1165"/>
                  <a:gd name="T86" fmla="*/ 1142 w 1173"/>
                  <a:gd name="T87" fmla="*/ 429 h 1165"/>
                  <a:gd name="T88" fmla="*/ 1166 w 1173"/>
                  <a:gd name="T89" fmla="*/ 483 h 1165"/>
                  <a:gd name="T90" fmla="*/ 1169 w 1173"/>
                  <a:gd name="T91" fmla="*/ 559 h 1165"/>
                  <a:gd name="T92" fmla="*/ 1167 w 1173"/>
                  <a:gd name="T93" fmla="*/ 675 h 1165"/>
                  <a:gd name="T94" fmla="*/ 1150 w 1173"/>
                  <a:gd name="T95" fmla="*/ 754 h 1165"/>
                  <a:gd name="T96" fmla="*/ 1121 w 1173"/>
                  <a:gd name="T97" fmla="*/ 846 h 1165"/>
                  <a:gd name="T98" fmla="*/ 1087 w 1173"/>
                  <a:gd name="T99" fmla="*/ 934 h 1165"/>
                  <a:gd name="T100" fmla="*/ 1071 w 1173"/>
                  <a:gd name="T101" fmla="*/ 963 h 1165"/>
                  <a:gd name="T102" fmla="*/ 1053 w 1173"/>
                  <a:gd name="T103" fmla="*/ 988 h 1165"/>
                  <a:gd name="T104" fmla="*/ 1040 w 1173"/>
                  <a:gd name="T105" fmla="*/ 1006 h 1165"/>
                  <a:gd name="T106" fmla="*/ 1027 w 1173"/>
                  <a:gd name="T107" fmla="*/ 1019 h 1165"/>
                  <a:gd name="T108" fmla="*/ 984 w 1173"/>
                  <a:gd name="T109" fmla="*/ 1042 h 1165"/>
                  <a:gd name="T110" fmla="*/ 940 w 1173"/>
                  <a:gd name="T111" fmla="*/ 1065 h 1165"/>
                  <a:gd name="T112" fmla="*/ 898 w 1173"/>
                  <a:gd name="T113" fmla="*/ 1088 h 1165"/>
                  <a:gd name="T114" fmla="*/ 855 w 1173"/>
                  <a:gd name="T115" fmla="*/ 1114 h 1165"/>
                  <a:gd name="T116" fmla="*/ 813 w 1173"/>
                  <a:gd name="T117" fmla="*/ 1140 h 1165"/>
                  <a:gd name="T118" fmla="*/ 784 w 1173"/>
                  <a:gd name="T119" fmla="*/ 1155 h 1165"/>
                  <a:gd name="T120" fmla="*/ 743 w 1173"/>
                  <a:gd name="T121" fmla="*/ 1161 h 1165"/>
                  <a:gd name="T122" fmla="*/ 678 w 1173"/>
                  <a:gd name="T123" fmla="*/ 1162 h 1165"/>
                  <a:gd name="T124" fmla="*/ 610 w 1173"/>
                  <a:gd name="T125" fmla="*/ 1164 h 1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73" h="1165">
                    <a:moveTo>
                      <a:pt x="575" y="1165"/>
                    </a:moveTo>
                    <a:lnTo>
                      <a:pt x="552" y="1163"/>
                    </a:lnTo>
                    <a:lnTo>
                      <a:pt x="529" y="1160"/>
                    </a:lnTo>
                    <a:lnTo>
                      <a:pt x="505" y="1157"/>
                    </a:lnTo>
                    <a:lnTo>
                      <a:pt x="482" y="1153"/>
                    </a:lnTo>
                    <a:lnTo>
                      <a:pt x="458" y="1149"/>
                    </a:lnTo>
                    <a:lnTo>
                      <a:pt x="435" y="1144"/>
                    </a:lnTo>
                    <a:lnTo>
                      <a:pt x="411" y="1139"/>
                    </a:lnTo>
                    <a:lnTo>
                      <a:pt x="388" y="1132"/>
                    </a:lnTo>
                    <a:lnTo>
                      <a:pt x="363" y="1126"/>
                    </a:lnTo>
                    <a:lnTo>
                      <a:pt x="340" y="1119"/>
                    </a:lnTo>
                    <a:lnTo>
                      <a:pt x="317" y="1111"/>
                    </a:lnTo>
                    <a:lnTo>
                      <a:pt x="294" y="1102"/>
                    </a:lnTo>
                    <a:lnTo>
                      <a:pt x="272" y="1094"/>
                    </a:lnTo>
                    <a:lnTo>
                      <a:pt x="250" y="1084"/>
                    </a:lnTo>
                    <a:lnTo>
                      <a:pt x="230" y="1073"/>
                    </a:lnTo>
                    <a:lnTo>
                      <a:pt x="209" y="1062"/>
                    </a:lnTo>
                    <a:lnTo>
                      <a:pt x="203" y="1057"/>
                    </a:lnTo>
                    <a:lnTo>
                      <a:pt x="197" y="1054"/>
                    </a:lnTo>
                    <a:lnTo>
                      <a:pt x="191" y="1049"/>
                    </a:lnTo>
                    <a:lnTo>
                      <a:pt x="182" y="1041"/>
                    </a:lnTo>
                    <a:lnTo>
                      <a:pt x="176" y="1027"/>
                    </a:lnTo>
                    <a:lnTo>
                      <a:pt x="169" y="1013"/>
                    </a:lnTo>
                    <a:lnTo>
                      <a:pt x="162" y="1001"/>
                    </a:lnTo>
                    <a:lnTo>
                      <a:pt x="154" y="988"/>
                    </a:lnTo>
                    <a:lnTo>
                      <a:pt x="146" y="975"/>
                    </a:lnTo>
                    <a:lnTo>
                      <a:pt x="138" y="961"/>
                    </a:lnTo>
                    <a:lnTo>
                      <a:pt x="128" y="949"/>
                    </a:lnTo>
                    <a:lnTo>
                      <a:pt x="118" y="936"/>
                    </a:lnTo>
                    <a:lnTo>
                      <a:pt x="113" y="924"/>
                    </a:lnTo>
                    <a:lnTo>
                      <a:pt x="108" y="913"/>
                    </a:lnTo>
                    <a:lnTo>
                      <a:pt x="102" y="901"/>
                    </a:lnTo>
                    <a:lnTo>
                      <a:pt x="96" y="890"/>
                    </a:lnTo>
                    <a:lnTo>
                      <a:pt x="90" y="879"/>
                    </a:lnTo>
                    <a:lnTo>
                      <a:pt x="83" y="869"/>
                    </a:lnTo>
                    <a:lnTo>
                      <a:pt x="78" y="858"/>
                    </a:lnTo>
                    <a:lnTo>
                      <a:pt x="71" y="847"/>
                    </a:lnTo>
                    <a:lnTo>
                      <a:pt x="67" y="838"/>
                    </a:lnTo>
                    <a:lnTo>
                      <a:pt x="66" y="826"/>
                    </a:lnTo>
                    <a:lnTo>
                      <a:pt x="64" y="814"/>
                    </a:lnTo>
                    <a:lnTo>
                      <a:pt x="60" y="802"/>
                    </a:lnTo>
                    <a:lnTo>
                      <a:pt x="45" y="778"/>
                    </a:lnTo>
                    <a:lnTo>
                      <a:pt x="34" y="750"/>
                    </a:lnTo>
                    <a:lnTo>
                      <a:pt x="25" y="720"/>
                    </a:lnTo>
                    <a:lnTo>
                      <a:pt x="19" y="688"/>
                    </a:lnTo>
                    <a:lnTo>
                      <a:pt x="13" y="656"/>
                    </a:lnTo>
                    <a:lnTo>
                      <a:pt x="9" y="621"/>
                    </a:lnTo>
                    <a:lnTo>
                      <a:pt x="5" y="588"/>
                    </a:lnTo>
                    <a:lnTo>
                      <a:pt x="0" y="554"/>
                    </a:lnTo>
                    <a:lnTo>
                      <a:pt x="2" y="535"/>
                    </a:lnTo>
                    <a:lnTo>
                      <a:pt x="7" y="515"/>
                    </a:lnTo>
                    <a:lnTo>
                      <a:pt x="12" y="496"/>
                    </a:lnTo>
                    <a:lnTo>
                      <a:pt x="13" y="474"/>
                    </a:lnTo>
                    <a:lnTo>
                      <a:pt x="14" y="467"/>
                    </a:lnTo>
                    <a:lnTo>
                      <a:pt x="17" y="461"/>
                    </a:lnTo>
                    <a:lnTo>
                      <a:pt x="20" y="454"/>
                    </a:lnTo>
                    <a:lnTo>
                      <a:pt x="22" y="446"/>
                    </a:lnTo>
                    <a:lnTo>
                      <a:pt x="26" y="428"/>
                    </a:lnTo>
                    <a:lnTo>
                      <a:pt x="29" y="408"/>
                    </a:lnTo>
                    <a:lnTo>
                      <a:pt x="35" y="389"/>
                    </a:lnTo>
                    <a:lnTo>
                      <a:pt x="42" y="370"/>
                    </a:lnTo>
                    <a:lnTo>
                      <a:pt x="49" y="350"/>
                    </a:lnTo>
                    <a:lnTo>
                      <a:pt x="56" y="331"/>
                    </a:lnTo>
                    <a:lnTo>
                      <a:pt x="64" y="310"/>
                    </a:lnTo>
                    <a:lnTo>
                      <a:pt x="71" y="289"/>
                    </a:lnTo>
                    <a:lnTo>
                      <a:pt x="89" y="270"/>
                    </a:lnTo>
                    <a:lnTo>
                      <a:pt x="106" y="251"/>
                    </a:lnTo>
                    <a:lnTo>
                      <a:pt x="125" y="233"/>
                    </a:lnTo>
                    <a:lnTo>
                      <a:pt x="143" y="214"/>
                    </a:lnTo>
                    <a:lnTo>
                      <a:pt x="162" y="196"/>
                    </a:lnTo>
                    <a:lnTo>
                      <a:pt x="181" y="178"/>
                    </a:lnTo>
                    <a:lnTo>
                      <a:pt x="200" y="160"/>
                    </a:lnTo>
                    <a:lnTo>
                      <a:pt x="218" y="143"/>
                    </a:lnTo>
                    <a:lnTo>
                      <a:pt x="235" y="131"/>
                    </a:lnTo>
                    <a:lnTo>
                      <a:pt x="253" y="121"/>
                    </a:lnTo>
                    <a:lnTo>
                      <a:pt x="271" y="112"/>
                    </a:lnTo>
                    <a:lnTo>
                      <a:pt x="288" y="101"/>
                    </a:lnTo>
                    <a:lnTo>
                      <a:pt x="307" y="92"/>
                    </a:lnTo>
                    <a:lnTo>
                      <a:pt x="326" y="83"/>
                    </a:lnTo>
                    <a:lnTo>
                      <a:pt x="345" y="75"/>
                    </a:lnTo>
                    <a:lnTo>
                      <a:pt x="364" y="65"/>
                    </a:lnTo>
                    <a:lnTo>
                      <a:pt x="384" y="57"/>
                    </a:lnTo>
                    <a:lnTo>
                      <a:pt x="404" y="49"/>
                    </a:lnTo>
                    <a:lnTo>
                      <a:pt x="424" y="41"/>
                    </a:lnTo>
                    <a:lnTo>
                      <a:pt x="444" y="33"/>
                    </a:lnTo>
                    <a:lnTo>
                      <a:pt x="466" y="24"/>
                    </a:lnTo>
                    <a:lnTo>
                      <a:pt x="487" y="16"/>
                    </a:lnTo>
                    <a:lnTo>
                      <a:pt x="510" y="8"/>
                    </a:lnTo>
                    <a:lnTo>
                      <a:pt x="532" y="0"/>
                    </a:lnTo>
                    <a:lnTo>
                      <a:pt x="555" y="3"/>
                    </a:lnTo>
                    <a:lnTo>
                      <a:pt x="575" y="6"/>
                    </a:lnTo>
                    <a:lnTo>
                      <a:pt x="595" y="8"/>
                    </a:lnTo>
                    <a:lnTo>
                      <a:pt x="611" y="10"/>
                    </a:lnTo>
                    <a:lnTo>
                      <a:pt x="626" y="11"/>
                    </a:lnTo>
                    <a:lnTo>
                      <a:pt x="640" y="14"/>
                    </a:lnTo>
                    <a:lnTo>
                      <a:pt x="652" y="15"/>
                    </a:lnTo>
                    <a:lnTo>
                      <a:pt x="664" y="17"/>
                    </a:lnTo>
                    <a:lnTo>
                      <a:pt x="674" y="19"/>
                    </a:lnTo>
                    <a:lnTo>
                      <a:pt x="685" y="23"/>
                    </a:lnTo>
                    <a:lnTo>
                      <a:pt x="694" y="25"/>
                    </a:lnTo>
                    <a:lnTo>
                      <a:pt x="704" y="29"/>
                    </a:lnTo>
                    <a:lnTo>
                      <a:pt x="715" y="33"/>
                    </a:lnTo>
                    <a:lnTo>
                      <a:pt x="725" y="38"/>
                    </a:lnTo>
                    <a:lnTo>
                      <a:pt x="735" y="44"/>
                    </a:lnTo>
                    <a:lnTo>
                      <a:pt x="748" y="50"/>
                    </a:lnTo>
                    <a:lnTo>
                      <a:pt x="775" y="56"/>
                    </a:lnTo>
                    <a:lnTo>
                      <a:pt x="796" y="62"/>
                    </a:lnTo>
                    <a:lnTo>
                      <a:pt x="815" y="67"/>
                    </a:lnTo>
                    <a:lnTo>
                      <a:pt x="831" y="71"/>
                    </a:lnTo>
                    <a:lnTo>
                      <a:pt x="848" y="77"/>
                    </a:lnTo>
                    <a:lnTo>
                      <a:pt x="867" y="82"/>
                    </a:lnTo>
                    <a:lnTo>
                      <a:pt x="889" y="89"/>
                    </a:lnTo>
                    <a:lnTo>
                      <a:pt x="916" y="97"/>
                    </a:lnTo>
                    <a:lnTo>
                      <a:pt x="924" y="107"/>
                    </a:lnTo>
                    <a:lnTo>
                      <a:pt x="942" y="121"/>
                    </a:lnTo>
                    <a:lnTo>
                      <a:pt x="964" y="137"/>
                    </a:lnTo>
                    <a:lnTo>
                      <a:pt x="989" y="154"/>
                    </a:lnTo>
                    <a:lnTo>
                      <a:pt x="1013" y="173"/>
                    </a:lnTo>
                    <a:lnTo>
                      <a:pt x="1036" y="189"/>
                    </a:lnTo>
                    <a:lnTo>
                      <a:pt x="1052" y="204"/>
                    </a:lnTo>
                    <a:lnTo>
                      <a:pt x="1060" y="217"/>
                    </a:lnTo>
                    <a:lnTo>
                      <a:pt x="1069" y="236"/>
                    </a:lnTo>
                    <a:lnTo>
                      <a:pt x="1075" y="255"/>
                    </a:lnTo>
                    <a:lnTo>
                      <a:pt x="1080" y="272"/>
                    </a:lnTo>
                    <a:lnTo>
                      <a:pt x="1083" y="289"/>
                    </a:lnTo>
                    <a:lnTo>
                      <a:pt x="1086" y="308"/>
                    </a:lnTo>
                    <a:lnTo>
                      <a:pt x="1090" y="326"/>
                    </a:lnTo>
                    <a:lnTo>
                      <a:pt x="1096" y="345"/>
                    </a:lnTo>
                    <a:lnTo>
                      <a:pt x="1105" y="365"/>
                    </a:lnTo>
                    <a:lnTo>
                      <a:pt x="1118" y="389"/>
                    </a:lnTo>
                    <a:lnTo>
                      <a:pt x="1131" y="410"/>
                    </a:lnTo>
                    <a:lnTo>
                      <a:pt x="1142" y="429"/>
                    </a:lnTo>
                    <a:lnTo>
                      <a:pt x="1152" y="446"/>
                    </a:lnTo>
                    <a:lnTo>
                      <a:pt x="1161" y="463"/>
                    </a:lnTo>
                    <a:lnTo>
                      <a:pt x="1166" y="483"/>
                    </a:lnTo>
                    <a:lnTo>
                      <a:pt x="1171" y="504"/>
                    </a:lnTo>
                    <a:lnTo>
                      <a:pt x="1172" y="529"/>
                    </a:lnTo>
                    <a:lnTo>
                      <a:pt x="1169" y="559"/>
                    </a:lnTo>
                    <a:lnTo>
                      <a:pt x="1171" y="600"/>
                    </a:lnTo>
                    <a:lnTo>
                      <a:pt x="1173" y="643"/>
                    </a:lnTo>
                    <a:lnTo>
                      <a:pt x="1167" y="675"/>
                    </a:lnTo>
                    <a:lnTo>
                      <a:pt x="1167" y="693"/>
                    </a:lnTo>
                    <a:lnTo>
                      <a:pt x="1159" y="723"/>
                    </a:lnTo>
                    <a:lnTo>
                      <a:pt x="1150" y="754"/>
                    </a:lnTo>
                    <a:lnTo>
                      <a:pt x="1141" y="785"/>
                    </a:lnTo>
                    <a:lnTo>
                      <a:pt x="1132" y="816"/>
                    </a:lnTo>
                    <a:lnTo>
                      <a:pt x="1121" y="846"/>
                    </a:lnTo>
                    <a:lnTo>
                      <a:pt x="1111" y="876"/>
                    </a:lnTo>
                    <a:lnTo>
                      <a:pt x="1099" y="906"/>
                    </a:lnTo>
                    <a:lnTo>
                      <a:pt x="1087" y="934"/>
                    </a:lnTo>
                    <a:lnTo>
                      <a:pt x="1081" y="943"/>
                    </a:lnTo>
                    <a:lnTo>
                      <a:pt x="1076" y="952"/>
                    </a:lnTo>
                    <a:lnTo>
                      <a:pt x="1071" y="963"/>
                    </a:lnTo>
                    <a:lnTo>
                      <a:pt x="1063" y="972"/>
                    </a:lnTo>
                    <a:lnTo>
                      <a:pt x="1058" y="980"/>
                    </a:lnTo>
                    <a:lnTo>
                      <a:pt x="1053" y="988"/>
                    </a:lnTo>
                    <a:lnTo>
                      <a:pt x="1049" y="995"/>
                    </a:lnTo>
                    <a:lnTo>
                      <a:pt x="1044" y="1001"/>
                    </a:lnTo>
                    <a:lnTo>
                      <a:pt x="1040" y="1006"/>
                    </a:lnTo>
                    <a:lnTo>
                      <a:pt x="1036" y="1011"/>
                    </a:lnTo>
                    <a:lnTo>
                      <a:pt x="1031" y="1016"/>
                    </a:lnTo>
                    <a:lnTo>
                      <a:pt x="1027" y="1019"/>
                    </a:lnTo>
                    <a:lnTo>
                      <a:pt x="1013" y="1027"/>
                    </a:lnTo>
                    <a:lnTo>
                      <a:pt x="998" y="1034"/>
                    </a:lnTo>
                    <a:lnTo>
                      <a:pt x="984" y="1042"/>
                    </a:lnTo>
                    <a:lnTo>
                      <a:pt x="969" y="1049"/>
                    </a:lnTo>
                    <a:lnTo>
                      <a:pt x="955" y="1057"/>
                    </a:lnTo>
                    <a:lnTo>
                      <a:pt x="940" y="1065"/>
                    </a:lnTo>
                    <a:lnTo>
                      <a:pt x="927" y="1073"/>
                    </a:lnTo>
                    <a:lnTo>
                      <a:pt x="913" y="1080"/>
                    </a:lnTo>
                    <a:lnTo>
                      <a:pt x="898" y="1088"/>
                    </a:lnTo>
                    <a:lnTo>
                      <a:pt x="884" y="1097"/>
                    </a:lnTo>
                    <a:lnTo>
                      <a:pt x="869" y="1105"/>
                    </a:lnTo>
                    <a:lnTo>
                      <a:pt x="855" y="1114"/>
                    </a:lnTo>
                    <a:lnTo>
                      <a:pt x="841" y="1123"/>
                    </a:lnTo>
                    <a:lnTo>
                      <a:pt x="826" y="1131"/>
                    </a:lnTo>
                    <a:lnTo>
                      <a:pt x="813" y="1140"/>
                    </a:lnTo>
                    <a:lnTo>
                      <a:pt x="799" y="1149"/>
                    </a:lnTo>
                    <a:lnTo>
                      <a:pt x="791" y="1150"/>
                    </a:lnTo>
                    <a:lnTo>
                      <a:pt x="784" y="1155"/>
                    </a:lnTo>
                    <a:lnTo>
                      <a:pt x="776" y="1160"/>
                    </a:lnTo>
                    <a:lnTo>
                      <a:pt x="765" y="1163"/>
                    </a:lnTo>
                    <a:lnTo>
                      <a:pt x="743" y="1161"/>
                    </a:lnTo>
                    <a:lnTo>
                      <a:pt x="722" y="1160"/>
                    </a:lnTo>
                    <a:lnTo>
                      <a:pt x="700" y="1161"/>
                    </a:lnTo>
                    <a:lnTo>
                      <a:pt x="678" y="1162"/>
                    </a:lnTo>
                    <a:lnTo>
                      <a:pt x="656" y="1163"/>
                    </a:lnTo>
                    <a:lnTo>
                      <a:pt x="633" y="1164"/>
                    </a:lnTo>
                    <a:lnTo>
                      <a:pt x="610" y="1164"/>
                    </a:lnTo>
                    <a:lnTo>
                      <a:pt x="587" y="1163"/>
                    </a:lnTo>
                    <a:lnTo>
                      <a:pt x="575" y="116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7" name="Freeform 167"/>
              <p:cNvSpPr>
                <a:spLocks/>
              </p:cNvSpPr>
              <p:nvPr/>
            </p:nvSpPr>
            <p:spPr bwMode="auto">
              <a:xfrm>
                <a:off x="2776" y="1897"/>
                <a:ext cx="5" cy="5"/>
              </a:xfrm>
              <a:custGeom>
                <a:avLst/>
                <a:gdLst>
                  <a:gd name="T0" fmla="*/ 6 w 11"/>
                  <a:gd name="T1" fmla="*/ 0 h 9"/>
                  <a:gd name="T2" fmla="*/ 5 w 11"/>
                  <a:gd name="T3" fmla="*/ 3 h 9"/>
                  <a:gd name="T4" fmla="*/ 3 w 11"/>
                  <a:gd name="T5" fmla="*/ 5 h 9"/>
                  <a:gd name="T6" fmla="*/ 2 w 11"/>
                  <a:gd name="T7" fmla="*/ 7 h 9"/>
                  <a:gd name="T8" fmla="*/ 0 w 11"/>
                  <a:gd name="T9" fmla="*/ 9 h 9"/>
                  <a:gd name="T10" fmla="*/ 3 w 11"/>
                  <a:gd name="T11" fmla="*/ 8 h 9"/>
                  <a:gd name="T12" fmla="*/ 6 w 11"/>
                  <a:gd name="T13" fmla="*/ 7 h 9"/>
                  <a:gd name="T14" fmla="*/ 9 w 11"/>
                  <a:gd name="T15" fmla="*/ 6 h 9"/>
                  <a:gd name="T16" fmla="*/ 11 w 11"/>
                  <a:gd name="T17" fmla="*/ 5 h 9"/>
                  <a:gd name="T18" fmla="*/ 10 w 11"/>
                  <a:gd name="T19" fmla="*/ 4 h 9"/>
                  <a:gd name="T20" fmla="*/ 9 w 11"/>
                  <a:gd name="T21" fmla="*/ 3 h 9"/>
                  <a:gd name="T22" fmla="*/ 7 w 11"/>
                  <a:gd name="T23" fmla="*/ 1 h 9"/>
                  <a:gd name="T24" fmla="*/ 6 w 11"/>
                  <a:gd name="T25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1" h="9">
                    <a:moveTo>
                      <a:pt x="6" y="0"/>
                    </a:moveTo>
                    <a:lnTo>
                      <a:pt x="5" y="3"/>
                    </a:lnTo>
                    <a:lnTo>
                      <a:pt x="3" y="5"/>
                    </a:lnTo>
                    <a:lnTo>
                      <a:pt x="2" y="7"/>
                    </a:lnTo>
                    <a:lnTo>
                      <a:pt x="0" y="9"/>
                    </a:lnTo>
                    <a:lnTo>
                      <a:pt x="3" y="8"/>
                    </a:lnTo>
                    <a:lnTo>
                      <a:pt x="6" y="7"/>
                    </a:lnTo>
                    <a:lnTo>
                      <a:pt x="9" y="6"/>
                    </a:lnTo>
                    <a:lnTo>
                      <a:pt x="11" y="5"/>
                    </a:lnTo>
                    <a:lnTo>
                      <a:pt x="10" y="4"/>
                    </a:lnTo>
                    <a:lnTo>
                      <a:pt x="9" y="3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8" name="Freeform 168"/>
              <p:cNvSpPr>
                <a:spLocks/>
              </p:cNvSpPr>
              <p:nvPr/>
            </p:nvSpPr>
            <p:spPr bwMode="auto">
              <a:xfrm>
                <a:off x="2746" y="1910"/>
                <a:ext cx="8" cy="5"/>
              </a:xfrm>
              <a:custGeom>
                <a:avLst/>
                <a:gdLst>
                  <a:gd name="T0" fmla="*/ 0 w 17"/>
                  <a:gd name="T1" fmla="*/ 10 h 10"/>
                  <a:gd name="T2" fmla="*/ 4 w 17"/>
                  <a:gd name="T3" fmla="*/ 8 h 10"/>
                  <a:gd name="T4" fmla="*/ 9 w 17"/>
                  <a:gd name="T5" fmla="*/ 5 h 10"/>
                  <a:gd name="T6" fmla="*/ 12 w 17"/>
                  <a:gd name="T7" fmla="*/ 3 h 10"/>
                  <a:gd name="T8" fmla="*/ 17 w 17"/>
                  <a:gd name="T9" fmla="*/ 1 h 10"/>
                  <a:gd name="T10" fmla="*/ 12 w 17"/>
                  <a:gd name="T11" fmla="*/ 0 h 10"/>
                  <a:gd name="T12" fmla="*/ 6 w 17"/>
                  <a:gd name="T13" fmla="*/ 2 h 10"/>
                  <a:gd name="T14" fmla="*/ 3 w 17"/>
                  <a:gd name="T15" fmla="*/ 5 h 10"/>
                  <a:gd name="T16" fmla="*/ 0 w 17"/>
                  <a:gd name="T17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" h="10">
                    <a:moveTo>
                      <a:pt x="0" y="10"/>
                    </a:moveTo>
                    <a:lnTo>
                      <a:pt x="4" y="8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7" y="1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5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9" name="Freeform 169"/>
              <p:cNvSpPr>
                <a:spLocks/>
              </p:cNvSpPr>
              <p:nvPr/>
            </p:nvSpPr>
            <p:spPr bwMode="auto">
              <a:xfrm>
                <a:off x="3034" y="1937"/>
                <a:ext cx="7" cy="7"/>
              </a:xfrm>
              <a:custGeom>
                <a:avLst/>
                <a:gdLst>
                  <a:gd name="T0" fmla="*/ 13 w 13"/>
                  <a:gd name="T1" fmla="*/ 14 h 14"/>
                  <a:gd name="T2" fmla="*/ 13 w 13"/>
                  <a:gd name="T3" fmla="*/ 13 h 14"/>
                  <a:gd name="T4" fmla="*/ 13 w 13"/>
                  <a:gd name="T5" fmla="*/ 13 h 14"/>
                  <a:gd name="T6" fmla="*/ 13 w 13"/>
                  <a:gd name="T7" fmla="*/ 13 h 14"/>
                  <a:gd name="T8" fmla="*/ 13 w 13"/>
                  <a:gd name="T9" fmla="*/ 13 h 14"/>
                  <a:gd name="T10" fmla="*/ 13 w 13"/>
                  <a:gd name="T11" fmla="*/ 13 h 14"/>
                  <a:gd name="T12" fmla="*/ 13 w 13"/>
                  <a:gd name="T13" fmla="*/ 10 h 14"/>
                  <a:gd name="T14" fmla="*/ 13 w 13"/>
                  <a:gd name="T15" fmla="*/ 8 h 14"/>
                  <a:gd name="T16" fmla="*/ 13 w 13"/>
                  <a:gd name="T17" fmla="*/ 7 h 14"/>
                  <a:gd name="T18" fmla="*/ 12 w 13"/>
                  <a:gd name="T19" fmla="*/ 5 h 14"/>
                  <a:gd name="T20" fmla="*/ 3 w 13"/>
                  <a:gd name="T21" fmla="*/ 0 h 14"/>
                  <a:gd name="T22" fmla="*/ 2 w 13"/>
                  <a:gd name="T23" fmla="*/ 1 h 14"/>
                  <a:gd name="T24" fmla="*/ 2 w 13"/>
                  <a:gd name="T25" fmla="*/ 1 h 14"/>
                  <a:gd name="T26" fmla="*/ 1 w 13"/>
                  <a:gd name="T27" fmla="*/ 2 h 14"/>
                  <a:gd name="T28" fmla="*/ 0 w 13"/>
                  <a:gd name="T29" fmla="*/ 3 h 14"/>
                  <a:gd name="T30" fmla="*/ 3 w 13"/>
                  <a:gd name="T31" fmla="*/ 6 h 14"/>
                  <a:gd name="T32" fmla="*/ 6 w 13"/>
                  <a:gd name="T33" fmla="*/ 8 h 14"/>
                  <a:gd name="T34" fmla="*/ 10 w 13"/>
                  <a:gd name="T35" fmla="*/ 11 h 14"/>
                  <a:gd name="T36" fmla="*/ 13 w 13"/>
                  <a:gd name="T37" fmla="*/ 14 h 14"/>
                  <a:gd name="T38" fmla="*/ 13 w 13"/>
                  <a:gd name="T39" fmla="*/ 14 h 14"/>
                  <a:gd name="T40" fmla="*/ 13 w 13"/>
                  <a:gd name="T41" fmla="*/ 14 h 14"/>
                  <a:gd name="T42" fmla="*/ 13 w 13"/>
                  <a:gd name="T43" fmla="*/ 14 h 14"/>
                  <a:gd name="T44" fmla="*/ 13 w 13"/>
                  <a:gd name="T45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3" h="14">
                    <a:moveTo>
                      <a:pt x="13" y="14"/>
                    </a:move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8"/>
                    </a:lnTo>
                    <a:lnTo>
                      <a:pt x="13" y="7"/>
                    </a:lnTo>
                    <a:lnTo>
                      <a:pt x="12" y="5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3" y="6"/>
                    </a:lnTo>
                    <a:lnTo>
                      <a:pt x="6" y="8"/>
                    </a:lnTo>
                    <a:lnTo>
                      <a:pt x="10" y="11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0" name="Freeform 170"/>
              <p:cNvSpPr>
                <a:spLocks/>
              </p:cNvSpPr>
              <p:nvPr/>
            </p:nvSpPr>
            <p:spPr bwMode="auto">
              <a:xfrm>
                <a:off x="2954" y="1898"/>
                <a:ext cx="3" cy="1"/>
              </a:xfrm>
              <a:custGeom>
                <a:avLst/>
                <a:gdLst>
                  <a:gd name="T0" fmla="*/ 7 w 7"/>
                  <a:gd name="T1" fmla="*/ 2 h 3"/>
                  <a:gd name="T2" fmla="*/ 4 w 7"/>
                  <a:gd name="T3" fmla="*/ 2 h 3"/>
                  <a:gd name="T4" fmla="*/ 3 w 7"/>
                  <a:gd name="T5" fmla="*/ 0 h 3"/>
                  <a:gd name="T6" fmla="*/ 0 w 7"/>
                  <a:gd name="T7" fmla="*/ 0 h 3"/>
                  <a:gd name="T8" fmla="*/ 3 w 7"/>
                  <a:gd name="T9" fmla="*/ 0 h 3"/>
                  <a:gd name="T10" fmla="*/ 4 w 7"/>
                  <a:gd name="T11" fmla="*/ 2 h 3"/>
                  <a:gd name="T12" fmla="*/ 6 w 7"/>
                  <a:gd name="T13" fmla="*/ 2 h 3"/>
                  <a:gd name="T14" fmla="*/ 7 w 7"/>
                  <a:gd name="T15" fmla="*/ 3 h 3"/>
                  <a:gd name="T16" fmla="*/ 7 w 7"/>
                  <a:gd name="T17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3">
                    <a:moveTo>
                      <a:pt x="7" y="2"/>
                    </a:moveTo>
                    <a:lnTo>
                      <a:pt x="4" y="2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4" y="2"/>
                    </a:lnTo>
                    <a:lnTo>
                      <a:pt x="6" y="2"/>
                    </a:lnTo>
                    <a:lnTo>
                      <a:pt x="7" y="3"/>
                    </a:ln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1" name="Freeform 171"/>
              <p:cNvSpPr>
                <a:spLocks/>
              </p:cNvSpPr>
              <p:nvPr/>
            </p:nvSpPr>
            <p:spPr bwMode="auto">
              <a:xfrm>
                <a:off x="2704" y="1935"/>
                <a:ext cx="7" cy="6"/>
              </a:xfrm>
              <a:custGeom>
                <a:avLst/>
                <a:gdLst>
                  <a:gd name="T0" fmla="*/ 10 w 12"/>
                  <a:gd name="T1" fmla="*/ 0 h 12"/>
                  <a:gd name="T2" fmla="*/ 1 w 12"/>
                  <a:gd name="T3" fmla="*/ 7 h 12"/>
                  <a:gd name="T4" fmla="*/ 1 w 12"/>
                  <a:gd name="T5" fmla="*/ 8 h 12"/>
                  <a:gd name="T6" fmla="*/ 1 w 12"/>
                  <a:gd name="T7" fmla="*/ 10 h 12"/>
                  <a:gd name="T8" fmla="*/ 1 w 12"/>
                  <a:gd name="T9" fmla="*/ 11 h 12"/>
                  <a:gd name="T10" fmla="*/ 0 w 12"/>
                  <a:gd name="T11" fmla="*/ 12 h 12"/>
                  <a:gd name="T12" fmla="*/ 3 w 12"/>
                  <a:gd name="T13" fmla="*/ 10 h 12"/>
                  <a:gd name="T14" fmla="*/ 7 w 12"/>
                  <a:gd name="T15" fmla="*/ 7 h 12"/>
                  <a:gd name="T16" fmla="*/ 10 w 12"/>
                  <a:gd name="T17" fmla="*/ 5 h 12"/>
                  <a:gd name="T18" fmla="*/ 12 w 12"/>
                  <a:gd name="T19" fmla="*/ 3 h 12"/>
                  <a:gd name="T20" fmla="*/ 10 w 12"/>
                  <a:gd name="T2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2" h="12">
                    <a:moveTo>
                      <a:pt x="10" y="0"/>
                    </a:moveTo>
                    <a:lnTo>
                      <a:pt x="1" y="7"/>
                    </a:lnTo>
                    <a:lnTo>
                      <a:pt x="1" y="8"/>
                    </a:lnTo>
                    <a:lnTo>
                      <a:pt x="1" y="10"/>
                    </a:lnTo>
                    <a:lnTo>
                      <a:pt x="1" y="11"/>
                    </a:lnTo>
                    <a:lnTo>
                      <a:pt x="0" y="12"/>
                    </a:lnTo>
                    <a:lnTo>
                      <a:pt x="3" y="10"/>
                    </a:lnTo>
                    <a:lnTo>
                      <a:pt x="7" y="7"/>
                    </a:lnTo>
                    <a:lnTo>
                      <a:pt x="10" y="5"/>
                    </a:lnTo>
                    <a:lnTo>
                      <a:pt x="12" y="3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2" name="Freeform 172"/>
              <p:cNvSpPr>
                <a:spLocks/>
              </p:cNvSpPr>
              <p:nvPr/>
            </p:nvSpPr>
            <p:spPr bwMode="auto">
              <a:xfrm>
                <a:off x="2653" y="1979"/>
                <a:ext cx="10" cy="14"/>
              </a:xfrm>
              <a:custGeom>
                <a:avLst/>
                <a:gdLst>
                  <a:gd name="T0" fmla="*/ 21 w 21"/>
                  <a:gd name="T1" fmla="*/ 0 h 29"/>
                  <a:gd name="T2" fmla="*/ 14 w 21"/>
                  <a:gd name="T3" fmla="*/ 8 h 29"/>
                  <a:gd name="T4" fmla="*/ 8 w 21"/>
                  <a:gd name="T5" fmla="*/ 15 h 29"/>
                  <a:gd name="T6" fmla="*/ 4 w 21"/>
                  <a:gd name="T7" fmla="*/ 21 h 29"/>
                  <a:gd name="T8" fmla="*/ 0 w 21"/>
                  <a:gd name="T9" fmla="*/ 28 h 29"/>
                  <a:gd name="T10" fmla="*/ 0 w 21"/>
                  <a:gd name="T11" fmla="*/ 29 h 29"/>
                  <a:gd name="T12" fmla="*/ 5 w 21"/>
                  <a:gd name="T13" fmla="*/ 22 h 29"/>
                  <a:gd name="T14" fmla="*/ 10 w 21"/>
                  <a:gd name="T15" fmla="*/ 15 h 29"/>
                  <a:gd name="T16" fmla="*/ 15 w 21"/>
                  <a:gd name="T17" fmla="*/ 9 h 29"/>
                  <a:gd name="T18" fmla="*/ 21 w 21"/>
                  <a:gd name="T19" fmla="*/ 2 h 29"/>
                  <a:gd name="T20" fmla="*/ 21 w 21"/>
                  <a:gd name="T21" fmla="*/ 1 h 29"/>
                  <a:gd name="T22" fmla="*/ 21 w 21"/>
                  <a:gd name="T23" fmla="*/ 1 h 29"/>
                  <a:gd name="T24" fmla="*/ 21 w 21"/>
                  <a:gd name="T25" fmla="*/ 1 h 29"/>
                  <a:gd name="T26" fmla="*/ 21 w 21"/>
                  <a:gd name="T27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" h="29">
                    <a:moveTo>
                      <a:pt x="21" y="0"/>
                    </a:moveTo>
                    <a:lnTo>
                      <a:pt x="14" y="8"/>
                    </a:lnTo>
                    <a:lnTo>
                      <a:pt x="8" y="15"/>
                    </a:lnTo>
                    <a:lnTo>
                      <a:pt x="4" y="21"/>
                    </a:lnTo>
                    <a:lnTo>
                      <a:pt x="0" y="28"/>
                    </a:lnTo>
                    <a:lnTo>
                      <a:pt x="0" y="29"/>
                    </a:lnTo>
                    <a:lnTo>
                      <a:pt x="5" y="22"/>
                    </a:lnTo>
                    <a:lnTo>
                      <a:pt x="10" y="15"/>
                    </a:lnTo>
                    <a:lnTo>
                      <a:pt x="15" y="9"/>
                    </a:lnTo>
                    <a:lnTo>
                      <a:pt x="21" y="2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3" name="Freeform 173"/>
              <p:cNvSpPr>
                <a:spLocks/>
              </p:cNvSpPr>
              <p:nvPr/>
            </p:nvSpPr>
            <p:spPr bwMode="auto">
              <a:xfrm>
                <a:off x="2906" y="1884"/>
                <a:ext cx="18" cy="6"/>
              </a:xfrm>
              <a:custGeom>
                <a:avLst/>
                <a:gdLst>
                  <a:gd name="T0" fmla="*/ 36 w 36"/>
                  <a:gd name="T1" fmla="*/ 4 h 10"/>
                  <a:gd name="T2" fmla="*/ 8 w 36"/>
                  <a:gd name="T3" fmla="*/ 0 h 10"/>
                  <a:gd name="T4" fmla="*/ 6 w 36"/>
                  <a:gd name="T5" fmla="*/ 1 h 10"/>
                  <a:gd name="T6" fmla="*/ 4 w 36"/>
                  <a:gd name="T7" fmla="*/ 2 h 10"/>
                  <a:gd name="T8" fmla="*/ 2 w 36"/>
                  <a:gd name="T9" fmla="*/ 3 h 10"/>
                  <a:gd name="T10" fmla="*/ 0 w 36"/>
                  <a:gd name="T11" fmla="*/ 4 h 10"/>
                  <a:gd name="T12" fmla="*/ 4 w 36"/>
                  <a:gd name="T13" fmla="*/ 6 h 10"/>
                  <a:gd name="T14" fmla="*/ 9 w 36"/>
                  <a:gd name="T15" fmla="*/ 6 h 10"/>
                  <a:gd name="T16" fmla="*/ 13 w 36"/>
                  <a:gd name="T17" fmla="*/ 7 h 10"/>
                  <a:gd name="T18" fmla="*/ 17 w 36"/>
                  <a:gd name="T19" fmla="*/ 7 h 10"/>
                  <a:gd name="T20" fmla="*/ 22 w 36"/>
                  <a:gd name="T21" fmla="*/ 8 h 10"/>
                  <a:gd name="T22" fmla="*/ 26 w 36"/>
                  <a:gd name="T23" fmla="*/ 9 h 10"/>
                  <a:gd name="T24" fmla="*/ 30 w 36"/>
                  <a:gd name="T25" fmla="*/ 9 h 10"/>
                  <a:gd name="T26" fmla="*/ 34 w 36"/>
                  <a:gd name="T27" fmla="*/ 10 h 10"/>
                  <a:gd name="T28" fmla="*/ 36 w 36"/>
                  <a:gd name="T29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" h="10">
                    <a:moveTo>
                      <a:pt x="36" y="4"/>
                    </a:moveTo>
                    <a:lnTo>
                      <a:pt x="8" y="0"/>
                    </a:lnTo>
                    <a:lnTo>
                      <a:pt x="6" y="1"/>
                    </a:lnTo>
                    <a:lnTo>
                      <a:pt x="4" y="2"/>
                    </a:lnTo>
                    <a:lnTo>
                      <a:pt x="2" y="3"/>
                    </a:lnTo>
                    <a:lnTo>
                      <a:pt x="0" y="4"/>
                    </a:lnTo>
                    <a:lnTo>
                      <a:pt x="4" y="6"/>
                    </a:lnTo>
                    <a:lnTo>
                      <a:pt x="9" y="6"/>
                    </a:lnTo>
                    <a:lnTo>
                      <a:pt x="13" y="7"/>
                    </a:lnTo>
                    <a:lnTo>
                      <a:pt x="17" y="7"/>
                    </a:lnTo>
                    <a:lnTo>
                      <a:pt x="22" y="8"/>
                    </a:lnTo>
                    <a:lnTo>
                      <a:pt x="26" y="9"/>
                    </a:lnTo>
                    <a:lnTo>
                      <a:pt x="30" y="9"/>
                    </a:lnTo>
                    <a:lnTo>
                      <a:pt x="34" y="10"/>
                    </a:lnTo>
                    <a:lnTo>
                      <a:pt x="36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4" name="Freeform 174"/>
              <p:cNvSpPr>
                <a:spLocks/>
              </p:cNvSpPr>
              <p:nvPr/>
            </p:nvSpPr>
            <p:spPr bwMode="auto">
              <a:xfrm>
                <a:off x="2970" y="1903"/>
                <a:ext cx="7" cy="3"/>
              </a:xfrm>
              <a:custGeom>
                <a:avLst/>
                <a:gdLst>
                  <a:gd name="T0" fmla="*/ 13 w 13"/>
                  <a:gd name="T1" fmla="*/ 4 h 7"/>
                  <a:gd name="T2" fmla="*/ 3 w 13"/>
                  <a:gd name="T3" fmla="*/ 0 h 7"/>
                  <a:gd name="T4" fmla="*/ 2 w 13"/>
                  <a:gd name="T5" fmla="*/ 0 h 7"/>
                  <a:gd name="T6" fmla="*/ 2 w 13"/>
                  <a:gd name="T7" fmla="*/ 0 h 7"/>
                  <a:gd name="T8" fmla="*/ 1 w 13"/>
                  <a:gd name="T9" fmla="*/ 1 h 7"/>
                  <a:gd name="T10" fmla="*/ 0 w 13"/>
                  <a:gd name="T11" fmla="*/ 1 h 7"/>
                  <a:gd name="T12" fmla="*/ 3 w 13"/>
                  <a:gd name="T13" fmla="*/ 2 h 7"/>
                  <a:gd name="T14" fmla="*/ 7 w 13"/>
                  <a:gd name="T15" fmla="*/ 3 h 7"/>
                  <a:gd name="T16" fmla="*/ 9 w 13"/>
                  <a:gd name="T17" fmla="*/ 6 h 7"/>
                  <a:gd name="T18" fmla="*/ 13 w 13"/>
                  <a:gd name="T19" fmla="*/ 7 h 7"/>
                  <a:gd name="T20" fmla="*/ 13 w 13"/>
                  <a:gd name="T21" fmla="*/ 6 h 7"/>
                  <a:gd name="T22" fmla="*/ 13 w 13"/>
                  <a:gd name="T23" fmla="*/ 6 h 7"/>
                  <a:gd name="T24" fmla="*/ 13 w 13"/>
                  <a:gd name="T25" fmla="*/ 6 h 7"/>
                  <a:gd name="T26" fmla="*/ 13 w 13"/>
                  <a:gd name="T27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3" h="7">
                    <a:moveTo>
                      <a:pt x="13" y="4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3" y="2"/>
                    </a:lnTo>
                    <a:lnTo>
                      <a:pt x="7" y="3"/>
                    </a:lnTo>
                    <a:lnTo>
                      <a:pt x="9" y="6"/>
                    </a:lnTo>
                    <a:lnTo>
                      <a:pt x="13" y="7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5" name="Freeform 175"/>
              <p:cNvSpPr>
                <a:spLocks/>
              </p:cNvSpPr>
              <p:nvPr/>
            </p:nvSpPr>
            <p:spPr bwMode="auto">
              <a:xfrm>
                <a:off x="2880" y="1882"/>
                <a:ext cx="7" cy="3"/>
              </a:xfrm>
              <a:custGeom>
                <a:avLst/>
                <a:gdLst>
                  <a:gd name="T0" fmla="*/ 14 w 14"/>
                  <a:gd name="T1" fmla="*/ 5 h 6"/>
                  <a:gd name="T2" fmla="*/ 7 w 14"/>
                  <a:gd name="T3" fmla="*/ 0 h 6"/>
                  <a:gd name="T4" fmla="*/ 6 w 14"/>
                  <a:gd name="T5" fmla="*/ 1 h 6"/>
                  <a:gd name="T6" fmla="*/ 3 w 14"/>
                  <a:gd name="T7" fmla="*/ 3 h 6"/>
                  <a:gd name="T8" fmla="*/ 2 w 14"/>
                  <a:gd name="T9" fmla="*/ 5 h 6"/>
                  <a:gd name="T10" fmla="*/ 0 w 14"/>
                  <a:gd name="T11" fmla="*/ 6 h 6"/>
                  <a:gd name="T12" fmla="*/ 3 w 14"/>
                  <a:gd name="T13" fmla="*/ 6 h 6"/>
                  <a:gd name="T14" fmla="*/ 7 w 14"/>
                  <a:gd name="T15" fmla="*/ 6 h 6"/>
                  <a:gd name="T16" fmla="*/ 10 w 14"/>
                  <a:gd name="T17" fmla="*/ 6 h 6"/>
                  <a:gd name="T18" fmla="*/ 14 w 14"/>
                  <a:gd name="T19" fmla="*/ 6 h 6"/>
                  <a:gd name="T20" fmla="*/ 14 w 14"/>
                  <a:gd name="T21" fmla="*/ 6 h 6"/>
                  <a:gd name="T22" fmla="*/ 14 w 14"/>
                  <a:gd name="T23" fmla="*/ 5 h 6"/>
                  <a:gd name="T24" fmla="*/ 14 w 14"/>
                  <a:gd name="T25" fmla="*/ 5 h 6"/>
                  <a:gd name="T26" fmla="*/ 14 w 14"/>
                  <a:gd name="T27" fmla="*/ 5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" h="6">
                    <a:moveTo>
                      <a:pt x="14" y="5"/>
                    </a:moveTo>
                    <a:lnTo>
                      <a:pt x="7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2" y="5"/>
                    </a:lnTo>
                    <a:lnTo>
                      <a:pt x="0" y="6"/>
                    </a:lnTo>
                    <a:lnTo>
                      <a:pt x="3" y="6"/>
                    </a:lnTo>
                    <a:lnTo>
                      <a:pt x="7" y="6"/>
                    </a:lnTo>
                    <a:lnTo>
                      <a:pt x="10" y="6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4" y="5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6" name="Freeform 176"/>
              <p:cNvSpPr>
                <a:spLocks/>
              </p:cNvSpPr>
              <p:nvPr/>
            </p:nvSpPr>
            <p:spPr bwMode="auto">
              <a:xfrm>
                <a:off x="2993" y="1913"/>
                <a:ext cx="2" cy="1"/>
              </a:xfrm>
              <a:custGeom>
                <a:avLst/>
                <a:gdLst>
                  <a:gd name="T0" fmla="*/ 1 w 2"/>
                  <a:gd name="T1" fmla="*/ 0 h 2"/>
                  <a:gd name="T2" fmla="*/ 1 w 2"/>
                  <a:gd name="T3" fmla="*/ 0 h 2"/>
                  <a:gd name="T4" fmla="*/ 1 w 2"/>
                  <a:gd name="T5" fmla="*/ 0 h 2"/>
                  <a:gd name="T6" fmla="*/ 0 w 2"/>
                  <a:gd name="T7" fmla="*/ 1 h 2"/>
                  <a:gd name="T8" fmla="*/ 0 w 2"/>
                  <a:gd name="T9" fmla="*/ 1 h 2"/>
                  <a:gd name="T10" fmla="*/ 0 w 2"/>
                  <a:gd name="T11" fmla="*/ 1 h 2"/>
                  <a:gd name="T12" fmla="*/ 0 w 2"/>
                  <a:gd name="T13" fmla="*/ 1 h 2"/>
                  <a:gd name="T14" fmla="*/ 0 w 2"/>
                  <a:gd name="T15" fmla="*/ 1 h 2"/>
                  <a:gd name="T16" fmla="*/ 0 w 2"/>
                  <a:gd name="T17" fmla="*/ 1 h 2"/>
                  <a:gd name="T18" fmla="*/ 0 w 2"/>
                  <a:gd name="T19" fmla="*/ 1 h 2"/>
                  <a:gd name="T20" fmla="*/ 1 w 2"/>
                  <a:gd name="T21" fmla="*/ 2 h 2"/>
                  <a:gd name="T22" fmla="*/ 1 w 2"/>
                  <a:gd name="T23" fmla="*/ 2 h 2"/>
                  <a:gd name="T24" fmla="*/ 1 w 2"/>
                  <a:gd name="T25" fmla="*/ 2 h 2"/>
                  <a:gd name="T26" fmla="*/ 2 w 2"/>
                  <a:gd name="T27" fmla="*/ 2 h 2"/>
                  <a:gd name="T28" fmla="*/ 1 w 2"/>
                  <a:gd name="T2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2" y="2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7" name="Freeform 177"/>
              <p:cNvSpPr>
                <a:spLocks/>
              </p:cNvSpPr>
              <p:nvPr/>
            </p:nvSpPr>
            <p:spPr bwMode="auto">
              <a:xfrm>
                <a:off x="2814" y="1886"/>
                <a:ext cx="9" cy="4"/>
              </a:xfrm>
              <a:custGeom>
                <a:avLst/>
                <a:gdLst>
                  <a:gd name="T0" fmla="*/ 12 w 18"/>
                  <a:gd name="T1" fmla="*/ 0 h 9"/>
                  <a:gd name="T2" fmla="*/ 9 w 18"/>
                  <a:gd name="T3" fmla="*/ 2 h 9"/>
                  <a:gd name="T4" fmla="*/ 5 w 18"/>
                  <a:gd name="T5" fmla="*/ 5 h 9"/>
                  <a:gd name="T6" fmla="*/ 2 w 18"/>
                  <a:gd name="T7" fmla="*/ 7 h 9"/>
                  <a:gd name="T8" fmla="*/ 0 w 18"/>
                  <a:gd name="T9" fmla="*/ 9 h 9"/>
                  <a:gd name="T10" fmla="*/ 4 w 18"/>
                  <a:gd name="T11" fmla="*/ 8 h 9"/>
                  <a:gd name="T12" fmla="*/ 9 w 18"/>
                  <a:gd name="T13" fmla="*/ 7 h 9"/>
                  <a:gd name="T14" fmla="*/ 13 w 18"/>
                  <a:gd name="T15" fmla="*/ 7 h 9"/>
                  <a:gd name="T16" fmla="*/ 18 w 18"/>
                  <a:gd name="T17" fmla="*/ 6 h 9"/>
                  <a:gd name="T18" fmla="*/ 17 w 18"/>
                  <a:gd name="T19" fmla="*/ 5 h 9"/>
                  <a:gd name="T20" fmla="*/ 16 w 18"/>
                  <a:gd name="T21" fmla="*/ 4 h 9"/>
                  <a:gd name="T22" fmla="*/ 14 w 18"/>
                  <a:gd name="T23" fmla="*/ 1 h 9"/>
                  <a:gd name="T24" fmla="*/ 12 w 18"/>
                  <a:gd name="T25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8" h="9">
                    <a:moveTo>
                      <a:pt x="12" y="0"/>
                    </a:moveTo>
                    <a:lnTo>
                      <a:pt x="9" y="2"/>
                    </a:lnTo>
                    <a:lnTo>
                      <a:pt x="5" y="5"/>
                    </a:lnTo>
                    <a:lnTo>
                      <a:pt x="2" y="7"/>
                    </a:lnTo>
                    <a:lnTo>
                      <a:pt x="0" y="9"/>
                    </a:lnTo>
                    <a:lnTo>
                      <a:pt x="4" y="8"/>
                    </a:lnTo>
                    <a:lnTo>
                      <a:pt x="9" y="7"/>
                    </a:lnTo>
                    <a:lnTo>
                      <a:pt x="13" y="7"/>
                    </a:lnTo>
                    <a:lnTo>
                      <a:pt x="18" y="6"/>
                    </a:lnTo>
                    <a:lnTo>
                      <a:pt x="17" y="5"/>
                    </a:lnTo>
                    <a:lnTo>
                      <a:pt x="16" y="4"/>
                    </a:lnTo>
                    <a:lnTo>
                      <a:pt x="14" y="1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8" name="Freeform 178"/>
              <p:cNvSpPr>
                <a:spLocks/>
              </p:cNvSpPr>
              <p:nvPr/>
            </p:nvSpPr>
            <p:spPr bwMode="auto">
              <a:xfrm>
                <a:off x="3052" y="1954"/>
                <a:ext cx="1" cy="1"/>
              </a:xfrm>
              <a:custGeom>
                <a:avLst/>
                <a:gdLst>
                  <a:gd name="T0" fmla="*/ 3 w 3"/>
                  <a:gd name="T1" fmla="*/ 4 h 4"/>
                  <a:gd name="T2" fmla="*/ 3 w 3"/>
                  <a:gd name="T3" fmla="*/ 3 h 4"/>
                  <a:gd name="T4" fmla="*/ 3 w 3"/>
                  <a:gd name="T5" fmla="*/ 3 h 4"/>
                  <a:gd name="T6" fmla="*/ 3 w 3"/>
                  <a:gd name="T7" fmla="*/ 3 h 4"/>
                  <a:gd name="T8" fmla="*/ 3 w 3"/>
                  <a:gd name="T9" fmla="*/ 3 h 4"/>
                  <a:gd name="T10" fmla="*/ 3 w 3"/>
                  <a:gd name="T11" fmla="*/ 3 h 4"/>
                  <a:gd name="T12" fmla="*/ 2 w 3"/>
                  <a:gd name="T13" fmla="*/ 1 h 4"/>
                  <a:gd name="T14" fmla="*/ 2 w 3"/>
                  <a:gd name="T15" fmla="*/ 1 h 4"/>
                  <a:gd name="T16" fmla="*/ 2 w 3"/>
                  <a:gd name="T17" fmla="*/ 1 h 4"/>
                  <a:gd name="T18" fmla="*/ 2 w 3"/>
                  <a:gd name="T19" fmla="*/ 0 h 4"/>
                  <a:gd name="T20" fmla="*/ 2 w 3"/>
                  <a:gd name="T21" fmla="*/ 0 h 4"/>
                  <a:gd name="T22" fmla="*/ 2 w 3"/>
                  <a:gd name="T23" fmla="*/ 0 h 4"/>
                  <a:gd name="T24" fmla="*/ 2 w 3"/>
                  <a:gd name="T25" fmla="*/ 1 h 4"/>
                  <a:gd name="T26" fmla="*/ 0 w 3"/>
                  <a:gd name="T27" fmla="*/ 1 h 4"/>
                  <a:gd name="T28" fmla="*/ 2 w 3"/>
                  <a:gd name="T29" fmla="*/ 3 h 4"/>
                  <a:gd name="T30" fmla="*/ 2 w 3"/>
                  <a:gd name="T31" fmla="*/ 3 h 4"/>
                  <a:gd name="T32" fmla="*/ 2 w 3"/>
                  <a:gd name="T33" fmla="*/ 4 h 4"/>
                  <a:gd name="T34" fmla="*/ 3 w 3"/>
                  <a:gd name="T35" fmla="*/ 4 h 4"/>
                  <a:gd name="T36" fmla="*/ 3 w 3"/>
                  <a:gd name="T37" fmla="*/ 4 h 4"/>
                  <a:gd name="T38" fmla="*/ 3 w 3"/>
                  <a:gd name="T39" fmla="*/ 4 h 4"/>
                  <a:gd name="T40" fmla="*/ 3 w 3"/>
                  <a:gd name="T41" fmla="*/ 4 h 4"/>
                  <a:gd name="T42" fmla="*/ 3 w 3"/>
                  <a:gd name="T43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" h="4">
                    <a:moveTo>
                      <a:pt x="3" y="4"/>
                    </a:move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9" name="Freeform 179"/>
              <p:cNvSpPr>
                <a:spLocks/>
              </p:cNvSpPr>
              <p:nvPr/>
            </p:nvSpPr>
            <p:spPr bwMode="auto">
              <a:xfrm>
                <a:off x="2844" y="1882"/>
                <a:ext cx="6" cy="4"/>
              </a:xfrm>
              <a:custGeom>
                <a:avLst/>
                <a:gdLst>
                  <a:gd name="T0" fmla="*/ 13 w 13"/>
                  <a:gd name="T1" fmla="*/ 0 h 7"/>
                  <a:gd name="T2" fmla="*/ 0 w 13"/>
                  <a:gd name="T3" fmla="*/ 7 h 7"/>
                  <a:gd name="T4" fmla="*/ 3 w 13"/>
                  <a:gd name="T5" fmla="*/ 7 h 7"/>
                  <a:gd name="T6" fmla="*/ 6 w 13"/>
                  <a:gd name="T7" fmla="*/ 7 h 7"/>
                  <a:gd name="T8" fmla="*/ 10 w 13"/>
                  <a:gd name="T9" fmla="*/ 7 h 7"/>
                  <a:gd name="T10" fmla="*/ 13 w 13"/>
                  <a:gd name="T11" fmla="*/ 7 h 7"/>
                  <a:gd name="T12" fmla="*/ 13 w 13"/>
                  <a:gd name="T13" fmla="*/ 5 h 7"/>
                  <a:gd name="T14" fmla="*/ 13 w 13"/>
                  <a:gd name="T15" fmla="*/ 4 h 7"/>
                  <a:gd name="T16" fmla="*/ 13 w 13"/>
                  <a:gd name="T17" fmla="*/ 1 h 7"/>
                  <a:gd name="T18" fmla="*/ 13 w 13"/>
                  <a:gd name="T1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" h="7">
                    <a:moveTo>
                      <a:pt x="13" y="0"/>
                    </a:moveTo>
                    <a:lnTo>
                      <a:pt x="0" y="7"/>
                    </a:lnTo>
                    <a:lnTo>
                      <a:pt x="3" y="7"/>
                    </a:lnTo>
                    <a:lnTo>
                      <a:pt x="6" y="7"/>
                    </a:lnTo>
                    <a:lnTo>
                      <a:pt x="10" y="7"/>
                    </a:lnTo>
                    <a:lnTo>
                      <a:pt x="13" y="7"/>
                    </a:lnTo>
                    <a:lnTo>
                      <a:pt x="13" y="5"/>
                    </a:lnTo>
                    <a:lnTo>
                      <a:pt x="13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0" name="Freeform 180"/>
              <p:cNvSpPr>
                <a:spLocks/>
              </p:cNvSpPr>
              <p:nvPr/>
            </p:nvSpPr>
            <p:spPr bwMode="auto">
              <a:xfrm>
                <a:off x="3078" y="1977"/>
                <a:ext cx="11" cy="17"/>
              </a:xfrm>
              <a:custGeom>
                <a:avLst/>
                <a:gdLst>
                  <a:gd name="T0" fmla="*/ 3 w 21"/>
                  <a:gd name="T1" fmla="*/ 0 h 35"/>
                  <a:gd name="T2" fmla="*/ 3 w 21"/>
                  <a:gd name="T3" fmla="*/ 3 h 35"/>
                  <a:gd name="T4" fmla="*/ 1 w 21"/>
                  <a:gd name="T5" fmla="*/ 5 h 35"/>
                  <a:gd name="T6" fmla="*/ 1 w 21"/>
                  <a:gd name="T7" fmla="*/ 7 h 35"/>
                  <a:gd name="T8" fmla="*/ 0 w 21"/>
                  <a:gd name="T9" fmla="*/ 10 h 35"/>
                  <a:gd name="T10" fmla="*/ 6 w 21"/>
                  <a:gd name="T11" fmla="*/ 15 h 35"/>
                  <a:gd name="T12" fmla="*/ 11 w 21"/>
                  <a:gd name="T13" fmla="*/ 22 h 35"/>
                  <a:gd name="T14" fmla="*/ 16 w 21"/>
                  <a:gd name="T15" fmla="*/ 28 h 35"/>
                  <a:gd name="T16" fmla="*/ 21 w 21"/>
                  <a:gd name="T17" fmla="*/ 35 h 35"/>
                  <a:gd name="T18" fmla="*/ 18 w 21"/>
                  <a:gd name="T19" fmla="*/ 23 h 35"/>
                  <a:gd name="T20" fmla="*/ 13 w 21"/>
                  <a:gd name="T21" fmla="*/ 15 h 35"/>
                  <a:gd name="T22" fmla="*/ 7 w 21"/>
                  <a:gd name="T23" fmla="*/ 8 h 35"/>
                  <a:gd name="T24" fmla="*/ 3 w 21"/>
                  <a:gd name="T25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1" h="35">
                    <a:moveTo>
                      <a:pt x="3" y="0"/>
                    </a:moveTo>
                    <a:lnTo>
                      <a:pt x="3" y="3"/>
                    </a:lnTo>
                    <a:lnTo>
                      <a:pt x="1" y="5"/>
                    </a:lnTo>
                    <a:lnTo>
                      <a:pt x="1" y="7"/>
                    </a:lnTo>
                    <a:lnTo>
                      <a:pt x="0" y="10"/>
                    </a:lnTo>
                    <a:lnTo>
                      <a:pt x="6" y="15"/>
                    </a:lnTo>
                    <a:lnTo>
                      <a:pt x="11" y="22"/>
                    </a:lnTo>
                    <a:lnTo>
                      <a:pt x="16" y="28"/>
                    </a:lnTo>
                    <a:lnTo>
                      <a:pt x="21" y="35"/>
                    </a:lnTo>
                    <a:lnTo>
                      <a:pt x="18" y="23"/>
                    </a:lnTo>
                    <a:lnTo>
                      <a:pt x="13" y="15"/>
                    </a:lnTo>
                    <a:lnTo>
                      <a:pt x="7" y="8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1" name="Freeform 181"/>
              <p:cNvSpPr>
                <a:spLocks/>
              </p:cNvSpPr>
              <p:nvPr/>
            </p:nvSpPr>
            <p:spPr bwMode="auto">
              <a:xfrm>
                <a:off x="3140" y="2118"/>
                <a:ext cx="4" cy="71"/>
              </a:xfrm>
              <a:custGeom>
                <a:avLst/>
                <a:gdLst>
                  <a:gd name="T0" fmla="*/ 1 w 8"/>
                  <a:gd name="T1" fmla="*/ 0 h 142"/>
                  <a:gd name="T2" fmla="*/ 0 w 8"/>
                  <a:gd name="T3" fmla="*/ 1 h 142"/>
                  <a:gd name="T4" fmla="*/ 0 w 8"/>
                  <a:gd name="T5" fmla="*/ 1 h 142"/>
                  <a:gd name="T6" fmla="*/ 0 w 8"/>
                  <a:gd name="T7" fmla="*/ 2 h 142"/>
                  <a:gd name="T8" fmla="*/ 0 w 8"/>
                  <a:gd name="T9" fmla="*/ 3 h 142"/>
                  <a:gd name="T10" fmla="*/ 2 w 8"/>
                  <a:gd name="T11" fmla="*/ 22 h 142"/>
                  <a:gd name="T12" fmla="*/ 3 w 8"/>
                  <a:gd name="T13" fmla="*/ 39 h 142"/>
                  <a:gd name="T14" fmla="*/ 4 w 8"/>
                  <a:gd name="T15" fmla="*/ 58 h 142"/>
                  <a:gd name="T16" fmla="*/ 4 w 8"/>
                  <a:gd name="T17" fmla="*/ 76 h 142"/>
                  <a:gd name="T18" fmla="*/ 4 w 8"/>
                  <a:gd name="T19" fmla="*/ 92 h 142"/>
                  <a:gd name="T20" fmla="*/ 3 w 8"/>
                  <a:gd name="T21" fmla="*/ 110 h 142"/>
                  <a:gd name="T22" fmla="*/ 2 w 8"/>
                  <a:gd name="T23" fmla="*/ 126 h 142"/>
                  <a:gd name="T24" fmla="*/ 1 w 8"/>
                  <a:gd name="T25" fmla="*/ 142 h 142"/>
                  <a:gd name="T26" fmla="*/ 3 w 8"/>
                  <a:gd name="T27" fmla="*/ 122 h 142"/>
                  <a:gd name="T28" fmla="*/ 5 w 8"/>
                  <a:gd name="T29" fmla="*/ 104 h 142"/>
                  <a:gd name="T30" fmla="*/ 6 w 8"/>
                  <a:gd name="T31" fmla="*/ 84 h 142"/>
                  <a:gd name="T32" fmla="*/ 8 w 8"/>
                  <a:gd name="T33" fmla="*/ 65 h 142"/>
                  <a:gd name="T34" fmla="*/ 8 w 8"/>
                  <a:gd name="T35" fmla="*/ 48 h 142"/>
                  <a:gd name="T36" fmla="*/ 6 w 8"/>
                  <a:gd name="T37" fmla="*/ 32 h 142"/>
                  <a:gd name="T38" fmla="*/ 4 w 8"/>
                  <a:gd name="T39" fmla="*/ 16 h 142"/>
                  <a:gd name="T40" fmla="*/ 1 w 8"/>
                  <a:gd name="T41" fmla="*/ 0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" h="142">
                    <a:moveTo>
                      <a:pt x="1" y="0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2" y="22"/>
                    </a:lnTo>
                    <a:lnTo>
                      <a:pt x="3" y="39"/>
                    </a:lnTo>
                    <a:lnTo>
                      <a:pt x="4" y="58"/>
                    </a:lnTo>
                    <a:lnTo>
                      <a:pt x="4" y="76"/>
                    </a:lnTo>
                    <a:lnTo>
                      <a:pt x="4" y="92"/>
                    </a:lnTo>
                    <a:lnTo>
                      <a:pt x="3" y="110"/>
                    </a:lnTo>
                    <a:lnTo>
                      <a:pt x="2" y="126"/>
                    </a:lnTo>
                    <a:lnTo>
                      <a:pt x="1" y="142"/>
                    </a:lnTo>
                    <a:lnTo>
                      <a:pt x="3" y="122"/>
                    </a:lnTo>
                    <a:lnTo>
                      <a:pt x="5" y="104"/>
                    </a:lnTo>
                    <a:lnTo>
                      <a:pt x="6" y="84"/>
                    </a:lnTo>
                    <a:lnTo>
                      <a:pt x="8" y="65"/>
                    </a:lnTo>
                    <a:lnTo>
                      <a:pt x="8" y="48"/>
                    </a:lnTo>
                    <a:lnTo>
                      <a:pt x="6" y="32"/>
                    </a:lnTo>
                    <a:lnTo>
                      <a:pt x="4" y="16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D342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2" name="Freeform 182"/>
              <p:cNvSpPr>
                <a:spLocks/>
              </p:cNvSpPr>
              <p:nvPr/>
            </p:nvSpPr>
            <p:spPr bwMode="auto">
              <a:xfrm>
                <a:off x="2771" y="1899"/>
                <a:ext cx="13" cy="22"/>
              </a:xfrm>
              <a:custGeom>
                <a:avLst/>
                <a:gdLst>
                  <a:gd name="T0" fmla="*/ 23 w 26"/>
                  <a:gd name="T1" fmla="*/ 8 h 43"/>
                  <a:gd name="T2" fmla="*/ 24 w 26"/>
                  <a:gd name="T3" fmla="*/ 8 h 43"/>
                  <a:gd name="T4" fmla="*/ 23 w 26"/>
                  <a:gd name="T5" fmla="*/ 6 h 43"/>
                  <a:gd name="T6" fmla="*/ 22 w 26"/>
                  <a:gd name="T7" fmla="*/ 4 h 43"/>
                  <a:gd name="T8" fmla="*/ 21 w 26"/>
                  <a:gd name="T9" fmla="*/ 2 h 43"/>
                  <a:gd name="T10" fmla="*/ 20 w 26"/>
                  <a:gd name="T11" fmla="*/ 0 h 43"/>
                  <a:gd name="T12" fmla="*/ 18 w 26"/>
                  <a:gd name="T13" fmla="*/ 1 h 43"/>
                  <a:gd name="T14" fmla="*/ 15 w 26"/>
                  <a:gd name="T15" fmla="*/ 2 h 43"/>
                  <a:gd name="T16" fmla="*/ 12 w 26"/>
                  <a:gd name="T17" fmla="*/ 3 h 43"/>
                  <a:gd name="T18" fmla="*/ 9 w 26"/>
                  <a:gd name="T19" fmla="*/ 4 h 43"/>
                  <a:gd name="T20" fmla="*/ 8 w 26"/>
                  <a:gd name="T21" fmla="*/ 7 h 43"/>
                  <a:gd name="T22" fmla="*/ 7 w 26"/>
                  <a:gd name="T23" fmla="*/ 9 h 43"/>
                  <a:gd name="T24" fmla="*/ 6 w 26"/>
                  <a:gd name="T25" fmla="*/ 13 h 43"/>
                  <a:gd name="T26" fmla="*/ 5 w 26"/>
                  <a:gd name="T27" fmla="*/ 15 h 43"/>
                  <a:gd name="T28" fmla="*/ 6 w 26"/>
                  <a:gd name="T29" fmla="*/ 15 h 43"/>
                  <a:gd name="T30" fmla="*/ 4 w 26"/>
                  <a:gd name="T31" fmla="*/ 22 h 43"/>
                  <a:gd name="T32" fmla="*/ 1 w 26"/>
                  <a:gd name="T33" fmla="*/ 29 h 43"/>
                  <a:gd name="T34" fmla="*/ 0 w 26"/>
                  <a:gd name="T35" fmla="*/ 36 h 43"/>
                  <a:gd name="T36" fmla="*/ 0 w 26"/>
                  <a:gd name="T37" fmla="*/ 43 h 43"/>
                  <a:gd name="T38" fmla="*/ 6 w 26"/>
                  <a:gd name="T39" fmla="*/ 40 h 43"/>
                  <a:gd name="T40" fmla="*/ 13 w 26"/>
                  <a:gd name="T41" fmla="*/ 37 h 43"/>
                  <a:gd name="T42" fmla="*/ 19 w 26"/>
                  <a:gd name="T43" fmla="*/ 34 h 43"/>
                  <a:gd name="T44" fmla="*/ 26 w 26"/>
                  <a:gd name="T45" fmla="*/ 32 h 43"/>
                  <a:gd name="T46" fmla="*/ 26 w 26"/>
                  <a:gd name="T47" fmla="*/ 26 h 43"/>
                  <a:gd name="T48" fmla="*/ 26 w 26"/>
                  <a:gd name="T49" fmla="*/ 19 h 43"/>
                  <a:gd name="T50" fmla="*/ 24 w 26"/>
                  <a:gd name="T51" fmla="*/ 14 h 43"/>
                  <a:gd name="T52" fmla="*/ 23 w 26"/>
                  <a:gd name="T53" fmla="*/ 8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6" h="43">
                    <a:moveTo>
                      <a:pt x="23" y="8"/>
                    </a:moveTo>
                    <a:lnTo>
                      <a:pt x="24" y="8"/>
                    </a:lnTo>
                    <a:lnTo>
                      <a:pt x="23" y="6"/>
                    </a:lnTo>
                    <a:lnTo>
                      <a:pt x="22" y="4"/>
                    </a:lnTo>
                    <a:lnTo>
                      <a:pt x="21" y="2"/>
                    </a:lnTo>
                    <a:lnTo>
                      <a:pt x="20" y="0"/>
                    </a:lnTo>
                    <a:lnTo>
                      <a:pt x="18" y="1"/>
                    </a:lnTo>
                    <a:lnTo>
                      <a:pt x="15" y="2"/>
                    </a:lnTo>
                    <a:lnTo>
                      <a:pt x="12" y="3"/>
                    </a:lnTo>
                    <a:lnTo>
                      <a:pt x="9" y="4"/>
                    </a:lnTo>
                    <a:lnTo>
                      <a:pt x="8" y="7"/>
                    </a:lnTo>
                    <a:lnTo>
                      <a:pt x="7" y="9"/>
                    </a:lnTo>
                    <a:lnTo>
                      <a:pt x="6" y="13"/>
                    </a:lnTo>
                    <a:lnTo>
                      <a:pt x="5" y="15"/>
                    </a:lnTo>
                    <a:lnTo>
                      <a:pt x="6" y="15"/>
                    </a:lnTo>
                    <a:lnTo>
                      <a:pt x="4" y="22"/>
                    </a:lnTo>
                    <a:lnTo>
                      <a:pt x="1" y="29"/>
                    </a:lnTo>
                    <a:lnTo>
                      <a:pt x="0" y="36"/>
                    </a:lnTo>
                    <a:lnTo>
                      <a:pt x="0" y="43"/>
                    </a:lnTo>
                    <a:lnTo>
                      <a:pt x="6" y="40"/>
                    </a:lnTo>
                    <a:lnTo>
                      <a:pt x="13" y="37"/>
                    </a:lnTo>
                    <a:lnTo>
                      <a:pt x="19" y="34"/>
                    </a:lnTo>
                    <a:lnTo>
                      <a:pt x="26" y="32"/>
                    </a:lnTo>
                    <a:lnTo>
                      <a:pt x="26" y="26"/>
                    </a:lnTo>
                    <a:lnTo>
                      <a:pt x="26" y="19"/>
                    </a:lnTo>
                    <a:lnTo>
                      <a:pt x="24" y="14"/>
                    </a:lnTo>
                    <a:lnTo>
                      <a:pt x="23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3" name="Freeform 183"/>
              <p:cNvSpPr>
                <a:spLocks/>
              </p:cNvSpPr>
              <p:nvPr/>
            </p:nvSpPr>
            <p:spPr bwMode="auto">
              <a:xfrm>
                <a:off x="3003" y="1927"/>
                <a:ext cx="11" cy="18"/>
              </a:xfrm>
              <a:custGeom>
                <a:avLst/>
                <a:gdLst>
                  <a:gd name="T0" fmla="*/ 23 w 23"/>
                  <a:gd name="T1" fmla="*/ 35 h 36"/>
                  <a:gd name="T2" fmla="*/ 23 w 23"/>
                  <a:gd name="T3" fmla="*/ 35 h 36"/>
                  <a:gd name="T4" fmla="*/ 23 w 23"/>
                  <a:gd name="T5" fmla="*/ 35 h 36"/>
                  <a:gd name="T6" fmla="*/ 23 w 23"/>
                  <a:gd name="T7" fmla="*/ 35 h 36"/>
                  <a:gd name="T8" fmla="*/ 23 w 23"/>
                  <a:gd name="T9" fmla="*/ 35 h 36"/>
                  <a:gd name="T10" fmla="*/ 23 w 23"/>
                  <a:gd name="T11" fmla="*/ 35 h 36"/>
                  <a:gd name="T12" fmla="*/ 23 w 23"/>
                  <a:gd name="T13" fmla="*/ 34 h 36"/>
                  <a:gd name="T14" fmla="*/ 23 w 23"/>
                  <a:gd name="T15" fmla="*/ 34 h 36"/>
                  <a:gd name="T16" fmla="*/ 23 w 23"/>
                  <a:gd name="T17" fmla="*/ 34 h 36"/>
                  <a:gd name="T18" fmla="*/ 23 w 23"/>
                  <a:gd name="T19" fmla="*/ 34 h 36"/>
                  <a:gd name="T20" fmla="*/ 23 w 23"/>
                  <a:gd name="T21" fmla="*/ 34 h 36"/>
                  <a:gd name="T22" fmla="*/ 23 w 23"/>
                  <a:gd name="T23" fmla="*/ 24 h 36"/>
                  <a:gd name="T24" fmla="*/ 22 w 23"/>
                  <a:gd name="T25" fmla="*/ 15 h 36"/>
                  <a:gd name="T26" fmla="*/ 20 w 23"/>
                  <a:gd name="T27" fmla="*/ 7 h 36"/>
                  <a:gd name="T28" fmla="*/ 15 w 23"/>
                  <a:gd name="T29" fmla="*/ 0 h 36"/>
                  <a:gd name="T30" fmla="*/ 11 w 23"/>
                  <a:gd name="T31" fmla="*/ 5 h 36"/>
                  <a:gd name="T32" fmla="*/ 7 w 23"/>
                  <a:gd name="T33" fmla="*/ 9 h 36"/>
                  <a:gd name="T34" fmla="*/ 4 w 23"/>
                  <a:gd name="T35" fmla="*/ 15 h 36"/>
                  <a:gd name="T36" fmla="*/ 2 w 23"/>
                  <a:gd name="T37" fmla="*/ 20 h 36"/>
                  <a:gd name="T38" fmla="*/ 2 w 23"/>
                  <a:gd name="T39" fmla="*/ 20 h 36"/>
                  <a:gd name="T40" fmla="*/ 2 w 23"/>
                  <a:gd name="T41" fmla="*/ 21 h 36"/>
                  <a:gd name="T42" fmla="*/ 2 w 23"/>
                  <a:gd name="T43" fmla="*/ 21 h 36"/>
                  <a:gd name="T44" fmla="*/ 0 w 23"/>
                  <a:gd name="T45" fmla="*/ 21 h 36"/>
                  <a:gd name="T46" fmla="*/ 0 w 23"/>
                  <a:gd name="T47" fmla="*/ 21 h 36"/>
                  <a:gd name="T48" fmla="*/ 6 w 23"/>
                  <a:gd name="T49" fmla="*/ 24 h 36"/>
                  <a:gd name="T50" fmla="*/ 12 w 23"/>
                  <a:gd name="T51" fmla="*/ 28 h 36"/>
                  <a:gd name="T52" fmla="*/ 18 w 23"/>
                  <a:gd name="T53" fmla="*/ 32 h 36"/>
                  <a:gd name="T54" fmla="*/ 23 w 23"/>
                  <a:gd name="T55" fmla="*/ 36 h 36"/>
                  <a:gd name="T56" fmla="*/ 23 w 23"/>
                  <a:gd name="T57" fmla="*/ 36 h 36"/>
                  <a:gd name="T58" fmla="*/ 23 w 23"/>
                  <a:gd name="T59" fmla="*/ 35 h 36"/>
                  <a:gd name="T60" fmla="*/ 23 w 23"/>
                  <a:gd name="T61" fmla="*/ 35 h 36"/>
                  <a:gd name="T62" fmla="*/ 23 w 23"/>
                  <a:gd name="T63" fmla="*/ 35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" h="36">
                    <a:moveTo>
                      <a:pt x="23" y="35"/>
                    </a:move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34"/>
                    </a:lnTo>
                    <a:lnTo>
                      <a:pt x="23" y="24"/>
                    </a:lnTo>
                    <a:lnTo>
                      <a:pt x="22" y="15"/>
                    </a:lnTo>
                    <a:lnTo>
                      <a:pt x="20" y="7"/>
                    </a:lnTo>
                    <a:lnTo>
                      <a:pt x="15" y="0"/>
                    </a:lnTo>
                    <a:lnTo>
                      <a:pt x="11" y="5"/>
                    </a:lnTo>
                    <a:lnTo>
                      <a:pt x="7" y="9"/>
                    </a:lnTo>
                    <a:lnTo>
                      <a:pt x="4" y="15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2" y="21"/>
                    </a:lnTo>
                    <a:lnTo>
                      <a:pt x="2" y="21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6" y="24"/>
                    </a:lnTo>
                    <a:lnTo>
                      <a:pt x="12" y="28"/>
                    </a:lnTo>
                    <a:lnTo>
                      <a:pt x="18" y="32"/>
                    </a:lnTo>
                    <a:lnTo>
                      <a:pt x="23" y="36"/>
                    </a:lnTo>
                    <a:lnTo>
                      <a:pt x="23" y="36"/>
                    </a:lnTo>
                    <a:lnTo>
                      <a:pt x="23" y="35"/>
                    </a:lnTo>
                    <a:lnTo>
                      <a:pt x="23" y="35"/>
                    </a:lnTo>
                    <a:lnTo>
                      <a:pt x="23" y="3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4" name="Freeform 184"/>
              <p:cNvSpPr>
                <a:spLocks/>
              </p:cNvSpPr>
              <p:nvPr/>
            </p:nvSpPr>
            <p:spPr bwMode="auto">
              <a:xfrm>
                <a:off x="3047" y="1954"/>
                <a:ext cx="12" cy="30"/>
              </a:xfrm>
              <a:custGeom>
                <a:avLst/>
                <a:gdLst>
                  <a:gd name="T0" fmla="*/ 24 w 24"/>
                  <a:gd name="T1" fmla="*/ 60 h 60"/>
                  <a:gd name="T2" fmla="*/ 24 w 24"/>
                  <a:gd name="T3" fmla="*/ 59 h 60"/>
                  <a:gd name="T4" fmla="*/ 24 w 24"/>
                  <a:gd name="T5" fmla="*/ 58 h 60"/>
                  <a:gd name="T6" fmla="*/ 24 w 24"/>
                  <a:gd name="T7" fmla="*/ 58 h 60"/>
                  <a:gd name="T8" fmla="*/ 24 w 24"/>
                  <a:gd name="T9" fmla="*/ 57 h 60"/>
                  <a:gd name="T10" fmla="*/ 23 w 24"/>
                  <a:gd name="T11" fmla="*/ 57 h 60"/>
                  <a:gd name="T12" fmla="*/ 21 w 24"/>
                  <a:gd name="T13" fmla="*/ 44 h 60"/>
                  <a:gd name="T14" fmla="*/ 19 w 24"/>
                  <a:gd name="T15" fmla="*/ 33 h 60"/>
                  <a:gd name="T16" fmla="*/ 16 w 24"/>
                  <a:gd name="T17" fmla="*/ 19 h 60"/>
                  <a:gd name="T18" fmla="*/ 13 w 24"/>
                  <a:gd name="T19" fmla="*/ 5 h 60"/>
                  <a:gd name="T20" fmla="*/ 14 w 24"/>
                  <a:gd name="T21" fmla="*/ 5 h 60"/>
                  <a:gd name="T22" fmla="*/ 13 w 24"/>
                  <a:gd name="T23" fmla="*/ 4 h 60"/>
                  <a:gd name="T24" fmla="*/ 13 w 24"/>
                  <a:gd name="T25" fmla="*/ 4 h 60"/>
                  <a:gd name="T26" fmla="*/ 13 w 24"/>
                  <a:gd name="T27" fmla="*/ 4 h 60"/>
                  <a:gd name="T28" fmla="*/ 13 w 24"/>
                  <a:gd name="T29" fmla="*/ 3 h 60"/>
                  <a:gd name="T30" fmla="*/ 12 w 24"/>
                  <a:gd name="T31" fmla="*/ 3 h 60"/>
                  <a:gd name="T32" fmla="*/ 12 w 24"/>
                  <a:gd name="T33" fmla="*/ 2 h 60"/>
                  <a:gd name="T34" fmla="*/ 12 w 24"/>
                  <a:gd name="T35" fmla="*/ 2 h 60"/>
                  <a:gd name="T36" fmla="*/ 10 w 24"/>
                  <a:gd name="T37" fmla="*/ 0 h 60"/>
                  <a:gd name="T38" fmla="*/ 10 w 24"/>
                  <a:gd name="T39" fmla="*/ 2 h 60"/>
                  <a:gd name="T40" fmla="*/ 10 w 24"/>
                  <a:gd name="T41" fmla="*/ 2 h 60"/>
                  <a:gd name="T42" fmla="*/ 10 w 24"/>
                  <a:gd name="T43" fmla="*/ 2 h 60"/>
                  <a:gd name="T44" fmla="*/ 10 w 24"/>
                  <a:gd name="T45" fmla="*/ 2 h 60"/>
                  <a:gd name="T46" fmla="*/ 10 w 24"/>
                  <a:gd name="T47" fmla="*/ 3 h 60"/>
                  <a:gd name="T48" fmla="*/ 7 w 24"/>
                  <a:gd name="T49" fmla="*/ 11 h 60"/>
                  <a:gd name="T50" fmla="*/ 6 w 24"/>
                  <a:gd name="T51" fmla="*/ 19 h 60"/>
                  <a:gd name="T52" fmla="*/ 4 w 24"/>
                  <a:gd name="T53" fmla="*/ 27 h 60"/>
                  <a:gd name="T54" fmla="*/ 1 w 24"/>
                  <a:gd name="T55" fmla="*/ 34 h 60"/>
                  <a:gd name="T56" fmla="*/ 1 w 24"/>
                  <a:gd name="T57" fmla="*/ 34 h 60"/>
                  <a:gd name="T58" fmla="*/ 1 w 24"/>
                  <a:gd name="T59" fmla="*/ 35 h 60"/>
                  <a:gd name="T60" fmla="*/ 1 w 24"/>
                  <a:gd name="T61" fmla="*/ 35 h 60"/>
                  <a:gd name="T62" fmla="*/ 0 w 24"/>
                  <a:gd name="T63" fmla="*/ 35 h 60"/>
                  <a:gd name="T64" fmla="*/ 0 w 24"/>
                  <a:gd name="T65" fmla="*/ 36 h 60"/>
                  <a:gd name="T66" fmla="*/ 6 w 24"/>
                  <a:gd name="T67" fmla="*/ 42 h 60"/>
                  <a:gd name="T68" fmla="*/ 13 w 24"/>
                  <a:gd name="T69" fmla="*/ 48 h 60"/>
                  <a:gd name="T70" fmla="*/ 19 w 24"/>
                  <a:gd name="T71" fmla="*/ 55 h 60"/>
                  <a:gd name="T72" fmla="*/ 24 w 24"/>
                  <a:gd name="T73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4" h="60">
                    <a:moveTo>
                      <a:pt x="24" y="60"/>
                    </a:moveTo>
                    <a:lnTo>
                      <a:pt x="24" y="59"/>
                    </a:lnTo>
                    <a:lnTo>
                      <a:pt x="24" y="58"/>
                    </a:lnTo>
                    <a:lnTo>
                      <a:pt x="24" y="58"/>
                    </a:lnTo>
                    <a:lnTo>
                      <a:pt x="24" y="57"/>
                    </a:lnTo>
                    <a:lnTo>
                      <a:pt x="23" y="57"/>
                    </a:lnTo>
                    <a:lnTo>
                      <a:pt x="21" y="44"/>
                    </a:lnTo>
                    <a:lnTo>
                      <a:pt x="19" y="33"/>
                    </a:lnTo>
                    <a:lnTo>
                      <a:pt x="16" y="19"/>
                    </a:lnTo>
                    <a:lnTo>
                      <a:pt x="13" y="5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3"/>
                    </a:lnTo>
                    <a:lnTo>
                      <a:pt x="12" y="3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3"/>
                    </a:lnTo>
                    <a:lnTo>
                      <a:pt x="7" y="11"/>
                    </a:lnTo>
                    <a:lnTo>
                      <a:pt x="6" y="19"/>
                    </a:lnTo>
                    <a:lnTo>
                      <a:pt x="4" y="27"/>
                    </a:lnTo>
                    <a:lnTo>
                      <a:pt x="1" y="34"/>
                    </a:lnTo>
                    <a:lnTo>
                      <a:pt x="1" y="34"/>
                    </a:lnTo>
                    <a:lnTo>
                      <a:pt x="1" y="35"/>
                    </a:lnTo>
                    <a:lnTo>
                      <a:pt x="1" y="35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6" y="42"/>
                    </a:lnTo>
                    <a:lnTo>
                      <a:pt x="13" y="48"/>
                    </a:lnTo>
                    <a:lnTo>
                      <a:pt x="19" y="55"/>
                    </a:lnTo>
                    <a:lnTo>
                      <a:pt x="24" y="60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5" name="Freeform 185"/>
              <p:cNvSpPr>
                <a:spLocks/>
              </p:cNvSpPr>
              <p:nvPr/>
            </p:nvSpPr>
            <p:spPr bwMode="auto">
              <a:xfrm>
                <a:off x="2928" y="2402"/>
                <a:ext cx="16" cy="9"/>
              </a:xfrm>
              <a:custGeom>
                <a:avLst/>
                <a:gdLst>
                  <a:gd name="T0" fmla="*/ 1 w 31"/>
                  <a:gd name="T1" fmla="*/ 17 h 20"/>
                  <a:gd name="T2" fmla="*/ 1 w 31"/>
                  <a:gd name="T3" fmla="*/ 17 h 20"/>
                  <a:gd name="T4" fmla="*/ 1 w 31"/>
                  <a:gd name="T5" fmla="*/ 17 h 20"/>
                  <a:gd name="T6" fmla="*/ 1 w 31"/>
                  <a:gd name="T7" fmla="*/ 17 h 20"/>
                  <a:gd name="T8" fmla="*/ 1 w 31"/>
                  <a:gd name="T9" fmla="*/ 17 h 20"/>
                  <a:gd name="T10" fmla="*/ 1 w 31"/>
                  <a:gd name="T11" fmla="*/ 17 h 20"/>
                  <a:gd name="T12" fmla="*/ 0 w 31"/>
                  <a:gd name="T13" fmla="*/ 19 h 20"/>
                  <a:gd name="T14" fmla="*/ 0 w 31"/>
                  <a:gd name="T15" fmla="*/ 19 h 20"/>
                  <a:gd name="T16" fmla="*/ 0 w 31"/>
                  <a:gd name="T17" fmla="*/ 19 h 20"/>
                  <a:gd name="T18" fmla="*/ 0 w 31"/>
                  <a:gd name="T19" fmla="*/ 20 h 20"/>
                  <a:gd name="T20" fmla="*/ 4 w 31"/>
                  <a:gd name="T21" fmla="*/ 19 h 20"/>
                  <a:gd name="T22" fmla="*/ 10 w 31"/>
                  <a:gd name="T23" fmla="*/ 17 h 20"/>
                  <a:gd name="T24" fmla="*/ 15 w 31"/>
                  <a:gd name="T25" fmla="*/ 16 h 20"/>
                  <a:gd name="T26" fmla="*/ 18 w 31"/>
                  <a:gd name="T27" fmla="*/ 15 h 20"/>
                  <a:gd name="T28" fmla="*/ 18 w 31"/>
                  <a:gd name="T29" fmla="*/ 15 h 20"/>
                  <a:gd name="T30" fmla="*/ 21 w 31"/>
                  <a:gd name="T31" fmla="*/ 14 h 20"/>
                  <a:gd name="T32" fmla="*/ 23 w 31"/>
                  <a:gd name="T33" fmla="*/ 14 h 20"/>
                  <a:gd name="T34" fmla="*/ 24 w 31"/>
                  <a:gd name="T35" fmla="*/ 14 h 20"/>
                  <a:gd name="T36" fmla="*/ 25 w 31"/>
                  <a:gd name="T37" fmla="*/ 13 h 20"/>
                  <a:gd name="T38" fmla="*/ 26 w 31"/>
                  <a:gd name="T39" fmla="*/ 12 h 20"/>
                  <a:gd name="T40" fmla="*/ 26 w 31"/>
                  <a:gd name="T41" fmla="*/ 12 h 20"/>
                  <a:gd name="T42" fmla="*/ 27 w 31"/>
                  <a:gd name="T43" fmla="*/ 12 h 20"/>
                  <a:gd name="T44" fmla="*/ 27 w 31"/>
                  <a:gd name="T45" fmla="*/ 10 h 20"/>
                  <a:gd name="T46" fmla="*/ 29 w 31"/>
                  <a:gd name="T47" fmla="*/ 8 h 20"/>
                  <a:gd name="T48" fmla="*/ 30 w 31"/>
                  <a:gd name="T49" fmla="*/ 5 h 20"/>
                  <a:gd name="T50" fmla="*/ 30 w 31"/>
                  <a:gd name="T51" fmla="*/ 2 h 20"/>
                  <a:gd name="T52" fmla="*/ 31 w 31"/>
                  <a:gd name="T53" fmla="*/ 0 h 20"/>
                  <a:gd name="T54" fmla="*/ 25 w 31"/>
                  <a:gd name="T55" fmla="*/ 1 h 20"/>
                  <a:gd name="T56" fmla="*/ 18 w 31"/>
                  <a:gd name="T57" fmla="*/ 4 h 20"/>
                  <a:gd name="T58" fmla="*/ 12 w 31"/>
                  <a:gd name="T59" fmla="*/ 5 h 20"/>
                  <a:gd name="T60" fmla="*/ 6 w 31"/>
                  <a:gd name="T61" fmla="*/ 7 h 20"/>
                  <a:gd name="T62" fmla="*/ 4 w 31"/>
                  <a:gd name="T63" fmla="*/ 9 h 20"/>
                  <a:gd name="T64" fmla="*/ 3 w 31"/>
                  <a:gd name="T65" fmla="*/ 12 h 20"/>
                  <a:gd name="T66" fmla="*/ 2 w 31"/>
                  <a:gd name="T67" fmla="*/ 15 h 20"/>
                  <a:gd name="T68" fmla="*/ 1 w 31"/>
                  <a:gd name="T69" fmla="*/ 17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" h="20">
                    <a:moveTo>
                      <a:pt x="1" y="17"/>
                    </a:move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0"/>
                    </a:lnTo>
                    <a:lnTo>
                      <a:pt x="4" y="19"/>
                    </a:lnTo>
                    <a:lnTo>
                      <a:pt x="10" y="17"/>
                    </a:lnTo>
                    <a:lnTo>
                      <a:pt x="15" y="16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21" y="14"/>
                    </a:lnTo>
                    <a:lnTo>
                      <a:pt x="23" y="14"/>
                    </a:lnTo>
                    <a:lnTo>
                      <a:pt x="24" y="14"/>
                    </a:lnTo>
                    <a:lnTo>
                      <a:pt x="25" y="13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7" y="12"/>
                    </a:lnTo>
                    <a:lnTo>
                      <a:pt x="27" y="10"/>
                    </a:lnTo>
                    <a:lnTo>
                      <a:pt x="29" y="8"/>
                    </a:lnTo>
                    <a:lnTo>
                      <a:pt x="30" y="5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25" y="1"/>
                    </a:lnTo>
                    <a:lnTo>
                      <a:pt x="18" y="4"/>
                    </a:lnTo>
                    <a:lnTo>
                      <a:pt x="12" y="5"/>
                    </a:lnTo>
                    <a:lnTo>
                      <a:pt x="6" y="7"/>
                    </a:lnTo>
                    <a:lnTo>
                      <a:pt x="4" y="9"/>
                    </a:lnTo>
                    <a:lnTo>
                      <a:pt x="3" y="12"/>
                    </a:lnTo>
                    <a:lnTo>
                      <a:pt x="2" y="15"/>
                    </a:lnTo>
                    <a:lnTo>
                      <a:pt x="1" y="1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6" name="Freeform 186"/>
              <p:cNvSpPr>
                <a:spLocks/>
              </p:cNvSpPr>
              <p:nvPr/>
            </p:nvSpPr>
            <p:spPr bwMode="auto">
              <a:xfrm>
                <a:off x="2962" y="2392"/>
                <a:ext cx="8" cy="7"/>
              </a:xfrm>
              <a:custGeom>
                <a:avLst/>
                <a:gdLst>
                  <a:gd name="T0" fmla="*/ 0 w 17"/>
                  <a:gd name="T1" fmla="*/ 13 h 13"/>
                  <a:gd name="T2" fmla="*/ 4 w 17"/>
                  <a:gd name="T3" fmla="*/ 10 h 13"/>
                  <a:gd name="T4" fmla="*/ 9 w 17"/>
                  <a:gd name="T5" fmla="*/ 6 h 13"/>
                  <a:gd name="T6" fmla="*/ 12 w 17"/>
                  <a:gd name="T7" fmla="*/ 3 h 13"/>
                  <a:gd name="T8" fmla="*/ 17 w 17"/>
                  <a:gd name="T9" fmla="*/ 0 h 13"/>
                  <a:gd name="T10" fmla="*/ 12 w 17"/>
                  <a:gd name="T11" fmla="*/ 1 h 13"/>
                  <a:gd name="T12" fmla="*/ 9 w 17"/>
                  <a:gd name="T13" fmla="*/ 3 h 13"/>
                  <a:gd name="T14" fmla="*/ 4 w 17"/>
                  <a:gd name="T15" fmla="*/ 4 h 13"/>
                  <a:gd name="T16" fmla="*/ 0 w 17"/>
                  <a:gd name="T17" fmla="*/ 6 h 13"/>
                  <a:gd name="T18" fmla="*/ 0 w 17"/>
                  <a:gd name="T19" fmla="*/ 8 h 13"/>
                  <a:gd name="T20" fmla="*/ 0 w 17"/>
                  <a:gd name="T21" fmla="*/ 10 h 13"/>
                  <a:gd name="T22" fmla="*/ 0 w 17"/>
                  <a:gd name="T23" fmla="*/ 11 h 13"/>
                  <a:gd name="T24" fmla="*/ 0 w 17"/>
                  <a:gd name="T25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3">
                    <a:moveTo>
                      <a:pt x="0" y="13"/>
                    </a:moveTo>
                    <a:lnTo>
                      <a:pt x="4" y="10"/>
                    </a:lnTo>
                    <a:lnTo>
                      <a:pt x="9" y="6"/>
                    </a:lnTo>
                    <a:lnTo>
                      <a:pt x="12" y="3"/>
                    </a:lnTo>
                    <a:lnTo>
                      <a:pt x="17" y="0"/>
                    </a:lnTo>
                    <a:lnTo>
                      <a:pt x="12" y="1"/>
                    </a:lnTo>
                    <a:lnTo>
                      <a:pt x="9" y="3"/>
                    </a:lnTo>
                    <a:lnTo>
                      <a:pt x="4" y="4"/>
                    </a:lnTo>
                    <a:lnTo>
                      <a:pt x="0" y="6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1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7" name="Freeform 187"/>
              <p:cNvSpPr>
                <a:spLocks/>
              </p:cNvSpPr>
              <p:nvPr/>
            </p:nvSpPr>
            <p:spPr bwMode="auto">
              <a:xfrm>
                <a:off x="2641" y="2270"/>
                <a:ext cx="3" cy="5"/>
              </a:xfrm>
              <a:custGeom>
                <a:avLst/>
                <a:gdLst>
                  <a:gd name="T0" fmla="*/ 1 w 6"/>
                  <a:gd name="T1" fmla="*/ 7 h 10"/>
                  <a:gd name="T2" fmla="*/ 6 w 6"/>
                  <a:gd name="T3" fmla="*/ 10 h 10"/>
                  <a:gd name="T4" fmla="*/ 5 w 6"/>
                  <a:gd name="T5" fmla="*/ 8 h 10"/>
                  <a:gd name="T6" fmla="*/ 3 w 6"/>
                  <a:gd name="T7" fmla="*/ 5 h 10"/>
                  <a:gd name="T8" fmla="*/ 1 w 6"/>
                  <a:gd name="T9" fmla="*/ 2 h 10"/>
                  <a:gd name="T10" fmla="*/ 0 w 6"/>
                  <a:gd name="T11" fmla="*/ 0 h 10"/>
                  <a:gd name="T12" fmla="*/ 0 w 6"/>
                  <a:gd name="T13" fmla="*/ 1 h 10"/>
                  <a:gd name="T14" fmla="*/ 1 w 6"/>
                  <a:gd name="T15" fmla="*/ 4 h 10"/>
                  <a:gd name="T16" fmla="*/ 1 w 6"/>
                  <a:gd name="T17" fmla="*/ 5 h 10"/>
                  <a:gd name="T18" fmla="*/ 1 w 6"/>
                  <a:gd name="T19" fmla="*/ 7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" h="10">
                    <a:moveTo>
                      <a:pt x="1" y="7"/>
                    </a:moveTo>
                    <a:lnTo>
                      <a:pt x="6" y="10"/>
                    </a:lnTo>
                    <a:lnTo>
                      <a:pt x="5" y="8"/>
                    </a:lnTo>
                    <a:lnTo>
                      <a:pt x="3" y="5"/>
                    </a:lnTo>
                    <a:lnTo>
                      <a:pt x="1" y="2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1" y="4"/>
                    </a:lnTo>
                    <a:lnTo>
                      <a:pt x="1" y="5"/>
                    </a:lnTo>
                    <a:lnTo>
                      <a:pt x="1" y="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8" name="Freeform 188"/>
              <p:cNvSpPr>
                <a:spLocks/>
              </p:cNvSpPr>
              <p:nvPr/>
            </p:nvSpPr>
            <p:spPr bwMode="auto">
              <a:xfrm>
                <a:off x="2801" y="1888"/>
                <a:ext cx="23" cy="22"/>
              </a:xfrm>
              <a:custGeom>
                <a:avLst/>
                <a:gdLst>
                  <a:gd name="T0" fmla="*/ 38 w 45"/>
                  <a:gd name="T1" fmla="*/ 24 h 44"/>
                  <a:gd name="T2" fmla="*/ 39 w 45"/>
                  <a:gd name="T3" fmla="*/ 18 h 44"/>
                  <a:gd name="T4" fmla="*/ 40 w 45"/>
                  <a:gd name="T5" fmla="*/ 14 h 44"/>
                  <a:gd name="T6" fmla="*/ 43 w 45"/>
                  <a:gd name="T7" fmla="*/ 9 h 44"/>
                  <a:gd name="T8" fmla="*/ 45 w 45"/>
                  <a:gd name="T9" fmla="*/ 5 h 44"/>
                  <a:gd name="T10" fmla="*/ 44 w 45"/>
                  <a:gd name="T11" fmla="*/ 5 h 44"/>
                  <a:gd name="T12" fmla="*/ 44 w 45"/>
                  <a:gd name="T13" fmla="*/ 3 h 44"/>
                  <a:gd name="T14" fmla="*/ 44 w 45"/>
                  <a:gd name="T15" fmla="*/ 2 h 44"/>
                  <a:gd name="T16" fmla="*/ 44 w 45"/>
                  <a:gd name="T17" fmla="*/ 1 h 44"/>
                  <a:gd name="T18" fmla="*/ 44 w 45"/>
                  <a:gd name="T19" fmla="*/ 0 h 44"/>
                  <a:gd name="T20" fmla="*/ 39 w 45"/>
                  <a:gd name="T21" fmla="*/ 1 h 44"/>
                  <a:gd name="T22" fmla="*/ 35 w 45"/>
                  <a:gd name="T23" fmla="*/ 1 h 44"/>
                  <a:gd name="T24" fmla="*/ 30 w 45"/>
                  <a:gd name="T25" fmla="*/ 2 h 44"/>
                  <a:gd name="T26" fmla="*/ 26 w 45"/>
                  <a:gd name="T27" fmla="*/ 3 h 44"/>
                  <a:gd name="T28" fmla="*/ 23 w 45"/>
                  <a:gd name="T29" fmla="*/ 6 h 44"/>
                  <a:gd name="T30" fmla="*/ 21 w 45"/>
                  <a:gd name="T31" fmla="*/ 8 h 44"/>
                  <a:gd name="T32" fmla="*/ 19 w 45"/>
                  <a:gd name="T33" fmla="*/ 11 h 44"/>
                  <a:gd name="T34" fmla="*/ 16 w 45"/>
                  <a:gd name="T35" fmla="*/ 14 h 44"/>
                  <a:gd name="T36" fmla="*/ 17 w 45"/>
                  <a:gd name="T37" fmla="*/ 14 h 44"/>
                  <a:gd name="T38" fmla="*/ 13 w 45"/>
                  <a:gd name="T39" fmla="*/ 21 h 44"/>
                  <a:gd name="T40" fmla="*/ 8 w 45"/>
                  <a:gd name="T41" fmla="*/ 28 h 44"/>
                  <a:gd name="T42" fmla="*/ 4 w 45"/>
                  <a:gd name="T43" fmla="*/ 36 h 44"/>
                  <a:gd name="T44" fmla="*/ 0 w 45"/>
                  <a:gd name="T45" fmla="*/ 44 h 44"/>
                  <a:gd name="T46" fmla="*/ 5 w 45"/>
                  <a:gd name="T47" fmla="*/ 43 h 44"/>
                  <a:gd name="T48" fmla="*/ 9 w 45"/>
                  <a:gd name="T49" fmla="*/ 41 h 44"/>
                  <a:gd name="T50" fmla="*/ 14 w 45"/>
                  <a:gd name="T51" fmla="*/ 40 h 44"/>
                  <a:gd name="T52" fmla="*/ 19 w 45"/>
                  <a:gd name="T53" fmla="*/ 39 h 44"/>
                  <a:gd name="T54" fmla="*/ 23 w 45"/>
                  <a:gd name="T55" fmla="*/ 38 h 44"/>
                  <a:gd name="T56" fmla="*/ 28 w 45"/>
                  <a:gd name="T57" fmla="*/ 37 h 44"/>
                  <a:gd name="T58" fmla="*/ 32 w 45"/>
                  <a:gd name="T59" fmla="*/ 36 h 44"/>
                  <a:gd name="T60" fmla="*/ 37 w 45"/>
                  <a:gd name="T61" fmla="*/ 35 h 44"/>
                  <a:gd name="T62" fmla="*/ 38 w 45"/>
                  <a:gd name="T63" fmla="*/ 32 h 44"/>
                  <a:gd name="T64" fmla="*/ 38 w 45"/>
                  <a:gd name="T65" fmla="*/ 29 h 44"/>
                  <a:gd name="T66" fmla="*/ 38 w 45"/>
                  <a:gd name="T67" fmla="*/ 26 h 44"/>
                  <a:gd name="T68" fmla="*/ 38 w 45"/>
                  <a:gd name="T69" fmla="*/ 2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45" h="44">
                    <a:moveTo>
                      <a:pt x="38" y="24"/>
                    </a:moveTo>
                    <a:lnTo>
                      <a:pt x="39" y="18"/>
                    </a:lnTo>
                    <a:lnTo>
                      <a:pt x="40" y="14"/>
                    </a:lnTo>
                    <a:lnTo>
                      <a:pt x="43" y="9"/>
                    </a:lnTo>
                    <a:lnTo>
                      <a:pt x="45" y="5"/>
                    </a:lnTo>
                    <a:lnTo>
                      <a:pt x="44" y="5"/>
                    </a:lnTo>
                    <a:lnTo>
                      <a:pt x="44" y="3"/>
                    </a:lnTo>
                    <a:lnTo>
                      <a:pt x="44" y="2"/>
                    </a:lnTo>
                    <a:lnTo>
                      <a:pt x="44" y="1"/>
                    </a:lnTo>
                    <a:lnTo>
                      <a:pt x="44" y="0"/>
                    </a:lnTo>
                    <a:lnTo>
                      <a:pt x="39" y="1"/>
                    </a:lnTo>
                    <a:lnTo>
                      <a:pt x="35" y="1"/>
                    </a:lnTo>
                    <a:lnTo>
                      <a:pt x="30" y="2"/>
                    </a:lnTo>
                    <a:lnTo>
                      <a:pt x="26" y="3"/>
                    </a:lnTo>
                    <a:lnTo>
                      <a:pt x="23" y="6"/>
                    </a:lnTo>
                    <a:lnTo>
                      <a:pt x="21" y="8"/>
                    </a:lnTo>
                    <a:lnTo>
                      <a:pt x="19" y="11"/>
                    </a:lnTo>
                    <a:lnTo>
                      <a:pt x="16" y="14"/>
                    </a:lnTo>
                    <a:lnTo>
                      <a:pt x="17" y="14"/>
                    </a:lnTo>
                    <a:lnTo>
                      <a:pt x="13" y="21"/>
                    </a:lnTo>
                    <a:lnTo>
                      <a:pt x="8" y="28"/>
                    </a:lnTo>
                    <a:lnTo>
                      <a:pt x="4" y="36"/>
                    </a:lnTo>
                    <a:lnTo>
                      <a:pt x="0" y="44"/>
                    </a:lnTo>
                    <a:lnTo>
                      <a:pt x="5" y="43"/>
                    </a:lnTo>
                    <a:lnTo>
                      <a:pt x="9" y="41"/>
                    </a:lnTo>
                    <a:lnTo>
                      <a:pt x="14" y="40"/>
                    </a:lnTo>
                    <a:lnTo>
                      <a:pt x="19" y="39"/>
                    </a:lnTo>
                    <a:lnTo>
                      <a:pt x="23" y="38"/>
                    </a:lnTo>
                    <a:lnTo>
                      <a:pt x="28" y="37"/>
                    </a:lnTo>
                    <a:lnTo>
                      <a:pt x="32" y="36"/>
                    </a:lnTo>
                    <a:lnTo>
                      <a:pt x="37" y="35"/>
                    </a:lnTo>
                    <a:lnTo>
                      <a:pt x="38" y="32"/>
                    </a:lnTo>
                    <a:lnTo>
                      <a:pt x="38" y="29"/>
                    </a:lnTo>
                    <a:lnTo>
                      <a:pt x="38" y="26"/>
                    </a:lnTo>
                    <a:lnTo>
                      <a:pt x="38" y="2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9" name="Freeform 189"/>
              <p:cNvSpPr>
                <a:spLocks/>
              </p:cNvSpPr>
              <p:nvPr/>
            </p:nvSpPr>
            <p:spPr bwMode="auto">
              <a:xfrm>
                <a:off x="3077" y="1981"/>
                <a:ext cx="12" cy="33"/>
              </a:xfrm>
              <a:custGeom>
                <a:avLst/>
                <a:gdLst>
                  <a:gd name="T0" fmla="*/ 14 w 23"/>
                  <a:gd name="T1" fmla="*/ 36 h 65"/>
                  <a:gd name="T2" fmla="*/ 23 w 23"/>
                  <a:gd name="T3" fmla="*/ 25 h 65"/>
                  <a:gd name="T4" fmla="*/ 23 w 23"/>
                  <a:gd name="T5" fmla="*/ 25 h 65"/>
                  <a:gd name="T6" fmla="*/ 23 w 23"/>
                  <a:gd name="T7" fmla="*/ 25 h 65"/>
                  <a:gd name="T8" fmla="*/ 23 w 23"/>
                  <a:gd name="T9" fmla="*/ 25 h 65"/>
                  <a:gd name="T10" fmla="*/ 23 w 23"/>
                  <a:gd name="T11" fmla="*/ 25 h 65"/>
                  <a:gd name="T12" fmla="*/ 18 w 23"/>
                  <a:gd name="T13" fmla="*/ 18 h 65"/>
                  <a:gd name="T14" fmla="*/ 13 w 23"/>
                  <a:gd name="T15" fmla="*/ 12 h 65"/>
                  <a:gd name="T16" fmla="*/ 8 w 23"/>
                  <a:gd name="T17" fmla="*/ 5 h 65"/>
                  <a:gd name="T18" fmla="*/ 2 w 23"/>
                  <a:gd name="T19" fmla="*/ 0 h 65"/>
                  <a:gd name="T20" fmla="*/ 2 w 23"/>
                  <a:gd name="T21" fmla="*/ 0 h 65"/>
                  <a:gd name="T22" fmla="*/ 2 w 23"/>
                  <a:gd name="T23" fmla="*/ 0 h 65"/>
                  <a:gd name="T24" fmla="*/ 2 w 23"/>
                  <a:gd name="T25" fmla="*/ 0 h 65"/>
                  <a:gd name="T26" fmla="*/ 2 w 23"/>
                  <a:gd name="T27" fmla="*/ 0 h 65"/>
                  <a:gd name="T28" fmla="*/ 2 w 23"/>
                  <a:gd name="T29" fmla="*/ 1 h 65"/>
                  <a:gd name="T30" fmla="*/ 0 w 23"/>
                  <a:gd name="T31" fmla="*/ 13 h 65"/>
                  <a:gd name="T32" fmla="*/ 0 w 23"/>
                  <a:gd name="T33" fmla="*/ 25 h 65"/>
                  <a:gd name="T34" fmla="*/ 0 w 23"/>
                  <a:gd name="T35" fmla="*/ 36 h 65"/>
                  <a:gd name="T36" fmla="*/ 0 w 23"/>
                  <a:gd name="T37" fmla="*/ 48 h 65"/>
                  <a:gd name="T38" fmla="*/ 0 w 23"/>
                  <a:gd name="T39" fmla="*/ 48 h 65"/>
                  <a:gd name="T40" fmla="*/ 0 w 23"/>
                  <a:gd name="T41" fmla="*/ 48 h 65"/>
                  <a:gd name="T42" fmla="*/ 0 w 23"/>
                  <a:gd name="T43" fmla="*/ 48 h 65"/>
                  <a:gd name="T44" fmla="*/ 0 w 23"/>
                  <a:gd name="T45" fmla="*/ 48 h 65"/>
                  <a:gd name="T46" fmla="*/ 0 w 23"/>
                  <a:gd name="T47" fmla="*/ 49 h 65"/>
                  <a:gd name="T48" fmla="*/ 2 w 23"/>
                  <a:gd name="T49" fmla="*/ 53 h 65"/>
                  <a:gd name="T50" fmla="*/ 6 w 23"/>
                  <a:gd name="T51" fmla="*/ 57 h 65"/>
                  <a:gd name="T52" fmla="*/ 9 w 23"/>
                  <a:gd name="T53" fmla="*/ 61 h 65"/>
                  <a:gd name="T54" fmla="*/ 12 w 23"/>
                  <a:gd name="T55" fmla="*/ 65 h 65"/>
                  <a:gd name="T56" fmla="*/ 12 w 23"/>
                  <a:gd name="T57" fmla="*/ 57 h 65"/>
                  <a:gd name="T58" fmla="*/ 13 w 23"/>
                  <a:gd name="T59" fmla="*/ 49 h 65"/>
                  <a:gd name="T60" fmla="*/ 13 w 23"/>
                  <a:gd name="T61" fmla="*/ 42 h 65"/>
                  <a:gd name="T62" fmla="*/ 14 w 23"/>
                  <a:gd name="T63" fmla="*/ 36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" h="65">
                    <a:moveTo>
                      <a:pt x="14" y="36"/>
                    </a:move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23" y="25"/>
                    </a:lnTo>
                    <a:lnTo>
                      <a:pt x="18" y="18"/>
                    </a:lnTo>
                    <a:lnTo>
                      <a:pt x="13" y="12"/>
                    </a:lnTo>
                    <a:lnTo>
                      <a:pt x="8" y="5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0" y="13"/>
                    </a:lnTo>
                    <a:lnTo>
                      <a:pt x="0" y="25"/>
                    </a:lnTo>
                    <a:lnTo>
                      <a:pt x="0" y="36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9"/>
                    </a:lnTo>
                    <a:lnTo>
                      <a:pt x="2" y="53"/>
                    </a:lnTo>
                    <a:lnTo>
                      <a:pt x="6" y="57"/>
                    </a:lnTo>
                    <a:lnTo>
                      <a:pt x="9" y="61"/>
                    </a:lnTo>
                    <a:lnTo>
                      <a:pt x="12" y="65"/>
                    </a:lnTo>
                    <a:lnTo>
                      <a:pt x="12" y="57"/>
                    </a:lnTo>
                    <a:lnTo>
                      <a:pt x="13" y="49"/>
                    </a:lnTo>
                    <a:lnTo>
                      <a:pt x="13" y="42"/>
                    </a:lnTo>
                    <a:lnTo>
                      <a:pt x="14" y="36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0" name="Freeform 190"/>
              <p:cNvSpPr>
                <a:spLocks/>
              </p:cNvSpPr>
              <p:nvPr/>
            </p:nvSpPr>
            <p:spPr bwMode="auto">
              <a:xfrm>
                <a:off x="2998" y="2369"/>
                <a:ext cx="16" cy="17"/>
              </a:xfrm>
              <a:custGeom>
                <a:avLst/>
                <a:gdLst>
                  <a:gd name="T0" fmla="*/ 0 w 32"/>
                  <a:gd name="T1" fmla="*/ 35 h 35"/>
                  <a:gd name="T2" fmla="*/ 14 w 32"/>
                  <a:gd name="T3" fmla="*/ 28 h 35"/>
                  <a:gd name="T4" fmla="*/ 16 w 32"/>
                  <a:gd name="T5" fmla="*/ 27 h 35"/>
                  <a:gd name="T6" fmla="*/ 18 w 32"/>
                  <a:gd name="T7" fmla="*/ 26 h 35"/>
                  <a:gd name="T8" fmla="*/ 18 w 32"/>
                  <a:gd name="T9" fmla="*/ 26 h 35"/>
                  <a:gd name="T10" fmla="*/ 20 w 32"/>
                  <a:gd name="T11" fmla="*/ 25 h 35"/>
                  <a:gd name="T12" fmla="*/ 32 w 32"/>
                  <a:gd name="T13" fmla="*/ 0 h 35"/>
                  <a:gd name="T14" fmla="*/ 32 w 32"/>
                  <a:gd name="T15" fmla="*/ 0 h 35"/>
                  <a:gd name="T16" fmla="*/ 32 w 32"/>
                  <a:gd name="T17" fmla="*/ 0 h 35"/>
                  <a:gd name="T18" fmla="*/ 32 w 32"/>
                  <a:gd name="T19" fmla="*/ 0 h 35"/>
                  <a:gd name="T20" fmla="*/ 32 w 32"/>
                  <a:gd name="T21" fmla="*/ 0 h 35"/>
                  <a:gd name="T22" fmla="*/ 24 w 32"/>
                  <a:gd name="T23" fmla="*/ 5 h 35"/>
                  <a:gd name="T24" fmla="*/ 17 w 32"/>
                  <a:gd name="T25" fmla="*/ 8 h 35"/>
                  <a:gd name="T26" fmla="*/ 10 w 32"/>
                  <a:gd name="T27" fmla="*/ 13 h 35"/>
                  <a:gd name="T28" fmla="*/ 2 w 32"/>
                  <a:gd name="T29" fmla="*/ 18 h 35"/>
                  <a:gd name="T30" fmla="*/ 1 w 32"/>
                  <a:gd name="T31" fmla="*/ 22 h 35"/>
                  <a:gd name="T32" fmla="*/ 1 w 32"/>
                  <a:gd name="T33" fmla="*/ 26 h 35"/>
                  <a:gd name="T34" fmla="*/ 1 w 32"/>
                  <a:gd name="T35" fmla="*/ 30 h 35"/>
                  <a:gd name="T36" fmla="*/ 0 w 32"/>
                  <a:gd name="T37" fmla="*/ 35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2" h="35">
                    <a:moveTo>
                      <a:pt x="0" y="35"/>
                    </a:moveTo>
                    <a:lnTo>
                      <a:pt x="14" y="28"/>
                    </a:lnTo>
                    <a:lnTo>
                      <a:pt x="16" y="27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0" y="2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24" y="5"/>
                    </a:lnTo>
                    <a:lnTo>
                      <a:pt x="17" y="8"/>
                    </a:lnTo>
                    <a:lnTo>
                      <a:pt x="10" y="13"/>
                    </a:lnTo>
                    <a:lnTo>
                      <a:pt x="2" y="18"/>
                    </a:lnTo>
                    <a:lnTo>
                      <a:pt x="1" y="22"/>
                    </a:lnTo>
                    <a:lnTo>
                      <a:pt x="1" y="26"/>
                    </a:lnTo>
                    <a:lnTo>
                      <a:pt x="1" y="30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1" name="Freeform 191"/>
              <p:cNvSpPr>
                <a:spLocks/>
              </p:cNvSpPr>
              <p:nvPr/>
            </p:nvSpPr>
            <p:spPr bwMode="auto">
              <a:xfrm>
                <a:off x="2870" y="2412"/>
                <a:ext cx="15" cy="7"/>
              </a:xfrm>
              <a:custGeom>
                <a:avLst/>
                <a:gdLst>
                  <a:gd name="T0" fmla="*/ 3 w 30"/>
                  <a:gd name="T1" fmla="*/ 8 h 15"/>
                  <a:gd name="T2" fmla="*/ 3 w 30"/>
                  <a:gd name="T3" fmla="*/ 8 h 15"/>
                  <a:gd name="T4" fmla="*/ 1 w 30"/>
                  <a:gd name="T5" fmla="*/ 9 h 15"/>
                  <a:gd name="T6" fmla="*/ 1 w 30"/>
                  <a:gd name="T7" fmla="*/ 11 h 15"/>
                  <a:gd name="T8" fmla="*/ 1 w 30"/>
                  <a:gd name="T9" fmla="*/ 13 h 15"/>
                  <a:gd name="T10" fmla="*/ 0 w 30"/>
                  <a:gd name="T11" fmla="*/ 15 h 15"/>
                  <a:gd name="T12" fmla="*/ 16 w 30"/>
                  <a:gd name="T13" fmla="*/ 15 h 15"/>
                  <a:gd name="T14" fmla="*/ 18 w 30"/>
                  <a:gd name="T15" fmla="*/ 13 h 15"/>
                  <a:gd name="T16" fmla="*/ 20 w 30"/>
                  <a:gd name="T17" fmla="*/ 11 h 15"/>
                  <a:gd name="T18" fmla="*/ 21 w 30"/>
                  <a:gd name="T19" fmla="*/ 9 h 15"/>
                  <a:gd name="T20" fmla="*/ 23 w 30"/>
                  <a:gd name="T21" fmla="*/ 8 h 15"/>
                  <a:gd name="T22" fmla="*/ 23 w 30"/>
                  <a:gd name="T23" fmla="*/ 8 h 15"/>
                  <a:gd name="T24" fmla="*/ 23 w 30"/>
                  <a:gd name="T25" fmla="*/ 8 h 15"/>
                  <a:gd name="T26" fmla="*/ 23 w 30"/>
                  <a:gd name="T27" fmla="*/ 8 h 15"/>
                  <a:gd name="T28" fmla="*/ 23 w 30"/>
                  <a:gd name="T29" fmla="*/ 8 h 15"/>
                  <a:gd name="T30" fmla="*/ 23 w 30"/>
                  <a:gd name="T31" fmla="*/ 8 h 15"/>
                  <a:gd name="T32" fmla="*/ 23 w 30"/>
                  <a:gd name="T33" fmla="*/ 8 h 15"/>
                  <a:gd name="T34" fmla="*/ 23 w 30"/>
                  <a:gd name="T35" fmla="*/ 7 h 15"/>
                  <a:gd name="T36" fmla="*/ 23 w 30"/>
                  <a:gd name="T37" fmla="*/ 7 h 15"/>
                  <a:gd name="T38" fmla="*/ 24 w 30"/>
                  <a:gd name="T39" fmla="*/ 7 h 15"/>
                  <a:gd name="T40" fmla="*/ 24 w 30"/>
                  <a:gd name="T41" fmla="*/ 7 h 15"/>
                  <a:gd name="T42" fmla="*/ 26 w 30"/>
                  <a:gd name="T43" fmla="*/ 4 h 15"/>
                  <a:gd name="T44" fmla="*/ 28 w 30"/>
                  <a:gd name="T45" fmla="*/ 3 h 15"/>
                  <a:gd name="T46" fmla="*/ 29 w 30"/>
                  <a:gd name="T47" fmla="*/ 1 h 15"/>
                  <a:gd name="T48" fmla="*/ 30 w 30"/>
                  <a:gd name="T49" fmla="*/ 0 h 15"/>
                  <a:gd name="T50" fmla="*/ 24 w 30"/>
                  <a:gd name="T51" fmla="*/ 0 h 15"/>
                  <a:gd name="T52" fmla="*/ 18 w 30"/>
                  <a:gd name="T53" fmla="*/ 0 h 15"/>
                  <a:gd name="T54" fmla="*/ 12 w 30"/>
                  <a:gd name="T55" fmla="*/ 1 h 15"/>
                  <a:gd name="T56" fmla="*/ 5 w 30"/>
                  <a:gd name="T57" fmla="*/ 1 h 15"/>
                  <a:gd name="T58" fmla="*/ 5 w 30"/>
                  <a:gd name="T59" fmla="*/ 2 h 15"/>
                  <a:gd name="T60" fmla="*/ 4 w 30"/>
                  <a:gd name="T61" fmla="*/ 4 h 15"/>
                  <a:gd name="T62" fmla="*/ 4 w 30"/>
                  <a:gd name="T63" fmla="*/ 6 h 15"/>
                  <a:gd name="T64" fmla="*/ 3 w 30"/>
                  <a:gd name="T65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" h="15">
                    <a:moveTo>
                      <a:pt x="3" y="8"/>
                    </a:moveTo>
                    <a:lnTo>
                      <a:pt x="3" y="8"/>
                    </a:lnTo>
                    <a:lnTo>
                      <a:pt x="1" y="9"/>
                    </a:lnTo>
                    <a:lnTo>
                      <a:pt x="1" y="11"/>
                    </a:lnTo>
                    <a:lnTo>
                      <a:pt x="1" y="1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18" y="13"/>
                    </a:lnTo>
                    <a:lnTo>
                      <a:pt x="20" y="11"/>
                    </a:lnTo>
                    <a:lnTo>
                      <a:pt x="21" y="9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3" y="7"/>
                    </a:lnTo>
                    <a:lnTo>
                      <a:pt x="23" y="7"/>
                    </a:lnTo>
                    <a:lnTo>
                      <a:pt x="24" y="7"/>
                    </a:lnTo>
                    <a:lnTo>
                      <a:pt x="24" y="7"/>
                    </a:lnTo>
                    <a:lnTo>
                      <a:pt x="26" y="4"/>
                    </a:lnTo>
                    <a:lnTo>
                      <a:pt x="28" y="3"/>
                    </a:lnTo>
                    <a:lnTo>
                      <a:pt x="29" y="1"/>
                    </a:lnTo>
                    <a:lnTo>
                      <a:pt x="30" y="0"/>
                    </a:lnTo>
                    <a:lnTo>
                      <a:pt x="24" y="0"/>
                    </a:lnTo>
                    <a:lnTo>
                      <a:pt x="18" y="0"/>
                    </a:lnTo>
                    <a:lnTo>
                      <a:pt x="12" y="1"/>
                    </a:lnTo>
                    <a:lnTo>
                      <a:pt x="5" y="1"/>
                    </a:lnTo>
                    <a:lnTo>
                      <a:pt x="5" y="2"/>
                    </a:lnTo>
                    <a:lnTo>
                      <a:pt x="4" y="4"/>
                    </a:lnTo>
                    <a:lnTo>
                      <a:pt x="4" y="6"/>
                    </a:lnTo>
                    <a:lnTo>
                      <a:pt x="3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2" name="Freeform 192"/>
              <p:cNvSpPr>
                <a:spLocks/>
              </p:cNvSpPr>
              <p:nvPr/>
            </p:nvSpPr>
            <p:spPr bwMode="auto">
              <a:xfrm>
                <a:off x="2618" y="2215"/>
                <a:ext cx="10" cy="43"/>
              </a:xfrm>
              <a:custGeom>
                <a:avLst/>
                <a:gdLst>
                  <a:gd name="T0" fmla="*/ 6 w 19"/>
                  <a:gd name="T1" fmla="*/ 1 h 86"/>
                  <a:gd name="T2" fmla="*/ 6 w 19"/>
                  <a:gd name="T3" fmla="*/ 3 h 86"/>
                  <a:gd name="T4" fmla="*/ 6 w 19"/>
                  <a:gd name="T5" fmla="*/ 6 h 86"/>
                  <a:gd name="T6" fmla="*/ 6 w 19"/>
                  <a:gd name="T7" fmla="*/ 10 h 86"/>
                  <a:gd name="T8" fmla="*/ 4 w 19"/>
                  <a:gd name="T9" fmla="*/ 12 h 86"/>
                  <a:gd name="T10" fmla="*/ 4 w 19"/>
                  <a:gd name="T11" fmla="*/ 13 h 86"/>
                  <a:gd name="T12" fmla="*/ 2 w 19"/>
                  <a:gd name="T13" fmla="*/ 21 h 86"/>
                  <a:gd name="T14" fmla="*/ 1 w 19"/>
                  <a:gd name="T15" fmla="*/ 30 h 86"/>
                  <a:gd name="T16" fmla="*/ 0 w 19"/>
                  <a:gd name="T17" fmla="*/ 38 h 86"/>
                  <a:gd name="T18" fmla="*/ 1 w 19"/>
                  <a:gd name="T19" fmla="*/ 45 h 86"/>
                  <a:gd name="T20" fmla="*/ 4 w 19"/>
                  <a:gd name="T21" fmla="*/ 56 h 86"/>
                  <a:gd name="T22" fmla="*/ 9 w 19"/>
                  <a:gd name="T23" fmla="*/ 68 h 86"/>
                  <a:gd name="T24" fmla="*/ 14 w 19"/>
                  <a:gd name="T25" fmla="*/ 79 h 86"/>
                  <a:gd name="T26" fmla="*/ 19 w 19"/>
                  <a:gd name="T27" fmla="*/ 86 h 86"/>
                  <a:gd name="T28" fmla="*/ 14 w 19"/>
                  <a:gd name="T29" fmla="*/ 77 h 86"/>
                  <a:gd name="T30" fmla="*/ 16 w 19"/>
                  <a:gd name="T31" fmla="*/ 68 h 86"/>
                  <a:gd name="T32" fmla="*/ 17 w 19"/>
                  <a:gd name="T33" fmla="*/ 59 h 86"/>
                  <a:gd name="T34" fmla="*/ 15 w 19"/>
                  <a:gd name="T35" fmla="*/ 51 h 86"/>
                  <a:gd name="T36" fmla="*/ 17 w 19"/>
                  <a:gd name="T37" fmla="*/ 48 h 86"/>
                  <a:gd name="T38" fmla="*/ 17 w 19"/>
                  <a:gd name="T39" fmla="*/ 48 h 86"/>
                  <a:gd name="T40" fmla="*/ 19 w 19"/>
                  <a:gd name="T41" fmla="*/ 45 h 86"/>
                  <a:gd name="T42" fmla="*/ 16 w 19"/>
                  <a:gd name="T43" fmla="*/ 33 h 86"/>
                  <a:gd name="T44" fmla="*/ 13 w 19"/>
                  <a:gd name="T45" fmla="*/ 21 h 86"/>
                  <a:gd name="T46" fmla="*/ 9 w 19"/>
                  <a:gd name="T47" fmla="*/ 11 h 86"/>
                  <a:gd name="T48" fmla="*/ 7 w 19"/>
                  <a:gd name="T49" fmla="*/ 0 h 86"/>
                  <a:gd name="T50" fmla="*/ 7 w 19"/>
                  <a:gd name="T51" fmla="*/ 0 h 86"/>
                  <a:gd name="T52" fmla="*/ 7 w 19"/>
                  <a:gd name="T53" fmla="*/ 0 h 86"/>
                  <a:gd name="T54" fmla="*/ 6 w 19"/>
                  <a:gd name="T55" fmla="*/ 1 h 86"/>
                  <a:gd name="T56" fmla="*/ 6 w 19"/>
                  <a:gd name="T57" fmla="*/ 1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" h="86">
                    <a:moveTo>
                      <a:pt x="6" y="1"/>
                    </a:moveTo>
                    <a:lnTo>
                      <a:pt x="6" y="3"/>
                    </a:lnTo>
                    <a:lnTo>
                      <a:pt x="6" y="6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4" y="13"/>
                    </a:lnTo>
                    <a:lnTo>
                      <a:pt x="2" y="21"/>
                    </a:lnTo>
                    <a:lnTo>
                      <a:pt x="1" y="30"/>
                    </a:lnTo>
                    <a:lnTo>
                      <a:pt x="0" y="38"/>
                    </a:lnTo>
                    <a:lnTo>
                      <a:pt x="1" y="45"/>
                    </a:lnTo>
                    <a:lnTo>
                      <a:pt x="4" y="56"/>
                    </a:lnTo>
                    <a:lnTo>
                      <a:pt x="9" y="68"/>
                    </a:lnTo>
                    <a:lnTo>
                      <a:pt x="14" y="79"/>
                    </a:lnTo>
                    <a:lnTo>
                      <a:pt x="19" y="86"/>
                    </a:lnTo>
                    <a:lnTo>
                      <a:pt x="14" y="77"/>
                    </a:lnTo>
                    <a:lnTo>
                      <a:pt x="16" y="68"/>
                    </a:lnTo>
                    <a:lnTo>
                      <a:pt x="17" y="59"/>
                    </a:lnTo>
                    <a:lnTo>
                      <a:pt x="15" y="51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9" y="45"/>
                    </a:lnTo>
                    <a:lnTo>
                      <a:pt x="16" y="33"/>
                    </a:lnTo>
                    <a:lnTo>
                      <a:pt x="13" y="21"/>
                    </a:lnTo>
                    <a:lnTo>
                      <a:pt x="9" y="11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6" y="1"/>
                    </a:lnTo>
                    <a:lnTo>
                      <a:pt x="6" y="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3" name="Freeform 193"/>
              <p:cNvSpPr>
                <a:spLocks/>
              </p:cNvSpPr>
              <p:nvPr/>
            </p:nvSpPr>
            <p:spPr bwMode="auto">
              <a:xfrm>
                <a:off x="3028" y="1939"/>
                <a:ext cx="13" cy="24"/>
              </a:xfrm>
              <a:custGeom>
                <a:avLst/>
                <a:gdLst>
                  <a:gd name="T0" fmla="*/ 18 w 25"/>
                  <a:gd name="T1" fmla="*/ 47 h 48"/>
                  <a:gd name="T2" fmla="*/ 18 w 25"/>
                  <a:gd name="T3" fmla="*/ 47 h 48"/>
                  <a:gd name="T4" fmla="*/ 21 w 25"/>
                  <a:gd name="T5" fmla="*/ 37 h 48"/>
                  <a:gd name="T6" fmla="*/ 23 w 25"/>
                  <a:gd name="T7" fmla="*/ 29 h 48"/>
                  <a:gd name="T8" fmla="*/ 24 w 25"/>
                  <a:gd name="T9" fmla="*/ 20 h 48"/>
                  <a:gd name="T10" fmla="*/ 25 w 25"/>
                  <a:gd name="T11" fmla="*/ 12 h 48"/>
                  <a:gd name="T12" fmla="*/ 25 w 25"/>
                  <a:gd name="T13" fmla="*/ 12 h 48"/>
                  <a:gd name="T14" fmla="*/ 25 w 25"/>
                  <a:gd name="T15" fmla="*/ 12 h 48"/>
                  <a:gd name="T16" fmla="*/ 25 w 25"/>
                  <a:gd name="T17" fmla="*/ 11 h 48"/>
                  <a:gd name="T18" fmla="*/ 25 w 25"/>
                  <a:gd name="T19" fmla="*/ 11 h 48"/>
                  <a:gd name="T20" fmla="*/ 25 w 25"/>
                  <a:gd name="T21" fmla="*/ 11 h 48"/>
                  <a:gd name="T22" fmla="*/ 22 w 25"/>
                  <a:gd name="T23" fmla="*/ 8 h 48"/>
                  <a:gd name="T24" fmla="*/ 18 w 25"/>
                  <a:gd name="T25" fmla="*/ 5 h 48"/>
                  <a:gd name="T26" fmla="*/ 15 w 25"/>
                  <a:gd name="T27" fmla="*/ 3 h 48"/>
                  <a:gd name="T28" fmla="*/ 12 w 25"/>
                  <a:gd name="T29" fmla="*/ 0 h 48"/>
                  <a:gd name="T30" fmla="*/ 12 w 25"/>
                  <a:gd name="T31" fmla="*/ 2 h 48"/>
                  <a:gd name="T32" fmla="*/ 12 w 25"/>
                  <a:gd name="T33" fmla="*/ 2 h 48"/>
                  <a:gd name="T34" fmla="*/ 12 w 25"/>
                  <a:gd name="T35" fmla="*/ 2 h 48"/>
                  <a:gd name="T36" fmla="*/ 12 w 25"/>
                  <a:gd name="T37" fmla="*/ 2 h 48"/>
                  <a:gd name="T38" fmla="*/ 12 w 25"/>
                  <a:gd name="T39" fmla="*/ 2 h 48"/>
                  <a:gd name="T40" fmla="*/ 8 w 25"/>
                  <a:gd name="T41" fmla="*/ 10 h 48"/>
                  <a:gd name="T42" fmla="*/ 5 w 25"/>
                  <a:gd name="T43" fmla="*/ 18 h 48"/>
                  <a:gd name="T44" fmla="*/ 2 w 25"/>
                  <a:gd name="T45" fmla="*/ 25 h 48"/>
                  <a:gd name="T46" fmla="*/ 1 w 25"/>
                  <a:gd name="T47" fmla="*/ 30 h 48"/>
                  <a:gd name="T48" fmla="*/ 1 w 25"/>
                  <a:gd name="T49" fmla="*/ 30 h 48"/>
                  <a:gd name="T50" fmla="*/ 0 w 25"/>
                  <a:gd name="T51" fmla="*/ 32 h 48"/>
                  <a:gd name="T52" fmla="*/ 0 w 25"/>
                  <a:gd name="T53" fmla="*/ 32 h 48"/>
                  <a:gd name="T54" fmla="*/ 0 w 25"/>
                  <a:gd name="T55" fmla="*/ 32 h 48"/>
                  <a:gd name="T56" fmla="*/ 0 w 25"/>
                  <a:gd name="T57" fmla="*/ 33 h 48"/>
                  <a:gd name="T58" fmla="*/ 5 w 25"/>
                  <a:gd name="T59" fmla="*/ 36 h 48"/>
                  <a:gd name="T60" fmla="*/ 9 w 25"/>
                  <a:gd name="T61" fmla="*/ 40 h 48"/>
                  <a:gd name="T62" fmla="*/ 14 w 25"/>
                  <a:gd name="T63" fmla="*/ 43 h 48"/>
                  <a:gd name="T64" fmla="*/ 18 w 25"/>
                  <a:gd name="T65" fmla="*/ 48 h 48"/>
                  <a:gd name="T66" fmla="*/ 18 w 25"/>
                  <a:gd name="T67" fmla="*/ 47 h 48"/>
                  <a:gd name="T68" fmla="*/ 18 w 25"/>
                  <a:gd name="T69" fmla="*/ 47 h 48"/>
                  <a:gd name="T70" fmla="*/ 18 w 25"/>
                  <a:gd name="T71" fmla="*/ 47 h 48"/>
                  <a:gd name="T72" fmla="*/ 18 w 25"/>
                  <a:gd name="T73" fmla="*/ 47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5" h="48">
                    <a:moveTo>
                      <a:pt x="18" y="47"/>
                    </a:moveTo>
                    <a:lnTo>
                      <a:pt x="18" y="47"/>
                    </a:lnTo>
                    <a:lnTo>
                      <a:pt x="21" y="37"/>
                    </a:lnTo>
                    <a:lnTo>
                      <a:pt x="23" y="29"/>
                    </a:lnTo>
                    <a:lnTo>
                      <a:pt x="24" y="20"/>
                    </a:lnTo>
                    <a:lnTo>
                      <a:pt x="25" y="12"/>
                    </a:lnTo>
                    <a:lnTo>
                      <a:pt x="25" y="12"/>
                    </a:lnTo>
                    <a:lnTo>
                      <a:pt x="25" y="12"/>
                    </a:lnTo>
                    <a:lnTo>
                      <a:pt x="25" y="11"/>
                    </a:lnTo>
                    <a:lnTo>
                      <a:pt x="25" y="11"/>
                    </a:lnTo>
                    <a:lnTo>
                      <a:pt x="25" y="11"/>
                    </a:lnTo>
                    <a:lnTo>
                      <a:pt x="22" y="8"/>
                    </a:lnTo>
                    <a:lnTo>
                      <a:pt x="18" y="5"/>
                    </a:lnTo>
                    <a:lnTo>
                      <a:pt x="15" y="3"/>
                    </a:lnTo>
                    <a:lnTo>
                      <a:pt x="12" y="0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8" y="10"/>
                    </a:lnTo>
                    <a:lnTo>
                      <a:pt x="5" y="18"/>
                    </a:lnTo>
                    <a:lnTo>
                      <a:pt x="2" y="25"/>
                    </a:lnTo>
                    <a:lnTo>
                      <a:pt x="1" y="30"/>
                    </a:lnTo>
                    <a:lnTo>
                      <a:pt x="1" y="30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0" y="33"/>
                    </a:lnTo>
                    <a:lnTo>
                      <a:pt x="5" y="36"/>
                    </a:lnTo>
                    <a:lnTo>
                      <a:pt x="9" y="40"/>
                    </a:lnTo>
                    <a:lnTo>
                      <a:pt x="14" y="43"/>
                    </a:lnTo>
                    <a:lnTo>
                      <a:pt x="18" y="48"/>
                    </a:lnTo>
                    <a:lnTo>
                      <a:pt x="18" y="47"/>
                    </a:lnTo>
                    <a:lnTo>
                      <a:pt x="18" y="47"/>
                    </a:lnTo>
                    <a:lnTo>
                      <a:pt x="18" y="47"/>
                    </a:lnTo>
                    <a:lnTo>
                      <a:pt x="18" y="4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4" name="Freeform 194"/>
              <p:cNvSpPr>
                <a:spLocks/>
              </p:cNvSpPr>
              <p:nvPr/>
            </p:nvSpPr>
            <p:spPr bwMode="auto">
              <a:xfrm>
                <a:off x="2704" y="1936"/>
                <a:ext cx="14" cy="23"/>
              </a:xfrm>
              <a:custGeom>
                <a:avLst/>
                <a:gdLst>
                  <a:gd name="T0" fmla="*/ 22 w 26"/>
                  <a:gd name="T1" fmla="*/ 8 h 46"/>
                  <a:gd name="T2" fmla="*/ 20 w 26"/>
                  <a:gd name="T3" fmla="*/ 9 h 46"/>
                  <a:gd name="T4" fmla="*/ 19 w 26"/>
                  <a:gd name="T5" fmla="*/ 7 h 46"/>
                  <a:gd name="T6" fmla="*/ 19 w 26"/>
                  <a:gd name="T7" fmla="*/ 5 h 46"/>
                  <a:gd name="T8" fmla="*/ 18 w 26"/>
                  <a:gd name="T9" fmla="*/ 3 h 46"/>
                  <a:gd name="T10" fmla="*/ 17 w 26"/>
                  <a:gd name="T11" fmla="*/ 2 h 46"/>
                  <a:gd name="T12" fmla="*/ 12 w 26"/>
                  <a:gd name="T13" fmla="*/ 0 h 46"/>
                  <a:gd name="T14" fmla="*/ 10 w 26"/>
                  <a:gd name="T15" fmla="*/ 2 h 46"/>
                  <a:gd name="T16" fmla="*/ 7 w 26"/>
                  <a:gd name="T17" fmla="*/ 4 h 46"/>
                  <a:gd name="T18" fmla="*/ 3 w 26"/>
                  <a:gd name="T19" fmla="*/ 7 h 46"/>
                  <a:gd name="T20" fmla="*/ 0 w 26"/>
                  <a:gd name="T21" fmla="*/ 9 h 46"/>
                  <a:gd name="T22" fmla="*/ 0 w 26"/>
                  <a:gd name="T23" fmla="*/ 13 h 46"/>
                  <a:gd name="T24" fmla="*/ 0 w 26"/>
                  <a:gd name="T25" fmla="*/ 17 h 46"/>
                  <a:gd name="T26" fmla="*/ 0 w 26"/>
                  <a:gd name="T27" fmla="*/ 22 h 46"/>
                  <a:gd name="T28" fmla="*/ 1 w 26"/>
                  <a:gd name="T29" fmla="*/ 26 h 46"/>
                  <a:gd name="T30" fmla="*/ 1 w 26"/>
                  <a:gd name="T31" fmla="*/ 26 h 46"/>
                  <a:gd name="T32" fmla="*/ 2 w 26"/>
                  <a:gd name="T33" fmla="*/ 31 h 46"/>
                  <a:gd name="T34" fmla="*/ 3 w 26"/>
                  <a:gd name="T35" fmla="*/ 37 h 46"/>
                  <a:gd name="T36" fmla="*/ 4 w 26"/>
                  <a:gd name="T37" fmla="*/ 41 h 46"/>
                  <a:gd name="T38" fmla="*/ 5 w 26"/>
                  <a:gd name="T39" fmla="*/ 46 h 46"/>
                  <a:gd name="T40" fmla="*/ 11 w 26"/>
                  <a:gd name="T41" fmla="*/ 42 h 46"/>
                  <a:gd name="T42" fmla="*/ 16 w 26"/>
                  <a:gd name="T43" fmla="*/ 38 h 46"/>
                  <a:gd name="T44" fmla="*/ 22 w 26"/>
                  <a:gd name="T45" fmla="*/ 34 h 46"/>
                  <a:gd name="T46" fmla="*/ 26 w 26"/>
                  <a:gd name="T47" fmla="*/ 30 h 46"/>
                  <a:gd name="T48" fmla="*/ 25 w 26"/>
                  <a:gd name="T49" fmla="*/ 24 h 46"/>
                  <a:gd name="T50" fmla="*/ 24 w 26"/>
                  <a:gd name="T51" fmla="*/ 18 h 46"/>
                  <a:gd name="T52" fmla="*/ 23 w 26"/>
                  <a:gd name="T53" fmla="*/ 13 h 46"/>
                  <a:gd name="T54" fmla="*/ 22 w 26"/>
                  <a:gd name="T55" fmla="*/ 8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6" h="46">
                    <a:moveTo>
                      <a:pt x="22" y="8"/>
                    </a:moveTo>
                    <a:lnTo>
                      <a:pt x="20" y="9"/>
                    </a:lnTo>
                    <a:lnTo>
                      <a:pt x="19" y="7"/>
                    </a:lnTo>
                    <a:lnTo>
                      <a:pt x="19" y="5"/>
                    </a:lnTo>
                    <a:lnTo>
                      <a:pt x="18" y="3"/>
                    </a:lnTo>
                    <a:lnTo>
                      <a:pt x="17" y="2"/>
                    </a:lnTo>
                    <a:lnTo>
                      <a:pt x="12" y="0"/>
                    </a:lnTo>
                    <a:lnTo>
                      <a:pt x="10" y="2"/>
                    </a:lnTo>
                    <a:lnTo>
                      <a:pt x="7" y="4"/>
                    </a:lnTo>
                    <a:lnTo>
                      <a:pt x="3" y="7"/>
                    </a:lnTo>
                    <a:lnTo>
                      <a:pt x="0" y="9"/>
                    </a:lnTo>
                    <a:lnTo>
                      <a:pt x="0" y="13"/>
                    </a:lnTo>
                    <a:lnTo>
                      <a:pt x="0" y="17"/>
                    </a:lnTo>
                    <a:lnTo>
                      <a:pt x="0" y="22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31"/>
                    </a:lnTo>
                    <a:lnTo>
                      <a:pt x="3" y="37"/>
                    </a:lnTo>
                    <a:lnTo>
                      <a:pt x="4" y="41"/>
                    </a:lnTo>
                    <a:lnTo>
                      <a:pt x="5" y="46"/>
                    </a:lnTo>
                    <a:lnTo>
                      <a:pt x="11" y="42"/>
                    </a:lnTo>
                    <a:lnTo>
                      <a:pt x="16" y="38"/>
                    </a:lnTo>
                    <a:lnTo>
                      <a:pt x="22" y="34"/>
                    </a:lnTo>
                    <a:lnTo>
                      <a:pt x="26" y="30"/>
                    </a:lnTo>
                    <a:lnTo>
                      <a:pt x="25" y="24"/>
                    </a:lnTo>
                    <a:lnTo>
                      <a:pt x="24" y="18"/>
                    </a:lnTo>
                    <a:lnTo>
                      <a:pt x="23" y="13"/>
                    </a:lnTo>
                    <a:lnTo>
                      <a:pt x="22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5" name="Freeform 195"/>
              <p:cNvSpPr>
                <a:spLocks/>
              </p:cNvSpPr>
              <p:nvPr/>
            </p:nvSpPr>
            <p:spPr bwMode="auto">
              <a:xfrm>
                <a:off x="2739" y="1910"/>
                <a:ext cx="18" cy="27"/>
              </a:xfrm>
              <a:custGeom>
                <a:avLst/>
                <a:gdLst>
                  <a:gd name="T0" fmla="*/ 35 w 35"/>
                  <a:gd name="T1" fmla="*/ 8 h 53"/>
                  <a:gd name="T2" fmla="*/ 35 w 35"/>
                  <a:gd name="T3" fmla="*/ 3 h 53"/>
                  <a:gd name="T4" fmla="*/ 34 w 35"/>
                  <a:gd name="T5" fmla="*/ 2 h 53"/>
                  <a:gd name="T6" fmla="*/ 33 w 35"/>
                  <a:gd name="T7" fmla="*/ 1 h 53"/>
                  <a:gd name="T8" fmla="*/ 32 w 35"/>
                  <a:gd name="T9" fmla="*/ 1 h 53"/>
                  <a:gd name="T10" fmla="*/ 31 w 35"/>
                  <a:gd name="T11" fmla="*/ 0 h 53"/>
                  <a:gd name="T12" fmla="*/ 26 w 35"/>
                  <a:gd name="T13" fmla="*/ 2 h 53"/>
                  <a:gd name="T14" fmla="*/ 23 w 35"/>
                  <a:gd name="T15" fmla="*/ 4 h 53"/>
                  <a:gd name="T16" fmla="*/ 18 w 35"/>
                  <a:gd name="T17" fmla="*/ 7 h 53"/>
                  <a:gd name="T18" fmla="*/ 14 w 35"/>
                  <a:gd name="T19" fmla="*/ 9 h 53"/>
                  <a:gd name="T20" fmla="*/ 12 w 35"/>
                  <a:gd name="T21" fmla="*/ 9 h 53"/>
                  <a:gd name="T22" fmla="*/ 12 w 35"/>
                  <a:gd name="T23" fmla="*/ 9 h 53"/>
                  <a:gd name="T24" fmla="*/ 12 w 35"/>
                  <a:gd name="T25" fmla="*/ 10 h 53"/>
                  <a:gd name="T26" fmla="*/ 12 w 35"/>
                  <a:gd name="T27" fmla="*/ 10 h 53"/>
                  <a:gd name="T28" fmla="*/ 11 w 35"/>
                  <a:gd name="T29" fmla="*/ 14 h 53"/>
                  <a:gd name="T30" fmla="*/ 10 w 35"/>
                  <a:gd name="T31" fmla="*/ 17 h 53"/>
                  <a:gd name="T32" fmla="*/ 8 w 35"/>
                  <a:gd name="T33" fmla="*/ 21 h 53"/>
                  <a:gd name="T34" fmla="*/ 7 w 35"/>
                  <a:gd name="T35" fmla="*/ 24 h 53"/>
                  <a:gd name="T36" fmla="*/ 8 w 35"/>
                  <a:gd name="T37" fmla="*/ 24 h 53"/>
                  <a:gd name="T38" fmla="*/ 4 w 35"/>
                  <a:gd name="T39" fmla="*/ 31 h 53"/>
                  <a:gd name="T40" fmla="*/ 2 w 35"/>
                  <a:gd name="T41" fmla="*/ 38 h 53"/>
                  <a:gd name="T42" fmla="*/ 1 w 35"/>
                  <a:gd name="T43" fmla="*/ 46 h 53"/>
                  <a:gd name="T44" fmla="*/ 0 w 35"/>
                  <a:gd name="T45" fmla="*/ 53 h 53"/>
                  <a:gd name="T46" fmla="*/ 4 w 35"/>
                  <a:gd name="T47" fmla="*/ 50 h 53"/>
                  <a:gd name="T48" fmla="*/ 9 w 35"/>
                  <a:gd name="T49" fmla="*/ 48 h 53"/>
                  <a:gd name="T50" fmla="*/ 12 w 35"/>
                  <a:gd name="T51" fmla="*/ 46 h 53"/>
                  <a:gd name="T52" fmla="*/ 17 w 35"/>
                  <a:gd name="T53" fmla="*/ 44 h 53"/>
                  <a:gd name="T54" fmla="*/ 22 w 35"/>
                  <a:gd name="T55" fmla="*/ 41 h 53"/>
                  <a:gd name="T56" fmla="*/ 26 w 35"/>
                  <a:gd name="T57" fmla="*/ 39 h 53"/>
                  <a:gd name="T58" fmla="*/ 31 w 35"/>
                  <a:gd name="T59" fmla="*/ 37 h 53"/>
                  <a:gd name="T60" fmla="*/ 35 w 35"/>
                  <a:gd name="T61" fmla="*/ 34 h 53"/>
                  <a:gd name="T62" fmla="*/ 35 w 35"/>
                  <a:gd name="T63" fmla="*/ 8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5" h="53">
                    <a:moveTo>
                      <a:pt x="35" y="8"/>
                    </a:moveTo>
                    <a:lnTo>
                      <a:pt x="35" y="3"/>
                    </a:lnTo>
                    <a:lnTo>
                      <a:pt x="34" y="2"/>
                    </a:lnTo>
                    <a:lnTo>
                      <a:pt x="33" y="1"/>
                    </a:lnTo>
                    <a:lnTo>
                      <a:pt x="32" y="1"/>
                    </a:lnTo>
                    <a:lnTo>
                      <a:pt x="31" y="0"/>
                    </a:lnTo>
                    <a:lnTo>
                      <a:pt x="26" y="2"/>
                    </a:lnTo>
                    <a:lnTo>
                      <a:pt x="23" y="4"/>
                    </a:lnTo>
                    <a:lnTo>
                      <a:pt x="18" y="7"/>
                    </a:lnTo>
                    <a:lnTo>
                      <a:pt x="14" y="9"/>
                    </a:lnTo>
                    <a:lnTo>
                      <a:pt x="12" y="9"/>
                    </a:lnTo>
                    <a:lnTo>
                      <a:pt x="12" y="9"/>
                    </a:lnTo>
                    <a:lnTo>
                      <a:pt x="12" y="10"/>
                    </a:lnTo>
                    <a:lnTo>
                      <a:pt x="12" y="10"/>
                    </a:lnTo>
                    <a:lnTo>
                      <a:pt x="11" y="14"/>
                    </a:lnTo>
                    <a:lnTo>
                      <a:pt x="10" y="17"/>
                    </a:lnTo>
                    <a:lnTo>
                      <a:pt x="8" y="21"/>
                    </a:lnTo>
                    <a:lnTo>
                      <a:pt x="7" y="24"/>
                    </a:lnTo>
                    <a:lnTo>
                      <a:pt x="8" y="24"/>
                    </a:lnTo>
                    <a:lnTo>
                      <a:pt x="4" y="31"/>
                    </a:lnTo>
                    <a:lnTo>
                      <a:pt x="2" y="38"/>
                    </a:lnTo>
                    <a:lnTo>
                      <a:pt x="1" y="46"/>
                    </a:lnTo>
                    <a:lnTo>
                      <a:pt x="0" y="53"/>
                    </a:lnTo>
                    <a:lnTo>
                      <a:pt x="4" y="50"/>
                    </a:lnTo>
                    <a:lnTo>
                      <a:pt x="9" y="48"/>
                    </a:lnTo>
                    <a:lnTo>
                      <a:pt x="12" y="46"/>
                    </a:lnTo>
                    <a:lnTo>
                      <a:pt x="17" y="44"/>
                    </a:lnTo>
                    <a:lnTo>
                      <a:pt x="22" y="41"/>
                    </a:lnTo>
                    <a:lnTo>
                      <a:pt x="26" y="39"/>
                    </a:lnTo>
                    <a:lnTo>
                      <a:pt x="31" y="37"/>
                    </a:lnTo>
                    <a:lnTo>
                      <a:pt x="35" y="34"/>
                    </a:lnTo>
                    <a:lnTo>
                      <a:pt x="35" y="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6" name="Freeform 196"/>
              <p:cNvSpPr>
                <a:spLocks/>
              </p:cNvSpPr>
              <p:nvPr/>
            </p:nvSpPr>
            <p:spPr bwMode="auto">
              <a:xfrm>
                <a:off x="2904" y="2409"/>
                <a:ext cx="8" cy="7"/>
              </a:xfrm>
              <a:custGeom>
                <a:avLst/>
                <a:gdLst>
                  <a:gd name="T0" fmla="*/ 3 w 16"/>
                  <a:gd name="T1" fmla="*/ 10 h 14"/>
                  <a:gd name="T2" fmla="*/ 3 w 16"/>
                  <a:gd name="T3" fmla="*/ 10 h 14"/>
                  <a:gd name="T4" fmla="*/ 4 w 16"/>
                  <a:gd name="T5" fmla="*/ 12 h 14"/>
                  <a:gd name="T6" fmla="*/ 4 w 16"/>
                  <a:gd name="T7" fmla="*/ 12 h 14"/>
                  <a:gd name="T8" fmla="*/ 4 w 16"/>
                  <a:gd name="T9" fmla="*/ 13 h 14"/>
                  <a:gd name="T10" fmla="*/ 4 w 16"/>
                  <a:gd name="T11" fmla="*/ 14 h 14"/>
                  <a:gd name="T12" fmla="*/ 5 w 16"/>
                  <a:gd name="T13" fmla="*/ 13 h 14"/>
                  <a:gd name="T14" fmla="*/ 6 w 16"/>
                  <a:gd name="T15" fmla="*/ 12 h 14"/>
                  <a:gd name="T16" fmla="*/ 7 w 16"/>
                  <a:gd name="T17" fmla="*/ 10 h 14"/>
                  <a:gd name="T18" fmla="*/ 8 w 16"/>
                  <a:gd name="T19" fmla="*/ 9 h 14"/>
                  <a:gd name="T20" fmla="*/ 8 w 16"/>
                  <a:gd name="T21" fmla="*/ 9 h 14"/>
                  <a:gd name="T22" fmla="*/ 11 w 16"/>
                  <a:gd name="T23" fmla="*/ 7 h 14"/>
                  <a:gd name="T24" fmla="*/ 13 w 16"/>
                  <a:gd name="T25" fmla="*/ 5 h 14"/>
                  <a:gd name="T26" fmla="*/ 14 w 16"/>
                  <a:gd name="T27" fmla="*/ 2 h 14"/>
                  <a:gd name="T28" fmla="*/ 16 w 16"/>
                  <a:gd name="T29" fmla="*/ 0 h 14"/>
                  <a:gd name="T30" fmla="*/ 13 w 16"/>
                  <a:gd name="T31" fmla="*/ 0 h 14"/>
                  <a:gd name="T32" fmla="*/ 8 w 16"/>
                  <a:gd name="T33" fmla="*/ 1 h 14"/>
                  <a:gd name="T34" fmla="*/ 5 w 16"/>
                  <a:gd name="T35" fmla="*/ 1 h 14"/>
                  <a:gd name="T36" fmla="*/ 0 w 16"/>
                  <a:gd name="T37" fmla="*/ 2 h 14"/>
                  <a:gd name="T38" fmla="*/ 1 w 16"/>
                  <a:gd name="T39" fmla="*/ 5 h 14"/>
                  <a:gd name="T40" fmla="*/ 1 w 16"/>
                  <a:gd name="T41" fmla="*/ 6 h 14"/>
                  <a:gd name="T42" fmla="*/ 1 w 16"/>
                  <a:gd name="T43" fmla="*/ 8 h 14"/>
                  <a:gd name="T44" fmla="*/ 3 w 16"/>
                  <a:gd name="T45" fmla="*/ 1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6" h="14">
                    <a:moveTo>
                      <a:pt x="3" y="10"/>
                    </a:moveTo>
                    <a:lnTo>
                      <a:pt x="3" y="10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4" y="13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8" y="9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4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1"/>
                    </a:lnTo>
                    <a:lnTo>
                      <a:pt x="5" y="1"/>
                    </a:lnTo>
                    <a:lnTo>
                      <a:pt x="0" y="2"/>
                    </a:lnTo>
                    <a:lnTo>
                      <a:pt x="1" y="5"/>
                    </a:lnTo>
                    <a:lnTo>
                      <a:pt x="1" y="6"/>
                    </a:lnTo>
                    <a:lnTo>
                      <a:pt x="1" y="8"/>
                    </a:lnTo>
                    <a:lnTo>
                      <a:pt x="3" y="10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7" name="Freeform 197"/>
              <p:cNvSpPr>
                <a:spLocks/>
              </p:cNvSpPr>
              <p:nvPr/>
            </p:nvSpPr>
            <p:spPr bwMode="auto">
              <a:xfrm>
                <a:off x="3094" y="2015"/>
                <a:ext cx="11" cy="40"/>
              </a:xfrm>
              <a:custGeom>
                <a:avLst/>
                <a:gdLst>
                  <a:gd name="T0" fmla="*/ 20 w 20"/>
                  <a:gd name="T1" fmla="*/ 74 h 80"/>
                  <a:gd name="T2" fmla="*/ 19 w 20"/>
                  <a:gd name="T3" fmla="*/ 73 h 80"/>
                  <a:gd name="T4" fmla="*/ 17 w 20"/>
                  <a:gd name="T5" fmla="*/ 57 h 80"/>
                  <a:gd name="T6" fmla="*/ 15 w 20"/>
                  <a:gd name="T7" fmla="*/ 40 h 80"/>
                  <a:gd name="T8" fmla="*/ 10 w 20"/>
                  <a:gd name="T9" fmla="*/ 24 h 80"/>
                  <a:gd name="T10" fmla="*/ 4 w 20"/>
                  <a:gd name="T11" fmla="*/ 7 h 80"/>
                  <a:gd name="T12" fmla="*/ 0 w 20"/>
                  <a:gd name="T13" fmla="*/ 0 h 80"/>
                  <a:gd name="T14" fmla="*/ 0 w 20"/>
                  <a:gd name="T15" fmla="*/ 9 h 80"/>
                  <a:gd name="T16" fmla="*/ 0 w 20"/>
                  <a:gd name="T17" fmla="*/ 18 h 80"/>
                  <a:gd name="T18" fmla="*/ 0 w 20"/>
                  <a:gd name="T19" fmla="*/ 26 h 80"/>
                  <a:gd name="T20" fmla="*/ 0 w 20"/>
                  <a:gd name="T21" fmla="*/ 34 h 80"/>
                  <a:gd name="T22" fmla="*/ 0 w 20"/>
                  <a:gd name="T23" fmla="*/ 34 h 80"/>
                  <a:gd name="T24" fmla="*/ 0 w 20"/>
                  <a:gd name="T25" fmla="*/ 35 h 80"/>
                  <a:gd name="T26" fmla="*/ 0 w 20"/>
                  <a:gd name="T27" fmla="*/ 35 h 80"/>
                  <a:gd name="T28" fmla="*/ 0 w 20"/>
                  <a:gd name="T29" fmla="*/ 36 h 80"/>
                  <a:gd name="T30" fmla="*/ 0 w 20"/>
                  <a:gd name="T31" fmla="*/ 36 h 80"/>
                  <a:gd name="T32" fmla="*/ 5 w 20"/>
                  <a:gd name="T33" fmla="*/ 47 h 80"/>
                  <a:gd name="T34" fmla="*/ 10 w 20"/>
                  <a:gd name="T35" fmla="*/ 58 h 80"/>
                  <a:gd name="T36" fmla="*/ 16 w 20"/>
                  <a:gd name="T37" fmla="*/ 68 h 80"/>
                  <a:gd name="T38" fmla="*/ 20 w 20"/>
                  <a:gd name="T39" fmla="*/ 80 h 80"/>
                  <a:gd name="T40" fmla="*/ 20 w 20"/>
                  <a:gd name="T41" fmla="*/ 79 h 80"/>
                  <a:gd name="T42" fmla="*/ 20 w 20"/>
                  <a:gd name="T43" fmla="*/ 77 h 80"/>
                  <a:gd name="T44" fmla="*/ 20 w 20"/>
                  <a:gd name="T45" fmla="*/ 75 h 80"/>
                  <a:gd name="T46" fmla="*/ 20 w 20"/>
                  <a:gd name="T47" fmla="*/ 74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0" h="80">
                    <a:moveTo>
                      <a:pt x="20" y="74"/>
                    </a:moveTo>
                    <a:lnTo>
                      <a:pt x="19" y="73"/>
                    </a:lnTo>
                    <a:lnTo>
                      <a:pt x="17" y="57"/>
                    </a:lnTo>
                    <a:lnTo>
                      <a:pt x="15" y="40"/>
                    </a:lnTo>
                    <a:lnTo>
                      <a:pt x="10" y="24"/>
                    </a:lnTo>
                    <a:lnTo>
                      <a:pt x="4" y="7"/>
                    </a:lnTo>
                    <a:lnTo>
                      <a:pt x="0" y="0"/>
                    </a:lnTo>
                    <a:lnTo>
                      <a:pt x="0" y="9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5" y="47"/>
                    </a:lnTo>
                    <a:lnTo>
                      <a:pt x="10" y="58"/>
                    </a:lnTo>
                    <a:lnTo>
                      <a:pt x="16" y="68"/>
                    </a:lnTo>
                    <a:lnTo>
                      <a:pt x="20" y="80"/>
                    </a:lnTo>
                    <a:lnTo>
                      <a:pt x="20" y="79"/>
                    </a:lnTo>
                    <a:lnTo>
                      <a:pt x="20" y="77"/>
                    </a:lnTo>
                    <a:lnTo>
                      <a:pt x="20" y="75"/>
                    </a:lnTo>
                    <a:lnTo>
                      <a:pt x="20" y="7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8" name="Freeform 198"/>
              <p:cNvSpPr>
                <a:spLocks/>
              </p:cNvSpPr>
              <p:nvPr/>
            </p:nvSpPr>
            <p:spPr bwMode="auto">
              <a:xfrm>
                <a:off x="3111" y="2059"/>
                <a:ext cx="31" cy="185"/>
              </a:xfrm>
              <a:custGeom>
                <a:avLst/>
                <a:gdLst>
                  <a:gd name="T0" fmla="*/ 58 w 62"/>
                  <a:gd name="T1" fmla="*/ 123 h 371"/>
                  <a:gd name="T2" fmla="*/ 56 w 62"/>
                  <a:gd name="T3" fmla="*/ 125 h 371"/>
                  <a:gd name="T4" fmla="*/ 56 w 62"/>
                  <a:gd name="T5" fmla="*/ 127 h 371"/>
                  <a:gd name="T6" fmla="*/ 55 w 62"/>
                  <a:gd name="T7" fmla="*/ 128 h 371"/>
                  <a:gd name="T8" fmla="*/ 55 w 62"/>
                  <a:gd name="T9" fmla="*/ 130 h 371"/>
                  <a:gd name="T10" fmla="*/ 55 w 62"/>
                  <a:gd name="T11" fmla="*/ 130 h 371"/>
                  <a:gd name="T12" fmla="*/ 55 w 62"/>
                  <a:gd name="T13" fmla="*/ 138 h 371"/>
                  <a:gd name="T14" fmla="*/ 55 w 62"/>
                  <a:gd name="T15" fmla="*/ 145 h 371"/>
                  <a:gd name="T16" fmla="*/ 54 w 62"/>
                  <a:gd name="T17" fmla="*/ 152 h 371"/>
                  <a:gd name="T18" fmla="*/ 49 w 62"/>
                  <a:gd name="T19" fmla="*/ 157 h 371"/>
                  <a:gd name="T20" fmla="*/ 36 w 62"/>
                  <a:gd name="T21" fmla="*/ 148 h 371"/>
                  <a:gd name="T22" fmla="*/ 37 w 62"/>
                  <a:gd name="T23" fmla="*/ 121 h 371"/>
                  <a:gd name="T24" fmla="*/ 38 w 62"/>
                  <a:gd name="T25" fmla="*/ 96 h 371"/>
                  <a:gd name="T26" fmla="*/ 38 w 62"/>
                  <a:gd name="T27" fmla="*/ 70 h 371"/>
                  <a:gd name="T28" fmla="*/ 38 w 62"/>
                  <a:gd name="T29" fmla="*/ 45 h 371"/>
                  <a:gd name="T30" fmla="*/ 38 w 62"/>
                  <a:gd name="T31" fmla="*/ 45 h 371"/>
                  <a:gd name="T32" fmla="*/ 38 w 62"/>
                  <a:gd name="T33" fmla="*/ 44 h 371"/>
                  <a:gd name="T34" fmla="*/ 38 w 62"/>
                  <a:gd name="T35" fmla="*/ 43 h 371"/>
                  <a:gd name="T36" fmla="*/ 38 w 62"/>
                  <a:gd name="T37" fmla="*/ 43 h 371"/>
                  <a:gd name="T38" fmla="*/ 38 w 62"/>
                  <a:gd name="T39" fmla="*/ 42 h 371"/>
                  <a:gd name="T40" fmla="*/ 38 w 62"/>
                  <a:gd name="T41" fmla="*/ 40 h 371"/>
                  <a:gd name="T42" fmla="*/ 37 w 62"/>
                  <a:gd name="T43" fmla="*/ 38 h 371"/>
                  <a:gd name="T44" fmla="*/ 37 w 62"/>
                  <a:gd name="T45" fmla="*/ 37 h 371"/>
                  <a:gd name="T46" fmla="*/ 36 w 62"/>
                  <a:gd name="T47" fmla="*/ 36 h 371"/>
                  <a:gd name="T48" fmla="*/ 36 w 62"/>
                  <a:gd name="T49" fmla="*/ 38 h 371"/>
                  <a:gd name="T50" fmla="*/ 30 w 62"/>
                  <a:gd name="T51" fmla="*/ 27 h 371"/>
                  <a:gd name="T52" fmla="*/ 25 w 62"/>
                  <a:gd name="T53" fmla="*/ 17 h 371"/>
                  <a:gd name="T54" fmla="*/ 21 w 62"/>
                  <a:gd name="T55" fmla="*/ 8 h 371"/>
                  <a:gd name="T56" fmla="*/ 15 w 62"/>
                  <a:gd name="T57" fmla="*/ 0 h 371"/>
                  <a:gd name="T58" fmla="*/ 18 w 62"/>
                  <a:gd name="T59" fmla="*/ 13 h 371"/>
                  <a:gd name="T60" fmla="*/ 17 w 62"/>
                  <a:gd name="T61" fmla="*/ 27 h 371"/>
                  <a:gd name="T62" fmla="*/ 14 w 62"/>
                  <a:gd name="T63" fmla="*/ 40 h 371"/>
                  <a:gd name="T64" fmla="*/ 15 w 62"/>
                  <a:gd name="T65" fmla="*/ 53 h 371"/>
                  <a:gd name="T66" fmla="*/ 11 w 62"/>
                  <a:gd name="T67" fmla="*/ 57 h 371"/>
                  <a:gd name="T68" fmla="*/ 10 w 62"/>
                  <a:gd name="T69" fmla="*/ 58 h 371"/>
                  <a:gd name="T70" fmla="*/ 18 w 62"/>
                  <a:gd name="T71" fmla="*/ 91 h 371"/>
                  <a:gd name="T72" fmla="*/ 25 w 62"/>
                  <a:gd name="T73" fmla="*/ 125 h 371"/>
                  <a:gd name="T74" fmla="*/ 29 w 62"/>
                  <a:gd name="T75" fmla="*/ 160 h 371"/>
                  <a:gd name="T76" fmla="*/ 30 w 62"/>
                  <a:gd name="T77" fmla="*/ 196 h 371"/>
                  <a:gd name="T78" fmla="*/ 28 w 62"/>
                  <a:gd name="T79" fmla="*/ 241 h 371"/>
                  <a:gd name="T80" fmla="*/ 22 w 62"/>
                  <a:gd name="T81" fmla="*/ 286 h 371"/>
                  <a:gd name="T82" fmla="*/ 13 w 62"/>
                  <a:gd name="T83" fmla="*/ 329 h 371"/>
                  <a:gd name="T84" fmla="*/ 0 w 62"/>
                  <a:gd name="T85" fmla="*/ 370 h 371"/>
                  <a:gd name="T86" fmla="*/ 8 w 62"/>
                  <a:gd name="T87" fmla="*/ 364 h 371"/>
                  <a:gd name="T88" fmla="*/ 24 w 62"/>
                  <a:gd name="T89" fmla="*/ 369 h 371"/>
                  <a:gd name="T90" fmla="*/ 24 w 62"/>
                  <a:gd name="T91" fmla="*/ 369 h 371"/>
                  <a:gd name="T92" fmla="*/ 29 w 62"/>
                  <a:gd name="T93" fmla="*/ 371 h 371"/>
                  <a:gd name="T94" fmla="*/ 38 w 62"/>
                  <a:gd name="T95" fmla="*/ 344 h 371"/>
                  <a:gd name="T96" fmla="*/ 46 w 62"/>
                  <a:gd name="T97" fmla="*/ 316 h 371"/>
                  <a:gd name="T98" fmla="*/ 53 w 62"/>
                  <a:gd name="T99" fmla="*/ 288 h 371"/>
                  <a:gd name="T100" fmla="*/ 59 w 62"/>
                  <a:gd name="T101" fmla="*/ 262 h 371"/>
                  <a:gd name="T102" fmla="*/ 60 w 62"/>
                  <a:gd name="T103" fmla="*/ 246 h 371"/>
                  <a:gd name="T104" fmla="*/ 61 w 62"/>
                  <a:gd name="T105" fmla="*/ 230 h 371"/>
                  <a:gd name="T106" fmla="*/ 62 w 62"/>
                  <a:gd name="T107" fmla="*/ 212 h 371"/>
                  <a:gd name="T108" fmla="*/ 62 w 62"/>
                  <a:gd name="T109" fmla="*/ 196 h 371"/>
                  <a:gd name="T110" fmla="*/ 62 w 62"/>
                  <a:gd name="T111" fmla="*/ 178 h 371"/>
                  <a:gd name="T112" fmla="*/ 61 w 62"/>
                  <a:gd name="T113" fmla="*/ 159 h 371"/>
                  <a:gd name="T114" fmla="*/ 60 w 62"/>
                  <a:gd name="T115" fmla="*/ 142 h 371"/>
                  <a:gd name="T116" fmla="*/ 58 w 62"/>
                  <a:gd name="T117" fmla="*/ 123 h 3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2" h="371">
                    <a:moveTo>
                      <a:pt x="58" y="123"/>
                    </a:moveTo>
                    <a:lnTo>
                      <a:pt x="56" y="125"/>
                    </a:lnTo>
                    <a:lnTo>
                      <a:pt x="56" y="127"/>
                    </a:lnTo>
                    <a:lnTo>
                      <a:pt x="55" y="128"/>
                    </a:lnTo>
                    <a:lnTo>
                      <a:pt x="55" y="130"/>
                    </a:lnTo>
                    <a:lnTo>
                      <a:pt x="55" y="130"/>
                    </a:lnTo>
                    <a:lnTo>
                      <a:pt x="55" y="138"/>
                    </a:lnTo>
                    <a:lnTo>
                      <a:pt x="55" y="145"/>
                    </a:lnTo>
                    <a:lnTo>
                      <a:pt x="54" y="152"/>
                    </a:lnTo>
                    <a:lnTo>
                      <a:pt x="49" y="157"/>
                    </a:lnTo>
                    <a:lnTo>
                      <a:pt x="36" y="148"/>
                    </a:lnTo>
                    <a:lnTo>
                      <a:pt x="37" y="121"/>
                    </a:lnTo>
                    <a:lnTo>
                      <a:pt x="38" y="96"/>
                    </a:lnTo>
                    <a:lnTo>
                      <a:pt x="38" y="70"/>
                    </a:lnTo>
                    <a:lnTo>
                      <a:pt x="38" y="45"/>
                    </a:lnTo>
                    <a:lnTo>
                      <a:pt x="38" y="45"/>
                    </a:lnTo>
                    <a:lnTo>
                      <a:pt x="38" y="44"/>
                    </a:lnTo>
                    <a:lnTo>
                      <a:pt x="38" y="43"/>
                    </a:lnTo>
                    <a:lnTo>
                      <a:pt x="38" y="43"/>
                    </a:lnTo>
                    <a:lnTo>
                      <a:pt x="38" y="42"/>
                    </a:lnTo>
                    <a:lnTo>
                      <a:pt x="38" y="40"/>
                    </a:lnTo>
                    <a:lnTo>
                      <a:pt x="37" y="38"/>
                    </a:lnTo>
                    <a:lnTo>
                      <a:pt x="37" y="37"/>
                    </a:lnTo>
                    <a:lnTo>
                      <a:pt x="36" y="36"/>
                    </a:lnTo>
                    <a:lnTo>
                      <a:pt x="36" y="38"/>
                    </a:lnTo>
                    <a:lnTo>
                      <a:pt x="30" y="27"/>
                    </a:lnTo>
                    <a:lnTo>
                      <a:pt x="25" y="17"/>
                    </a:lnTo>
                    <a:lnTo>
                      <a:pt x="21" y="8"/>
                    </a:lnTo>
                    <a:lnTo>
                      <a:pt x="15" y="0"/>
                    </a:lnTo>
                    <a:lnTo>
                      <a:pt x="18" y="13"/>
                    </a:lnTo>
                    <a:lnTo>
                      <a:pt x="17" y="27"/>
                    </a:lnTo>
                    <a:lnTo>
                      <a:pt x="14" y="40"/>
                    </a:lnTo>
                    <a:lnTo>
                      <a:pt x="15" y="53"/>
                    </a:lnTo>
                    <a:lnTo>
                      <a:pt x="11" y="57"/>
                    </a:lnTo>
                    <a:lnTo>
                      <a:pt x="10" y="58"/>
                    </a:lnTo>
                    <a:lnTo>
                      <a:pt x="18" y="91"/>
                    </a:lnTo>
                    <a:lnTo>
                      <a:pt x="25" y="125"/>
                    </a:lnTo>
                    <a:lnTo>
                      <a:pt x="29" y="160"/>
                    </a:lnTo>
                    <a:lnTo>
                      <a:pt x="30" y="196"/>
                    </a:lnTo>
                    <a:lnTo>
                      <a:pt x="28" y="241"/>
                    </a:lnTo>
                    <a:lnTo>
                      <a:pt x="22" y="286"/>
                    </a:lnTo>
                    <a:lnTo>
                      <a:pt x="13" y="329"/>
                    </a:lnTo>
                    <a:lnTo>
                      <a:pt x="0" y="370"/>
                    </a:lnTo>
                    <a:lnTo>
                      <a:pt x="8" y="364"/>
                    </a:lnTo>
                    <a:lnTo>
                      <a:pt x="24" y="369"/>
                    </a:lnTo>
                    <a:lnTo>
                      <a:pt x="24" y="369"/>
                    </a:lnTo>
                    <a:lnTo>
                      <a:pt x="29" y="371"/>
                    </a:lnTo>
                    <a:lnTo>
                      <a:pt x="38" y="344"/>
                    </a:lnTo>
                    <a:lnTo>
                      <a:pt x="46" y="316"/>
                    </a:lnTo>
                    <a:lnTo>
                      <a:pt x="53" y="288"/>
                    </a:lnTo>
                    <a:lnTo>
                      <a:pt x="59" y="262"/>
                    </a:lnTo>
                    <a:lnTo>
                      <a:pt x="60" y="246"/>
                    </a:lnTo>
                    <a:lnTo>
                      <a:pt x="61" y="230"/>
                    </a:lnTo>
                    <a:lnTo>
                      <a:pt x="62" y="212"/>
                    </a:lnTo>
                    <a:lnTo>
                      <a:pt x="62" y="196"/>
                    </a:lnTo>
                    <a:lnTo>
                      <a:pt x="62" y="178"/>
                    </a:lnTo>
                    <a:lnTo>
                      <a:pt x="61" y="159"/>
                    </a:lnTo>
                    <a:lnTo>
                      <a:pt x="60" y="142"/>
                    </a:lnTo>
                    <a:lnTo>
                      <a:pt x="58" y="12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9" name="Freeform 199"/>
              <p:cNvSpPr>
                <a:spLocks/>
              </p:cNvSpPr>
              <p:nvPr/>
            </p:nvSpPr>
            <p:spPr bwMode="auto">
              <a:xfrm>
                <a:off x="2803" y="2403"/>
                <a:ext cx="17" cy="8"/>
              </a:xfrm>
              <a:custGeom>
                <a:avLst/>
                <a:gdLst>
                  <a:gd name="T0" fmla="*/ 0 w 34"/>
                  <a:gd name="T1" fmla="*/ 3 h 16"/>
                  <a:gd name="T2" fmla="*/ 0 w 34"/>
                  <a:gd name="T3" fmla="*/ 3 h 16"/>
                  <a:gd name="T4" fmla="*/ 0 w 34"/>
                  <a:gd name="T5" fmla="*/ 4 h 16"/>
                  <a:gd name="T6" fmla="*/ 0 w 34"/>
                  <a:gd name="T7" fmla="*/ 4 h 16"/>
                  <a:gd name="T8" fmla="*/ 0 w 34"/>
                  <a:gd name="T9" fmla="*/ 5 h 16"/>
                  <a:gd name="T10" fmla="*/ 0 w 34"/>
                  <a:gd name="T11" fmla="*/ 6 h 16"/>
                  <a:gd name="T12" fmla="*/ 8 w 34"/>
                  <a:gd name="T13" fmla="*/ 10 h 16"/>
                  <a:gd name="T14" fmla="*/ 16 w 34"/>
                  <a:gd name="T15" fmla="*/ 15 h 16"/>
                  <a:gd name="T16" fmla="*/ 24 w 34"/>
                  <a:gd name="T17" fmla="*/ 16 h 16"/>
                  <a:gd name="T18" fmla="*/ 32 w 34"/>
                  <a:gd name="T19" fmla="*/ 12 h 16"/>
                  <a:gd name="T20" fmla="*/ 31 w 34"/>
                  <a:gd name="T21" fmla="*/ 12 h 16"/>
                  <a:gd name="T22" fmla="*/ 31 w 34"/>
                  <a:gd name="T23" fmla="*/ 11 h 16"/>
                  <a:gd name="T24" fmla="*/ 32 w 34"/>
                  <a:gd name="T25" fmla="*/ 11 h 16"/>
                  <a:gd name="T26" fmla="*/ 32 w 34"/>
                  <a:gd name="T27" fmla="*/ 11 h 16"/>
                  <a:gd name="T28" fmla="*/ 32 w 34"/>
                  <a:gd name="T29" fmla="*/ 11 h 16"/>
                  <a:gd name="T30" fmla="*/ 32 w 34"/>
                  <a:gd name="T31" fmla="*/ 10 h 16"/>
                  <a:gd name="T32" fmla="*/ 33 w 34"/>
                  <a:gd name="T33" fmla="*/ 9 h 16"/>
                  <a:gd name="T34" fmla="*/ 33 w 34"/>
                  <a:gd name="T35" fmla="*/ 9 h 16"/>
                  <a:gd name="T36" fmla="*/ 34 w 34"/>
                  <a:gd name="T37" fmla="*/ 8 h 16"/>
                  <a:gd name="T38" fmla="*/ 30 w 34"/>
                  <a:gd name="T39" fmla="*/ 6 h 16"/>
                  <a:gd name="T40" fmla="*/ 26 w 34"/>
                  <a:gd name="T41" fmla="*/ 5 h 16"/>
                  <a:gd name="T42" fmla="*/ 22 w 34"/>
                  <a:gd name="T43" fmla="*/ 5 h 16"/>
                  <a:gd name="T44" fmla="*/ 17 w 34"/>
                  <a:gd name="T45" fmla="*/ 4 h 16"/>
                  <a:gd name="T46" fmla="*/ 12 w 34"/>
                  <a:gd name="T47" fmla="*/ 3 h 16"/>
                  <a:gd name="T48" fmla="*/ 9 w 34"/>
                  <a:gd name="T49" fmla="*/ 2 h 16"/>
                  <a:gd name="T50" fmla="*/ 4 w 34"/>
                  <a:gd name="T51" fmla="*/ 1 h 16"/>
                  <a:gd name="T52" fmla="*/ 0 w 34"/>
                  <a:gd name="T53" fmla="*/ 0 h 16"/>
                  <a:gd name="T54" fmla="*/ 0 w 34"/>
                  <a:gd name="T55" fmla="*/ 1 h 16"/>
                  <a:gd name="T56" fmla="*/ 0 w 34"/>
                  <a:gd name="T57" fmla="*/ 1 h 16"/>
                  <a:gd name="T58" fmla="*/ 0 w 34"/>
                  <a:gd name="T59" fmla="*/ 2 h 16"/>
                  <a:gd name="T60" fmla="*/ 0 w 34"/>
                  <a:gd name="T61" fmla="*/ 3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4" h="16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6"/>
                    </a:lnTo>
                    <a:lnTo>
                      <a:pt x="8" y="10"/>
                    </a:lnTo>
                    <a:lnTo>
                      <a:pt x="16" y="15"/>
                    </a:lnTo>
                    <a:lnTo>
                      <a:pt x="24" y="16"/>
                    </a:lnTo>
                    <a:lnTo>
                      <a:pt x="32" y="12"/>
                    </a:lnTo>
                    <a:lnTo>
                      <a:pt x="31" y="12"/>
                    </a:lnTo>
                    <a:lnTo>
                      <a:pt x="31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0"/>
                    </a:lnTo>
                    <a:lnTo>
                      <a:pt x="33" y="9"/>
                    </a:lnTo>
                    <a:lnTo>
                      <a:pt x="33" y="9"/>
                    </a:lnTo>
                    <a:lnTo>
                      <a:pt x="34" y="8"/>
                    </a:lnTo>
                    <a:lnTo>
                      <a:pt x="30" y="6"/>
                    </a:lnTo>
                    <a:lnTo>
                      <a:pt x="26" y="5"/>
                    </a:lnTo>
                    <a:lnTo>
                      <a:pt x="22" y="5"/>
                    </a:lnTo>
                    <a:lnTo>
                      <a:pt x="17" y="4"/>
                    </a:lnTo>
                    <a:lnTo>
                      <a:pt x="12" y="3"/>
                    </a:lnTo>
                    <a:lnTo>
                      <a:pt x="9" y="2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0" name="Freeform 200"/>
              <p:cNvSpPr>
                <a:spLocks/>
              </p:cNvSpPr>
              <p:nvPr/>
            </p:nvSpPr>
            <p:spPr bwMode="auto">
              <a:xfrm>
                <a:off x="2602" y="1980"/>
                <a:ext cx="63" cy="234"/>
              </a:xfrm>
              <a:custGeom>
                <a:avLst/>
                <a:gdLst>
                  <a:gd name="T0" fmla="*/ 126 w 126"/>
                  <a:gd name="T1" fmla="*/ 48 h 468"/>
                  <a:gd name="T2" fmla="*/ 126 w 126"/>
                  <a:gd name="T3" fmla="*/ 41 h 468"/>
                  <a:gd name="T4" fmla="*/ 126 w 126"/>
                  <a:gd name="T5" fmla="*/ 34 h 468"/>
                  <a:gd name="T6" fmla="*/ 126 w 126"/>
                  <a:gd name="T7" fmla="*/ 28 h 468"/>
                  <a:gd name="T8" fmla="*/ 126 w 126"/>
                  <a:gd name="T9" fmla="*/ 21 h 468"/>
                  <a:gd name="T10" fmla="*/ 126 w 126"/>
                  <a:gd name="T11" fmla="*/ 21 h 468"/>
                  <a:gd name="T12" fmla="*/ 125 w 126"/>
                  <a:gd name="T13" fmla="*/ 15 h 468"/>
                  <a:gd name="T14" fmla="*/ 125 w 126"/>
                  <a:gd name="T15" fmla="*/ 11 h 468"/>
                  <a:gd name="T16" fmla="*/ 124 w 126"/>
                  <a:gd name="T17" fmla="*/ 5 h 468"/>
                  <a:gd name="T18" fmla="*/ 123 w 126"/>
                  <a:gd name="T19" fmla="*/ 0 h 468"/>
                  <a:gd name="T20" fmla="*/ 117 w 126"/>
                  <a:gd name="T21" fmla="*/ 7 h 468"/>
                  <a:gd name="T22" fmla="*/ 112 w 126"/>
                  <a:gd name="T23" fmla="*/ 13 h 468"/>
                  <a:gd name="T24" fmla="*/ 107 w 126"/>
                  <a:gd name="T25" fmla="*/ 20 h 468"/>
                  <a:gd name="T26" fmla="*/ 102 w 126"/>
                  <a:gd name="T27" fmla="*/ 27 h 468"/>
                  <a:gd name="T28" fmla="*/ 98 w 126"/>
                  <a:gd name="T29" fmla="*/ 51 h 468"/>
                  <a:gd name="T30" fmla="*/ 84 w 126"/>
                  <a:gd name="T31" fmla="*/ 67 h 468"/>
                  <a:gd name="T32" fmla="*/ 80 w 126"/>
                  <a:gd name="T33" fmla="*/ 75 h 468"/>
                  <a:gd name="T34" fmla="*/ 79 w 126"/>
                  <a:gd name="T35" fmla="*/ 82 h 468"/>
                  <a:gd name="T36" fmla="*/ 79 w 126"/>
                  <a:gd name="T37" fmla="*/ 89 h 468"/>
                  <a:gd name="T38" fmla="*/ 79 w 126"/>
                  <a:gd name="T39" fmla="*/ 96 h 468"/>
                  <a:gd name="T40" fmla="*/ 79 w 126"/>
                  <a:gd name="T41" fmla="*/ 102 h 468"/>
                  <a:gd name="T42" fmla="*/ 79 w 126"/>
                  <a:gd name="T43" fmla="*/ 107 h 468"/>
                  <a:gd name="T44" fmla="*/ 77 w 126"/>
                  <a:gd name="T45" fmla="*/ 113 h 468"/>
                  <a:gd name="T46" fmla="*/ 74 w 126"/>
                  <a:gd name="T47" fmla="*/ 120 h 468"/>
                  <a:gd name="T48" fmla="*/ 68 w 126"/>
                  <a:gd name="T49" fmla="*/ 127 h 468"/>
                  <a:gd name="T50" fmla="*/ 65 w 126"/>
                  <a:gd name="T51" fmla="*/ 124 h 468"/>
                  <a:gd name="T52" fmla="*/ 64 w 126"/>
                  <a:gd name="T53" fmla="*/ 125 h 468"/>
                  <a:gd name="T54" fmla="*/ 51 w 126"/>
                  <a:gd name="T55" fmla="*/ 113 h 468"/>
                  <a:gd name="T56" fmla="*/ 33 w 126"/>
                  <a:gd name="T57" fmla="*/ 155 h 468"/>
                  <a:gd name="T58" fmla="*/ 18 w 126"/>
                  <a:gd name="T59" fmla="*/ 197 h 468"/>
                  <a:gd name="T60" fmla="*/ 8 w 126"/>
                  <a:gd name="T61" fmla="*/ 242 h 468"/>
                  <a:gd name="T62" fmla="*/ 2 w 126"/>
                  <a:gd name="T63" fmla="*/ 287 h 468"/>
                  <a:gd name="T64" fmla="*/ 0 w 126"/>
                  <a:gd name="T65" fmla="*/ 333 h 468"/>
                  <a:gd name="T66" fmla="*/ 2 w 126"/>
                  <a:gd name="T67" fmla="*/ 378 h 468"/>
                  <a:gd name="T68" fmla="*/ 9 w 126"/>
                  <a:gd name="T69" fmla="*/ 423 h 468"/>
                  <a:gd name="T70" fmla="*/ 19 w 126"/>
                  <a:gd name="T71" fmla="*/ 468 h 468"/>
                  <a:gd name="T72" fmla="*/ 21 w 126"/>
                  <a:gd name="T73" fmla="*/ 463 h 468"/>
                  <a:gd name="T74" fmla="*/ 24 w 126"/>
                  <a:gd name="T75" fmla="*/ 457 h 468"/>
                  <a:gd name="T76" fmla="*/ 25 w 126"/>
                  <a:gd name="T77" fmla="*/ 451 h 468"/>
                  <a:gd name="T78" fmla="*/ 27 w 126"/>
                  <a:gd name="T79" fmla="*/ 445 h 468"/>
                  <a:gd name="T80" fmla="*/ 27 w 126"/>
                  <a:gd name="T81" fmla="*/ 445 h 468"/>
                  <a:gd name="T82" fmla="*/ 28 w 126"/>
                  <a:gd name="T83" fmla="*/ 442 h 468"/>
                  <a:gd name="T84" fmla="*/ 30 w 126"/>
                  <a:gd name="T85" fmla="*/ 438 h 468"/>
                  <a:gd name="T86" fmla="*/ 31 w 126"/>
                  <a:gd name="T87" fmla="*/ 436 h 468"/>
                  <a:gd name="T88" fmla="*/ 32 w 126"/>
                  <a:gd name="T89" fmla="*/ 434 h 468"/>
                  <a:gd name="T90" fmla="*/ 28 w 126"/>
                  <a:gd name="T91" fmla="*/ 414 h 468"/>
                  <a:gd name="T92" fmla="*/ 27 w 126"/>
                  <a:gd name="T93" fmla="*/ 393 h 468"/>
                  <a:gd name="T94" fmla="*/ 25 w 126"/>
                  <a:gd name="T95" fmla="*/ 374 h 468"/>
                  <a:gd name="T96" fmla="*/ 25 w 126"/>
                  <a:gd name="T97" fmla="*/ 353 h 468"/>
                  <a:gd name="T98" fmla="*/ 27 w 126"/>
                  <a:gd name="T99" fmla="*/ 310 h 468"/>
                  <a:gd name="T100" fmla="*/ 32 w 126"/>
                  <a:gd name="T101" fmla="*/ 269 h 468"/>
                  <a:gd name="T102" fmla="*/ 40 w 126"/>
                  <a:gd name="T103" fmla="*/ 229 h 468"/>
                  <a:gd name="T104" fmla="*/ 51 w 126"/>
                  <a:gd name="T105" fmla="*/ 189 h 468"/>
                  <a:gd name="T106" fmla="*/ 66 w 126"/>
                  <a:gd name="T107" fmla="*/ 151 h 468"/>
                  <a:gd name="T108" fmla="*/ 84 w 126"/>
                  <a:gd name="T109" fmla="*/ 116 h 468"/>
                  <a:gd name="T110" fmla="*/ 103 w 126"/>
                  <a:gd name="T111" fmla="*/ 81 h 468"/>
                  <a:gd name="T112" fmla="*/ 126 w 126"/>
                  <a:gd name="T113" fmla="*/ 48 h 4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26" h="468">
                    <a:moveTo>
                      <a:pt x="126" y="48"/>
                    </a:moveTo>
                    <a:lnTo>
                      <a:pt x="126" y="41"/>
                    </a:lnTo>
                    <a:lnTo>
                      <a:pt x="126" y="34"/>
                    </a:lnTo>
                    <a:lnTo>
                      <a:pt x="126" y="28"/>
                    </a:lnTo>
                    <a:lnTo>
                      <a:pt x="126" y="21"/>
                    </a:lnTo>
                    <a:lnTo>
                      <a:pt x="126" y="21"/>
                    </a:lnTo>
                    <a:lnTo>
                      <a:pt x="125" y="15"/>
                    </a:lnTo>
                    <a:lnTo>
                      <a:pt x="125" y="11"/>
                    </a:lnTo>
                    <a:lnTo>
                      <a:pt x="124" y="5"/>
                    </a:lnTo>
                    <a:lnTo>
                      <a:pt x="123" y="0"/>
                    </a:lnTo>
                    <a:lnTo>
                      <a:pt x="117" y="7"/>
                    </a:lnTo>
                    <a:lnTo>
                      <a:pt x="112" y="13"/>
                    </a:lnTo>
                    <a:lnTo>
                      <a:pt x="107" y="20"/>
                    </a:lnTo>
                    <a:lnTo>
                      <a:pt x="102" y="27"/>
                    </a:lnTo>
                    <a:lnTo>
                      <a:pt x="98" y="51"/>
                    </a:lnTo>
                    <a:lnTo>
                      <a:pt x="84" y="67"/>
                    </a:lnTo>
                    <a:lnTo>
                      <a:pt x="80" y="75"/>
                    </a:lnTo>
                    <a:lnTo>
                      <a:pt x="79" y="82"/>
                    </a:lnTo>
                    <a:lnTo>
                      <a:pt x="79" y="89"/>
                    </a:lnTo>
                    <a:lnTo>
                      <a:pt x="79" y="96"/>
                    </a:lnTo>
                    <a:lnTo>
                      <a:pt x="79" y="102"/>
                    </a:lnTo>
                    <a:lnTo>
                      <a:pt x="79" y="107"/>
                    </a:lnTo>
                    <a:lnTo>
                      <a:pt x="77" y="113"/>
                    </a:lnTo>
                    <a:lnTo>
                      <a:pt x="74" y="120"/>
                    </a:lnTo>
                    <a:lnTo>
                      <a:pt x="68" y="127"/>
                    </a:lnTo>
                    <a:lnTo>
                      <a:pt x="65" y="124"/>
                    </a:lnTo>
                    <a:lnTo>
                      <a:pt x="64" y="125"/>
                    </a:lnTo>
                    <a:lnTo>
                      <a:pt x="51" y="113"/>
                    </a:lnTo>
                    <a:lnTo>
                      <a:pt x="33" y="155"/>
                    </a:lnTo>
                    <a:lnTo>
                      <a:pt x="18" y="197"/>
                    </a:lnTo>
                    <a:lnTo>
                      <a:pt x="8" y="242"/>
                    </a:lnTo>
                    <a:lnTo>
                      <a:pt x="2" y="287"/>
                    </a:lnTo>
                    <a:lnTo>
                      <a:pt x="0" y="333"/>
                    </a:lnTo>
                    <a:lnTo>
                      <a:pt x="2" y="378"/>
                    </a:lnTo>
                    <a:lnTo>
                      <a:pt x="9" y="423"/>
                    </a:lnTo>
                    <a:lnTo>
                      <a:pt x="19" y="468"/>
                    </a:lnTo>
                    <a:lnTo>
                      <a:pt x="21" y="463"/>
                    </a:lnTo>
                    <a:lnTo>
                      <a:pt x="24" y="457"/>
                    </a:lnTo>
                    <a:lnTo>
                      <a:pt x="25" y="451"/>
                    </a:lnTo>
                    <a:lnTo>
                      <a:pt x="27" y="445"/>
                    </a:lnTo>
                    <a:lnTo>
                      <a:pt x="27" y="445"/>
                    </a:lnTo>
                    <a:lnTo>
                      <a:pt x="28" y="442"/>
                    </a:lnTo>
                    <a:lnTo>
                      <a:pt x="30" y="438"/>
                    </a:lnTo>
                    <a:lnTo>
                      <a:pt x="31" y="436"/>
                    </a:lnTo>
                    <a:lnTo>
                      <a:pt x="32" y="434"/>
                    </a:lnTo>
                    <a:lnTo>
                      <a:pt x="28" y="414"/>
                    </a:lnTo>
                    <a:lnTo>
                      <a:pt x="27" y="393"/>
                    </a:lnTo>
                    <a:lnTo>
                      <a:pt x="25" y="374"/>
                    </a:lnTo>
                    <a:lnTo>
                      <a:pt x="25" y="353"/>
                    </a:lnTo>
                    <a:lnTo>
                      <a:pt x="27" y="310"/>
                    </a:lnTo>
                    <a:lnTo>
                      <a:pt x="32" y="269"/>
                    </a:lnTo>
                    <a:lnTo>
                      <a:pt x="40" y="229"/>
                    </a:lnTo>
                    <a:lnTo>
                      <a:pt x="51" y="189"/>
                    </a:lnTo>
                    <a:lnTo>
                      <a:pt x="66" y="151"/>
                    </a:lnTo>
                    <a:lnTo>
                      <a:pt x="84" y="116"/>
                    </a:lnTo>
                    <a:lnTo>
                      <a:pt x="103" y="81"/>
                    </a:lnTo>
                    <a:lnTo>
                      <a:pt x="126" y="4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1" name="Freeform 201"/>
              <p:cNvSpPr>
                <a:spLocks/>
              </p:cNvSpPr>
              <p:nvPr/>
            </p:nvSpPr>
            <p:spPr bwMode="auto">
              <a:xfrm>
                <a:off x="2739" y="2376"/>
                <a:ext cx="10" cy="10"/>
              </a:xfrm>
              <a:custGeom>
                <a:avLst/>
                <a:gdLst>
                  <a:gd name="T0" fmla="*/ 0 w 19"/>
                  <a:gd name="T1" fmla="*/ 3 h 20"/>
                  <a:gd name="T2" fmla="*/ 0 w 19"/>
                  <a:gd name="T3" fmla="*/ 3 h 20"/>
                  <a:gd name="T4" fmla="*/ 0 w 19"/>
                  <a:gd name="T5" fmla="*/ 3 h 20"/>
                  <a:gd name="T6" fmla="*/ 0 w 19"/>
                  <a:gd name="T7" fmla="*/ 3 h 20"/>
                  <a:gd name="T8" fmla="*/ 0 w 19"/>
                  <a:gd name="T9" fmla="*/ 3 h 20"/>
                  <a:gd name="T10" fmla="*/ 0 w 19"/>
                  <a:gd name="T11" fmla="*/ 3 h 20"/>
                  <a:gd name="T12" fmla="*/ 0 w 19"/>
                  <a:gd name="T13" fmla="*/ 4 h 20"/>
                  <a:gd name="T14" fmla="*/ 0 w 19"/>
                  <a:gd name="T15" fmla="*/ 4 h 20"/>
                  <a:gd name="T16" fmla="*/ 0 w 19"/>
                  <a:gd name="T17" fmla="*/ 4 h 20"/>
                  <a:gd name="T18" fmla="*/ 0 w 19"/>
                  <a:gd name="T19" fmla="*/ 4 h 20"/>
                  <a:gd name="T20" fmla="*/ 0 w 19"/>
                  <a:gd name="T21" fmla="*/ 4 h 20"/>
                  <a:gd name="T22" fmla="*/ 1 w 19"/>
                  <a:gd name="T23" fmla="*/ 7 h 20"/>
                  <a:gd name="T24" fmla="*/ 1 w 19"/>
                  <a:gd name="T25" fmla="*/ 11 h 20"/>
                  <a:gd name="T26" fmla="*/ 1 w 19"/>
                  <a:gd name="T27" fmla="*/ 14 h 20"/>
                  <a:gd name="T28" fmla="*/ 2 w 19"/>
                  <a:gd name="T29" fmla="*/ 18 h 20"/>
                  <a:gd name="T30" fmla="*/ 16 w 19"/>
                  <a:gd name="T31" fmla="*/ 20 h 20"/>
                  <a:gd name="T32" fmla="*/ 17 w 19"/>
                  <a:gd name="T33" fmla="*/ 19 h 20"/>
                  <a:gd name="T34" fmla="*/ 17 w 19"/>
                  <a:gd name="T35" fmla="*/ 18 h 20"/>
                  <a:gd name="T36" fmla="*/ 18 w 19"/>
                  <a:gd name="T37" fmla="*/ 17 h 20"/>
                  <a:gd name="T38" fmla="*/ 18 w 19"/>
                  <a:gd name="T39" fmla="*/ 15 h 20"/>
                  <a:gd name="T40" fmla="*/ 18 w 19"/>
                  <a:gd name="T41" fmla="*/ 14 h 20"/>
                  <a:gd name="T42" fmla="*/ 18 w 19"/>
                  <a:gd name="T43" fmla="*/ 13 h 20"/>
                  <a:gd name="T44" fmla="*/ 18 w 19"/>
                  <a:gd name="T45" fmla="*/ 13 h 20"/>
                  <a:gd name="T46" fmla="*/ 19 w 19"/>
                  <a:gd name="T47" fmla="*/ 12 h 20"/>
                  <a:gd name="T48" fmla="*/ 15 w 19"/>
                  <a:gd name="T49" fmla="*/ 10 h 20"/>
                  <a:gd name="T50" fmla="*/ 9 w 19"/>
                  <a:gd name="T51" fmla="*/ 6 h 20"/>
                  <a:gd name="T52" fmla="*/ 5 w 19"/>
                  <a:gd name="T53" fmla="*/ 3 h 20"/>
                  <a:gd name="T54" fmla="*/ 0 w 19"/>
                  <a:gd name="T55" fmla="*/ 0 h 20"/>
                  <a:gd name="T56" fmla="*/ 0 w 19"/>
                  <a:gd name="T57" fmla="*/ 2 h 20"/>
                  <a:gd name="T58" fmla="*/ 0 w 19"/>
                  <a:gd name="T59" fmla="*/ 2 h 20"/>
                  <a:gd name="T60" fmla="*/ 0 w 19"/>
                  <a:gd name="T61" fmla="*/ 2 h 20"/>
                  <a:gd name="T62" fmla="*/ 0 w 19"/>
                  <a:gd name="T63" fmla="*/ 3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9" h="20">
                    <a:moveTo>
                      <a:pt x="0" y="3"/>
                    </a:move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" y="7"/>
                    </a:lnTo>
                    <a:lnTo>
                      <a:pt x="1" y="11"/>
                    </a:lnTo>
                    <a:lnTo>
                      <a:pt x="1" y="14"/>
                    </a:lnTo>
                    <a:lnTo>
                      <a:pt x="2" y="18"/>
                    </a:lnTo>
                    <a:lnTo>
                      <a:pt x="16" y="20"/>
                    </a:lnTo>
                    <a:lnTo>
                      <a:pt x="17" y="19"/>
                    </a:lnTo>
                    <a:lnTo>
                      <a:pt x="17" y="18"/>
                    </a:lnTo>
                    <a:lnTo>
                      <a:pt x="18" y="17"/>
                    </a:lnTo>
                    <a:lnTo>
                      <a:pt x="18" y="15"/>
                    </a:lnTo>
                    <a:lnTo>
                      <a:pt x="18" y="14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9" y="12"/>
                    </a:lnTo>
                    <a:lnTo>
                      <a:pt x="15" y="10"/>
                    </a:lnTo>
                    <a:lnTo>
                      <a:pt x="9" y="6"/>
                    </a:lnTo>
                    <a:lnTo>
                      <a:pt x="5" y="3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2" name="Freeform 202"/>
              <p:cNvSpPr>
                <a:spLocks/>
              </p:cNvSpPr>
              <p:nvPr/>
            </p:nvSpPr>
            <p:spPr bwMode="auto">
              <a:xfrm>
                <a:off x="2935" y="1897"/>
                <a:ext cx="22" cy="17"/>
              </a:xfrm>
              <a:custGeom>
                <a:avLst/>
                <a:gdLst>
                  <a:gd name="T0" fmla="*/ 36 w 45"/>
                  <a:gd name="T1" fmla="*/ 33 h 34"/>
                  <a:gd name="T2" fmla="*/ 36 w 45"/>
                  <a:gd name="T3" fmla="*/ 33 h 34"/>
                  <a:gd name="T4" fmla="*/ 38 w 45"/>
                  <a:gd name="T5" fmla="*/ 29 h 34"/>
                  <a:gd name="T6" fmla="*/ 41 w 45"/>
                  <a:gd name="T7" fmla="*/ 27 h 34"/>
                  <a:gd name="T8" fmla="*/ 42 w 45"/>
                  <a:gd name="T9" fmla="*/ 23 h 34"/>
                  <a:gd name="T10" fmla="*/ 43 w 45"/>
                  <a:gd name="T11" fmla="*/ 21 h 34"/>
                  <a:gd name="T12" fmla="*/ 44 w 45"/>
                  <a:gd name="T13" fmla="*/ 6 h 34"/>
                  <a:gd name="T14" fmla="*/ 45 w 45"/>
                  <a:gd name="T15" fmla="*/ 6 h 34"/>
                  <a:gd name="T16" fmla="*/ 45 w 45"/>
                  <a:gd name="T17" fmla="*/ 4 h 34"/>
                  <a:gd name="T18" fmla="*/ 44 w 45"/>
                  <a:gd name="T19" fmla="*/ 3 h 34"/>
                  <a:gd name="T20" fmla="*/ 42 w 45"/>
                  <a:gd name="T21" fmla="*/ 3 h 34"/>
                  <a:gd name="T22" fmla="*/ 41 w 45"/>
                  <a:gd name="T23" fmla="*/ 1 h 34"/>
                  <a:gd name="T24" fmla="*/ 38 w 45"/>
                  <a:gd name="T25" fmla="*/ 1 h 34"/>
                  <a:gd name="T26" fmla="*/ 35 w 45"/>
                  <a:gd name="T27" fmla="*/ 0 h 34"/>
                  <a:gd name="T28" fmla="*/ 27 w 45"/>
                  <a:gd name="T29" fmla="*/ 0 h 34"/>
                  <a:gd name="T30" fmla="*/ 19 w 45"/>
                  <a:gd name="T31" fmla="*/ 5 h 34"/>
                  <a:gd name="T32" fmla="*/ 12 w 45"/>
                  <a:gd name="T33" fmla="*/ 11 h 34"/>
                  <a:gd name="T34" fmla="*/ 6 w 45"/>
                  <a:gd name="T35" fmla="*/ 18 h 34"/>
                  <a:gd name="T36" fmla="*/ 0 w 45"/>
                  <a:gd name="T37" fmla="*/ 23 h 34"/>
                  <a:gd name="T38" fmla="*/ 0 w 45"/>
                  <a:gd name="T39" fmla="*/ 23 h 34"/>
                  <a:gd name="T40" fmla="*/ 0 w 45"/>
                  <a:gd name="T41" fmla="*/ 23 h 34"/>
                  <a:gd name="T42" fmla="*/ 0 w 45"/>
                  <a:gd name="T43" fmla="*/ 23 h 34"/>
                  <a:gd name="T44" fmla="*/ 0 w 45"/>
                  <a:gd name="T45" fmla="*/ 23 h 34"/>
                  <a:gd name="T46" fmla="*/ 0 w 45"/>
                  <a:gd name="T47" fmla="*/ 23 h 34"/>
                  <a:gd name="T48" fmla="*/ 5 w 45"/>
                  <a:gd name="T49" fmla="*/ 24 h 34"/>
                  <a:gd name="T50" fmla="*/ 10 w 45"/>
                  <a:gd name="T51" fmla="*/ 26 h 34"/>
                  <a:gd name="T52" fmla="*/ 13 w 45"/>
                  <a:gd name="T53" fmla="*/ 27 h 34"/>
                  <a:gd name="T54" fmla="*/ 18 w 45"/>
                  <a:gd name="T55" fmla="*/ 28 h 34"/>
                  <a:gd name="T56" fmla="*/ 22 w 45"/>
                  <a:gd name="T57" fmla="*/ 30 h 34"/>
                  <a:gd name="T58" fmla="*/ 27 w 45"/>
                  <a:gd name="T59" fmla="*/ 31 h 34"/>
                  <a:gd name="T60" fmla="*/ 30 w 45"/>
                  <a:gd name="T61" fmla="*/ 33 h 34"/>
                  <a:gd name="T62" fmla="*/ 35 w 45"/>
                  <a:gd name="T63" fmla="*/ 34 h 34"/>
                  <a:gd name="T64" fmla="*/ 35 w 45"/>
                  <a:gd name="T65" fmla="*/ 34 h 34"/>
                  <a:gd name="T66" fmla="*/ 35 w 45"/>
                  <a:gd name="T67" fmla="*/ 34 h 34"/>
                  <a:gd name="T68" fmla="*/ 35 w 45"/>
                  <a:gd name="T69" fmla="*/ 34 h 34"/>
                  <a:gd name="T70" fmla="*/ 36 w 45"/>
                  <a:gd name="T71" fmla="*/ 33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5" h="34">
                    <a:moveTo>
                      <a:pt x="36" y="33"/>
                    </a:moveTo>
                    <a:lnTo>
                      <a:pt x="36" y="33"/>
                    </a:lnTo>
                    <a:lnTo>
                      <a:pt x="38" y="29"/>
                    </a:lnTo>
                    <a:lnTo>
                      <a:pt x="41" y="27"/>
                    </a:lnTo>
                    <a:lnTo>
                      <a:pt x="42" y="23"/>
                    </a:lnTo>
                    <a:lnTo>
                      <a:pt x="43" y="21"/>
                    </a:lnTo>
                    <a:lnTo>
                      <a:pt x="44" y="6"/>
                    </a:lnTo>
                    <a:lnTo>
                      <a:pt x="45" y="6"/>
                    </a:lnTo>
                    <a:lnTo>
                      <a:pt x="45" y="4"/>
                    </a:lnTo>
                    <a:lnTo>
                      <a:pt x="44" y="3"/>
                    </a:lnTo>
                    <a:lnTo>
                      <a:pt x="42" y="3"/>
                    </a:lnTo>
                    <a:lnTo>
                      <a:pt x="41" y="1"/>
                    </a:lnTo>
                    <a:lnTo>
                      <a:pt x="38" y="1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9" y="5"/>
                    </a:lnTo>
                    <a:lnTo>
                      <a:pt x="12" y="11"/>
                    </a:lnTo>
                    <a:lnTo>
                      <a:pt x="6" y="18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4"/>
                    </a:lnTo>
                    <a:lnTo>
                      <a:pt x="10" y="26"/>
                    </a:lnTo>
                    <a:lnTo>
                      <a:pt x="13" y="27"/>
                    </a:lnTo>
                    <a:lnTo>
                      <a:pt x="18" y="28"/>
                    </a:lnTo>
                    <a:lnTo>
                      <a:pt x="22" y="30"/>
                    </a:lnTo>
                    <a:lnTo>
                      <a:pt x="27" y="31"/>
                    </a:lnTo>
                    <a:lnTo>
                      <a:pt x="30" y="33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6" y="3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3" name="Freeform 203"/>
              <p:cNvSpPr>
                <a:spLocks/>
              </p:cNvSpPr>
              <p:nvPr/>
            </p:nvSpPr>
            <p:spPr bwMode="auto">
              <a:xfrm>
                <a:off x="2691" y="2339"/>
                <a:ext cx="14" cy="19"/>
              </a:xfrm>
              <a:custGeom>
                <a:avLst/>
                <a:gdLst>
                  <a:gd name="T0" fmla="*/ 1 w 28"/>
                  <a:gd name="T1" fmla="*/ 2 h 38"/>
                  <a:gd name="T2" fmla="*/ 1 w 28"/>
                  <a:gd name="T3" fmla="*/ 2 h 38"/>
                  <a:gd name="T4" fmla="*/ 1 w 28"/>
                  <a:gd name="T5" fmla="*/ 3 h 38"/>
                  <a:gd name="T6" fmla="*/ 1 w 28"/>
                  <a:gd name="T7" fmla="*/ 4 h 38"/>
                  <a:gd name="T8" fmla="*/ 1 w 28"/>
                  <a:gd name="T9" fmla="*/ 6 h 38"/>
                  <a:gd name="T10" fmla="*/ 0 w 28"/>
                  <a:gd name="T11" fmla="*/ 8 h 38"/>
                  <a:gd name="T12" fmla="*/ 5 w 28"/>
                  <a:gd name="T13" fmla="*/ 17 h 38"/>
                  <a:gd name="T14" fmla="*/ 8 w 28"/>
                  <a:gd name="T15" fmla="*/ 24 h 38"/>
                  <a:gd name="T16" fmla="*/ 13 w 28"/>
                  <a:gd name="T17" fmla="*/ 28 h 38"/>
                  <a:gd name="T18" fmla="*/ 19 w 28"/>
                  <a:gd name="T19" fmla="*/ 33 h 38"/>
                  <a:gd name="T20" fmla="*/ 28 w 28"/>
                  <a:gd name="T21" fmla="*/ 38 h 38"/>
                  <a:gd name="T22" fmla="*/ 28 w 28"/>
                  <a:gd name="T23" fmla="*/ 34 h 38"/>
                  <a:gd name="T24" fmla="*/ 28 w 28"/>
                  <a:gd name="T25" fmla="*/ 31 h 38"/>
                  <a:gd name="T26" fmla="*/ 28 w 28"/>
                  <a:gd name="T27" fmla="*/ 28 h 38"/>
                  <a:gd name="T28" fmla="*/ 27 w 28"/>
                  <a:gd name="T29" fmla="*/ 25 h 38"/>
                  <a:gd name="T30" fmla="*/ 25 w 28"/>
                  <a:gd name="T31" fmla="*/ 25 h 38"/>
                  <a:gd name="T32" fmla="*/ 25 w 28"/>
                  <a:gd name="T33" fmla="*/ 24 h 38"/>
                  <a:gd name="T34" fmla="*/ 25 w 28"/>
                  <a:gd name="T35" fmla="*/ 23 h 38"/>
                  <a:gd name="T36" fmla="*/ 25 w 28"/>
                  <a:gd name="T37" fmla="*/ 23 h 38"/>
                  <a:gd name="T38" fmla="*/ 25 w 28"/>
                  <a:gd name="T39" fmla="*/ 21 h 38"/>
                  <a:gd name="T40" fmla="*/ 20 w 28"/>
                  <a:gd name="T41" fmla="*/ 16 h 38"/>
                  <a:gd name="T42" fmla="*/ 14 w 28"/>
                  <a:gd name="T43" fmla="*/ 11 h 38"/>
                  <a:gd name="T44" fmla="*/ 7 w 28"/>
                  <a:gd name="T45" fmla="*/ 5 h 38"/>
                  <a:gd name="T46" fmla="*/ 1 w 28"/>
                  <a:gd name="T47" fmla="*/ 0 h 38"/>
                  <a:gd name="T48" fmla="*/ 1 w 28"/>
                  <a:gd name="T49" fmla="*/ 1 h 38"/>
                  <a:gd name="T50" fmla="*/ 1 w 28"/>
                  <a:gd name="T51" fmla="*/ 1 h 38"/>
                  <a:gd name="T52" fmla="*/ 1 w 28"/>
                  <a:gd name="T53" fmla="*/ 2 h 38"/>
                  <a:gd name="T54" fmla="*/ 1 w 28"/>
                  <a:gd name="T55" fmla="*/ 2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38">
                    <a:moveTo>
                      <a:pt x="1" y="2"/>
                    </a:moveTo>
                    <a:lnTo>
                      <a:pt x="1" y="2"/>
                    </a:lnTo>
                    <a:lnTo>
                      <a:pt x="1" y="3"/>
                    </a:lnTo>
                    <a:lnTo>
                      <a:pt x="1" y="4"/>
                    </a:lnTo>
                    <a:lnTo>
                      <a:pt x="1" y="6"/>
                    </a:lnTo>
                    <a:lnTo>
                      <a:pt x="0" y="8"/>
                    </a:lnTo>
                    <a:lnTo>
                      <a:pt x="5" y="17"/>
                    </a:lnTo>
                    <a:lnTo>
                      <a:pt x="8" y="24"/>
                    </a:lnTo>
                    <a:lnTo>
                      <a:pt x="13" y="28"/>
                    </a:lnTo>
                    <a:lnTo>
                      <a:pt x="19" y="33"/>
                    </a:lnTo>
                    <a:lnTo>
                      <a:pt x="28" y="38"/>
                    </a:lnTo>
                    <a:lnTo>
                      <a:pt x="28" y="34"/>
                    </a:lnTo>
                    <a:lnTo>
                      <a:pt x="28" y="31"/>
                    </a:lnTo>
                    <a:lnTo>
                      <a:pt x="28" y="28"/>
                    </a:lnTo>
                    <a:lnTo>
                      <a:pt x="27" y="25"/>
                    </a:lnTo>
                    <a:lnTo>
                      <a:pt x="25" y="25"/>
                    </a:lnTo>
                    <a:lnTo>
                      <a:pt x="25" y="24"/>
                    </a:lnTo>
                    <a:lnTo>
                      <a:pt x="25" y="23"/>
                    </a:lnTo>
                    <a:lnTo>
                      <a:pt x="25" y="23"/>
                    </a:lnTo>
                    <a:lnTo>
                      <a:pt x="25" y="21"/>
                    </a:lnTo>
                    <a:lnTo>
                      <a:pt x="20" y="16"/>
                    </a:lnTo>
                    <a:lnTo>
                      <a:pt x="14" y="11"/>
                    </a:lnTo>
                    <a:lnTo>
                      <a:pt x="7" y="5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2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4" name="Freeform 204"/>
              <p:cNvSpPr>
                <a:spLocks/>
              </p:cNvSpPr>
              <p:nvPr/>
            </p:nvSpPr>
            <p:spPr bwMode="auto">
              <a:xfrm>
                <a:off x="2984" y="1914"/>
                <a:ext cx="12" cy="17"/>
              </a:xfrm>
              <a:custGeom>
                <a:avLst/>
                <a:gdLst>
                  <a:gd name="T0" fmla="*/ 14 w 26"/>
                  <a:gd name="T1" fmla="*/ 33 h 33"/>
                  <a:gd name="T2" fmla="*/ 15 w 26"/>
                  <a:gd name="T3" fmla="*/ 33 h 33"/>
                  <a:gd name="T4" fmla="*/ 18 w 26"/>
                  <a:gd name="T5" fmla="*/ 27 h 33"/>
                  <a:gd name="T6" fmla="*/ 21 w 26"/>
                  <a:gd name="T7" fmla="*/ 23 h 33"/>
                  <a:gd name="T8" fmla="*/ 23 w 26"/>
                  <a:gd name="T9" fmla="*/ 17 h 33"/>
                  <a:gd name="T10" fmla="*/ 26 w 26"/>
                  <a:gd name="T11" fmla="*/ 12 h 33"/>
                  <a:gd name="T12" fmla="*/ 22 w 26"/>
                  <a:gd name="T13" fmla="*/ 2 h 33"/>
                  <a:gd name="T14" fmla="*/ 23 w 26"/>
                  <a:gd name="T15" fmla="*/ 2 h 33"/>
                  <a:gd name="T16" fmla="*/ 22 w 26"/>
                  <a:gd name="T17" fmla="*/ 1 h 33"/>
                  <a:gd name="T18" fmla="*/ 21 w 26"/>
                  <a:gd name="T19" fmla="*/ 1 h 33"/>
                  <a:gd name="T20" fmla="*/ 21 w 26"/>
                  <a:gd name="T21" fmla="*/ 1 h 33"/>
                  <a:gd name="T22" fmla="*/ 21 w 26"/>
                  <a:gd name="T23" fmla="*/ 1 h 33"/>
                  <a:gd name="T24" fmla="*/ 20 w 26"/>
                  <a:gd name="T25" fmla="*/ 0 h 33"/>
                  <a:gd name="T26" fmla="*/ 14 w 26"/>
                  <a:gd name="T27" fmla="*/ 7 h 33"/>
                  <a:gd name="T28" fmla="*/ 10 w 26"/>
                  <a:gd name="T29" fmla="*/ 14 h 33"/>
                  <a:gd name="T30" fmla="*/ 6 w 26"/>
                  <a:gd name="T31" fmla="*/ 19 h 33"/>
                  <a:gd name="T32" fmla="*/ 2 w 26"/>
                  <a:gd name="T33" fmla="*/ 25 h 33"/>
                  <a:gd name="T34" fmla="*/ 2 w 26"/>
                  <a:gd name="T35" fmla="*/ 25 h 33"/>
                  <a:gd name="T36" fmla="*/ 0 w 26"/>
                  <a:gd name="T37" fmla="*/ 26 h 33"/>
                  <a:gd name="T38" fmla="*/ 0 w 26"/>
                  <a:gd name="T39" fmla="*/ 26 h 33"/>
                  <a:gd name="T40" fmla="*/ 0 w 26"/>
                  <a:gd name="T41" fmla="*/ 26 h 33"/>
                  <a:gd name="T42" fmla="*/ 0 w 26"/>
                  <a:gd name="T43" fmla="*/ 26 h 33"/>
                  <a:gd name="T44" fmla="*/ 4 w 26"/>
                  <a:gd name="T45" fmla="*/ 27 h 33"/>
                  <a:gd name="T46" fmla="*/ 7 w 26"/>
                  <a:gd name="T47" fmla="*/ 30 h 33"/>
                  <a:gd name="T48" fmla="*/ 11 w 26"/>
                  <a:gd name="T49" fmla="*/ 31 h 33"/>
                  <a:gd name="T50" fmla="*/ 14 w 26"/>
                  <a:gd name="T51" fmla="*/ 33 h 33"/>
                  <a:gd name="T52" fmla="*/ 14 w 26"/>
                  <a:gd name="T53" fmla="*/ 33 h 33"/>
                  <a:gd name="T54" fmla="*/ 14 w 26"/>
                  <a:gd name="T55" fmla="*/ 33 h 33"/>
                  <a:gd name="T56" fmla="*/ 14 w 26"/>
                  <a:gd name="T57" fmla="*/ 33 h 33"/>
                  <a:gd name="T58" fmla="*/ 14 w 26"/>
                  <a:gd name="T59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6" h="33">
                    <a:moveTo>
                      <a:pt x="14" y="33"/>
                    </a:moveTo>
                    <a:lnTo>
                      <a:pt x="15" y="33"/>
                    </a:lnTo>
                    <a:lnTo>
                      <a:pt x="18" y="27"/>
                    </a:lnTo>
                    <a:lnTo>
                      <a:pt x="21" y="23"/>
                    </a:lnTo>
                    <a:lnTo>
                      <a:pt x="23" y="17"/>
                    </a:lnTo>
                    <a:lnTo>
                      <a:pt x="26" y="12"/>
                    </a:lnTo>
                    <a:lnTo>
                      <a:pt x="22" y="2"/>
                    </a:lnTo>
                    <a:lnTo>
                      <a:pt x="23" y="2"/>
                    </a:lnTo>
                    <a:lnTo>
                      <a:pt x="22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1" y="1"/>
                    </a:lnTo>
                    <a:lnTo>
                      <a:pt x="20" y="0"/>
                    </a:lnTo>
                    <a:lnTo>
                      <a:pt x="14" y="7"/>
                    </a:lnTo>
                    <a:lnTo>
                      <a:pt x="10" y="14"/>
                    </a:lnTo>
                    <a:lnTo>
                      <a:pt x="6" y="19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27"/>
                    </a:lnTo>
                    <a:lnTo>
                      <a:pt x="7" y="30"/>
                    </a:lnTo>
                    <a:lnTo>
                      <a:pt x="11" y="31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3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5" name="Freeform 205"/>
              <p:cNvSpPr>
                <a:spLocks/>
              </p:cNvSpPr>
              <p:nvPr/>
            </p:nvSpPr>
            <p:spPr bwMode="auto">
              <a:xfrm>
                <a:off x="2654" y="2294"/>
                <a:ext cx="12" cy="25"/>
              </a:xfrm>
              <a:custGeom>
                <a:avLst/>
                <a:gdLst>
                  <a:gd name="T0" fmla="*/ 2 w 23"/>
                  <a:gd name="T1" fmla="*/ 5 h 49"/>
                  <a:gd name="T2" fmla="*/ 2 w 23"/>
                  <a:gd name="T3" fmla="*/ 7 h 49"/>
                  <a:gd name="T4" fmla="*/ 0 w 23"/>
                  <a:gd name="T5" fmla="*/ 10 h 49"/>
                  <a:gd name="T6" fmla="*/ 0 w 23"/>
                  <a:gd name="T7" fmla="*/ 12 h 49"/>
                  <a:gd name="T8" fmla="*/ 0 w 23"/>
                  <a:gd name="T9" fmla="*/ 16 h 49"/>
                  <a:gd name="T10" fmla="*/ 0 w 23"/>
                  <a:gd name="T11" fmla="*/ 19 h 49"/>
                  <a:gd name="T12" fmla="*/ 5 w 23"/>
                  <a:gd name="T13" fmla="*/ 26 h 49"/>
                  <a:gd name="T14" fmla="*/ 7 w 23"/>
                  <a:gd name="T15" fmla="*/ 34 h 49"/>
                  <a:gd name="T16" fmla="*/ 10 w 23"/>
                  <a:gd name="T17" fmla="*/ 42 h 49"/>
                  <a:gd name="T18" fmla="*/ 14 w 23"/>
                  <a:gd name="T19" fmla="*/ 47 h 49"/>
                  <a:gd name="T20" fmla="*/ 23 w 23"/>
                  <a:gd name="T21" fmla="*/ 49 h 49"/>
                  <a:gd name="T22" fmla="*/ 23 w 23"/>
                  <a:gd name="T23" fmla="*/ 45 h 49"/>
                  <a:gd name="T24" fmla="*/ 23 w 23"/>
                  <a:gd name="T25" fmla="*/ 41 h 49"/>
                  <a:gd name="T26" fmla="*/ 23 w 23"/>
                  <a:gd name="T27" fmla="*/ 38 h 49"/>
                  <a:gd name="T28" fmla="*/ 23 w 23"/>
                  <a:gd name="T29" fmla="*/ 33 h 49"/>
                  <a:gd name="T30" fmla="*/ 23 w 23"/>
                  <a:gd name="T31" fmla="*/ 33 h 49"/>
                  <a:gd name="T32" fmla="*/ 23 w 23"/>
                  <a:gd name="T33" fmla="*/ 32 h 49"/>
                  <a:gd name="T34" fmla="*/ 23 w 23"/>
                  <a:gd name="T35" fmla="*/ 31 h 49"/>
                  <a:gd name="T36" fmla="*/ 23 w 23"/>
                  <a:gd name="T37" fmla="*/ 31 h 49"/>
                  <a:gd name="T38" fmla="*/ 23 w 23"/>
                  <a:gd name="T39" fmla="*/ 30 h 49"/>
                  <a:gd name="T40" fmla="*/ 18 w 23"/>
                  <a:gd name="T41" fmla="*/ 23 h 49"/>
                  <a:gd name="T42" fmla="*/ 12 w 23"/>
                  <a:gd name="T43" fmla="*/ 15 h 49"/>
                  <a:gd name="T44" fmla="*/ 7 w 23"/>
                  <a:gd name="T45" fmla="*/ 8 h 49"/>
                  <a:gd name="T46" fmla="*/ 3 w 23"/>
                  <a:gd name="T47" fmla="*/ 0 h 49"/>
                  <a:gd name="T48" fmla="*/ 2 w 23"/>
                  <a:gd name="T49" fmla="*/ 1 h 49"/>
                  <a:gd name="T50" fmla="*/ 2 w 23"/>
                  <a:gd name="T51" fmla="*/ 3 h 49"/>
                  <a:gd name="T52" fmla="*/ 2 w 23"/>
                  <a:gd name="T53" fmla="*/ 4 h 49"/>
                  <a:gd name="T54" fmla="*/ 2 w 23"/>
                  <a:gd name="T55" fmla="*/ 5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3" h="49">
                    <a:moveTo>
                      <a:pt x="2" y="5"/>
                    </a:moveTo>
                    <a:lnTo>
                      <a:pt x="2" y="7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0" y="19"/>
                    </a:lnTo>
                    <a:lnTo>
                      <a:pt x="5" y="26"/>
                    </a:lnTo>
                    <a:lnTo>
                      <a:pt x="7" y="34"/>
                    </a:lnTo>
                    <a:lnTo>
                      <a:pt x="10" y="42"/>
                    </a:lnTo>
                    <a:lnTo>
                      <a:pt x="14" y="47"/>
                    </a:lnTo>
                    <a:lnTo>
                      <a:pt x="23" y="49"/>
                    </a:lnTo>
                    <a:lnTo>
                      <a:pt x="23" y="45"/>
                    </a:lnTo>
                    <a:lnTo>
                      <a:pt x="23" y="41"/>
                    </a:lnTo>
                    <a:lnTo>
                      <a:pt x="23" y="38"/>
                    </a:lnTo>
                    <a:lnTo>
                      <a:pt x="23" y="33"/>
                    </a:lnTo>
                    <a:lnTo>
                      <a:pt x="23" y="33"/>
                    </a:lnTo>
                    <a:lnTo>
                      <a:pt x="23" y="32"/>
                    </a:lnTo>
                    <a:lnTo>
                      <a:pt x="23" y="31"/>
                    </a:lnTo>
                    <a:lnTo>
                      <a:pt x="23" y="31"/>
                    </a:lnTo>
                    <a:lnTo>
                      <a:pt x="23" y="30"/>
                    </a:lnTo>
                    <a:lnTo>
                      <a:pt x="18" y="23"/>
                    </a:lnTo>
                    <a:lnTo>
                      <a:pt x="12" y="15"/>
                    </a:lnTo>
                    <a:lnTo>
                      <a:pt x="7" y="8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2" y="5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6" name="Freeform 206"/>
              <p:cNvSpPr>
                <a:spLocks/>
              </p:cNvSpPr>
              <p:nvPr/>
            </p:nvSpPr>
            <p:spPr bwMode="auto">
              <a:xfrm>
                <a:off x="2680" y="1958"/>
                <a:ext cx="17" cy="28"/>
              </a:xfrm>
              <a:custGeom>
                <a:avLst/>
                <a:gdLst>
                  <a:gd name="T0" fmla="*/ 35 w 35"/>
                  <a:gd name="T1" fmla="*/ 21 h 57"/>
                  <a:gd name="T2" fmla="*/ 35 w 35"/>
                  <a:gd name="T3" fmla="*/ 21 h 57"/>
                  <a:gd name="T4" fmla="*/ 35 w 35"/>
                  <a:gd name="T5" fmla="*/ 21 h 57"/>
                  <a:gd name="T6" fmla="*/ 35 w 35"/>
                  <a:gd name="T7" fmla="*/ 21 h 57"/>
                  <a:gd name="T8" fmla="*/ 35 w 35"/>
                  <a:gd name="T9" fmla="*/ 21 h 57"/>
                  <a:gd name="T10" fmla="*/ 34 w 35"/>
                  <a:gd name="T11" fmla="*/ 17 h 57"/>
                  <a:gd name="T12" fmla="*/ 32 w 35"/>
                  <a:gd name="T13" fmla="*/ 12 h 57"/>
                  <a:gd name="T14" fmla="*/ 31 w 35"/>
                  <a:gd name="T15" fmla="*/ 6 h 57"/>
                  <a:gd name="T16" fmla="*/ 29 w 35"/>
                  <a:gd name="T17" fmla="*/ 3 h 57"/>
                  <a:gd name="T18" fmla="*/ 29 w 35"/>
                  <a:gd name="T19" fmla="*/ 3 h 57"/>
                  <a:gd name="T20" fmla="*/ 29 w 35"/>
                  <a:gd name="T21" fmla="*/ 3 h 57"/>
                  <a:gd name="T22" fmla="*/ 29 w 35"/>
                  <a:gd name="T23" fmla="*/ 3 h 57"/>
                  <a:gd name="T24" fmla="*/ 28 w 35"/>
                  <a:gd name="T25" fmla="*/ 3 h 57"/>
                  <a:gd name="T26" fmla="*/ 28 w 35"/>
                  <a:gd name="T27" fmla="*/ 3 h 57"/>
                  <a:gd name="T28" fmla="*/ 28 w 35"/>
                  <a:gd name="T29" fmla="*/ 3 h 57"/>
                  <a:gd name="T30" fmla="*/ 28 w 35"/>
                  <a:gd name="T31" fmla="*/ 2 h 57"/>
                  <a:gd name="T32" fmla="*/ 28 w 35"/>
                  <a:gd name="T33" fmla="*/ 2 h 57"/>
                  <a:gd name="T34" fmla="*/ 28 w 35"/>
                  <a:gd name="T35" fmla="*/ 2 h 57"/>
                  <a:gd name="T36" fmla="*/ 27 w 35"/>
                  <a:gd name="T37" fmla="*/ 2 h 57"/>
                  <a:gd name="T38" fmla="*/ 25 w 35"/>
                  <a:gd name="T39" fmla="*/ 2 h 57"/>
                  <a:gd name="T40" fmla="*/ 24 w 35"/>
                  <a:gd name="T41" fmla="*/ 0 h 57"/>
                  <a:gd name="T42" fmla="*/ 23 w 35"/>
                  <a:gd name="T43" fmla="*/ 0 h 57"/>
                  <a:gd name="T44" fmla="*/ 21 w 35"/>
                  <a:gd name="T45" fmla="*/ 0 h 57"/>
                  <a:gd name="T46" fmla="*/ 14 w 35"/>
                  <a:gd name="T47" fmla="*/ 7 h 57"/>
                  <a:gd name="T48" fmla="*/ 13 w 35"/>
                  <a:gd name="T49" fmla="*/ 10 h 57"/>
                  <a:gd name="T50" fmla="*/ 12 w 35"/>
                  <a:gd name="T51" fmla="*/ 13 h 57"/>
                  <a:gd name="T52" fmla="*/ 10 w 35"/>
                  <a:gd name="T53" fmla="*/ 17 h 57"/>
                  <a:gd name="T54" fmla="*/ 9 w 35"/>
                  <a:gd name="T55" fmla="*/ 20 h 57"/>
                  <a:gd name="T56" fmla="*/ 9 w 35"/>
                  <a:gd name="T57" fmla="*/ 20 h 57"/>
                  <a:gd name="T58" fmla="*/ 9 w 35"/>
                  <a:gd name="T59" fmla="*/ 21 h 57"/>
                  <a:gd name="T60" fmla="*/ 9 w 35"/>
                  <a:gd name="T61" fmla="*/ 21 h 57"/>
                  <a:gd name="T62" fmla="*/ 8 w 35"/>
                  <a:gd name="T63" fmla="*/ 21 h 57"/>
                  <a:gd name="T64" fmla="*/ 8 w 35"/>
                  <a:gd name="T65" fmla="*/ 22 h 57"/>
                  <a:gd name="T66" fmla="*/ 8 w 35"/>
                  <a:gd name="T67" fmla="*/ 22 h 57"/>
                  <a:gd name="T68" fmla="*/ 8 w 35"/>
                  <a:gd name="T69" fmla="*/ 22 h 57"/>
                  <a:gd name="T70" fmla="*/ 8 w 35"/>
                  <a:gd name="T71" fmla="*/ 24 h 57"/>
                  <a:gd name="T72" fmla="*/ 8 w 35"/>
                  <a:gd name="T73" fmla="*/ 24 h 57"/>
                  <a:gd name="T74" fmla="*/ 8 w 35"/>
                  <a:gd name="T75" fmla="*/ 24 h 57"/>
                  <a:gd name="T76" fmla="*/ 6 w 35"/>
                  <a:gd name="T77" fmla="*/ 32 h 57"/>
                  <a:gd name="T78" fmla="*/ 4 w 35"/>
                  <a:gd name="T79" fmla="*/ 40 h 57"/>
                  <a:gd name="T80" fmla="*/ 2 w 35"/>
                  <a:gd name="T81" fmla="*/ 49 h 57"/>
                  <a:gd name="T82" fmla="*/ 0 w 35"/>
                  <a:gd name="T83" fmla="*/ 57 h 57"/>
                  <a:gd name="T84" fmla="*/ 4 w 35"/>
                  <a:gd name="T85" fmla="*/ 52 h 57"/>
                  <a:gd name="T86" fmla="*/ 8 w 35"/>
                  <a:gd name="T87" fmla="*/ 48 h 57"/>
                  <a:gd name="T88" fmla="*/ 13 w 35"/>
                  <a:gd name="T89" fmla="*/ 43 h 57"/>
                  <a:gd name="T90" fmla="*/ 16 w 35"/>
                  <a:gd name="T91" fmla="*/ 39 h 57"/>
                  <a:gd name="T92" fmla="*/ 21 w 35"/>
                  <a:gd name="T93" fmla="*/ 34 h 57"/>
                  <a:gd name="T94" fmla="*/ 25 w 35"/>
                  <a:gd name="T95" fmla="*/ 30 h 57"/>
                  <a:gd name="T96" fmla="*/ 30 w 35"/>
                  <a:gd name="T97" fmla="*/ 26 h 57"/>
                  <a:gd name="T98" fmla="*/ 35 w 35"/>
                  <a:gd name="T99" fmla="*/ 2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5" h="57">
                    <a:moveTo>
                      <a:pt x="35" y="21"/>
                    </a:move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5" y="21"/>
                    </a:lnTo>
                    <a:lnTo>
                      <a:pt x="34" y="17"/>
                    </a:lnTo>
                    <a:lnTo>
                      <a:pt x="32" y="12"/>
                    </a:lnTo>
                    <a:lnTo>
                      <a:pt x="31" y="6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28" y="3"/>
                    </a:lnTo>
                    <a:lnTo>
                      <a:pt x="28" y="3"/>
                    </a:lnTo>
                    <a:lnTo>
                      <a:pt x="28" y="3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7" y="2"/>
                    </a:lnTo>
                    <a:lnTo>
                      <a:pt x="25" y="2"/>
                    </a:lnTo>
                    <a:lnTo>
                      <a:pt x="24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4" y="7"/>
                    </a:lnTo>
                    <a:lnTo>
                      <a:pt x="13" y="10"/>
                    </a:lnTo>
                    <a:lnTo>
                      <a:pt x="12" y="13"/>
                    </a:lnTo>
                    <a:lnTo>
                      <a:pt x="10" y="17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9" y="21"/>
                    </a:lnTo>
                    <a:lnTo>
                      <a:pt x="9" y="21"/>
                    </a:lnTo>
                    <a:lnTo>
                      <a:pt x="8" y="21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4"/>
                    </a:lnTo>
                    <a:lnTo>
                      <a:pt x="8" y="24"/>
                    </a:lnTo>
                    <a:lnTo>
                      <a:pt x="8" y="24"/>
                    </a:lnTo>
                    <a:lnTo>
                      <a:pt x="6" y="32"/>
                    </a:lnTo>
                    <a:lnTo>
                      <a:pt x="4" y="40"/>
                    </a:lnTo>
                    <a:lnTo>
                      <a:pt x="2" y="49"/>
                    </a:lnTo>
                    <a:lnTo>
                      <a:pt x="0" y="57"/>
                    </a:lnTo>
                    <a:lnTo>
                      <a:pt x="4" y="52"/>
                    </a:lnTo>
                    <a:lnTo>
                      <a:pt x="8" y="48"/>
                    </a:lnTo>
                    <a:lnTo>
                      <a:pt x="13" y="43"/>
                    </a:lnTo>
                    <a:lnTo>
                      <a:pt x="16" y="39"/>
                    </a:lnTo>
                    <a:lnTo>
                      <a:pt x="21" y="34"/>
                    </a:lnTo>
                    <a:lnTo>
                      <a:pt x="25" y="30"/>
                    </a:lnTo>
                    <a:lnTo>
                      <a:pt x="30" y="26"/>
                    </a:lnTo>
                    <a:lnTo>
                      <a:pt x="35" y="2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7" name="Freeform 207"/>
              <p:cNvSpPr>
                <a:spLocks/>
              </p:cNvSpPr>
              <p:nvPr/>
            </p:nvSpPr>
            <p:spPr bwMode="auto">
              <a:xfrm>
                <a:off x="2959" y="1903"/>
                <a:ext cx="18" cy="18"/>
              </a:xfrm>
              <a:custGeom>
                <a:avLst/>
                <a:gdLst>
                  <a:gd name="T0" fmla="*/ 34 w 36"/>
                  <a:gd name="T1" fmla="*/ 7 h 36"/>
                  <a:gd name="T2" fmla="*/ 36 w 36"/>
                  <a:gd name="T3" fmla="*/ 7 h 36"/>
                  <a:gd name="T4" fmla="*/ 36 w 36"/>
                  <a:gd name="T5" fmla="*/ 7 h 36"/>
                  <a:gd name="T6" fmla="*/ 36 w 36"/>
                  <a:gd name="T7" fmla="*/ 6 h 36"/>
                  <a:gd name="T8" fmla="*/ 36 w 36"/>
                  <a:gd name="T9" fmla="*/ 6 h 36"/>
                  <a:gd name="T10" fmla="*/ 36 w 36"/>
                  <a:gd name="T11" fmla="*/ 6 h 36"/>
                  <a:gd name="T12" fmla="*/ 32 w 36"/>
                  <a:gd name="T13" fmla="*/ 5 h 36"/>
                  <a:gd name="T14" fmla="*/ 30 w 36"/>
                  <a:gd name="T15" fmla="*/ 2 h 36"/>
                  <a:gd name="T16" fmla="*/ 26 w 36"/>
                  <a:gd name="T17" fmla="*/ 1 h 36"/>
                  <a:gd name="T18" fmla="*/ 23 w 36"/>
                  <a:gd name="T19" fmla="*/ 0 h 36"/>
                  <a:gd name="T20" fmla="*/ 23 w 36"/>
                  <a:gd name="T21" fmla="*/ 1 h 36"/>
                  <a:gd name="T22" fmla="*/ 23 w 36"/>
                  <a:gd name="T23" fmla="*/ 1 h 36"/>
                  <a:gd name="T24" fmla="*/ 22 w 36"/>
                  <a:gd name="T25" fmla="*/ 1 h 36"/>
                  <a:gd name="T26" fmla="*/ 22 w 36"/>
                  <a:gd name="T27" fmla="*/ 1 h 36"/>
                  <a:gd name="T28" fmla="*/ 23 w 36"/>
                  <a:gd name="T29" fmla="*/ 2 h 36"/>
                  <a:gd name="T30" fmla="*/ 16 w 36"/>
                  <a:gd name="T31" fmla="*/ 7 h 36"/>
                  <a:gd name="T32" fmla="*/ 10 w 36"/>
                  <a:gd name="T33" fmla="*/ 13 h 36"/>
                  <a:gd name="T34" fmla="*/ 6 w 36"/>
                  <a:gd name="T35" fmla="*/ 20 h 36"/>
                  <a:gd name="T36" fmla="*/ 0 w 36"/>
                  <a:gd name="T37" fmla="*/ 26 h 36"/>
                  <a:gd name="T38" fmla="*/ 6 w 36"/>
                  <a:gd name="T39" fmla="*/ 29 h 36"/>
                  <a:gd name="T40" fmla="*/ 12 w 36"/>
                  <a:gd name="T41" fmla="*/ 31 h 36"/>
                  <a:gd name="T42" fmla="*/ 18 w 36"/>
                  <a:gd name="T43" fmla="*/ 33 h 36"/>
                  <a:gd name="T44" fmla="*/ 24 w 36"/>
                  <a:gd name="T45" fmla="*/ 36 h 36"/>
                  <a:gd name="T46" fmla="*/ 27 w 36"/>
                  <a:gd name="T47" fmla="*/ 29 h 36"/>
                  <a:gd name="T48" fmla="*/ 30 w 36"/>
                  <a:gd name="T49" fmla="*/ 22 h 36"/>
                  <a:gd name="T50" fmla="*/ 32 w 36"/>
                  <a:gd name="T51" fmla="*/ 15 h 36"/>
                  <a:gd name="T52" fmla="*/ 34 w 36"/>
                  <a:gd name="T53" fmla="*/ 7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6" h="36">
                    <a:moveTo>
                      <a:pt x="34" y="7"/>
                    </a:moveTo>
                    <a:lnTo>
                      <a:pt x="36" y="7"/>
                    </a:lnTo>
                    <a:lnTo>
                      <a:pt x="36" y="7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2" y="5"/>
                    </a:lnTo>
                    <a:lnTo>
                      <a:pt x="30" y="2"/>
                    </a:lnTo>
                    <a:lnTo>
                      <a:pt x="26" y="1"/>
                    </a:lnTo>
                    <a:lnTo>
                      <a:pt x="23" y="0"/>
                    </a:lnTo>
                    <a:lnTo>
                      <a:pt x="23" y="1"/>
                    </a:lnTo>
                    <a:lnTo>
                      <a:pt x="23" y="1"/>
                    </a:lnTo>
                    <a:lnTo>
                      <a:pt x="22" y="1"/>
                    </a:lnTo>
                    <a:lnTo>
                      <a:pt x="22" y="1"/>
                    </a:lnTo>
                    <a:lnTo>
                      <a:pt x="23" y="2"/>
                    </a:lnTo>
                    <a:lnTo>
                      <a:pt x="16" y="7"/>
                    </a:lnTo>
                    <a:lnTo>
                      <a:pt x="10" y="13"/>
                    </a:lnTo>
                    <a:lnTo>
                      <a:pt x="6" y="20"/>
                    </a:lnTo>
                    <a:lnTo>
                      <a:pt x="0" y="26"/>
                    </a:lnTo>
                    <a:lnTo>
                      <a:pt x="6" y="29"/>
                    </a:lnTo>
                    <a:lnTo>
                      <a:pt x="12" y="31"/>
                    </a:lnTo>
                    <a:lnTo>
                      <a:pt x="18" y="33"/>
                    </a:lnTo>
                    <a:lnTo>
                      <a:pt x="24" y="36"/>
                    </a:lnTo>
                    <a:lnTo>
                      <a:pt x="27" y="29"/>
                    </a:lnTo>
                    <a:lnTo>
                      <a:pt x="30" y="22"/>
                    </a:lnTo>
                    <a:lnTo>
                      <a:pt x="32" y="15"/>
                    </a:lnTo>
                    <a:lnTo>
                      <a:pt x="34" y="7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8" name="Freeform 208"/>
              <p:cNvSpPr>
                <a:spLocks/>
              </p:cNvSpPr>
              <p:nvPr/>
            </p:nvSpPr>
            <p:spPr bwMode="auto">
              <a:xfrm>
                <a:off x="2834" y="1886"/>
                <a:ext cx="16" cy="17"/>
              </a:xfrm>
              <a:custGeom>
                <a:avLst/>
                <a:gdLst>
                  <a:gd name="T0" fmla="*/ 31 w 31"/>
                  <a:gd name="T1" fmla="*/ 4 h 36"/>
                  <a:gd name="T2" fmla="*/ 31 w 31"/>
                  <a:gd name="T3" fmla="*/ 4 h 36"/>
                  <a:gd name="T4" fmla="*/ 31 w 31"/>
                  <a:gd name="T5" fmla="*/ 2 h 36"/>
                  <a:gd name="T6" fmla="*/ 31 w 31"/>
                  <a:gd name="T7" fmla="*/ 1 h 36"/>
                  <a:gd name="T8" fmla="*/ 31 w 31"/>
                  <a:gd name="T9" fmla="*/ 1 h 36"/>
                  <a:gd name="T10" fmla="*/ 31 w 31"/>
                  <a:gd name="T11" fmla="*/ 0 h 36"/>
                  <a:gd name="T12" fmla="*/ 28 w 31"/>
                  <a:gd name="T13" fmla="*/ 0 h 36"/>
                  <a:gd name="T14" fmla="*/ 24 w 31"/>
                  <a:gd name="T15" fmla="*/ 0 h 36"/>
                  <a:gd name="T16" fmla="*/ 21 w 31"/>
                  <a:gd name="T17" fmla="*/ 0 h 36"/>
                  <a:gd name="T18" fmla="*/ 18 w 31"/>
                  <a:gd name="T19" fmla="*/ 0 h 36"/>
                  <a:gd name="T20" fmla="*/ 15 w 31"/>
                  <a:gd name="T21" fmla="*/ 2 h 36"/>
                  <a:gd name="T22" fmla="*/ 15 w 31"/>
                  <a:gd name="T23" fmla="*/ 4 h 36"/>
                  <a:gd name="T24" fmla="*/ 15 w 31"/>
                  <a:gd name="T25" fmla="*/ 4 h 36"/>
                  <a:gd name="T26" fmla="*/ 14 w 31"/>
                  <a:gd name="T27" fmla="*/ 4 h 36"/>
                  <a:gd name="T28" fmla="*/ 14 w 31"/>
                  <a:gd name="T29" fmla="*/ 5 h 36"/>
                  <a:gd name="T30" fmla="*/ 14 w 31"/>
                  <a:gd name="T31" fmla="*/ 5 h 36"/>
                  <a:gd name="T32" fmla="*/ 13 w 31"/>
                  <a:gd name="T33" fmla="*/ 6 h 36"/>
                  <a:gd name="T34" fmla="*/ 13 w 31"/>
                  <a:gd name="T35" fmla="*/ 6 h 36"/>
                  <a:gd name="T36" fmla="*/ 13 w 31"/>
                  <a:gd name="T37" fmla="*/ 6 h 36"/>
                  <a:gd name="T38" fmla="*/ 13 w 31"/>
                  <a:gd name="T39" fmla="*/ 7 h 36"/>
                  <a:gd name="T40" fmla="*/ 13 w 31"/>
                  <a:gd name="T41" fmla="*/ 7 h 36"/>
                  <a:gd name="T42" fmla="*/ 13 w 31"/>
                  <a:gd name="T43" fmla="*/ 7 h 36"/>
                  <a:gd name="T44" fmla="*/ 13 w 31"/>
                  <a:gd name="T45" fmla="*/ 7 h 36"/>
                  <a:gd name="T46" fmla="*/ 13 w 31"/>
                  <a:gd name="T47" fmla="*/ 7 h 36"/>
                  <a:gd name="T48" fmla="*/ 13 w 31"/>
                  <a:gd name="T49" fmla="*/ 7 h 36"/>
                  <a:gd name="T50" fmla="*/ 9 w 31"/>
                  <a:gd name="T51" fmla="*/ 14 h 36"/>
                  <a:gd name="T52" fmla="*/ 6 w 31"/>
                  <a:gd name="T53" fmla="*/ 21 h 36"/>
                  <a:gd name="T54" fmla="*/ 2 w 31"/>
                  <a:gd name="T55" fmla="*/ 28 h 36"/>
                  <a:gd name="T56" fmla="*/ 0 w 31"/>
                  <a:gd name="T57" fmla="*/ 36 h 36"/>
                  <a:gd name="T58" fmla="*/ 6 w 31"/>
                  <a:gd name="T59" fmla="*/ 35 h 36"/>
                  <a:gd name="T60" fmla="*/ 13 w 31"/>
                  <a:gd name="T61" fmla="*/ 34 h 36"/>
                  <a:gd name="T62" fmla="*/ 18 w 31"/>
                  <a:gd name="T63" fmla="*/ 34 h 36"/>
                  <a:gd name="T64" fmla="*/ 24 w 31"/>
                  <a:gd name="T65" fmla="*/ 32 h 36"/>
                  <a:gd name="T66" fmla="*/ 26 w 31"/>
                  <a:gd name="T67" fmla="*/ 26 h 36"/>
                  <a:gd name="T68" fmla="*/ 28 w 31"/>
                  <a:gd name="T69" fmla="*/ 17 h 36"/>
                  <a:gd name="T70" fmla="*/ 30 w 31"/>
                  <a:gd name="T71" fmla="*/ 11 h 36"/>
                  <a:gd name="T72" fmla="*/ 31 w 31"/>
                  <a:gd name="T73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1" h="36">
                    <a:moveTo>
                      <a:pt x="31" y="4"/>
                    </a:moveTo>
                    <a:lnTo>
                      <a:pt x="31" y="4"/>
                    </a:lnTo>
                    <a:lnTo>
                      <a:pt x="31" y="2"/>
                    </a:lnTo>
                    <a:lnTo>
                      <a:pt x="31" y="1"/>
                    </a:lnTo>
                    <a:lnTo>
                      <a:pt x="31" y="1"/>
                    </a:lnTo>
                    <a:lnTo>
                      <a:pt x="31" y="0"/>
                    </a:lnTo>
                    <a:lnTo>
                      <a:pt x="28" y="0"/>
                    </a:lnTo>
                    <a:lnTo>
                      <a:pt x="24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5" y="2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4" y="4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9" y="14"/>
                    </a:lnTo>
                    <a:lnTo>
                      <a:pt x="6" y="21"/>
                    </a:lnTo>
                    <a:lnTo>
                      <a:pt x="2" y="28"/>
                    </a:lnTo>
                    <a:lnTo>
                      <a:pt x="0" y="36"/>
                    </a:lnTo>
                    <a:lnTo>
                      <a:pt x="6" y="35"/>
                    </a:lnTo>
                    <a:lnTo>
                      <a:pt x="13" y="34"/>
                    </a:lnTo>
                    <a:lnTo>
                      <a:pt x="18" y="34"/>
                    </a:lnTo>
                    <a:lnTo>
                      <a:pt x="24" y="32"/>
                    </a:lnTo>
                    <a:lnTo>
                      <a:pt x="26" y="26"/>
                    </a:lnTo>
                    <a:lnTo>
                      <a:pt x="28" y="17"/>
                    </a:lnTo>
                    <a:lnTo>
                      <a:pt x="30" y="11"/>
                    </a:lnTo>
                    <a:lnTo>
                      <a:pt x="31" y="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9" name="Freeform 209"/>
              <p:cNvSpPr>
                <a:spLocks/>
              </p:cNvSpPr>
              <p:nvPr/>
            </p:nvSpPr>
            <p:spPr bwMode="auto">
              <a:xfrm>
                <a:off x="2894" y="1887"/>
                <a:ext cx="29" cy="18"/>
              </a:xfrm>
              <a:custGeom>
                <a:avLst/>
                <a:gdLst>
                  <a:gd name="T0" fmla="*/ 54 w 57"/>
                  <a:gd name="T1" fmla="*/ 24 h 37"/>
                  <a:gd name="T2" fmla="*/ 57 w 57"/>
                  <a:gd name="T3" fmla="*/ 9 h 37"/>
                  <a:gd name="T4" fmla="*/ 57 w 57"/>
                  <a:gd name="T5" fmla="*/ 9 h 37"/>
                  <a:gd name="T6" fmla="*/ 57 w 57"/>
                  <a:gd name="T7" fmla="*/ 6 h 37"/>
                  <a:gd name="T8" fmla="*/ 53 w 57"/>
                  <a:gd name="T9" fmla="*/ 5 h 37"/>
                  <a:gd name="T10" fmla="*/ 49 w 57"/>
                  <a:gd name="T11" fmla="*/ 5 h 37"/>
                  <a:gd name="T12" fmla="*/ 45 w 57"/>
                  <a:gd name="T13" fmla="*/ 4 h 37"/>
                  <a:gd name="T14" fmla="*/ 40 w 57"/>
                  <a:gd name="T15" fmla="*/ 3 h 37"/>
                  <a:gd name="T16" fmla="*/ 36 w 57"/>
                  <a:gd name="T17" fmla="*/ 3 h 37"/>
                  <a:gd name="T18" fmla="*/ 32 w 57"/>
                  <a:gd name="T19" fmla="*/ 2 h 37"/>
                  <a:gd name="T20" fmla="*/ 27 w 57"/>
                  <a:gd name="T21" fmla="*/ 2 h 37"/>
                  <a:gd name="T22" fmla="*/ 23 w 57"/>
                  <a:gd name="T23" fmla="*/ 0 h 37"/>
                  <a:gd name="T24" fmla="*/ 23 w 57"/>
                  <a:gd name="T25" fmla="*/ 2 h 37"/>
                  <a:gd name="T26" fmla="*/ 23 w 57"/>
                  <a:gd name="T27" fmla="*/ 2 h 37"/>
                  <a:gd name="T28" fmla="*/ 22 w 57"/>
                  <a:gd name="T29" fmla="*/ 2 h 37"/>
                  <a:gd name="T30" fmla="*/ 22 w 57"/>
                  <a:gd name="T31" fmla="*/ 2 h 37"/>
                  <a:gd name="T32" fmla="*/ 22 w 57"/>
                  <a:gd name="T33" fmla="*/ 2 h 37"/>
                  <a:gd name="T34" fmla="*/ 21 w 57"/>
                  <a:gd name="T35" fmla="*/ 2 h 37"/>
                  <a:gd name="T36" fmla="*/ 21 w 57"/>
                  <a:gd name="T37" fmla="*/ 2 h 37"/>
                  <a:gd name="T38" fmla="*/ 21 w 57"/>
                  <a:gd name="T39" fmla="*/ 3 h 37"/>
                  <a:gd name="T40" fmla="*/ 21 w 57"/>
                  <a:gd name="T41" fmla="*/ 3 h 37"/>
                  <a:gd name="T42" fmla="*/ 21 w 57"/>
                  <a:gd name="T43" fmla="*/ 3 h 37"/>
                  <a:gd name="T44" fmla="*/ 21 w 57"/>
                  <a:gd name="T45" fmla="*/ 3 h 37"/>
                  <a:gd name="T46" fmla="*/ 21 w 57"/>
                  <a:gd name="T47" fmla="*/ 3 h 37"/>
                  <a:gd name="T48" fmla="*/ 21 w 57"/>
                  <a:gd name="T49" fmla="*/ 3 h 37"/>
                  <a:gd name="T50" fmla="*/ 21 w 57"/>
                  <a:gd name="T51" fmla="*/ 3 h 37"/>
                  <a:gd name="T52" fmla="*/ 15 w 57"/>
                  <a:gd name="T53" fmla="*/ 9 h 37"/>
                  <a:gd name="T54" fmla="*/ 9 w 57"/>
                  <a:gd name="T55" fmla="*/ 15 h 37"/>
                  <a:gd name="T56" fmla="*/ 4 w 57"/>
                  <a:gd name="T57" fmla="*/ 22 h 37"/>
                  <a:gd name="T58" fmla="*/ 0 w 57"/>
                  <a:gd name="T59" fmla="*/ 30 h 37"/>
                  <a:gd name="T60" fmla="*/ 6 w 57"/>
                  <a:gd name="T61" fmla="*/ 30 h 37"/>
                  <a:gd name="T62" fmla="*/ 11 w 57"/>
                  <a:gd name="T63" fmla="*/ 32 h 37"/>
                  <a:gd name="T64" fmla="*/ 17 w 57"/>
                  <a:gd name="T65" fmla="*/ 33 h 37"/>
                  <a:gd name="T66" fmla="*/ 23 w 57"/>
                  <a:gd name="T67" fmla="*/ 33 h 37"/>
                  <a:gd name="T68" fmla="*/ 29 w 57"/>
                  <a:gd name="T69" fmla="*/ 34 h 37"/>
                  <a:gd name="T70" fmla="*/ 34 w 57"/>
                  <a:gd name="T71" fmla="*/ 35 h 37"/>
                  <a:gd name="T72" fmla="*/ 40 w 57"/>
                  <a:gd name="T73" fmla="*/ 36 h 37"/>
                  <a:gd name="T74" fmla="*/ 46 w 57"/>
                  <a:gd name="T75" fmla="*/ 37 h 37"/>
                  <a:gd name="T76" fmla="*/ 48 w 57"/>
                  <a:gd name="T77" fmla="*/ 34 h 37"/>
                  <a:gd name="T78" fmla="*/ 50 w 57"/>
                  <a:gd name="T79" fmla="*/ 30 h 37"/>
                  <a:gd name="T80" fmla="*/ 52 w 57"/>
                  <a:gd name="T81" fmla="*/ 27 h 37"/>
                  <a:gd name="T82" fmla="*/ 54 w 57"/>
                  <a:gd name="T83" fmla="*/ 24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7" h="37">
                    <a:moveTo>
                      <a:pt x="54" y="24"/>
                    </a:moveTo>
                    <a:lnTo>
                      <a:pt x="57" y="9"/>
                    </a:lnTo>
                    <a:lnTo>
                      <a:pt x="57" y="9"/>
                    </a:lnTo>
                    <a:lnTo>
                      <a:pt x="57" y="6"/>
                    </a:lnTo>
                    <a:lnTo>
                      <a:pt x="53" y="5"/>
                    </a:lnTo>
                    <a:lnTo>
                      <a:pt x="49" y="5"/>
                    </a:lnTo>
                    <a:lnTo>
                      <a:pt x="45" y="4"/>
                    </a:lnTo>
                    <a:lnTo>
                      <a:pt x="40" y="3"/>
                    </a:lnTo>
                    <a:lnTo>
                      <a:pt x="36" y="3"/>
                    </a:lnTo>
                    <a:lnTo>
                      <a:pt x="32" y="2"/>
                    </a:lnTo>
                    <a:lnTo>
                      <a:pt x="27" y="2"/>
                    </a:lnTo>
                    <a:lnTo>
                      <a:pt x="23" y="0"/>
                    </a:lnTo>
                    <a:lnTo>
                      <a:pt x="23" y="2"/>
                    </a:lnTo>
                    <a:lnTo>
                      <a:pt x="23" y="2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1" y="2"/>
                    </a:lnTo>
                    <a:lnTo>
                      <a:pt x="21" y="2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21" y="3"/>
                    </a:lnTo>
                    <a:lnTo>
                      <a:pt x="15" y="9"/>
                    </a:lnTo>
                    <a:lnTo>
                      <a:pt x="9" y="15"/>
                    </a:lnTo>
                    <a:lnTo>
                      <a:pt x="4" y="22"/>
                    </a:lnTo>
                    <a:lnTo>
                      <a:pt x="0" y="30"/>
                    </a:lnTo>
                    <a:lnTo>
                      <a:pt x="6" y="30"/>
                    </a:lnTo>
                    <a:lnTo>
                      <a:pt x="11" y="32"/>
                    </a:lnTo>
                    <a:lnTo>
                      <a:pt x="17" y="33"/>
                    </a:lnTo>
                    <a:lnTo>
                      <a:pt x="23" y="33"/>
                    </a:lnTo>
                    <a:lnTo>
                      <a:pt x="29" y="34"/>
                    </a:lnTo>
                    <a:lnTo>
                      <a:pt x="34" y="35"/>
                    </a:lnTo>
                    <a:lnTo>
                      <a:pt x="40" y="36"/>
                    </a:lnTo>
                    <a:lnTo>
                      <a:pt x="46" y="37"/>
                    </a:lnTo>
                    <a:lnTo>
                      <a:pt x="48" y="34"/>
                    </a:lnTo>
                    <a:lnTo>
                      <a:pt x="50" y="30"/>
                    </a:lnTo>
                    <a:lnTo>
                      <a:pt x="52" y="27"/>
                    </a:lnTo>
                    <a:lnTo>
                      <a:pt x="54" y="24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0" name="Freeform 210"/>
              <p:cNvSpPr>
                <a:spLocks/>
              </p:cNvSpPr>
              <p:nvPr/>
            </p:nvSpPr>
            <p:spPr bwMode="auto">
              <a:xfrm>
                <a:off x="2832" y="2410"/>
                <a:ext cx="19" cy="6"/>
              </a:xfrm>
              <a:custGeom>
                <a:avLst/>
                <a:gdLst>
                  <a:gd name="T0" fmla="*/ 0 w 38"/>
                  <a:gd name="T1" fmla="*/ 1 h 13"/>
                  <a:gd name="T2" fmla="*/ 3 w 38"/>
                  <a:gd name="T3" fmla="*/ 6 h 13"/>
                  <a:gd name="T4" fmla="*/ 3 w 38"/>
                  <a:gd name="T5" fmla="*/ 6 h 13"/>
                  <a:gd name="T6" fmla="*/ 5 w 38"/>
                  <a:gd name="T7" fmla="*/ 13 h 13"/>
                  <a:gd name="T8" fmla="*/ 32 w 38"/>
                  <a:gd name="T9" fmla="*/ 11 h 13"/>
                  <a:gd name="T10" fmla="*/ 34 w 38"/>
                  <a:gd name="T11" fmla="*/ 9 h 13"/>
                  <a:gd name="T12" fmla="*/ 34 w 38"/>
                  <a:gd name="T13" fmla="*/ 9 h 13"/>
                  <a:gd name="T14" fmla="*/ 34 w 38"/>
                  <a:gd name="T15" fmla="*/ 9 h 13"/>
                  <a:gd name="T16" fmla="*/ 34 w 38"/>
                  <a:gd name="T17" fmla="*/ 9 h 13"/>
                  <a:gd name="T18" fmla="*/ 34 w 38"/>
                  <a:gd name="T19" fmla="*/ 9 h 13"/>
                  <a:gd name="T20" fmla="*/ 35 w 38"/>
                  <a:gd name="T21" fmla="*/ 8 h 13"/>
                  <a:gd name="T22" fmla="*/ 36 w 38"/>
                  <a:gd name="T23" fmla="*/ 6 h 13"/>
                  <a:gd name="T24" fmla="*/ 37 w 38"/>
                  <a:gd name="T25" fmla="*/ 5 h 13"/>
                  <a:gd name="T26" fmla="*/ 38 w 38"/>
                  <a:gd name="T27" fmla="*/ 4 h 13"/>
                  <a:gd name="T28" fmla="*/ 34 w 38"/>
                  <a:gd name="T29" fmla="*/ 4 h 13"/>
                  <a:gd name="T30" fmla="*/ 29 w 38"/>
                  <a:gd name="T31" fmla="*/ 3 h 13"/>
                  <a:gd name="T32" fmla="*/ 24 w 38"/>
                  <a:gd name="T33" fmla="*/ 3 h 13"/>
                  <a:gd name="T34" fmla="*/ 20 w 38"/>
                  <a:gd name="T35" fmla="*/ 1 h 13"/>
                  <a:gd name="T36" fmla="*/ 14 w 38"/>
                  <a:gd name="T37" fmla="*/ 1 h 13"/>
                  <a:gd name="T38" fmla="*/ 9 w 38"/>
                  <a:gd name="T39" fmla="*/ 1 h 13"/>
                  <a:gd name="T40" fmla="*/ 5 w 38"/>
                  <a:gd name="T41" fmla="*/ 0 h 13"/>
                  <a:gd name="T42" fmla="*/ 0 w 38"/>
                  <a:gd name="T43" fmla="*/ 0 h 13"/>
                  <a:gd name="T44" fmla="*/ 0 w 38"/>
                  <a:gd name="T45" fmla="*/ 0 h 13"/>
                  <a:gd name="T46" fmla="*/ 0 w 38"/>
                  <a:gd name="T47" fmla="*/ 0 h 13"/>
                  <a:gd name="T48" fmla="*/ 0 w 38"/>
                  <a:gd name="T49" fmla="*/ 1 h 13"/>
                  <a:gd name="T50" fmla="*/ 0 w 38"/>
                  <a:gd name="T51" fmla="*/ 1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38" h="13">
                    <a:moveTo>
                      <a:pt x="0" y="1"/>
                    </a:moveTo>
                    <a:lnTo>
                      <a:pt x="3" y="6"/>
                    </a:lnTo>
                    <a:lnTo>
                      <a:pt x="3" y="6"/>
                    </a:lnTo>
                    <a:lnTo>
                      <a:pt x="5" y="13"/>
                    </a:lnTo>
                    <a:lnTo>
                      <a:pt x="32" y="11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4" y="9"/>
                    </a:lnTo>
                    <a:lnTo>
                      <a:pt x="35" y="8"/>
                    </a:lnTo>
                    <a:lnTo>
                      <a:pt x="36" y="6"/>
                    </a:lnTo>
                    <a:lnTo>
                      <a:pt x="37" y="5"/>
                    </a:lnTo>
                    <a:lnTo>
                      <a:pt x="38" y="4"/>
                    </a:lnTo>
                    <a:lnTo>
                      <a:pt x="34" y="4"/>
                    </a:lnTo>
                    <a:lnTo>
                      <a:pt x="29" y="3"/>
                    </a:lnTo>
                    <a:lnTo>
                      <a:pt x="24" y="3"/>
                    </a:lnTo>
                    <a:lnTo>
                      <a:pt x="20" y="1"/>
                    </a:lnTo>
                    <a:lnTo>
                      <a:pt x="14" y="1"/>
                    </a:lnTo>
                    <a:lnTo>
                      <a:pt x="9" y="1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1" name="Freeform 211"/>
              <p:cNvSpPr>
                <a:spLocks/>
              </p:cNvSpPr>
              <p:nvPr/>
            </p:nvSpPr>
            <p:spPr bwMode="auto">
              <a:xfrm>
                <a:off x="3032" y="2335"/>
                <a:ext cx="21" cy="23"/>
              </a:xfrm>
              <a:custGeom>
                <a:avLst/>
                <a:gdLst>
                  <a:gd name="T0" fmla="*/ 0 w 43"/>
                  <a:gd name="T1" fmla="*/ 39 h 46"/>
                  <a:gd name="T2" fmla="*/ 0 w 43"/>
                  <a:gd name="T3" fmla="*/ 40 h 46"/>
                  <a:gd name="T4" fmla="*/ 0 w 43"/>
                  <a:gd name="T5" fmla="*/ 42 h 46"/>
                  <a:gd name="T6" fmla="*/ 0 w 43"/>
                  <a:gd name="T7" fmla="*/ 43 h 46"/>
                  <a:gd name="T8" fmla="*/ 0 w 43"/>
                  <a:gd name="T9" fmla="*/ 46 h 46"/>
                  <a:gd name="T10" fmla="*/ 9 w 43"/>
                  <a:gd name="T11" fmla="*/ 41 h 46"/>
                  <a:gd name="T12" fmla="*/ 19 w 43"/>
                  <a:gd name="T13" fmla="*/ 32 h 46"/>
                  <a:gd name="T14" fmla="*/ 28 w 43"/>
                  <a:gd name="T15" fmla="*/ 21 h 46"/>
                  <a:gd name="T16" fmla="*/ 36 w 43"/>
                  <a:gd name="T17" fmla="*/ 11 h 46"/>
                  <a:gd name="T18" fmla="*/ 43 w 43"/>
                  <a:gd name="T19" fmla="*/ 0 h 46"/>
                  <a:gd name="T20" fmla="*/ 37 w 43"/>
                  <a:gd name="T21" fmla="*/ 4 h 46"/>
                  <a:gd name="T22" fmla="*/ 32 w 43"/>
                  <a:gd name="T23" fmla="*/ 10 h 46"/>
                  <a:gd name="T24" fmla="*/ 27 w 43"/>
                  <a:gd name="T25" fmla="*/ 14 h 46"/>
                  <a:gd name="T26" fmla="*/ 22 w 43"/>
                  <a:gd name="T27" fmla="*/ 19 h 46"/>
                  <a:gd name="T28" fmla="*/ 16 w 43"/>
                  <a:gd name="T29" fmla="*/ 25 h 46"/>
                  <a:gd name="T30" fmla="*/ 12 w 43"/>
                  <a:gd name="T31" fmla="*/ 29 h 46"/>
                  <a:gd name="T32" fmla="*/ 6 w 43"/>
                  <a:gd name="T33" fmla="*/ 34 h 46"/>
                  <a:gd name="T34" fmla="*/ 0 w 43"/>
                  <a:gd name="T35" fmla="*/ 39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3" h="46">
                    <a:moveTo>
                      <a:pt x="0" y="39"/>
                    </a:moveTo>
                    <a:lnTo>
                      <a:pt x="0" y="40"/>
                    </a:lnTo>
                    <a:lnTo>
                      <a:pt x="0" y="42"/>
                    </a:lnTo>
                    <a:lnTo>
                      <a:pt x="0" y="43"/>
                    </a:lnTo>
                    <a:lnTo>
                      <a:pt x="0" y="46"/>
                    </a:lnTo>
                    <a:lnTo>
                      <a:pt x="9" y="41"/>
                    </a:lnTo>
                    <a:lnTo>
                      <a:pt x="19" y="32"/>
                    </a:lnTo>
                    <a:lnTo>
                      <a:pt x="28" y="21"/>
                    </a:lnTo>
                    <a:lnTo>
                      <a:pt x="36" y="11"/>
                    </a:lnTo>
                    <a:lnTo>
                      <a:pt x="43" y="0"/>
                    </a:lnTo>
                    <a:lnTo>
                      <a:pt x="37" y="4"/>
                    </a:lnTo>
                    <a:lnTo>
                      <a:pt x="32" y="10"/>
                    </a:lnTo>
                    <a:lnTo>
                      <a:pt x="27" y="14"/>
                    </a:lnTo>
                    <a:lnTo>
                      <a:pt x="22" y="19"/>
                    </a:lnTo>
                    <a:lnTo>
                      <a:pt x="16" y="25"/>
                    </a:lnTo>
                    <a:lnTo>
                      <a:pt x="12" y="29"/>
                    </a:lnTo>
                    <a:lnTo>
                      <a:pt x="6" y="34"/>
                    </a:lnTo>
                    <a:lnTo>
                      <a:pt x="0" y="39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2" name="Freeform 212"/>
              <p:cNvSpPr>
                <a:spLocks/>
              </p:cNvSpPr>
              <p:nvPr/>
            </p:nvSpPr>
            <p:spPr bwMode="auto">
              <a:xfrm>
                <a:off x="3068" y="2290"/>
                <a:ext cx="22" cy="44"/>
              </a:xfrm>
              <a:custGeom>
                <a:avLst/>
                <a:gdLst>
                  <a:gd name="T0" fmla="*/ 18 w 44"/>
                  <a:gd name="T1" fmla="*/ 48 h 87"/>
                  <a:gd name="T2" fmla="*/ 12 w 44"/>
                  <a:gd name="T3" fmla="*/ 55 h 87"/>
                  <a:gd name="T4" fmla="*/ 9 w 44"/>
                  <a:gd name="T5" fmla="*/ 63 h 87"/>
                  <a:gd name="T6" fmla="*/ 6 w 44"/>
                  <a:gd name="T7" fmla="*/ 71 h 87"/>
                  <a:gd name="T8" fmla="*/ 2 w 44"/>
                  <a:gd name="T9" fmla="*/ 76 h 87"/>
                  <a:gd name="T10" fmla="*/ 1 w 44"/>
                  <a:gd name="T11" fmla="*/ 81 h 87"/>
                  <a:gd name="T12" fmla="*/ 1 w 44"/>
                  <a:gd name="T13" fmla="*/ 81 h 87"/>
                  <a:gd name="T14" fmla="*/ 0 w 44"/>
                  <a:gd name="T15" fmla="*/ 87 h 87"/>
                  <a:gd name="T16" fmla="*/ 6 w 44"/>
                  <a:gd name="T17" fmla="*/ 83 h 87"/>
                  <a:gd name="T18" fmla="*/ 13 w 44"/>
                  <a:gd name="T19" fmla="*/ 77 h 87"/>
                  <a:gd name="T20" fmla="*/ 21 w 44"/>
                  <a:gd name="T21" fmla="*/ 71 h 87"/>
                  <a:gd name="T22" fmla="*/ 27 w 44"/>
                  <a:gd name="T23" fmla="*/ 64 h 87"/>
                  <a:gd name="T24" fmla="*/ 33 w 44"/>
                  <a:gd name="T25" fmla="*/ 58 h 87"/>
                  <a:gd name="T26" fmla="*/ 38 w 44"/>
                  <a:gd name="T27" fmla="*/ 51 h 87"/>
                  <a:gd name="T28" fmla="*/ 41 w 44"/>
                  <a:gd name="T29" fmla="*/ 45 h 87"/>
                  <a:gd name="T30" fmla="*/ 43 w 44"/>
                  <a:gd name="T31" fmla="*/ 39 h 87"/>
                  <a:gd name="T32" fmla="*/ 43 w 44"/>
                  <a:gd name="T33" fmla="*/ 36 h 87"/>
                  <a:gd name="T34" fmla="*/ 44 w 44"/>
                  <a:gd name="T35" fmla="*/ 35 h 87"/>
                  <a:gd name="T36" fmla="*/ 44 w 44"/>
                  <a:gd name="T37" fmla="*/ 33 h 87"/>
                  <a:gd name="T38" fmla="*/ 44 w 44"/>
                  <a:gd name="T39" fmla="*/ 32 h 87"/>
                  <a:gd name="T40" fmla="*/ 44 w 44"/>
                  <a:gd name="T41" fmla="*/ 32 h 87"/>
                  <a:gd name="T42" fmla="*/ 44 w 44"/>
                  <a:gd name="T43" fmla="*/ 32 h 87"/>
                  <a:gd name="T44" fmla="*/ 44 w 44"/>
                  <a:gd name="T45" fmla="*/ 32 h 87"/>
                  <a:gd name="T46" fmla="*/ 44 w 44"/>
                  <a:gd name="T47" fmla="*/ 32 h 87"/>
                  <a:gd name="T48" fmla="*/ 44 w 44"/>
                  <a:gd name="T49" fmla="*/ 31 h 87"/>
                  <a:gd name="T50" fmla="*/ 44 w 44"/>
                  <a:gd name="T51" fmla="*/ 31 h 87"/>
                  <a:gd name="T52" fmla="*/ 44 w 44"/>
                  <a:gd name="T53" fmla="*/ 30 h 87"/>
                  <a:gd name="T54" fmla="*/ 44 w 44"/>
                  <a:gd name="T55" fmla="*/ 30 h 87"/>
                  <a:gd name="T56" fmla="*/ 44 w 44"/>
                  <a:gd name="T57" fmla="*/ 28 h 87"/>
                  <a:gd name="T58" fmla="*/ 44 w 44"/>
                  <a:gd name="T59" fmla="*/ 28 h 87"/>
                  <a:gd name="T60" fmla="*/ 43 w 44"/>
                  <a:gd name="T61" fmla="*/ 21 h 87"/>
                  <a:gd name="T62" fmla="*/ 43 w 44"/>
                  <a:gd name="T63" fmla="*/ 13 h 87"/>
                  <a:gd name="T64" fmla="*/ 42 w 44"/>
                  <a:gd name="T65" fmla="*/ 6 h 87"/>
                  <a:gd name="T66" fmla="*/ 41 w 44"/>
                  <a:gd name="T67" fmla="*/ 0 h 87"/>
                  <a:gd name="T68" fmla="*/ 36 w 44"/>
                  <a:gd name="T69" fmla="*/ 6 h 87"/>
                  <a:gd name="T70" fmla="*/ 32 w 44"/>
                  <a:gd name="T71" fmla="*/ 13 h 87"/>
                  <a:gd name="T72" fmla="*/ 26 w 44"/>
                  <a:gd name="T73" fmla="*/ 21 h 87"/>
                  <a:gd name="T74" fmla="*/ 21 w 44"/>
                  <a:gd name="T75" fmla="*/ 28 h 87"/>
                  <a:gd name="T76" fmla="*/ 20 w 44"/>
                  <a:gd name="T77" fmla="*/ 33 h 87"/>
                  <a:gd name="T78" fmla="*/ 19 w 44"/>
                  <a:gd name="T79" fmla="*/ 39 h 87"/>
                  <a:gd name="T80" fmla="*/ 18 w 44"/>
                  <a:gd name="T81" fmla="*/ 43 h 87"/>
                  <a:gd name="T82" fmla="*/ 18 w 44"/>
                  <a:gd name="T83" fmla="*/ 48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4" h="87">
                    <a:moveTo>
                      <a:pt x="18" y="48"/>
                    </a:moveTo>
                    <a:lnTo>
                      <a:pt x="12" y="55"/>
                    </a:lnTo>
                    <a:lnTo>
                      <a:pt x="9" y="63"/>
                    </a:lnTo>
                    <a:lnTo>
                      <a:pt x="6" y="71"/>
                    </a:lnTo>
                    <a:lnTo>
                      <a:pt x="2" y="76"/>
                    </a:lnTo>
                    <a:lnTo>
                      <a:pt x="1" y="81"/>
                    </a:lnTo>
                    <a:lnTo>
                      <a:pt x="1" y="81"/>
                    </a:lnTo>
                    <a:lnTo>
                      <a:pt x="0" y="87"/>
                    </a:lnTo>
                    <a:lnTo>
                      <a:pt x="6" y="83"/>
                    </a:lnTo>
                    <a:lnTo>
                      <a:pt x="13" y="77"/>
                    </a:lnTo>
                    <a:lnTo>
                      <a:pt x="21" y="71"/>
                    </a:lnTo>
                    <a:lnTo>
                      <a:pt x="27" y="64"/>
                    </a:lnTo>
                    <a:lnTo>
                      <a:pt x="33" y="58"/>
                    </a:lnTo>
                    <a:lnTo>
                      <a:pt x="38" y="51"/>
                    </a:lnTo>
                    <a:lnTo>
                      <a:pt x="41" y="45"/>
                    </a:lnTo>
                    <a:lnTo>
                      <a:pt x="43" y="39"/>
                    </a:lnTo>
                    <a:lnTo>
                      <a:pt x="43" y="36"/>
                    </a:lnTo>
                    <a:lnTo>
                      <a:pt x="44" y="35"/>
                    </a:lnTo>
                    <a:lnTo>
                      <a:pt x="44" y="33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2"/>
                    </a:lnTo>
                    <a:lnTo>
                      <a:pt x="44" y="31"/>
                    </a:lnTo>
                    <a:lnTo>
                      <a:pt x="44" y="31"/>
                    </a:lnTo>
                    <a:lnTo>
                      <a:pt x="44" y="30"/>
                    </a:lnTo>
                    <a:lnTo>
                      <a:pt x="44" y="30"/>
                    </a:lnTo>
                    <a:lnTo>
                      <a:pt x="44" y="28"/>
                    </a:lnTo>
                    <a:lnTo>
                      <a:pt x="44" y="28"/>
                    </a:lnTo>
                    <a:lnTo>
                      <a:pt x="43" y="21"/>
                    </a:lnTo>
                    <a:lnTo>
                      <a:pt x="43" y="13"/>
                    </a:lnTo>
                    <a:lnTo>
                      <a:pt x="42" y="6"/>
                    </a:lnTo>
                    <a:lnTo>
                      <a:pt x="41" y="0"/>
                    </a:lnTo>
                    <a:lnTo>
                      <a:pt x="36" y="6"/>
                    </a:lnTo>
                    <a:lnTo>
                      <a:pt x="32" y="13"/>
                    </a:lnTo>
                    <a:lnTo>
                      <a:pt x="26" y="21"/>
                    </a:lnTo>
                    <a:lnTo>
                      <a:pt x="21" y="28"/>
                    </a:lnTo>
                    <a:lnTo>
                      <a:pt x="20" y="33"/>
                    </a:lnTo>
                    <a:lnTo>
                      <a:pt x="19" y="39"/>
                    </a:lnTo>
                    <a:lnTo>
                      <a:pt x="18" y="43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rgbClr val="D647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87" name="Freeform 214"/>
            <p:cNvSpPr>
              <a:spLocks/>
            </p:cNvSpPr>
            <p:nvPr/>
          </p:nvSpPr>
          <p:spPr bwMode="auto">
            <a:xfrm>
              <a:off x="3097" y="2256"/>
              <a:ext cx="9" cy="29"/>
            </a:xfrm>
            <a:custGeom>
              <a:avLst/>
              <a:gdLst>
                <a:gd name="T0" fmla="*/ 13 w 18"/>
                <a:gd name="T1" fmla="*/ 56 h 56"/>
                <a:gd name="T2" fmla="*/ 15 w 18"/>
                <a:gd name="T3" fmla="*/ 42 h 56"/>
                <a:gd name="T4" fmla="*/ 18 w 18"/>
                <a:gd name="T5" fmla="*/ 28 h 56"/>
                <a:gd name="T6" fmla="*/ 18 w 18"/>
                <a:gd name="T7" fmla="*/ 13 h 56"/>
                <a:gd name="T8" fmla="*/ 18 w 18"/>
                <a:gd name="T9" fmla="*/ 0 h 56"/>
                <a:gd name="T10" fmla="*/ 13 w 18"/>
                <a:gd name="T11" fmla="*/ 9 h 56"/>
                <a:gd name="T12" fmla="*/ 10 w 18"/>
                <a:gd name="T13" fmla="*/ 17 h 56"/>
                <a:gd name="T14" fmla="*/ 5 w 18"/>
                <a:gd name="T15" fmla="*/ 26 h 56"/>
                <a:gd name="T16" fmla="*/ 0 w 18"/>
                <a:gd name="T17" fmla="*/ 35 h 56"/>
                <a:gd name="T18" fmla="*/ 3 w 18"/>
                <a:gd name="T19" fmla="*/ 40 h 56"/>
                <a:gd name="T20" fmla="*/ 5 w 18"/>
                <a:gd name="T21" fmla="*/ 47 h 56"/>
                <a:gd name="T22" fmla="*/ 8 w 18"/>
                <a:gd name="T23" fmla="*/ 53 h 56"/>
                <a:gd name="T24" fmla="*/ 13 w 18"/>
                <a:gd name="T2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56">
                  <a:moveTo>
                    <a:pt x="13" y="56"/>
                  </a:moveTo>
                  <a:lnTo>
                    <a:pt x="15" y="42"/>
                  </a:lnTo>
                  <a:lnTo>
                    <a:pt x="18" y="28"/>
                  </a:lnTo>
                  <a:lnTo>
                    <a:pt x="18" y="13"/>
                  </a:lnTo>
                  <a:lnTo>
                    <a:pt x="18" y="0"/>
                  </a:lnTo>
                  <a:lnTo>
                    <a:pt x="13" y="9"/>
                  </a:lnTo>
                  <a:lnTo>
                    <a:pt x="10" y="17"/>
                  </a:lnTo>
                  <a:lnTo>
                    <a:pt x="5" y="26"/>
                  </a:lnTo>
                  <a:lnTo>
                    <a:pt x="0" y="35"/>
                  </a:lnTo>
                  <a:lnTo>
                    <a:pt x="3" y="40"/>
                  </a:lnTo>
                  <a:lnTo>
                    <a:pt x="5" y="47"/>
                  </a:lnTo>
                  <a:lnTo>
                    <a:pt x="8" y="53"/>
                  </a:lnTo>
                  <a:lnTo>
                    <a:pt x="13" y="56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Freeform 215"/>
            <p:cNvSpPr>
              <a:spLocks/>
            </p:cNvSpPr>
            <p:nvPr/>
          </p:nvSpPr>
          <p:spPr bwMode="auto">
            <a:xfrm>
              <a:off x="2771" y="2392"/>
              <a:ext cx="11" cy="7"/>
            </a:xfrm>
            <a:custGeom>
              <a:avLst/>
              <a:gdLst>
                <a:gd name="T0" fmla="*/ 1 w 22"/>
                <a:gd name="T1" fmla="*/ 4 h 12"/>
                <a:gd name="T2" fmla="*/ 1 w 22"/>
                <a:gd name="T3" fmla="*/ 4 h 12"/>
                <a:gd name="T4" fmla="*/ 1 w 22"/>
                <a:gd name="T5" fmla="*/ 7 h 12"/>
                <a:gd name="T6" fmla="*/ 2 w 22"/>
                <a:gd name="T7" fmla="*/ 8 h 12"/>
                <a:gd name="T8" fmla="*/ 2 w 22"/>
                <a:gd name="T9" fmla="*/ 10 h 12"/>
                <a:gd name="T10" fmla="*/ 2 w 22"/>
                <a:gd name="T11" fmla="*/ 12 h 12"/>
                <a:gd name="T12" fmla="*/ 19 w 22"/>
                <a:gd name="T13" fmla="*/ 12 h 12"/>
                <a:gd name="T14" fmla="*/ 19 w 22"/>
                <a:gd name="T15" fmla="*/ 12 h 12"/>
                <a:gd name="T16" fmla="*/ 19 w 22"/>
                <a:gd name="T17" fmla="*/ 11 h 12"/>
                <a:gd name="T18" fmla="*/ 19 w 22"/>
                <a:gd name="T19" fmla="*/ 11 h 12"/>
                <a:gd name="T20" fmla="*/ 20 w 22"/>
                <a:gd name="T21" fmla="*/ 11 h 12"/>
                <a:gd name="T22" fmla="*/ 20 w 22"/>
                <a:gd name="T23" fmla="*/ 11 h 12"/>
                <a:gd name="T24" fmla="*/ 20 w 22"/>
                <a:gd name="T25" fmla="*/ 10 h 12"/>
                <a:gd name="T26" fmla="*/ 21 w 22"/>
                <a:gd name="T27" fmla="*/ 9 h 12"/>
                <a:gd name="T28" fmla="*/ 21 w 22"/>
                <a:gd name="T29" fmla="*/ 9 h 12"/>
                <a:gd name="T30" fmla="*/ 22 w 22"/>
                <a:gd name="T31" fmla="*/ 8 h 12"/>
                <a:gd name="T32" fmla="*/ 16 w 22"/>
                <a:gd name="T33" fmla="*/ 5 h 12"/>
                <a:gd name="T34" fmla="*/ 10 w 22"/>
                <a:gd name="T35" fmla="*/ 3 h 12"/>
                <a:gd name="T36" fmla="*/ 6 w 22"/>
                <a:gd name="T37" fmla="*/ 2 h 12"/>
                <a:gd name="T38" fmla="*/ 0 w 22"/>
                <a:gd name="T39" fmla="*/ 0 h 12"/>
                <a:gd name="T40" fmla="*/ 0 w 22"/>
                <a:gd name="T41" fmla="*/ 1 h 12"/>
                <a:gd name="T42" fmla="*/ 0 w 22"/>
                <a:gd name="T43" fmla="*/ 2 h 12"/>
                <a:gd name="T44" fmla="*/ 0 w 22"/>
                <a:gd name="T45" fmla="*/ 3 h 12"/>
                <a:gd name="T46" fmla="*/ 1 w 22"/>
                <a:gd name="T47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2" h="12">
                  <a:moveTo>
                    <a:pt x="1" y="4"/>
                  </a:moveTo>
                  <a:lnTo>
                    <a:pt x="1" y="4"/>
                  </a:lnTo>
                  <a:lnTo>
                    <a:pt x="1" y="7"/>
                  </a:lnTo>
                  <a:lnTo>
                    <a:pt x="2" y="8"/>
                  </a:lnTo>
                  <a:lnTo>
                    <a:pt x="2" y="10"/>
                  </a:lnTo>
                  <a:lnTo>
                    <a:pt x="2" y="12"/>
                  </a:lnTo>
                  <a:lnTo>
                    <a:pt x="19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9" y="11"/>
                  </a:lnTo>
                  <a:lnTo>
                    <a:pt x="20" y="11"/>
                  </a:lnTo>
                  <a:lnTo>
                    <a:pt x="20" y="11"/>
                  </a:lnTo>
                  <a:lnTo>
                    <a:pt x="20" y="10"/>
                  </a:lnTo>
                  <a:lnTo>
                    <a:pt x="21" y="9"/>
                  </a:lnTo>
                  <a:lnTo>
                    <a:pt x="21" y="9"/>
                  </a:lnTo>
                  <a:lnTo>
                    <a:pt x="22" y="8"/>
                  </a:lnTo>
                  <a:lnTo>
                    <a:pt x="16" y="5"/>
                  </a:lnTo>
                  <a:lnTo>
                    <a:pt x="10" y="3"/>
                  </a:lnTo>
                  <a:lnTo>
                    <a:pt x="6" y="2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216"/>
            <p:cNvSpPr>
              <a:spLocks/>
            </p:cNvSpPr>
            <p:nvPr/>
          </p:nvSpPr>
          <p:spPr bwMode="auto">
            <a:xfrm>
              <a:off x="2865" y="1885"/>
              <a:ext cx="22" cy="16"/>
            </a:xfrm>
            <a:custGeom>
              <a:avLst/>
              <a:gdLst>
                <a:gd name="T0" fmla="*/ 31 w 44"/>
                <a:gd name="T1" fmla="*/ 32 h 32"/>
                <a:gd name="T2" fmla="*/ 33 w 44"/>
                <a:gd name="T3" fmla="*/ 24 h 32"/>
                <a:gd name="T4" fmla="*/ 37 w 44"/>
                <a:gd name="T5" fmla="*/ 16 h 32"/>
                <a:gd name="T6" fmla="*/ 39 w 44"/>
                <a:gd name="T7" fmla="*/ 9 h 32"/>
                <a:gd name="T8" fmla="*/ 42 w 44"/>
                <a:gd name="T9" fmla="*/ 3 h 32"/>
                <a:gd name="T10" fmla="*/ 43 w 44"/>
                <a:gd name="T11" fmla="*/ 3 h 32"/>
                <a:gd name="T12" fmla="*/ 43 w 44"/>
                <a:gd name="T13" fmla="*/ 2 h 32"/>
                <a:gd name="T14" fmla="*/ 43 w 44"/>
                <a:gd name="T15" fmla="*/ 1 h 32"/>
                <a:gd name="T16" fmla="*/ 43 w 44"/>
                <a:gd name="T17" fmla="*/ 1 h 32"/>
                <a:gd name="T18" fmla="*/ 44 w 44"/>
                <a:gd name="T19" fmla="*/ 0 h 32"/>
                <a:gd name="T20" fmla="*/ 40 w 44"/>
                <a:gd name="T21" fmla="*/ 0 h 32"/>
                <a:gd name="T22" fmla="*/ 37 w 44"/>
                <a:gd name="T23" fmla="*/ 0 h 32"/>
                <a:gd name="T24" fmla="*/ 33 w 44"/>
                <a:gd name="T25" fmla="*/ 0 h 32"/>
                <a:gd name="T26" fmla="*/ 30 w 44"/>
                <a:gd name="T27" fmla="*/ 0 h 32"/>
                <a:gd name="T28" fmla="*/ 29 w 44"/>
                <a:gd name="T29" fmla="*/ 0 h 32"/>
                <a:gd name="T30" fmla="*/ 29 w 44"/>
                <a:gd name="T31" fmla="*/ 1 h 32"/>
                <a:gd name="T32" fmla="*/ 28 w 44"/>
                <a:gd name="T33" fmla="*/ 1 h 32"/>
                <a:gd name="T34" fmla="*/ 27 w 44"/>
                <a:gd name="T35" fmla="*/ 2 h 32"/>
                <a:gd name="T36" fmla="*/ 27 w 44"/>
                <a:gd name="T37" fmla="*/ 2 h 32"/>
                <a:gd name="T38" fmla="*/ 18 w 44"/>
                <a:gd name="T39" fmla="*/ 9 h 32"/>
                <a:gd name="T40" fmla="*/ 12 w 44"/>
                <a:gd name="T41" fmla="*/ 16 h 32"/>
                <a:gd name="T42" fmla="*/ 6 w 44"/>
                <a:gd name="T43" fmla="*/ 23 h 32"/>
                <a:gd name="T44" fmla="*/ 0 w 44"/>
                <a:gd name="T45" fmla="*/ 31 h 32"/>
                <a:gd name="T46" fmla="*/ 2 w 44"/>
                <a:gd name="T47" fmla="*/ 31 h 32"/>
                <a:gd name="T48" fmla="*/ 6 w 44"/>
                <a:gd name="T49" fmla="*/ 31 h 32"/>
                <a:gd name="T50" fmla="*/ 8 w 44"/>
                <a:gd name="T51" fmla="*/ 31 h 32"/>
                <a:gd name="T52" fmla="*/ 10 w 44"/>
                <a:gd name="T53" fmla="*/ 31 h 32"/>
                <a:gd name="T54" fmla="*/ 16 w 44"/>
                <a:gd name="T55" fmla="*/ 31 h 32"/>
                <a:gd name="T56" fmla="*/ 21 w 44"/>
                <a:gd name="T57" fmla="*/ 31 h 32"/>
                <a:gd name="T58" fmla="*/ 27 w 44"/>
                <a:gd name="T59" fmla="*/ 31 h 32"/>
                <a:gd name="T60" fmla="*/ 31 w 44"/>
                <a:gd name="T61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4" h="32">
                  <a:moveTo>
                    <a:pt x="31" y="32"/>
                  </a:moveTo>
                  <a:lnTo>
                    <a:pt x="33" y="24"/>
                  </a:lnTo>
                  <a:lnTo>
                    <a:pt x="37" y="16"/>
                  </a:lnTo>
                  <a:lnTo>
                    <a:pt x="39" y="9"/>
                  </a:lnTo>
                  <a:lnTo>
                    <a:pt x="42" y="3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37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8" y="1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18" y="9"/>
                  </a:lnTo>
                  <a:lnTo>
                    <a:pt x="12" y="16"/>
                  </a:lnTo>
                  <a:lnTo>
                    <a:pt x="6" y="23"/>
                  </a:lnTo>
                  <a:lnTo>
                    <a:pt x="0" y="31"/>
                  </a:lnTo>
                  <a:lnTo>
                    <a:pt x="2" y="31"/>
                  </a:lnTo>
                  <a:lnTo>
                    <a:pt x="6" y="31"/>
                  </a:lnTo>
                  <a:lnTo>
                    <a:pt x="8" y="31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7" y="31"/>
                  </a:lnTo>
                  <a:lnTo>
                    <a:pt x="31" y="32"/>
                  </a:lnTo>
                  <a:close/>
                </a:path>
              </a:pathLst>
            </a:custGeom>
            <a:solidFill>
              <a:srgbClr val="D647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Freeform 217"/>
            <p:cNvSpPr>
              <a:spLocks/>
            </p:cNvSpPr>
            <p:nvPr/>
          </p:nvSpPr>
          <p:spPr bwMode="auto">
            <a:xfrm>
              <a:off x="2832" y="2393"/>
              <a:ext cx="31" cy="18"/>
            </a:xfrm>
            <a:custGeom>
              <a:avLst/>
              <a:gdLst>
                <a:gd name="T0" fmla="*/ 9 w 62"/>
                <a:gd name="T1" fmla="*/ 7 h 36"/>
                <a:gd name="T2" fmla="*/ 7 w 62"/>
                <a:gd name="T3" fmla="*/ 14 h 36"/>
                <a:gd name="T4" fmla="*/ 4 w 62"/>
                <a:gd name="T5" fmla="*/ 20 h 36"/>
                <a:gd name="T6" fmla="*/ 1 w 62"/>
                <a:gd name="T7" fmla="*/ 25 h 36"/>
                <a:gd name="T8" fmla="*/ 0 w 62"/>
                <a:gd name="T9" fmla="*/ 32 h 36"/>
                <a:gd name="T10" fmla="*/ 5 w 62"/>
                <a:gd name="T11" fmla="*/ 32 h 36"/>
                <a:gd name="T12" fmla="*/ 9 w 62"/>
                <a:gd name="T13" fmla="*/ 33 h 36"/>
                <a:gd name="T14" fmla="*/ 14 w 62"/>
                <a:gd name="T15" fmla="*/ 33 h 36"/>
                <a:gd name="T16" fmla="*/ 20 w 62"/>
                <a:gd name="T17" fmla="*/ 33 h 36"/>
                <a:gd name="T18" fmla="*/ 24 w 62"/>
                <a:gd name="T19" fmla="*/ 35 h 36"/>
                <a:gd name="T20" fmla="*/ 29 w 62"/>
                <a:gd name="T21" fmla="*/ 35 h 36"/>
                <a:gd name="T22" fmla="*/ 34 w 62"/>
                <a:gd name="T23" fmla="*/ 36 h 36"/>
                <a:gd name="T24" fmla="*/ 38 w 62"/>
                <a:gd name="T25" fmla="*/ 36 h 36"/>
                <a:gd name="T26" fmla="*/ 44 w 62"/>
                <a:gd name="T27" fmla="*/ 30 h 36"/>
                <a:gd name="T28" fmla="*/ 50 w 62"/>
                <a:gd name="T29" fmla="*/ 23 h 36"/>
                <a:gd name="T30" fmla="*/ 54 w 62"/>
                <a:gd name="T31" fmla="*/ 17 h 36"/>
                <a:gd name="T32" fmla="*/ 59 w 62"/>
                <a:gd name="T33" fmla="*/ 11 h 36"/>
                <a:gd name="T34" fmla="*/ 58 w 62"/>
                <a:gd name="T35" fmla="*/ 11 h 36"/>
                <a:gd name="T36" fmla="*/ 59 w 62"/>
                <a:gd name="T37" fmla="*/ 9 h 36"/>
                <a:gd name="T38" fmla="*/ 60 w 62"/>
                <a:gd name="T39" fmla="*/ 8 h 36"/>
                <a:gd name="T40" fmla="*/ 61 w 62"/>
                <a:gd name="T41" fmla="*/ 6 h 36"/>
                <a:gd name="T42" fmla="*/ 62 w 62"/>
                <a:gd name="T43" fmla="*/ 5 h 36"/>
                <a:gd name="T44" fmla="*/ 56 w 62"/>
                <a:gd name="T45" fmla="*/ 5 h 36"/>
                <a:gd name="T46" fmla="*/ 50 w 62"/>
                <a:gd name="T47" fmla="*/ 5 h 36"/>
                <a:gd name="T48" fmla="*/ 43 w 62"/>
                <a:gd name="T49" fmla="*/ 3 h 36"/>
                <a:gd name="T50" fmla="*/ 37 w 62"/>
                <a:gd name="T51" fmla="*/ 3 h 36"/>
                <a:gd name="T52" fmla="*/ 30 w 62"/>
                <a:gd name="T53" fmla="*/ 2 h 36"/>
                <a:gd name="T54" fmla="*/ 24 w 62"/>
                <a:gd name="T55" fmla="*/ 1 h 36"/>
                <a:gd name="T56" fmla="*/ 18 w 62"/>
                <a:gd name="T57" fmla="*/ 1 h 36"/>
                <a:gd name="T58" fmla="*/ 12 w 62"/>
                <a:gd name="T59" fmla="*/ 0 h 36"/>
                <a:gd name="T60" fmla="*/ 11 w 62"/>
                <a:gd name="T61" fmla="*/ 1 h 36"/>
                <a:gd name="T62" fmla="*/ 11 w 62"/>
                <a:gd name="T63" fmla="*/ 3 h 36"/>
                <a:gd name="T64" fmla="*/ 9 w 62"/>
                <a:gd name="T65" fmla="*/ 5 h 36"/>
                <a:gd name="T66" fmla="*/ 9 w 62"/>
                <a:gd name="T67" fmla="*/ 7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62" h="36">
                  <a:moveTo>
                    <a:pt x="9" y="7"/>
                  </a:moveTo>
                  <a:lnTo>
                    <a:pt x="7" y="14"/>
                  </a:lnTo>
                  <a:lnTo>
                    <a:pt x="4" y="20"/>
                  </a:lnTo>
                  <a:lnTo>
                    <a:pt x="1" y="25"/>
                  </a:lnTo>
                  <a:lnTo>
                    <a:pt x="0" y="32"/>
                  </a:lnTo>
                  <a:lnTo>
                    <a:pt x="5" y="32"/>
                  </a:lnTo>
                  <a:lnTo>
                    <a:pt x="9" y="33"/>
                  </a:lnTo>
                  <a:lnTo>
                    <a:pt x="14" y="33"/>
                  </a:lnTo>
                  <a:lnTo>
                    <a:pt x="20" y="33"/>
                  </a:lnTo>
                  <a:lnTo>
                    <a:pt x="24" y="35"/>
                  </a:lnTo>
                  <a:lnTo>
                    <a:pt x="29" y="35"/>
                  </a:lnTo>
                  <a:lnTo>
                    <a:pt x="34" y="36"/>
                  </a:lnTo>
                  <a:lnTo>
                    <a:pt x="38" y="36"/>
                  </a:lnTo>
                  <a:lnTo>
                    <a:pt x="44" y="30"/>
                  </a:lnTo>
                  <a:lnTo>
                    <a:pt x="50" y="23"/>
                  </a:lnTo>
                  <a:lnTo>
                    <a:pt x="54" y="17"/>
                  </a:lnTo>
                  <a:lnTo>
                    <a:pt x="59" y="11"/>
                  </a:lnTo>
                  <a:lnTo>
                    <a:pt x="58" y="11"/>
                  </a:lnTo>
                  <a:lnTo>
                    <a:pt x="59" y="9"/>
                  </a:lnTo>
                  <a:lnTo>
                    <a:pt x="60" y="8"/>
                  </a:lnTo>
                  <a:lnTo>
                    <a:pt x="61" y="6"/>
                  </a:lnTo>
                  <a:lnTo>
                    <a:pt x="62" y="5"/>
                  </a:lnTo>
                  <a:lnTo>
                    <a:pt x="56" y="5"/>
                  </a:lnTo>
                  <a:lnTo>
                    <a:pt x="50" y="5"/>
                  </a:lnTo>
                  <a:lnTo>
                    <a:pt x="43" y="3"/>
                  </a:lnTo>
                  <a:lnTo>
                    <a:pt x="37" y="3"/>
                  </a:lnTo>
                  <a:lnTo>
                    <a:pt x="30" y="2"/>
                  </a:lnTo>
                  <a:lnTo>
                    <a:pt x="24" y="1"/>
                  </a:lnTo>
                  <a:lnTo>
                    <a:pt x="18" y="1"/>
                  </a:lnTo>
                  <a:lnTo>
                    <a:pt x="12" y="0"/>
                  </a:lnTo>
                  <a:lnTo>
                    <a:pt x="11" y="1"/>
                  </a:lnTo>
                  <a:lnTo>
                    <a:pt x="11" y="3"/>
                  </a:lnTo>
                  <a:lnTo>
                    <a:pt x="9" y="5"/>
                  </a:lnTo>
                  <a:lnTo>
                    <a:pt x="9" y="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218"/>
            <p:cNvSpPr>
              <a:spLocks/>
            </p:cNvSpPr>
            <p:nvPr/>
          </p:nvSpPr>
          <p:spPr bwMode="auto">
            <a:xfrm>
              <a:off x="2974" y="1927"/>
              <a:ext cx="17" cy="20"/>
            </a:xfrm>
            <a:custGeom>
              <a:avLst/>
              <a:gdLst>
                <a:gd name="T0" fmla="*/ 25 w 32"/>
                <a:gd name="T1" fmla="*/ 37 h 41"/>
                <a:gd name="T2" fmla="*/ 25 w 32"/>
                <a:gd name="T3" fmla="*/ 36 h 41"/>
                <a:gd name="T4" fmla="*/ 24 w 32"/>
                <a:gd name="T5" fmla="*/ 36 h 41"/>
                <a:gd name="T6" fmla="*/ 23 w 32"/>
                <a:gd name="T7" fmla="*/ 30 h 41"/>
                <a:gd name="T8" fmla="*/ 25 w 32"/>
                <a:gd name="T9" fmla="*/ 23 h 41"/>
                <a:gd name="T10" fmla="*/ 28 w 32"/>
                <a:gd name="T11" fmla="*/ 17 h 41"/>
                <a:gd name="T12" fmla="*/ 30 w 32"/>
                <a:gd name="T13" fmla="*/ 13 h 41"/>
                <a:gd name="T14" fmla="*/ 32 w 32"/>
                <a:gd name="T15" fmla="*/ 7 h 41"/>
                <a:gd name="T16" fmla="*/ 29 w 32"/>
                <a:gd name="T17" fmla="*/ 5 h 41"/>
                <a:gd name="T18" fmla="*/ 25 w 32"/>
                <a:gd name="T19" fmla="*/ 4 h 41"/>
                <a:gd name="T20" fmla="*/ 22 w 32"/>
                <a:gd name="T21" fmla="*/ 1 h 41"/>
                <a:gd name="T22" fmla="*/ 18 w 32"/>
                <a:gd name="T23" fmla="*/ 0 h 41"/>
                <a:gd name="T24" fmla="*/ 16 w 32"/>
                <a:gd name="T25" fmla="*/ 4 h 41"/>
                <a:gd name="T26" fmla="*/ 13 w 32"/>
                <a:gd name="T27" fmla="*/ 6 h 41"/>
                <a:gd name="T28" fmla="*/ 10 w 32"/>
                <a:gd name="T29" fmla="*/ 7 h 41"/>
                <a:gd name="T30" fmla="*/ 7 w 32"/>
                <a:gd name="T31" fmla="*/ 9 h 41"/>
                <a:gd name="T32" fmla="*/ 6 w 32"/>
                <a:gd name="T33" fmla="*/ 14 h 41"/>
                <a:gd name="T34" fmla="*/ 3 w 32"/>
                <a:gd name="T35" fmla="*/ 17 h 41"/>
                <a:gd name="T36" fmla="*/ 2 w 32"/>
                <a:gd name="T37" fmla="*/ 22 h 41"/>
                <a:gd name="T38" fmla="*/ 0 w 32"/>
                <a:gd name="T39" fmla="*/ 26 h 41"/>
                <a:gd name="T40" fmla="*/ 0 w 32"/>
                <a:gd name="T41" fmla="*/ 26 h 41"/>
                <a:gd name="T42" fmla="*/ 0 w 32"/>
                <a:gd name="T43" fmla="*/ 27 h 41"/>
                <a:gd name="T44" fmla="*/ 0 w 32"/>
                <a:gd name="T45" fmla="*/ 27 h 41"/>
                <a:gd name="T46" fmla="*/ 0 w 32"/>
                <a:gd name="T47" fmla="*/ 27 h 41"/>
                <a:gd name="T48" fmla="*/ 0 w 32"/>
                <a:gd name="T49" fmla="*/ 27 h 41"/>
                <a:gd name="T50" fmla="*/ 6 w 32"/>
                <a:gd name="T51" fmla="*/ 30 h 41"/>
                <a:gd name="T52" fmla="*/ 13 w 32"/>
                <a:gd name="T53" fmla="*/ 34 h 41"/>
                <a:gd name="T54" fmla="*/ 20 w 32"/>
                <a:gd name="T55" fmla="*/ 37 h 41"/>
                <a:gd name="T56" fmla="*/ 25 w 32"/>
                <a:gd name="T57" fmla="*/ 41 h 41"/>
                <a:gd name="T58" fmla="*/ 25 w 32"/>
                <a:gd name="T59" fmla="*/ 3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2" h="41">
                  <a:moveTo>
                    <a:pt x="25" y="37"/>
                  </a:moveTo>
                  <a:lnTo>
                    <a:pt x="25" y="36"/>
                  </a:lnTo>
                  <a:lnTo>
                    <a:pt x="24" y="36"/>
                  </a:lnTo>
                  <a:lnTo>
                    <a:pt x="23" y="30"/>
                  </a:lnTo>
                  <a:lnTo>
                    <a:pt x="25" y="23"/>
                  </a:lnTo>
                  <a:lnTo>
                    <a:pt x="28" y="17"/>
                  </a:lnTo>
                  <a:lnTo>
                    <a:pt x="30" y="13"/>
                  </a:lnTo>
                  <a:lnTo>
                    <a:pt x="32" y="7"/>
                  </a:lnTo>
                  <a:lnTo>
                    <a:pt x="29" y="5"/>
                  </a:lnTo>
                  <a:lnTo>
                    <a:pt x="25" y="4"/>
                  </a:lnTo>
                  <a:lnTo>
                    <a:pt x="22" y="1"/>
                  </a:lnTo>
                  <a:lnTo>
                    <a:pt x="18" y="0"/>
                  </a:lnTo>
                  <a:lnTo>
                    <a:pt x="16" y="4"/>
                  </a:lnTo>
                  <a:lnTo>
                    <a:pt x="13" y="6"/>
                  </a:lnTo>
                  <a:lnTo>
                    <a:pt x="10" y="7"/>
                  </a:lnTo>
                  <a:lnTo>
                    <a:pt x="7" y="9"/>
                  </a:lnTo>
                  <a:lnTo>
                    <a:pt x="6" y="14"/>
                  </a:lnTo>
                  <a:lnTo>
                    <a:pt x="3" y="17"/>
                  </a:lnTo>
                  <a:lnTo>
                    <a:pt x="2" y="22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6" y="30"/>
                  </a:lnTo>
                  <a:lnTo>
                    <a:pt x="13" y="34"/>
                  </a:lnTo>
                  <a:lnTo>
                    <a:pt x="20" y="37"/>
                  </a:lnTo>
                  <a:lnTo>
                    <a:pt x="25" y="41"/>
                  </a:lnTo>
                  <a:lnTo>
                    <a:pt x="25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219"/>
            <p:cNvSpPr>
              <a:spLocks/>
            </p:cNvSpPr>
            <p:nvPr/>
          </p:nvSpPr>
          <p:spPr bwMode="auto">
            <a:xfrm>
              <a:off x="2675" y="2295"/>
              <a:ext cx="11" cy="28"/>
            </a:xfrm>
            <a:custGeom>
              <a:avLst/>
              <a:gdLst>
                <a:gd name="T0" fmla="*/ 1 w 22"/>
                <a:gd name="T1" fmla="*/ 8 h 55"/>
                <a:gd name="T2" fmla="*/ 1 w 22"/>
                <a:gd name="T3" fmla="*/ 7 h 55"/>
                <a:gd name="T4" fmla="*/ 3 w 22"/>
                <a:gd name="T5" fmla="*/ 18 h 55"/>
                <a:gd name="T6" fmla="*/ 6 w 22"/>
                <a:gd name="T7" fmla="*/ 29 h 55"/>
                <a:gd name="T8" fmla="*/ 8 w 22"/>
                <a:gd name="T9" fmla="*/ 39 h 55"/>
                <a:gd name="T10" fmla="*/ 11 w 22"/>
                <a:gd name="T11" fmla="*/ 48 h 55"/>
                <a:gd name="T12" fmla="*/ 16 w 22"/>
                <a:gd name="T13" fmla="*/ 55 h 55"/>
                <a:gd name="T14" fmla="*/ 16 w 22"/>
                <a:gd name="T15" fmla="*/ 32 h 55"/>
                <a:gd name="T16" fmla="*/ 17 w 22"/>
                <a:gd name="T17" fmla="*/ 30 h 55"/>
                <a:gd name="T18" fmla="*/ 18 w 22"/>
                <a:gd name="T19" fmla="*/ 31 h 55"/>
                <a:gd name="T20" fmla="*/ 22 w 22"/>
                <a:gd name="T21" fmla="*/ 29 h 55"/>
                <a:gd name="T22" fmla="*/ 16 w 22"/>
                <a:gd name="T23" fmla="*/ 22 h 55"/>
                <a:gd name="T24" fmla="*/ 10 w 22"/>
                <a:gd name="T25" fmla="*/ 14 h 55"/>
                <a:gd name="T26" fmla="*/ 6 w 22"/>
                <a:gd name="T27" fmla="*/ 7 h 55"/>
                <a:gd name="T28" fmla="*/ 0 w 22"/>
                <a:gd name="T29" fmla="*/ 0 h 55"/>
                <a:gd name="T30" fmla="*/ 0 w 22"/>
                <a:gd name="T31" fmla="*/ 2 h 55"/>
                <a:gd name="T32" fmla="*/ 1 w 22"/>
                <a:gd name="T33" fmla="*/ 3 h 55"/>
                <a:gd name="T34" fmla="*/ 1 w 22"/>
                <a:gd name="T35" fmla="*/ 6 h 55"/>
                <a:gd name="T36" fmla="*/ 1 w 22"/>
                <a:gd name="T37" fmla="*/ 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2" h="55">
                  <a:moveTo>
                    <a:pt x="1" y="8"/>
                  </a:moveTo>
                  <a:lnTo>
                    <a:pt x="1" y="7"/>
                  </a:lnTo>
                  <a:lnTo>
                    <a:pt x="3" y="18"/>
                  </a:lnTo>
                  <a:lnTo>
                    <a:pt x="6" y="29"/>
                  </a:lnTo>
                  <a:lnTo>
                    <a:pt x="8" y="39"/>
                  </a:lnTo>
                  <a:lnTo>
                    <a:pt x="11" y="48"/>
                  </a:lnTo>
                  <a:lnTo>
                    <a:pt x="16" y="55"/>
                  </a:lnTo>
                  <a:lnTo>
                    <a:pt x="16" y="32"/>
                  </a:lnTo>
                  <a:lnTo>
                    <a:pt x="17" y="30"/>
                  </a:lnTo>
                  <a:lnTo>
                    <a:pt x="18" y="31"/>
                  </a:lnTo>
                  <a:lnTo>
                    <a:pt x="22" y="29"/>
                  </a:lnTo>
                  <a:lnTo>
                    <a:pt x="16" y="22"/>
                  </a:lnTo>
                  <a:lnTo>
                    <a:pt x="10" y="14"/>
                  </a:lnTo>
                  <a:lnTo>
                    <a:pt x="6" y="7"/>
                  </a:lnTo>
                  <a:lnTo>
                    <a:pt x="0" y="0"/>
                  </a:lnTo>
                  <a:lnTo>
                    <a:pt x="0" y="2"/>
                  </a:lnTo>
                  <a:lnTo>
                    <a:pt x="1" y="3"/>
                  </a:lnTo>
                  <a:lnTo>
                    <a:pt x="1" y="6"/>
                  </a:lnTo>
                  <a:lnTo>
                    <a:pt x="1" y="8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220"/>
            <p:cNvSpPr>
              <a:spLocks/>
            </p:cNvSpPr>
            <p:nvPr/>
          </p:nvSpPr>
          <p:spPr bwMode="auto">
            <a:xfrm>
              <a:off x="2948" y="1917"/>
              <a:ext cx="23" cy="18"/>
            </a:xfrm>
            <a:custGeom>
              <a:avLst/>
              <a:gdLst>
                <a:gd name="T0" fmla="*/ 30 w 46"/>
                <a:gd name="T1" fmla="*/ 37 h 37"/>
                <a:gd name="T2" fmla="*/ 34 w 46"/>
                <a:gd name="T3" fmla="*/ 30 h 37"/>
                <a:gd name="T4" fmla="*/ 38 w 46"/>
                <a:gd name="T5" fmla="*/ 23 h 37"/>
                <a:gd name="T6" fmla="*/ 41 w 46"/>
                <a:gd name="T7" fmla="*/ 17 h 37"/>
                <a:gd name="T8" fmla="*/ 45 w 46"/>
                <a:gd name="T9" fmla="*/ 10 h 37"/>
                <a:gd name="T10" fmla="*/ 46 w 46"/>
                <a:gd name="T11" fmla="*/ 10 h 37"/>
                <a:gd name="T12" fmla="*/ 46 w 46"/>
                <a:gd name="T13" fmla="*/ 10 h 37"/>
                <a:gd name="T14" fmla="*/ 46 w 46"/>
                <a:gd name="T15" fmla="*/ 10 h 37"/>
                <a:gd name="T16" fmla="*/ 46 w 46"/>
                <a:gd name="T17" fmla="*/ 10 h 37"/>
                <a:gd name="T18" fmla="*/ 46 w 46"/>
                <a:gd name="T19" fmla="*/ 10 h 37"/>
                <a:gd name="T20" fmla="*/ 40 w 46"/>
                <a:gd name="T21" fmla="*/ 7 h 37"/>
                <a:gd name="T22" fmla="*/ 34 w 46"/>
                <a:gd name="T23" fmla="*/ 5 h 37"/>
                <a:gd name="T24" fmla="*/ 28 w 46"/>
                <a:gd name="T25" fmla="*/ 3 h 37"/>
                <a:gd name="T26" fmla="*/ 22 w 46"/>
                <a:gd name="T27" fmla="*/ 0 h 37"/>
                <a:gd name="T28" fmla="*/ 22 w 46"/>
                <a:gd name="T29" fmla="*/ 0 h 37"/>
                <a:gd name="T30" fmla="*/ 22 w 46"/>
                <a:gd name="T31" fmla="*/ 0 h 37"/>
                <a:gd name="T32" fmla="*/ 22 w 46"/>
                <a:gd name="T33" fmla="*/ 0 h 37"/>
                <a:gd name="T34" fmla="*/ 22 w 46"/>
                <a:gd name="T35" fmla="*/ 0 h 37"/>
                <a:gd name="T36" fmla="*/ 22 w 46"/>
                <a:gd name="T37" fmla="*/ 0 h 37"/>
                <a:gd name="T38" fmla="*/ 17 w 46"/>
                <a:gd name="T39" fmla="*/ 6 h 37"/>
                <a:gd name="T40" fmla="*/ 14 w 46"/>
                <a:gd name="T41" fmla="*/ 11 h 37"/>
                <a:gd name="T42" fmla="*/ 9 w 46"/>
                <a:gd name="T43" fmla="*/ 17 h 37"/>
                <a:gd name="T44" fmla="*/ 5 w 46"/>
                <a:gd name="T45" fmla="*/ 21 h 37"/>
                <a:gd name="T46" fmla="*/ 3 w 46"/>
                <a:gd name="T47" fmla="*/ 22 h 37"/>
                <a:gd name="T48" fmla="*/ 3 w 46"/>
                <a:gd name="T49" fmla="*/ 23 h 37"/>
                <a:gd name="T50" fmla="*/ 2 w 46"/>
                <a:gd name="T51" fmla="*/ 25 h 37"/>
                <a:gd name="T52" fmla="*/ 1 w 46"/>
                <a:gd name="T53" fmla="*/ 25 h 37"/>
                <a:gd name="T54" fmla="*/ 1 w 46"/>
                <a:gd name="T55" fmla="*/ 26 h 37"/>
                <a:gd name="T56" fmla="*/ 1 w 46"/>
                <a:gd name="T57" fmla="*/ 26 h 37"/>
                <a:gd name="T58" fmla="*/ 0 w 46"/>
                <a:gd name="T59" fmla="*/ 26 h 37"/>
                <a:gd name="T60" fmla="*/ 0 w 46"/>
                <a:gd name="T61" fmla="*/ 27 h 37"/>
                <a:gd name="T62" fmla="*/ 8 w 46"/>
                <a:gd name="T63" fmla="*/ 29 h 37"/>
                <a:gd name="T64" fmla="*/ 15 w 46"/>
                <a:gd name="T65" fmla="*/ 32 h 37"/>
                <a:gd name="T66" fmla="*/ 22 w 46"/>
                <a:gd name="T67" fmla="*/ 35 h 37"/>
                <a:gd name="T68" fmla="*/ 30 w 46"/>
                <a:gd name="T69" fmla="*/ 37 h 37"/>
                <a:gd name="T70" fmla="*/ 30 w 46"/>
                <a:gd name="T71" fmla="*/ 37 h 37"/>
                <a:gd name="T72" fmla="*/ 30 w 46"/>
                <a:gd name="T73" fmla="*/ 37 h 37"/>
                <a:gd name="T74" fmla="*/ 30 w 46"/>
                <a:gd name="T75" fmla="*/ 37 h 37"/>
                <a:gd name="T76" fmla="*/ 30 w 46"/>
                <a:gd name="T77" fmla="*/ 3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6" h="37">
                  <a:moveTo>
                    <a:pt x="30" y="37"/>
                  </a:moveTo>
                  <a:lnTo>
                    <a:pt x="34" y="30"/>
                  </a:lnTo>
                  <a:lnTo>
                    <a:pt x="38" y="23"/>
                  </a:lnTo>
                  <a:lnTo>
                    <a:pt x="41" y="17"/>
                  </a:lnTo>
                  <a:lnTo>
                    <a:pt x="45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0" y="7"/>
                  </a:lnTo>
                  <a:lnTo>
                    <a:pt x="34" y="5"/>
                  </a:lnTo>
                  <a:lnTo>
                    <a:pt x="28" y="3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17" y="6"/>
                  </a:lnTo>
                  <a:lnTo>
                    <a:pt x="14" y="11"/>
                  </a:lnTo>
                  <a:lnTo>
                    <a:pt x="9" y="17"/>
                  </a:lnTo>
                  <a:lnTo>
                    <a:pt x="5" y="21"/>
                  </a:lnTo>
                  <a:lnTo>
                    <a:pt x="3" y="22"/>
                  </a:lnTo>
                  <a:lnTo>
                    <a:pt x="3" y="23"/>
                  </a:lnTo>
                  <a:lnTo>
                    <a:pt x="2" y="25"/>
                  </a:lnTo>
                  <a:lnTo>
                    <a:pt x="1" y="25"/>
                  </a:lnTo>
                  <a:lnTo>
                    <a:pt x="1" y="26"/>
                  </a:lnTo>
                  <a:lnTo>
                    <a:pt x="1" y="26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8" y="29"/>
                  </a:lnTo>
                  <a:lnTo>
                    <a:pt x="15" y="32"/>
                  </a:lnTo>
                  <a:lnTo>
                    <a:pt x="22" y="35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lnTo>
                    <a:pt x="30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221"/>
            <p:cNvSpPr>
              <a:spLocks/>
            </p:cNvSpPr>
            <p:nvPr/>
          </p:nvSpPr>
          <p:spPr bwMode="auto">
            <a:xfrm>
              <a:off x="2614" y="2004"/>
              <a:ext cx="53" cy="305"/>
            </a:xfrm>
            <a:custGeom>
              <a:avLst/>
              <a:gdLst>
                <a:gd name="T0" fmla="*/ 102 w 106"/>
                <a:gd name="T1" fmla="*/ 51 h 611"/>
                <a:gd name="T2" fmla="*/ 102 w 106"/>
                <a:gd name="T3" fmla="*/ 40 h 611"/>
                <a:gd name="T4" fmla="*/ 101 w 106"/>
                <a:gd name="T5" fmla="*/ 28 h 611"/>
                <a:gd name="T6" fmla="*/ 101 w 106"/>
                <a:gd name="T7" fmla="*/ 13 h 611"/>
                <a:gd name="T8" fmla="*/ 101 w 106"/>
                <a:gd name="T9" fmla="*/ 0 h 611"/>
                <a:gd name="T10" fmla="*/ 59 w 106"/>
                <a:gd name="T11" fmla="*/ 68 h 611"/>
                <a:gd name="T12" fmla="*/ 26 w 106"/>
                <a:gd name="T13" fmla="*/ 141 h 611"/>
                <a:gd name="T14" fmla="*/ 7 w 106"/>
                <a:gd name="T15" fmla="*/ 221 h 611"/>
                <a:gd name="T16" fmla="*/ 0 w 106"/>
                <a:gd name="T17" fmla="*/ 305 h 611"/>
                <a:gd name="T18" fmla="*/ 2 w 106"/>
                <a:gd name="T19" fmla="*/ 345 h 611"/>
                <a:gd name="T20" fmla="*/ 7 w 106"/>
                <a:gd name="T21" fmla="*/ 386 h 611"/>
                <a:gd name="T22" fmla="*/ 9 w 106"/>
                <a:gd name="T23" fmla="*/ 383 h 611"/>
                <a:gd name="T24" fmla="*/ 10 w 106"/>
                <a:gd name="T25" fmla="*/ 381 h 611"/>
                <a:gd name="T26" fmla="*/ 23 w 106"/>
                <a:gd name="T27" fmla="*/ 397 h 611"/>
                <a:gd name="T28" fmla="*/ 18 w 106"/>
                <a:gd name="T29" fmla="*/ 416 h 611"/>
                <a:gd name="T30" fmla="*/ 16 w 106"/>
                <a:gd name="T31" fmla="*/ 433 h 611"/>
                <a:gd name="T32" fmla="*/ 23 w 106"/>
                <a:gd name="T33" fmla="*/ 455 h 611"/>
                <a:gd name="T34" fmla="*/ 31 w 106"/>
                <a:gd name="T35" fmla="*/ 462 h 611"/>
                <a:gd name="T36" fmla="*/ 48 w 106"/>
                <a:gd name="T37" fmla="*/ 484 h 611"/>
                <a:gd name="T38" fmla="*/ 52 w 106"/>
                <a:gd name="T39" fmla="*/ 516 h 611"/>
                <a:gd name="T40" fmla="*/ 54 w 106"/>
                <a:gd name="T41" fmla="*/ 533 h 611"/>
                <a:gd name="T42" fmla="*/ 58 w 106"/>
                <a:gd name="T43" fmla="*/ 539 h 611"/>
                <a:gd name="T44" fmla="*/ 68 w 106"/>
                <a:gd name="T45" fmla="*/ 547 h 611"/>
                <a:gd name="T46" fmla="*/ 86 w 106"/>
                <a:gd name="T47" fmla="*/ 550 h 611"/>
                <a:gd name="T48" fmla="*/ 83 w 106"/>
                <a:gd name="T49" fmla="*/ 570 h 611"/>
                <a:gd name="T50" fmla="*/ 86 w 106"/>
                <a:gd name="T51" fmla="*/ 589 h 611"/>
                <a:gd name="T52" fmla="*/ 97 w 106"/>
                <a:gd name="T53" fmla="*/ 604 h 611"/>
                <a:gd name="T54" fmla="*/ 101 w 106"/>
                <a:gd name="T55" fmla="*/ 599 h 611"/>
                <a:gd name="T56" fmla="*/ 101 w 106"/>
                <a:gd name="T57" fmla="*/ 575 h 611"/>
                <a:gd name="T58" fmla="*/ 102 w 106"/>
                <a:gd name="T59" fmla="*/ 563 h 611"/>
                <a:gd name="T60" fmla="*/ 102 w 106"/>
                <a:gd name="T61" fmla="*/ 562 h 611"/>
                <a:gd name="T62" fmla="*/ 102 w 106"/>
                <a:gd name="T63" fmla="*/ 561 h 611"/>
                <a:gd name="T64" fmla="*/ 90 w 106"/>
                <a:gd name="T65" fmla="*/ 530 h 611"/>
                <a:gd name="T66" fmla="*/ 62 w 106"/>
                <a:gd name="T67" fmla="*/ 471 h 611"/>
                <a:gd name="T68" fmla="*/ 44 w 106"/>
                <a:gd name="T69" fmla="*/ 407 h 611"/>
                <a:gd name="T70" fmla="*/ 33 w 106"/>
                <a:gd name="T71" fmla="*/ 340 h 611"/>
                <a:gd name="T72" fmla="*/ 33 w 106"/>
                <a:gd name="T73" fmla="*/ 270 h 611"/>
                <a:gd name="T74" fmla="*/ 43 w 106"/>
                <a:gd name="T75" fmla="*/ 204 h 611"/>
                <a:gd name="T76" fmla="*/ 61 w 106"/>
                <a:gd name="T77" fmla="*/ 141 h 611"/>
                <a:gd name="T78" fmla="*/ 87 w 106"/>
                <a:gd name="T79" fmla="*/ 81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06" h="611">
                  <a:moveTo>
                    <a:pt x="104" y="54"/>
                  </a:moveTo>
                  <a:lnTo>
                    <a:pt x="102" y="51"/>
                  </a:lnTo>
                  <a:lnTo>
                    <a:pt x="102" y="46"/>
                  </a:lnTo>
                  <a:lnTo>
                    <a:pt x="102" y="40"/>
                  </a:lnTo>
                  <a:lnTo>
                    <a:pt x="101" y="34"/>
                  </a:lnTo>
                  <a:lnTo>
                    <a:pt x="101" y="28"/>
                  </a:lnTo>
                  <a:lnTo>
                    <a:pt x="101" y="21"/>
                  </a:lnTo>
                  <a:lnTo>
                    <a:pt x="101" y="13"/>
                  </a:lnTo>
                  <a:lnTo>
                    <a:pt x="101" y="6"/>
                  </a:lnTo>
                  <a:lnTo>
                    <a:pt x="101" y="0"/>
                  </a:lnTo>
                  <a:lnTo>
                    <a:pt x="78" y="33"/>
                  </a:lnTo>
                  <a:lnTo>
                    <a:pt x="59" y="68"/>
                  </a:lnTo>
                  <a:lnTo>
                    <a:pt x="41" y="103"/>
                  </a:lnTo>
                  <a:lnTo>
                    <a:pt x="26" y="141"/>
                  </a:lnTo>
                  <a:lnTo>
                    <a:pt x="15" y="181"/>
                  </a:lnTo>
                  <a:lnTo>
                    <a:pt x="7" y="221"/>
                  </a:lnTo>
                  <a:lnTo>
                    <a:pt x="2" y="262"/>
                  </a:lnTo>
                  <a:lnTo>
                    <a:pt x="0" y="305"/>
                  </a:lnTo>
                  <a:lnTo>
                    <a:pt x="0" y="326"/>
                  </a:lnTo>
                  <a:lnTo>
                    <a:pt x="2" y="345"/>
                  </a:lnTo>
                  <a:lnTo>
                    <a:pt x="3" y="366"/>
                  </a:lnTo>
                  <a:lnTo>
                    <a:pt x="7" y="386"/>
                  </a:lnTo>
                  <a:lnTo>
                    <a:pt x="8" y="385"/>
                  </a:lnTo>
                  <a:lnTo>
                    <a:pt x="9" y="383"/>
                  </a:lnTo>
                  <a:lnTo>
                    <a:pt x="9" y="382"/>
                  </a:lnTo>
                  <a:lnTo>
                    <a:pt x="10" y="381"/>
                  </a:lnTo>
                  <a:lnTo>
                    <a:pt x="22" y="388"/>
                  </a:lnTo>
                  <a:lnTo>
                    <a:pt x="23" y="397"/>
                  </a:lnTo>
                  <a:lnTo>
                    <a:pt x="22" y="407"/>
                  </a:lnTo>
                  <a:lnTo>
                    <a:pt x="18" y="416"/>
                  </a:lnTo>
                  <a:lnTo>
                    <a:pt x="14" y="422"/>
                  </a:lnTo>
                  <a:lnTo>
                    <a:pt x="16" y="433"/>
                  </a:lnTo>
                  <a:lnTo>
                    <a:pt x="20" y="443"/>
                  </a:lnTo>
                  <a:lnTo>
                    <a:pt x="23" y="455"/>
                  </a:lnTo>
                  <a:lnTo>
                    <a:pt x="26" y="467"/>
                  </a:lnTo>
                  <a:lnTo>
                    <a:pt x="31" y="462"/>
                  </a:lnTo>
                  <a:lnTo>
                    <a:pt x="47" y="467"/>
                  </a:lnTo>
                  <a:lnTo>
                    <a:pt x="48" y="484"/>
                  </a:lnTo>
                  <a:lnTo>
                    <a:pt x="51" y="500"/>
                  </a:lnTo>
                  <a:lnTo>
                    <a:pt x="52" y="516"/>
                  </a:lnTo>
                  <a:lnTo>
                    <a:pt x="53" y="531"/>
                  </a:lnTo>
                  <a:lnTo>
                    <a:pt x="54" y="533"/>
                  </a:lnTo>
                  <a:lnTo>
                    <a:pt x="56" y="536"/>
                  </a:lnTo>
                  <a:lnTo>
                    <a:pt x="58" y="539"/>
                  </a:lnTo>
                  <a:lnTo>
                    <a:pt x="59" y="541"/>
                  </a:lnTo>
                  <a:lnTo>
                    <a:pt x="68" y="547"/>
                  </a:lnTo>
                  <a:lnTo>
                    <a:pt x="86" y="538"/>
                  </a:lnTo>
                  <a:lnTo>
                    <a:pt x="86" y="550"/>
                  </a:lnTo>
                  <a:lnTo>
                    <a:pt x="84" y="560"/>
                  </a:lnTo>
                  <a:lnTo>
                    <a:pt x="83" y="570"/>
                  </a:lnTo>
                  <a:lnTo>
                    <a:pt x="82" y="581"/>
                  </a:lnTo>
                  <a:lnTo>
                    <a:pt x="86" y="589"/>
                  </a:lnTo>
                  <a:lnTo>
                    <a:pt x="91" y="596"/>
                  </a:lnTo>
                  <a:lnTo>
                    <a:pt x="97" y="604"/>
                  </a:lnTo>
                  <a:lnTo>
                    <a:pt x="102" y="611"/>
                  </a:lnTo>
                  <a:lnTo>
                    <a:pt x="101" y="599"/>
                  </a:lnTo>
                  <a:lnTo>
                    <a:pt x="101" y="586"/>
                  </a:lnTo>
                  <a:lnTo>
                    <a:pt x="101" y="575"/>
                  </a:lnTo>
                  <a:lnTo>
                    <a:pt x="102" y="563"/>
                  </a:lnTo>
                  <a:lnTo>
                    <a:pt x="102" y="563"/>
                  </a:lnTo>
                  <a:lnTo>
                    <a:pt x="102" y="562"/>
                  </a:lnTo>
                  <a:lnTo>
                    <a:pt x="102" y="562"/>
                  </a:lnTo>
                  <a:lnTo>
                    <a:pt x="102" y="561"/>
                  </a:lnTo>
                  <a:lnTo>
                    <a:pt x="102" y="561"/>
                  </a:lnTo>
                  <a:lnTo>
                    <a:pt x="106" y="559"/>
                  </a:lnTo>
                  <a:lnTo>
                    <a:pt x="90" y="530"/>
                  </a:lnTo>
                  <a:lnTo>
                    <a:pt x="75" y="501"/>
                  </a:lnTo>
                  <a:lnTo>
                    <a:pt x="62" y="471"/>
                  </a:lnTo>
                  <a:lnTo>
                    <a:pt x="52" y="439"/>
                  </a:lnTo>
                  <a:lnTo>
                    <a:pt x="44" y="407"/>
                  </a:lnTo>
                  <a:lnTo>
                    <a:pt x="37" y="374"/>
                  </a:lnTo>
                  <a:lnTo>
                    <a:pt x="33" y="340"/>
                  </a:lnTo>
                  <a:lnTo>
                    <a:pt x="32" y="305"/>
                  </a:lnTo>
                  <a:lnTo>
                    <a:pt x="33" y="270"/>
                  </a:lnTo>
                  <a:lnTo>
                    <a:pt x="37" y="237"/>
                  </a:lnTo>
                  <a:lnTo>
                    <a:pt x="43" y="204"/>
                  </a:lnTo>
                  <a:lnTo>
                    <a:pt x="51" y="172"/>
                  </a:lnTo>
                  <a:lnTo>
                    <a:pt x="61" y="141"/>
                  </a:lnTo>
                  <a:lnTo>
                    <a:pt x="74" y="110"/>
                  </a:lnTo>
                  <a:lnTo>
                    <a:pt x="87" y="81"/>
                  </a:lnTo>
                  <a:lnTo>
                    <a:pt x="104" y="5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222"/>
            <p:cNvSpPr>
              <a:spLocks/>
            </p:cNvSpPr>
            <p:nvPr/>
          </p:nvSpPr>
          <p:spPr bwMode="auto">
            <a:xfrm>
              <a:off x="2826" y="1902"/>
              <a:ext cx="21" cy="19"/>
            </a:xfrm>
            <a:custGeom>
              <a:avLst/>
              <a:gdLst>
                <a:gd name="T0" fmla="*/ 41 w 41"/>
                <a:gd name="T1" fmla="*/ 4 h 39"/>
                <a:gd name="T2" fmla="*/ 40 w 41"/>
                <a:gd name="T3" fmla="*/ 4 h 39"/>
                <a:gd name="T4" fmla="*/ 40 w 41"/>
                <a:gd name="T5" fmla="*/ 3 h 39"/>
                <a:gd name="T6" fmla="*/ 41 w 41"/>
                <a:gd name="T7" fmla="*/ 2 h 39"/>
                <a:gd name="T8" fmla="*/ 41 w 41"/>
                <a:gd name="T9" fmla="*/ 2 h 39"/>
                <a:gd name="T10" fmla="*/ 41 w 41"/>
                <a:gd name="T11" fmla="*/ 0 h 39"/>
                <a:gd name="T12" fmla="*/ 35 w 41"/>
                <a:gd name="T13" fmla="*/ 2 h 39"/>
                <a:gd name="T14" fmla="*/ 30 w 41"/>
                <a:gd name="T15" fmla="*/ 2 h 39"/>
                <a:gd name="T16" fmla="*/ 23 w 41"/>
                <a:gd name="T17" fmla="*/ 3 h 39"/>
                <a:gd name="T18" fmla="*/ 17 w 41"/>
                <a:gd name="T19" fmla="*/ 4 h 39"/>
                <a:gd name="T20" fmla="*/ 17 w 41"/>
                <a:gd name="T21" fmla="*/ 5 h 39"/>
                <a:gd name="T22" fmla="*/ 17 w 41"/>
                <a:gd name="T23" fmla="*/ 5 h 39"/>
                <a:gd name="T24" fmla="*/ 16 w 41"/>
                <a:gd name="T25" fmla="*/ 6 h 39"/>
                <a:gd name="T26" fmla="*/ 16 w 41"/>
                <a:gd name="T27" fmla="*/ 7 h 39"/>
                <a:gd name="T28" fmla="*/ 16 w 41"/>
                <a:gd name="T29" fmla="*/ 7 h 39"/>
                <a:gd name="T30" fmla="*/ 12 w 41"/>
                <a:gd name="T31" fmla="*/ 17 h 39"/>
                <a:gd name="T32" fmla="*/ 9 w 41"/>
                <a:gd name="T33" fmla="*/ 25 h 39"/>
                <a:gd name="T34" fmla="*/ 4 w 41"/>
                <a:gd name="T35" fmla="*/ 32 h 39"/>
                <a:gd name="T36" fmla="*/ 0 w 41"/>
                <a:gd name="T37" fmla="*/ 39 h 39"/>
                <a:gd name="T38" fmla="*/ 8 w 41"/>
                <a:gd name="T39" fmla="*/ 37 h 39"/>
                <a:gd name="T40" fmla="*/ 15 w 41"/>
                <a:gd name="T41" fmla="*/ 36 h 39"/>
                <a:gd name="T42" fmla="*/ 22 w 41"/>
                <a:gd name="T43" fmla="*/ 35 h 39"/>
                <a:gd name="T44" fmla="*/ 30 w 41"/>
                <a:gd name="T45" fmla="*/ 34 h 39"/>
                <a:gd name="T46" fmla="*/ 32 w 41"/>
                <a:gd name="T47" fmla="*/ 27 h 39"/>
                <a:gd name="T48" fmla="*/ 35 w 41"/>
                <a:gd name="T49" fmla="*/ 19 h 39"/>
                <a:gd name="T50" fmla="*/ 38 w 41"/>
                <a:gd name="T51" fmla="*/ 12 h 39"/>
                <a:gd name="T52" fmla="*/ 41 w 41"/>
                <a:gd name="T53" fmla="*/ 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1" h="39">
                  <a:moveTo>
                    <a:pt x="41" y="4"/>
                  </a:moveTo>
                  <a:lnTo>
                    <a:pt x="40" y="4"/>
                  </a:lnTo>
                  <a:lnTo>
                    <a:pt x="40" y="3"/>
                  </a:lnTo>
                  <a:lnTo>
                    <a:pt x="41" y="2"/>
                  </a:lnTo>
                  <a:lnTo>
                    <a:pt x="41" y="2"/>
                  </a:lnTo>
                  <a:lnTo>
                    <a:pt x="41" y="0"/>
                  </a:lnTo>
                  <a:lnTo>
                    <a:pt x="35" y="2"/>
                  </a:lnTo>
                  <a:lnTo>
                    <a:pt x="30" y="2"/>
                  </a:lnTo>
                  <a:lnTo>
                    <a:pt x="23" y="3"/>
                  </a:lnTo>
                  <a:lnTo>
                    <a:pt x="17" y="4"/>
                  </a:lnTo>
                  <a:lnTo>
                    <a:pt x="17" y="5"/>
                  </a:lnTo>
                  <a:lnTo>
                    <a:pt x="17" y="5"/>
                  </a:lnTo>
                  <a:lnTo>
                    <a:pt x="16" y="6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2" y="17"/>
                  </a:lnTo>
                  <a:lnTo>
                    <a:pt x="9" y="25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8" y="37"/>
                  </a:lnTo>
                  <a:lnTo>
                    <a:pt x="15" y="36"/>
                  </a:lnTo>
                  <a:lnTo>
                    <a:pt x="22" y="35"/>
                  </a:lnTo>
                  <a:lnTo>
                    <a:pt x="30" y="34"/>
                  </a:lnTo>
                  <a:lnTo>
                    <a:pt x="32" y="27"/>
                  </a:lnTo>
                  <a:lnTo>
                    <a:pt x="35" y="19"/>
                  </a:lnTo>
                  <a:lnTo>
                    <a:pt x="38" y="12"/>
                  </a:lnTo>
                  <a:lnTo>
                    <a:pt x="41" y="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223"/>
            <p:cNvSpPr>
              <a:spLocks/>
            </p:cNvSpPr>
            <p:nvPr/>
          </p:nvSpPr>
          <p:spPr bwMode="auto">
            <a:xfrm>
              <a:off x="2676" y="1951"/>
              <a:ext cx="44" cy="65"/>
            </a:xfrm>
            <a:custGeom>
              <a:avLst/>
              <a:gdLst>
                <a:gd name="T0" fmla="*/ 88 w 88"/>
                <a:gd name="T1" fmla="*/ 37 h 130"/>
                <a:gd name="T2" fmla="*/ 87 w 88"/>
                <a:gd name="T3" fmla="*/ 31 h 130"/>
                <a:gd name="T4" fmla="*/ 87 w 88"/>
                <a:gd name="T5" fmla="*/ 24 h 130"/>
                <a:gd name="T6" fmla="*/ 85 w 88"/>
                <a:gd name="T7" fmla="*/ 18 h 130"/>
                <a:gd name="T8" fmla="*/ 85 w 88"/>
                <a:gd name="T9" fmla="*/ 12 h 130"/>
                <a:gd name="T10" fmla="*/ 85 w 88"/>
                <a:gd name="T11" fmla="*/ 12 h 130"/>
                <a:gd name="T12" fmla="*/ 84 w 88"/>
                <a:gd name="T13" fmla="*/ 9 h 130"/>
                <a:gd name="T14" fmla="*/ 84 w 88"/>
                <a:gd name="T15" fmla="*/ 5 h 130"/>
                <a:gd name="T16" fmla="*/ 84 w 88"/>
                <a:gd name="T17" fmla="*/ 3 h 130"/>
                <a:gd name="T18" fmla="*/ 83 w 88"/>
                <a:gd name="T19" fmla="*/ 0 h 130"/>
                <a:gd name="T20" fmla="*/ 79 w 88"/>
                <a:gd name="T21" fmla="*/ 4 h 130"/>
                <a:gd name="T22" fmla="*/ 73 w 88"/>
                <a:gd name="T23" fmla="*/ 8 h 130"/>
                <a:gd name="T24" fmla="*/ 68 w 88"/>
                <a:gd name="T25" fmla="*/ 12 h 130"/>
                <a:gd name="T26" fmla="*/ 62 w 88"/>
                <a:gd name="T27" fmla="*/ 16 h 130"/>
                <a:gd name="T28" fmla="*/ 64 w 88"/>
                <a:gd name="T29" fmla="*/ 20 h 130"/>
                <a:gd name="T30" fmla="*/ 65 w 88"/>
                <a:gd name="T31" fmla="*/ 24 h 130"/>
                <a:gd name="T32" fmla="*/ 65 w 88"/>
                <a:gd name="T33" fmla="*/ 27 h 130"/>
                <a:gd name="T34" fmla="*/ 66 w 88"/>
                <a:gd name="T35" fmla="*/ 31 h 130"/>
                <a:gd name="T36" fmla="*/ 66 w 88"/>
                <a:gd name="T37" fmla="*/ 31 h 130"/>
                <a:gd name="T38" fmla="*/ 67 w 88"/>
                <a:gd name="T39" fmla="*/ 35 h 130"/>
                <a:gd name="T40" fmla="*/ 67 w 88"/>
                <a:gd name="T41" fmla="*/ 39 h 130"/>
                <a:gd name="T42" fmla="*/ 67 w 88"/>
                <a:gd name="T43" fmla="*/ 43 h 130"/>
                <a:gd name="T44" fmla="*/ 67 w 88"/>
                <a:gd name="T45" fmla="*/ 48 h 130"/>
                <a:gd name="T46" fmla="*/ 62 w 88"/>
                <a:gd name="T47" fmla="*/ 49 h 130"/>
                <a:gd name="T48" fmla="*/ 58 w 88"/>
                <a:gd name="T49" fmla="*/ 48 h 130"/>
                <a:gd name="T50" fmla="*/ 54 w 88"/>
                <a:gd name="T51" fmla="*/ 46 h 130"/>
                <a:gd name="T52" fmla="*/ 52 w 88"/>
                <a:gd name="T53" fmla="*/ 42 h 130"/>
                <a:gd name="T54" fmla="*/ 51 w 88"/>
                <a:gd name="T55" fmla="*/ 42 h 130"/>
                <a:gd name="T56" fmla="*/ 49 w 88"/>
                <a:gd name="T57" fmla="*/ 40 h 130"/>
                <a:gd name="T58" fmla="*/ 47 w 88"/>
                <a:gd name="T59" fmla="*/ 37 h 130"/>
                <a:gd name="T60" fmla="*/ 45 w 88"/>
                <a:gd name="T61" fmla="*/ 35 h 130"/>
                <a:gd name="T62" fmla="*/ 42 w 88"/>
                <a:gd name="T63" fmla="*/ 34 h 130"/>
                <a:gd name="T64" fmla="*/ 37 w 88"/>
                <a:gd name="T65" fmla="*/ 39 h 130"/>
                <a:gd name="T66" fmla="*/ 32 w 88"/>
                <a:gd name="T67" fmla="*/ 43 h 130"/>
                <a:gd name="T68" fmla="*/ 28 w 88"/>
                <a:gd name="T69" fmla="*/ 47 h 130"/>
                <a:gd name="T70" fmla="*/ 23 w 88"/>
                <a:gd name="T71" fmla="*/ 52 h 130"/>
                <a:gd name="T72" fmla="*/ 20 w 88"/>
                <a:gd name="T73" fmla="*/ 56 h 130"/>
                <a:gd name="T74" fmla="*/ 15 w 88"/>
                <a:gd name="T75" fmla="*/ 61 h 130"/>
                <a:gd name="T76" fmla="*/ 11 w 88"/>
                <a:gd name="T77" fmla="*/ 65 h 130"/>
                <a:gd name="T78" fmla="*/ 7 w 88"/>
                <a:gd name="T79" fmla="*/ 70 h 130"/>
                <a:gd name="T80" fmla="*/ 6 w 88"/>
                <a:gd name="T81" fmla="*/ 77 h 130"/>
                <a:gd name="T82" fmla="*/ 5 w 88"/>
                <a:gd name="T83" fmla="*/ 84 h 130"/>
                <a:gd name="T84" fmla="*/ 4 w 88"/>
                <a:gd name="T85" fmla="*/ 91 h 130"/>
                <a:gd name="T86" fmla="*/ 2 w 88"/>
                <a:gd name="T87" fmla="*/ 98 h 130"/>
                <a:gd name="T88" fmla="*/ 2 w 88"/>
                <a:gd name="T89" fmla="*/ 98 h 130"/>
                <a:gd name="T90" fmla="*/ 1 w 88"/>
                <a:gd name="T91" fmla="*/ 106 h 130"/>
                <a:gd name="T92" fmla="*/ 1 w 88"/>
                <a:gd name="T93" fmla="*/ 114 h 130"/>
                <a:gd name="T94" fmla="*/ 0 w 88"/>
                <a:gd name="T95" fmla="*/ 122 h 130"/>
                <a:gd name="T96" fmla="*/ 0 w 88"/>
                <a:gd name="T97" fmla="*/ 130 h 130"/>
                <a:gd name="T98" fmla="*/ 9 w 88"/>
                <a:gd name="T99" fmla="*/ 117 h 130"/>
                <a:gd name="T100" fmla="*/ 20 w 88"/>
                <a:gd name="T101" fmla="*/ 105 h 130"/>
                <a:gd name="T102" fmla="*/ 30 w 88"/>
                <a:gd name="T103" fmla="*/ 93 h 130"/>
                <a:gd name="T104" fmla="*/ 41 w 88"/>
                <a:gd name="T105" fmla="*/ 80 h 130"/>
                <a:gd name="T106" fmla="*/ 52 w 88"/>
                <a:gd name="T107" fmla="*/ 69 h 130"/>
                <a:gd name="T108" fmla="*/ 64 w 88"/>
                <a:gd name="T109" fmla="*/ 58 h 130"/>
                <a:gd name="T110" fmla="*/ 75 w 88"/>
                <a:gd name="T111" fmla="*/ 47 h 130"/>
                <a:gd name="T112" fmla="*/ 88 w 88"/>
                <a:gd name="T113" fmla="*/ 37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8" h="130">
                  <a:moveTo>
                    <a:pt x="88" y="37"/>
                  </a:moveTo>
                  <a:lnTo>
                    <a:pt x="87" y="31"/>
                  </a:lnTo>
                  <a:lnTo>
                    <a:pt x="87" y="24"/>
                  </a:lnTo>
                  <a:lnTo>
                    <a:pt x="85" y="18"/>
                  </a:lnTo>
                  <a:lnTo>
                    <a:pt x="85" y="12"/>
                  </a:lnTo>
                  <a:lnTo>
                    <a:pt x="85" y="12"/>
                  </a:lnTo>
                  <a:lnTo>
                    <a:pt x="84" y="9"/>
                  </a:lnTo>
                  <a:lnTo>
                    <a:pt x="84" y="5"/>
                  </a:lnTo>
                  <a:lnTo>
                    <a:pt x="84" y="3"/>
                  </a:lnTo>
                  <a:lnTo>
                    <a:pt x="83" y="0"/>
                  </a:lnTo>
                  <a:lnTo>
                    <a:pt x="79" y="4"/>
                  </a:lnTo>
                  <a:lnTo>
                    <a:pt x="73" y="8"/>
                  </a:lnTo>
                  <a:lnTo>
                    <a:pt x="68" y="12"/>
                  </a:lnTo>
                  <a:lnTo>
                    <a:pt x="62" y="16"/>
                  </a:lnTo>
                  <a:lnTo>
                    <a:pt x="64" y="20"/>
                  </a:lnTo>
                  <a:lnTo>
                    <a:pt x="65" y="24"/>
                  </a:lnTo>
                  <a:lnTo>
                    <a:pt x="65" y="27"/>
                  </a:lnTo>
                  <a:lnTo>
                    <a:pt x="66" y="31"/>
                  </a:lnTo>
                  <a:lnTo>
                    <a:pt x="66" y="31"/>
                  </a:lnTo>
                  <a:lnTo>
                    <a:pt x="67" y="35"/>
                  </a:lnTo>
                  <a:lnTo>
                    <a:pt x="67" y="39"/>
                  </a:lnTo>
                  <a:lnTo>
                    <a:pt x="67" y="43"/>
                  </a:lnTo>
                  <a:lnTo>
                    <a:pt x="67" y="48"/>
                  </a:lnTo>
                  <a:lnTo>
                    <a:pt x="62" y="49"/>
                  </a:lnTo>
                  <a:lnTo>
                    <a:pt x="58" y="48"/>
                  </a:lnTo>
                  <a:lnTo>
                    <a:pt x="54" y="46"/>
                  </a:lnTo>
                  <a:lnTo>
                    <a:pt x="52" y="42"/>
                  </a:lnTo>
                  <a:lnTo>
                    <a:pt x="51" y="42"/>
                  </a:lnTo>
                  <a:lnTo>
                    <a:pt x="49" y="40"/>
                  </a:lnTo>
                  <a:lnTo>
                    <a:pt x="47" y="37"/>
                  </a:lnTo>
                  <a:lnTo>
                    <a:pt x="45" y="35"/>
                  </a:lnTo>
                  <a:lnTo>
                    <a:pt x="42" y="34"/>
                  </a:lnTo>
                  <a:lnTo>
                    <a:pt x="37" y="39"/>
                  </a:lnTo>
                  <a:lnTo>
                    <a:pt x="32" y="43"/>
                  </a:lnTo>
                  <a:lnTo>
                    <a:pt x="28" y="47"/>
                  </a:lnTo>
                  <a:lnTo>
                    <a:pt x="23" y="52"/>
                  </a:lnTo>
                  <a:lnTo>
                    <a:pt x="20" y="56"/>
                  </a:lnTo>
                  <a:lnTo>
                    <a:pt x="15" y="61"/>
                  </a:lnTo>
                  <a:lnTo>
                    <a:pt x="11" y="65"/>
                  </a:lnTo>
                  <a:lnTo>
                    <a:pt x="7" y="70"/>
                  </a:lnTo>
                  <a:lnTo>
                    <a:pt x="6" y="77"/>
                  </a:lnTo>
                  <a:lnTo>
                    <a:pt x="5" y="84"/>
                  </a:lnTo>
                  <a:lnTo>
                    <a:pt x="4" y="91"/>
                  </a:lnTo>
                  <a:lnTo>
                    <a:pt x="2" y="98"/>
                  </a:lnTo>
                  <a:lnTo>
                    <a:pt x="2" y="98"/>
                  </a:lnTo>
                  <a:lnTo>
                    <a:pt x="1" y="106"/>
                  </a:lnTo>
                  <a:lnTo>
                    <a:pt x="1" y="114"/>
                  </a:lnTo>
                  <a:lnTo>
                    <a:pt x="0" y="122"/>
                  </a:lnTo>
                  <a:lnTo>
                    <a:pt x="0" y="130"/>
                  </a:lnTo>
                  <a:lnTo>
                    <a:pt x="9" y="117"/>
                  </a:lnTo>
                  <a:lnTo>
                    <a:pt x="20" y="105"/>
                  </a:lnTo>
                  <a:lnTo>
                    <a:pt x="30" y="93"/>
                  </a:lnTo>
                  <a:lnTo>
                    <a:pt x="41" y="80"/>
                  </a:lnTo>
                  <a:lnTo>
                    <a:pt x="52" y="69"/>
                  </a:lnTo>
                  <a:lnTo>
                    <a:pt x="64" y="58"/>
                  </a:lnTo>
                  <a:lnTo>
                    <a:pt x="75" y="47"/>
                  </a:lnTo>
                  <a:lnTo>
                    <a:pt x="88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224"/>
            <p:cNvSpPr>
              <a:spLocks/>
            </p:cNvSpPr>
            <p:nvPr/>
          </p:nvSpPr>
          <p:spPr bwMode="auto">
            <a:xfrm>
              <a:off x="2803" y="2387"/>
              <a:ext cx="24" cy="20"/>
            </a:xfrm>
            <a:custGeom>
              <a:avLst/>
              <a:gdLst>
                <a:gd name="T0" fmla="*/ 1 w 48"/>
                <a:gd name="T1" fmla="*/ 6 h 42"/>
                <a:gd name="T2" fmla="*/ 1 w 48"/>
                <a:gd name="T3" fmla="*/ 6 h 42"/>
                <a:gd name="T4" fmla="*/ 0 w 48"/>
                <a:gd name="T5" fmla="*/ 13 h 42"/>
                <a:gd name="T6" fmla="*/ 0 w 48"/>
                <a:gd name="T7" fmla="*/ 20 h 42"/>
                <a:gd name="T8" fmla="*/ 0 w 48"/>
                <a:gd name="T9" fmla="*/ 27 h 42"/>
                <a:gd name="T10" fmla="*/ 0 w 48"/>
                <a:gd name="T11" fmla="*/ 34 h 42"/>
                <a:gd name="T12" fmla="*/ 4 w 48"/>
                <a:gd name="T13" fmla="*/ 35 h 42"/>
                <a:gd name="T14" fmla="*/ 9 w 48"/>
                <a:gd name="T15" fmla="*/ 36 h 42"/>
                <a:gd name="T16" fmla="*/ 12 w 48"/>
                <a:gd name="T17" fmla="*/ 37 h 42"/>
                <a:gd name="T18" fmla="*/ 17 w 48"/>
                <a:gd name="T19" fmla="*/ 38 h 42"/>
                <a:gd name="T20" fmla="*/ 22 w 48"/>
                <a:gd name="T21" fmla="*/ 39 h 42"/>
                <a:gd name="T22" fmla="*/ 26 w 48"/>
                <a:gd name="T23" fmla="*/ 39 h 42"/>
                <a:gd name="T24" fmla="*/ 30 w 48"/>
                <a:gd name="T25" fmla="*/ 40 h 42"/>
                <a:gd name="T26" fmla="*/ 34 w 48"/>
                <a:gd name="T27" fmla="*/ 42 h 42"/>
                <a:gd name="T28" fmla="*/ 38 w 48"/>
                <a:gd name="T29" fmla="*/ 36 h 42"/>
                <a:gd name="T30" fmla="*/ 40 w 48"/>
                <a:gd name="T31" fmla="*/ 29 h 42"/>
                <a:gd name="T32" fmla="*/ 43 w 48"/>
                <a:gd name="T33" fmla="*/ 23 h 42"/>
                <a:gd name="T34" fmla="*/ 46 w 48"/>
                <a:gd name="T35" fmla="*/ 17 h 42"/>
                <a:gd name="T36" fmla="*/ 46 w 48"/>
                <a:gd name="T37" fmla="*/ 19 h 42"/>
                <a:gd name="T38" fmla="*/ 46 w 48"/>
                <a:gd name="T39" fmla="*/ 16 h 42"/>
                <a:gd name="T40" fmla="*/ 47 w 48"/>
                <a:gd name="T41" fmla="*/ 15 h 42"/>
                <a:gd name="T42" fmla="*/ 47 w 48"/>
                <a:gd name="T43" fmla="*/ 13 h 42"/>
                <a:gd name="T44" fmla="*/ 48 w 48"/>
                <a:gd name="T45" fmla="*/ 12 h 42"/>
                <a:gd name="T46" fmla="*/ 42 w 48"/>
                <a:gd name="T47" fmla="*/ 11 h 42"/>
                <a:gd name="T48" fmla="*/ 36 w 48"/>
                <a:gd name="T49" fmla="*/ 9 h 42"/>
                <a:gd name="T50" fmla="*/ 31 w 48"/>
                <a:gd name="T51" fmla="*/ 8 h 42"/>
                <a:gd name="T52" fmla="*/ 25 w 48"/>
                <a:gd name="T53" fmla="*/ 6 h 42"/>
                <a:gd name="T54" fmla="*/ 18 w 48"/>
                <a:gd name="T55" fmla="*/ 5 h 42"/>
                <a:gd name="T56" fmla="*/ 12 w 48"/>
                <a:gd name="T57" fmla="*/ 4 h 42"/>
                <a:gd name="T58" fmla="*/ 7 w 48"/>
                <a:gd name="T59" fmla="*/ 1 h 42"/>
                <a:gd name="T60" fmla="*/ 1 w 48"/>
                <a:gd name="T61" fmla="*/ 0 h 42"/>
                <a:gd name="T62" fmla="*/ 1 w 48"/>
                <a:gd name="T63" fmla="*/ 1 h 42"/>
                <a:gd name="T64" fmla="*/ 1 w 48"/>
                <a:gd name="T65" fmla="*/ 4 h 42"/>
                <a:gd name="T66" fmla="*/ 1 w 48"/>
                <a:gd name="T67" fmla="*/ 5 h 42"/>
                <a:gd name="T68" fmla="*/ 1 w 48"/>
                <a:gd name="T69" fmla="*/ 6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8" h="42">
                  <a:moveTo>
                    <a:pt x="1" y="6"/>
                  </a:moveTo>
                  <a:lnTo>
                    <a:pt x="1" y="6"/>
                  </a:lnTo>
                  <a:lnTo>
                    <a:pt x="0" y="13"/>
                  </a:lnTo>
                  <a:lnTo>
                    <a:pt x="0" y="20"/>
                  </a:lnTo>
                  <a:lnTo>
                    <a:pt x="0" y="27"/>
                  </a:lnTo>
                  <a:lnTo>
                    <a:pt x="0" y="34"/>
                  </a:lnTo>
                  <a:lnTo>
                    <a:pt x="4" y="35"/>
                  </a:lnTo>
                  <a:lnTo>
                    <a:pt x="9" y="36"/>
                  </a:lnTo>
                  <a:lnTo>
                    <a:pt x="12" y="37"/>
                  </a:lnTo>
                  <a:lnTo>
                    <a:pt x="17" y="38"/>
                  </a:lnTo>
                  <a:lnTo>
                    <a:pt x="22" y="39"/>
                  </a:lnTo>
                  <a:lnTo>
                    <a:pt x="26" y="39"/>
                  </a:lnTo>
                  <a:lnTo>
                    <a:pt x="30" y="40"/>
                  </a:lnTo>
                  <a:lnTo>
                    <a:pt x="34" y="42"/>
                  </a:lnTo>
                  <a:lnTo>
                    <a:pt x="38" y="36"/>
                  </a:lnTo>
                  <a:lnTo>
                    <a:pt x="40" y="29"/>
                  </a:lnTo>
                  <a:lnTo>
                    <a:pt x="43" y="23"/>
                  </a:lnTo>
                  <a:lnTo>
                    <a:pt x="46" y="17"/>
                  </a:lnTo>
                  <a:lnTo>
                    <a:pt x="46" y="19"/>
                  </a:lnTo>
                  <a:lnTo>
                    <a:pt x="46" y="16"/>
                  </a:lnTo>
                  <a:lnTo>
                    <a:pt x="47" y="15"/>
                  </a:lnTo>
                  <a:lnTo>
                    <a:pt x="47" y="13"/>
                  </a:lnTo>
                  <a:lnTo>
                    <a:pt x="48" y="12"/>
                  </a:lnTo>
                  <a:lnTo>
                    <a:pt x="42" y="11"/>
                  </a:lnTo>
                  <a:lnTo>
                    <a:pt x="36" y="9"/>
                  </a:lnTo>
                  <a:lnTo>
                    <a:pt x="31" y="8"/>
                  </a:lnTo>
                  <a:lnTo>
                    <a:pt x="25" y="6"/>
                  </a:lnTo>
                  <a:lnTo>
                    <a:pt x="18" y="5"/>
                  </a:lnTo>
                  <a:lnTo>
                    <a:pt x="12" y="4"/>
                  </a:lnTo>
                  <a:lnTo>
                    <a:pt x="7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225"/>
            <p:cNvSpPr>
              <a:spLocks/>
            </p:cNvSpPr>
            <p:nvPr/>
          </p:nvSpPr>
          <p:spPr bwMode="auto">
            <a:xfrm>
              <a:off x="2712" y="2336"/>
              <a:ext cx="14" cy="27"/>
            </a:xfrm>
            <a:custGeom>
              <a:avLst/>
              <a:gdLst>
                <a:gd name="T0" fmla="*/ 0 w 28"/>
                <a:gd name="T1" fmla="*/ 1 h 54"/>
                <a:gd name="T2" fmla="*/ 2 w 28"/>
                <a:gd name="T3" fmla="*/ 3 h 54"/>
                <a:gd name="T4" fmla="*/ 3 w 28"/>
                <a:gd name="T5" fmla="*/ 5 h 54"/>
                <a:gd name="T6" fmla="*/ 5 w 28"/>
                <a:gd name="T7" fmla="*/ 9 h 54"/>
                <a:gd name="T8" fmla="*/ 7 w 28"/>
                <a:gd name="T9" fmla="*/ 11 h 54"/>
                <a:gd name="T10" fmla="*/ 11 w 28"/>
                <a:gd name="T11" fmla="*/ 23 h 54"/>
                <a:gd name="T12" fmla="*/ 16 w 28"/>
                <a:gd name="T13" fmla="*/ 34 h 54"/>
                <a:gd name="T14" fmla="*/ 20 w 28"/>
                <a:gd name="T15" fmla="*/ 45 h 54"/>
                <a:gd name="T16" fmla="*/ 25 w 28"/>
                <a:gd name="T17" fmla="*/ 54 h 54"/>
                <a:gd name="T18" fmla="*/ 26 w 28"/>
                <a:gd name="T19" fmla="*/ 48 h 54"/>
                <a:gd name="T20" fmla="*/ 27 w 28"/>
                <a:gd name="T21" fmla="*/ 41 h 54"/>
                <a:gd name="T22" fmla="*/ 28 w 28"/>
                <a:gd name="T23" fmla="*/ 35 h 54"/>
                <a:gd name="T24" fmla="*/ 28 w 28"/>
                <a:gd name="T25" fmla="*/ 30 h 54"/>
                <a:gd name="T26" fmla="*/ 28 w 28"/>
                <a:gd name="T27" fmla="*/ 30 h 54"/>
                <a:gd name="T28" fmla="*/ 28 w 28"/>
                <a:gd name="T29" fmla="*/ 30 h 54"/>
                <a:gd name="T30" fmla="*/ 28 w 28"/>
                <a:gd name="T31" fmla="*/ 30 h 54"/>
                <a:gd name="T32" fmla="*/ 28 w 28"/>
                <a:gd name="T33" fmla="*/ 30 h 54"/>
                <a:gd name="T34" fmla="*/ 28 w 28"/>
                <a:gd name="T35" fmla="*/ 28 h 54"/>
                <a:gd name="T36" fmla="*/ 28 w 28"/>
                <a:gd name="T37" fmla="*/ 28 h 54"/>
                <a:gd name="T38" fmla="*/ 28 w 28"/>
                <a:gd name="T39" fmla="*/ 28 h 54"/>
                <a:gd name="T40" fmla="*/ 28 w 28"/>
                <a:gd name="T41" fmla="*/ 28 h 54"/>
                <a:gd name="T42" fmla="*/ 28 w 28"/>
                <a:gd name="T43" fmla="*/ 27 h 54"/>
                <a:gd name="T44" fmla="*/ 28 w 28"/>
                <a:gd name="T45" fmla="*/ 27 h 54"/>
                <a:gd name="T46" fmla="*/ 28 w 28"/>
                <a:gd name="T47" fmla="*/ 26 h 54"/>
                <a:gd name="T48" fmla="*/ 28 w 28"/>
                <a:gd name="T49" fmla="*/ 25 h 54"/>
                <a:gd name="T50" fmla="*/ 28 w 28"/>
                <a:gd name="T51" fmla="*/ 24 h 54"/>
                <a:gd name="T52" fmla="*/ 28 w 28"/>
                <a:gd name="T53" fmla="*/ 23 h 54"/>
                <a:gd name="T54" fmla="*/ 20 w 28"/>
                <a:gd name="T55" fmla="*/ 17 h 54"/>
                <a:gd name="T56" fmla="*/ 13 w 28"/>
                <a:gd name="T57" fmla="*/ 11 h 54"/>
                <a:gd name="T58" fmla="*/ 7 w 28"/>
                <a:gd name="T59" fmla="*/ 5 h 54"/>
                <a:gd name="T60" fmla="*/ 0 w 28"/>
                <a:gd name="T61" fmla="*/ 0 h 54"/>
                <a:gd name="T62" fmla="*/ 0 w 28"/>
                <a:gd name="T63" fmla="*/ 0 h 54"/>
                <a:gd name="T64" fmla="*/ 0 w 28"/>
                <a:gd name="T65" fmla="*/ 0 h 54"/>
                <a:gd name="T66" fmla="*/ 0 w 28"/>
                <a:gd name="T67" fmla="*/ 1 h 54"/>
                <a:gd name="T68" fmla="*/ 0 w 28"/>
                <a:gd name="T69" fmla="*/ 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" h="54">
                  <a:moveTo>
                    <a:pt x="0" y="1"/>
                  </a:moveTo>
                  <a:lnTo>
                    <a:pt x="2" y="3"/>
                  </a:lnTo>
                  <a:lnTo>
                    <a:pt x="3" y="5"/>
                  </a:lnTo>
                  <a:lnTo>
                    <a:pt x="5" y="9"/>
                  </a:lnTo>
                  <a:lnTo>
                    <a:pt x="7" y="11"/>
                  </a:lnTo>
                  <a:lnTo>
                    <a:pt x="11" y="23"/>
                  </a:lnTo>
                  <a:lnTo>
                    <a:pt x="16" y="34"/>
                  </a:lnTo>
                  <a:lnTo>
                    <a:pt x="20" y="45"/>
                  </a:lnTo>
                  <a:lnTo>
                    <a:pt x="25" y="54"/>
                  </a:lnTo>
                  <a:lnTo>
                    <a:pt x="26" y="48"/>
                  </a:lnTo>
                  <a:lnTo>
                    <a:pt x="27" y="41"/>
                  </a:lnTo>
                  <a:lnTo>
                    <a:pt x="28" y="35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8" y="26"/>
                  </a:lnTo>
                  <a:lnTo>
                    <a:pt x="28" y="25"/>
                  </a:lnTo>
                  <a:lnTo>
                    <a:pt x="28" y="24"/>
                  </a:lnTo>
                  <a:lnTo>
                    <a:pt x="28" y="23"/>
                  </a:lnTo>
                  <a:lnTo>
                    <a:pt x="20" y="17"/>
                  </a:lnTo>
                  <a:lnTo>
                    <a:pt x="13" y="11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226"/>
            <p:cNvSpPr>
              <a:spLocks/>
            </p:cNvSpPr>
            <p:nvPr/>
          </p:nvSpPr>
          <p:spPr bwMode="auto">
            <a:xfrm>
              <a:off x="2856" y="1901"/>
              <a:ext cx="25" cy="16"/>
            </a:xfrm>
            <a:custGeom>
              <a:avLst/>
              <a:gdLst>
                <a:gd name="T0" fmla="*/ 40 w 49"/>
                <a:gd name="T1" fmla="*/ 32 h 34"/>
                <a:gd name="T2" fmla="*/ 42 w 49"/>
                <a:gd name="T3" fmla="*/ 24 h 34"/>
                <a:gd name="T4" fmla="*/ 43 w 49"/>
                <a:gd name="T5" fmla="*/ 17 h 34"/>
                <a:gd name="T6" fmla="*/ 46 w 49"/>
                <a:gd name="T7" fmla="*/ 11 h 34"/>
                <a:gd name="T8" fmla="*/ 49 w 49"/>
                <a:gd name="T9" fmla="*/ 2 h 34"/>
                <a:gd name="T10" fmla="*/ 48 w 49"/>
                <a:gd name="T11" fmla="*/ 2 h 34"/>
                <a:gd name="T12" fmla="*/ 48 w 49"/>
                <a:gd name="T13" fmla="*/ 2 h 34"/>
                <a:gd name="T14" fmla="*/ 49 w 49"/>
                <a:gd name="T15" fmla="*/ 1 h 34"/>
                <a:gd name="T16" fmla="*/ 49 w 49"/>
                <a:gd name="T17" fmla="*/ 1 h 34"/>
                <a:gd name="T18" fmla="*/ 49 w 49"/>
                <a:gd name="T19" fmla="*/ 1 h 34"/>
                <a:gd name="T20" fmla="*/ 45 w 49"/>
                <a:gd name="T21" fmla="*/ 0 h 34"/>
                <a:gd name="T22" fmla="*/ 39 w 49"/>
                <a:gd name="T23" fmla="*/ 0 h 34"/>
                <a:gd name="T24" fmla="*/ 34 w 49"/>
                <a:gd name="T25" fmla="*/ 0 h 34"/>
                <a:gd name="T26" fmla="*/ 28 w 49"/>
                <a:gd name="T27" fmla="*/ 0 h 34"/>
                <a:gd name="T28" fmla="*/ 26 w 49"/>
                <a:gd name="T29" fmla="*/ 0 h 34"/>
                <a:gd name="T30" fmla="*/ 24 w 49"/>
                <a:gd name="T31" fmla="*/ 0 h 34"/>
                <a:gd name="T32" fmla="*/ 20 w 49"/>
                <a:gd name="T33" fmla="*/ 0 h 34"/>
                <a:gd name="T34" fmla="*/ 18 w 49"/>
                <a:gd name="T35" fmla="*/ 0 h 34"/>
                <a:gd name="T36" fmla="*/ 17 w 49"/>
                <a:gd name="T37" fmla="*/ 1 h 34"/>
                <a:gd name="T38" fmla="*/ 17 w 49"/>
                <a:gd name="T39" fmla="*/ 1 h 34"/>
                <a:gd name="T40" fmla="*/ 16 w 49"/>
                <a:gd name="T41" fmla="*/ 2 h 34"/>
                <a:gd name="T42" fmla="*/ 16 w 49"/>
                <a:gd name="T43" fmla="*/ 4 h 34"/>
                <a:gd name="T44" fmla="*/ 16 w 49"/>
                <a:gd name="T45" fmla="*/ 4 h 34"/>
                <a:gd name="T46" fmla="*/ 11 w 49"/>
                <a:gd name="T47" fmla="*/ 12 h 34"/>
                <a:gd name="T48" fmla="*/ 8 w 49"/>
                <a:gd name="T49" fmla="*/ 19 h 34"/>
                <a:gd name="T50" fmla="*/ 3 w 49"/>
                <a:gd name="T51" fmla="*/ 26 h 34"/>
                <a:gd name="T52" fmla="*/ 0 w 49"/>
                <a:gd name="T53" fmla="*/ 34 h 34"/>
                <a:gd name="T54" fmla="*/ 7 w 49"/>
                <a:gd name="T55" fmla="*/ 34 h 34"/>
                <a:gd name="T56" fmla="*/ 15 w 49"/>
                <a:gd name="T57" fmla="*/ 32 h 34"/>
                <a:gd name="T58" fmla="*/ 22 w 49"/>
                <a:gd name="T59" fmla="*/ 32 h 34"/>
                <a:gd name="T60" fmla="*/ 28 w 49"/>
                <a:gd name="T61" fmla="*/ 32 h 34"/>
                <a:gd name="T62" fmla="*/ 31 w 49"/>
                <a:gd name="T63" fmla="*/ 32 h 34"/>
                <a:gd name="T64" fmla="*/ 34 w 49"/>
                <a:gd name="T65" fmla="*/ 32 h 34"/>
                <a:gd name="T66" fmla="*/ 38 w 49"/>
                <a:gd name="T67" fmla="*/ 32 h 34"/>
                <a:gd name="T68" fmla="*/ 40 w 49"/>
                <a:gd name="T69" fmla="*/ 3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9" h="34">
                  <a:moveTo>
                    <a:pt x="40" y="32"/>
                  </a:moveTo>
                  <a:lnTo>
                    <a:pt x="42" y="24"/>
                  </a:lnTo>
                  <a:lnTo>
                    <a:pt x="43" y="17"/>
                  </a:lnTo>
                  <a:lnTo>
                    <a:pt x="46" y="11"/>
                  </a:lnTo>
                  <a:lnTo>
                    <a:pt x="49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45" y="0"/>
                  </a:lnTo>
                  <a:lnTo>
                    <a:pt x="39" y="0"/>
                  </a:lnTo>
                  <a:lnTo>
                    <a:pt x="34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1" y="12"/>
                  </a:lnTo>
                  <a:lnTo>
                    <a:pt x="8" y="19"/>
                  </a:lnTo>
                  <a:lnTo>
                    <a:pt x="3" y="26"/>
                  </a:lnTo>
                  <a:lnTo>
                    <a:pt x="0" y="34"/>
                  </a:lnTo>
                  <a:lnTo>
                    <a:pt x="7" y="34"/>
                  </a:lnTo>
                  <a:lnTo>
                    <a:pt x="15" y="32"/>
                  </a:lnTo>
                  <a:lnTo>
                    <a:pt x="22" y="32"/>
                  </a:lnTo>
                  <a:lnTo>
                    <a:pt x="28" y="32"/>
                  </a:lnTo>
                  <a:lnTo>
                    <a:pt x="31" y="32"/>
                  </a:lnTo>
                  <a:lnTo>
                    <a:pt x="34" y="32"/>
                  </a:lnTo>
                  <a:lnTo>
                    <a:pt x="38" y="32"/>
                  </a:lnTo>
                  <a:lnTo>
                    <a:pt x="40" y="32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227"/>
            <p:cNvSpPr>
              <a:spLocks/>
            </p:cNvSpPr>
            <p:nvPr/>
          </p:nvSpPr>
          <p:spPr bwMode="auto">
            <a:xfrm>
              <a:off x="2692" y="2317"/>
              <a:ext cx="12" cy="33"/>
            </a:xfrm>
            <a:custGeom>
              <a:avLst/>
              <a:gdLst>
                <a:gd name="T0" fmla="*/ 3 w 24"/>
                <a:gd name="T1" fmla="*/ 0 h 66"/>
                <a:gd name="T2" fmla="*/ 3 w 24"/>
                <a:gd name="T3" fmla="*/ 1 h 66"/>
                <a:gd name="T4" fmla="*/ 3 w 24"/>
                <a:gd name="T5" fmla="*/ 2 h 66"/>
                <a:gd name="T6" fmla="*/ 3 w 24"/>
                <a:gd name="T7" fmla="*/ 3 h 66"/>
                <a:gd name="T8" fmla="*/ 3 w 24"/>
                <a:gd name="T9" fmla="*/ 4 h 66"/>
                <a:gd name="T10" fmla="*/ 3 w 24"/>
                <a:gd name="T11" fmla="*/ 4 h 66"/>
                <a:gd name="T12" fmla="*/ 1 w 24"/>
                <a:gd name="T13" fmla="*/ 15 h 66"/>
                <a:gd name="T14" fmla="*/ 1 w 24"/>
                <a:gd name="T15" fmla="*/ 25 h 66"/>
                <a:gd name="T16" fmla="*/ 1 w 24"/>
                <a:gd name="T17" fmla="*/ 35 h 66"/>
                <a:gd name="T18" fmla="*/ 0 w 24"/>
                <a:gd name="T19" fmla="*/ 45 h 66"/>
                <a:gd name="T20" fmla="*/ 6 w 24"/>
                <a:gd name="T21" fmla="*/ 50 h 66"/>
                <a:gd name="T22" fmla="*/ 13 w 24"/>
                <a:gd name="T23" fmla="*/ 56 h 66"/>
                <a:gd name="T24" fmla="*/ 19 w 24"/>
                <a:gd name="T25" fmla="*/ 61 h 66"/>
                <a:gd name="T26" fmla="*/ 24 w 24"/>
                <a:gd name="T27" fmla="*/ 66 h 66"/>
                <a:gd name="T28" fmla="*/ 23 w 24"/>
                <a:gd name="T29" fmla="*/ 55 h 66"/>
                <a:gd name="T30" fmla="*/ 21 w 24"/>
                <a:gd name="T31" fmla="*/ 45 h 66"/>
                <a:gd name="T32" fmla="*/ 20 w 24"/>
                <a:gd name="T33" fmla="*/ 33 h 66"/>
                <a:gd name="T34" fmla="*/ 20 w 24"/>
                <a:gd name="T35" fmla="*/ 23 h 66"/>
                <a:gd name="T36" fmla="*/ 20 w 24"/>
                <a:gd name="T37" fmla="*/ 23 h 66"/>
                <a:gd name="T38" fmla="*/ 20 w 24"/>
                <a:gd name="T39" fmla="*/ 22 h 66"/>
                <a:gd name="T40" fmla="*/ 20 w 24"/>
                <a:gd name="T41" fmla="*/ 20 h 66"/>
                <a:gd name="T42" fmla="*/ 20 w 24"/>
                <a:gd name="T43" fmla="*/ 19 h 66"/>
                <a:gd name="T44" fmla="*/ 20 w 24"/>
                <a:gd name="T45" fmla="*/ 18 h 66"/>
                <a:gd name="T46" fmla="*/ 15 w 24"/>
                <a:gd name="T47" fmla="*/ 13 h 66"/>
                <a:gd name="T48" fmla="*/ 12 w 24"/>
                <a:gd name="T49" fmla="*/ 9 h 66"/>
                <a:gd name="T50" fmla="*/ 7 w 24"/>
                <a:gd name="T51" fmla="*/ 4 h 66"/>
                <a:gd name="T52" fmla="*/ 3 w 24"/>
                <a:gd name="T53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4" h="66">
                  <a:moveTo>
                    <a:pt x="3" y="0"/>
                  </a:moveTo>
                  <a:lnTo>
                    <a:pt x="3" y="1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4"/>
                  </a:lnTo>
                  <a:lnTo>
                    <a:pt x="3" y="4"/>
                  </a:lnTo>
                  <a:lnTo>
                    <a:pt x="1" y="15"/>
                  </a:lnTo>
                  <a:lnTo>
                    <a:pt x="1" y="25"/>
                  </a:lnTo>
                  <a:lnTo>
                    <a:pt x="1" y="35"/>
                  </a:lnTo>
                  <a:lnTo>
                    <a:pt x="0" y="45"/>
                  </a:lnTo>
                  <a:lnTo>
                    <a:pt x="6" y="50"/>
                  </a:lnTo>
                  <a:lnTo>
                    <a:pt x="13" y="56"/>
                  </a:lnTo>
                  <a:lnTo>
                    <a:pt x="19" y="61"/>
                  </a:lnTo>
                  <a:lnTo>
                    <a:pt x="24" y="66"/>
                  </a:lnTo>
                  <a:lnTo>
                    <a:pt x="23" y="55"/>
                  </a:lnTo>
                  <a:lnTo>
                    <a:pt x="21" y="45"/>
                  </a:lnTo>
                  <a:lnTo>
                    <a:pt x="20" y="33"/>
                  </a:lnTo>
                  <a:lnTo>
                    <a:pt x="20" y="23"/>
                  </a:lnTo>
                  <a:lnTo>
                    <a:pt x="20" y="23"/>
                  </a:lnTo>
                  <a:lnTo>
                    <a:pt x="20" y="22"/>
                  </a:lnTo>
                  <a:lnTo>
                    <a:pt x="20" y="20"/>
                  </a:lnTo>
                  <a:lnTo>
                    <a:pt x="20" y="19"/>
                  </a:lnTo>
                  <a:lnTo>
                    <a:pt x="20" y="18"/>
                  </a:lnTo>
                  <a:lnTo>
                    <a:pt x="15" y="13"/>
                  </a:lnTo>
                  <a:lnTo>
                    <a:pt x="12" y="9"/>
                  </a:lnTo>
                  <a:lnTo>
                    <a:pt x="7" y="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228"/>
            <p:cNvSpPr>
              <a:spLocks/>
            </p:cNvSpPr>
            <p:nvPr/>
          </p:nvSpPr>
          <p:spPr bwMode="auto">
            <a:xfrm>
              <a:off x="2999" y="2346"/>
              <a:ext cx="17" cy="31"/>
            </a:xfrm>
            <a:custGeom>
              <a:avLst/>
              <a:gdLst>
                <a:gd name="T0" fmla="*/ 6 w 35"/>
                <a:gd name="T1" fmla="*/ 40 h 63"/>
                <a:gd name="T2" fmla="*/ 6 w 35"/>
                <a:gd name="T3" fmla="*/ 40 h 63"/>
                <a:gd name="T4" fmla="*/ 5 w 35"/>
                <a:gd name="T5" fmla="*/ 45 h 63"/>
                <a:gd name="T6" fmla="*/ 4 w 35"/>
                <a:gd name="T7" fmla="*/ 51 h 63"/>
                <a:gd name="T8" fmla="*/ 1 w 35"/>
                <a:gd name="T9" fmla="*/ 57 h 63"/>
                <a:gd name="T10" fmla="*/ 0 w 35"/>
                <a:gd name="T11" fmla="*/ 63 h 63"/>
                <a:gd name="T12" fmla="*/ 8 w 35"/>
                <a:gd name="T13" fmla="*/ 58 h 63"/>
                <a:gd name="T14" fmla="*/ 15 w 35"/>
                <a:gd name="T15" fmla="*/ 53 h 63"/>
                <a:gd name="T16" fmla="*/ 22 w 35"/>
                <a:gd name="T17" fmla="*/ 50 h 63"/>
                <a:gd name="T18" fmla="*/ 30 w 35"/>
                <a:gd name="T19" fmla="*/ 45 h 63"/>
                <a:gd name="T20" fmla="*/ 30 w 35"/>
                <a:gd name="T21" fmla="*/ 40 h 63"/>
                <a:gd name="T22" fmla="*/ 31 w 35"/>
                <a:gd name="T23" fmla="*/ 35 h 63"/>
                <a:gd name="T24" fmla="*/ 31 w 35"/>
                <a:gd name="T25" fmla="*/ 29 h 63"/>
                <a:gd name="T26" fmla="*/ 31 w 35"/>
                <a:gd name="T27" fmla="*/ 25 h 63"/>
                <a:gd name="T28" fmla="*/ 33 w 35"/>
                <a:gd name="T29" fmla="*/ 25 h 63"/>
                <a:gd name="T30" fmla="*/ 33 w 35"/>
                <a:gd name="T31" fmla="*/ 19 h 63"/>
                <a:gd name="T32" fmla="*/ 34 w 35"/>
                <a:gd name="T33" fmla="*/ 12 h 63"/>
                <a:gd name="T34" fmla="*/ 34 w 35"/>
                <a:gd name="T35" fmla="*/ 6 h 63"/>
                <a:gd name="T36" fmla="*/ 35 w 35"/>
                <a:gd name="T37" fmla="*/ 0 h 63"/>
                <a:gd name="T38" fmla="*/ 30 w 35"/>
                <a:gd name="T39" fmla="*/ 5 h 63"/>
                <a:gd name="T40" fmla="*/ 26 w 35"/>
                <a:gd name="T41" fmla="*/ 8 h 63"/>
                <a:gd name="T42" fmla="*/ 20 w 35"/>
                <a:gd name="T43" fmla="*/ 12 h 63"/>
                <a:gd name="T44" fmla="*/ 15 w 35"/>
                <a:gd name="T45" fmla="*/ 15 h 63"/>
                <a:gd name="T46" fmla="*/ 13 w 35"/>
                <a:gd name="T47" fmla="*/ 21 h 63"/>
                <a:gd name="T48" fmla="*/ 11 w 35"/>
                <a:gd name="T49" fmla="*/ 27 h 63"/>
                <a:gd name="T50" fmla="*/ 8 w 35"/>
                <a:gd name="T51" fmla="*/ 34 h 63"/>
                <a:gd name="T52" fmla="*/ 6 w 35"/>
                <a:gd name="T53" fmla="*/ 4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5" h="63">
                  <a:moveTo>
                    <a:pt x="6" y="40"/>
                  </a:moveTo>
                  <a:lnTo>
                    <a:pt x="6" y="40"/>
                  </a:lnTo>
                  <a:lnTo>
                    <a:pt x="5" y="45"/>
                  </a:lnTo>
                  <a:lnTo>
                    <a:pt x="4" y="51"/>
                  </a:lnTo>
                  <a:lnTo>
                    <a:pt x="1" y="57"/>
                  </a:lnTo>
                  <a:lnTo>
                    <a:pt x="0" y="63"/>
                  </a:lnTo>
                  <a:lnTo>
                    <a:pt x="8" y="58"/>
                  </a:lnTo>
                  <a:lnTo>
                    <a:pt x="15" y="53"/>
                  </a:lnTo>
                  <a:lnTo>
                    <a:pt x="22" y="50"/>
                  </a:lnTo>
                  <a:lnTo>
                    <a:pt x="30" y="45"/>
                  </a:lnTo>
                  <a:lnTo>
                    <a:pt x="30" y="40"/>
                  </a:lnTo>
                  <a:lnTo>
                    <a:pt x="31" y="35"/>
                  </a:lnTo>
                  <a:lnTo>
                    <a:pt x="31" y="29"/>
                  </a:lnTo>
                  <a:lnTo>
                    <a:pt x="31" y="25"/>
                  </a:lnTo>
                  <a:lnTo>
                    <a:pt x="33" y="25"/>
                  </a:lnTo>
                  <a:lnTo>
                    <a:pt x="33" y="19"/>
                  </a:lnTo>
                  <a:lnTo>
                    <a:pt x="34" y="12"/>
                  </a:lnTo>
                  <a:lnTo>
                    <a:pt x="34" y="6"/>
                  </a:lnTo>
                  <a:lnTo>
                    <a:pt x="35" y="0"/>
                  </a:lnTo>
                  <a:lnTo>
                    <a:pt x="30" y="5"/>
                  </a:lnTo>
                  <a:lnTo>
                    <a:pt x="26" y="8"/>
                  </a:lnTo>
                  <a:lnTo>
                    <a:pt x="20" y="12"/>
                  </a:lnTo>
                  <a:lnTo>
                    <a:pt x="15" y="15"/>
                  </a:lnTo>
                  <a:lnTo>
                    <a:pt x="13" y="21"/>
                  </a:lnTo>
                  <a:lnTo>
                    <a:pt x="11" y="27"/>
                  </a:lnTo>
                  <a:lnTo>
                    <a:pt x="8" y="34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229"/>
            <p:cNvSpPr>
              <a:spLocks/>
            </p:cNvSpPr>
            <p:nvPr/>
          </p:nvSpPr>
          <p:spPr bwMode="auto">
            <a:xfrm>
              <a:off x="2886" y="1902"/>
              <a:ext cx="31" cy="18"/>
            </a:xfrm>
            <a:custGeom>
              <a:avLst/>
              <a:gdLst>
                <a:gd name="T0" fmla="*/ 62 w 62"/>
                <a:gd name="T1" fmla="*/ 7 h 37"/>
                <a:gd name="T2" fmla="*/ 61 w 62"/>
                <a:gd name="T3" fmla="*/ 7 h 37"/>
                <a:gd name="T4" fmla="*/ 61 w 62"/>
                <a:gd name="T5" fmla="*/ 7 h 37"/>
                <a:gd name="T6" fmla="*/ 62 w 62"/>
                <a:gd name="T7" fmla="*/ 7 h 37"/>
                <a:gd name="T8" fmla="*/ 62 w 62"/>
                <a:gd name="T9" fmla="*/ 7 h 37"/>
                <a:gd name="T10" fmla="*/ 62 w 62"/>
                <a:gd name="T11" fmla="*/ 7 h 37"/>
                <a:gd name="T12" fmla="*/ 56 w 62"/>
                <a:gd name="T13" fmla="*/ 6 h 37"/>
                <a:gd name="T14" fmla="*/ 50 w 62"/>
                <a:gd name="T15" fmla="*/ 5 h 37"/>
                <a:gd name="T16" fmla="*/ 45 w 62"/>
                <a:gd name="T17" fmla="*/ 4 h 37"/>
                <a:gd name="T18" fmla="*/ 39 w 62"/>
                <a:gd name="T19" fmla="*/ 3 h 37"/>
                <a:gd name="T20" fmla="*/ 33 w 62"/>
                <a:gd name="T21" fmla="*/ 3 h 37"/>
                <a:gd name="T22" fmla="*/ 27 w 62"/>
                <a:gd name="T23" fmla="*/ 2 h 37"/>
                <a:gd name="T24" fmla="*/ 22 w 62"/>
                <a:gd name="T25" fmla="*/ 0 h 37"/>
                <a:gd name="T26" fmla="*/ 16 w 62"/>
                <a:gd name="T27" fmla="*/ 0 h 37"/>
                <a:gd name="T28" fmla="*/ 16 w 62"/>
                <a:gd name="T29" fmla="*/ 2 h 37"/>
                <a:gd name="T30" fmla="*/ 16 w 62"/>
                <a:gd name="T31" fmla="*/ 2 h 37"/>
                <a:gd name="T32" fmla="*/ 15 w 62"/>
                <a:gd name="T33" fmla="*/ 2 h 37"/>
                <a:gd name="T34" fmla="*/ 15 w 62"/>
                <a:gd name="T35" fmla="*/ 3 h 37"/>
                <a:gd name="T36" fmla="*/ 15 w 62"/>
                <a:gd name="T37" fmla="*/ 3 h 37"/>
                <a:gd name="T38" fmla="*/ 11 w 62"/>
                <a:gd name="T39" fmla="*/ 11 h 37"/>
                <a:gd name="T40" fmla="*/ 8 w 62"/>
                <a:gd name="T41" fmla="*/ 18 h 37"/>
                <a:gd name="T42" fmla="*/ 4 w 62"/>
                <a:gd name="T43" fmla="*/ 25 h 37"/>
                <a:gd name="T44" fmla="*/ 0 w 62"/>
                <a:gd name="T45" fmla="*/ 32 h 37"/>
                <a:gd name="T46" fmla="*/ 5 w 62"/>
                <a:gd name="T47" fmla="*/ 32 h 37"/>
                <a:gd name="T48" fmla="*/ 11 w 62"/>
                <a:gd name="T49" fmla="*/ 33 h 37"/>
                <a:gd name="T50" fmla="*/ 17 w 62"/>
                <a:gd name="T51" fmla="*/ 33 h 37"/>
                <a:gd name="T52" fmla="*/ 23 w 62"/>
                <a:gd name="T53" fmla="*/ 34 h 37"/>
                <a:gd name="T54" fmla="*/ 27 w 62"/>
                <a:gd name="T55" fmla="*/ 35 h 37"/>
                <a:gd name="T56" fmla="*/ 33 w 62"/>
                <a:gd name="T57" fmla="*/ 36 h 37"/>
                <a:gd name="T58" fmla="*/ 39 w 62"/>
                <a:gd name="T59" fmla="*/ 36 h 37"/>
                <a:gd name="T60" fmla="*/ 45 w 62"/>
                <a:gd name="T61" fmla="*/ 37 h 37"/>
                <a:gd name="T62" fmla="*/ 49 w 62"/>
                <a:gd name="T63" fmla="*/ 29 h 37"/>
                <a:gd name="T64" fmla="*/ 54 w 62"/>
                <a:gd name="T65" fmla="*/ 22 h 37"/>
                <a:gd name="T66" fmla="*/ 57 w 62"/>
                <a:gd name="T67" fmla="*/ 14 h 37"/>
                <a:gd name="T68" fmla="*/ 62 w 62"/>
                <a:gd name="T69" fmla="*/ 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2" h="37">
                  <a:moveTo>
                    <a:pt x="62" y="7"/>
                  </a:moveTo>
                  <a:lnTo>
                    <a:pt x="61" y="7"/>
                  </a:lnTo>
                  <a:lnTo>
                    <a:pt x="61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62" y="7"/>
                  </a:lnTo>
                  <a:lnTo>
                    <a:pt x="56" y="6"/>
                  </a:lnTo>
                  <a:lnTo>
                    <a:pt x="50" y="5"/>
                  </a:lnTo>
                  <a:lnTo>
                    <a:pt x="45" y="4"/>
                  </a:lnTo>
                  <a:lnTo>
                    <a:pt x="39" y="3"/>
                  </a:lnTo>
                  <a:lnTo>
                    <a:pt x="33" y="3"/>
                  </a:lnTo>
                  <a:lnTo>
                    <a:pt x="27" y="2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5" y="2"/>
                  </a:lnTo>
                  <a:lnTo>
                    <a:pt x="15" y="3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8" y="18"/>
                  </a:lnTo>
                  <a:lnTo>
                    <a:pt x="4" y="25"/>
                  </a:lnTo>
                  <a:lnTo>
                    <a:pt x="0" y="32"/>
                  </a:lnTo>
                  <a:lnTo>
                    <a:pt x="5" y="32"/>
                  </a:lnTo>
                  <a:lnTo>
                    <a:pt x="11" y="33"/>
                  </a:lnTo>
                  <a:lnTo>
                    <a:pt x="17" y="33"/>
                  </a:lnTo>
                  <a:lnTo>
                    <a:pt x="23" y="34"/>
                  </a:lnTo>
                  <a:lnTo>
                    <a:pt x="27" y="35"/>
                  </a:lnTo>
                  <a:lnTo>
                    <a:pt x="33" y="36"/>
                  </a:lnTo>
                  <a:lnTo>
                    <a:pt x="39" y="36"/>
                  </a:lnTo>
                  <a:lnTo>
                    <a:pt x="45" y="37"/>
                  </a:lnTo>
                  <a:lnTo>
                    <a:pt x="49" y="29"/>
                  </a:lnTo>
                  <a:lnTo>
                    <a:pt x="54" y="22"/>
                  </a:lnTo>
                  <a:lnTo>
                    <a:pt x="57" y="14"/>
                  </a:lnTo>
                  <a:lnTo>
                    <a:pt x="62" y="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230"/>
            <p:cNvSpPr>
              <a:spLocks/>
            </p:cNvSpPr>
            <p:nvPr/>
          </p:nvSpPr>
          <p:spPr bwMode="auto">
            <a:xfrm>
              <a:off x="2737" y="1916"/>
              <a:ext cx="47" cy="42"/>
            </a:xfrm>
            <a:custGeom>
              <a:avLst/>
              <a:gdLst>
                <a:gd name="T0" fmla="*/ 93 w 95"/>
                <a:gd name="T1" fmla="*/ 9 h 84"/>
                <a:gd name="T2" fmla="*/ 93 w 95"/>
                <a:gd name="T3" fmla="*/ 9 h 84"/>
                <a:gd name="T4" fmla="*/ 93 w 95"/>
                <a:gd name="T5" fmla="*/ 7 h 84"/>
                <a:gd name="T6" fmla="*/ 95 w 95"/>
                <a:gd name="T7" fmla="*/ 5 h 84"/>
                <a:gd name="T8" fmla="*/ 95 w 95"/>
                <a:gd name="T9" fmla="*/ 2 h 84"/>
                <a:gd name="T10" fmla="*/ 95 w 95"/>
                <a:gd name="T11" fmla="*/ 0 h 84"/>
                <a:gd name="T12" fmla="*/ 88 w 95"/>
                <a:gd name="T13" fmla="*/ 2 h 84"/>
                <a:gd name="T14" fmla="*/ 82 w 95"/>
                <a:gd name="T15" fmla="*/ 5 h 84"/>
                <a:gd name="T16" fmla="*/ 75 w 95"/>
                <a:gd name="T17" fmla="*/ 8 h 84"/>
                <a:gd name="T18" fmla="*/ 69 w 95"/>
                <a:gd name="T19" fmla="*/ 11 h 84"/>
                <a:gd name="T20" fmla="*/ 68 w 95"/>
                <a:gd name="T21" fmla="*/ 13 h 84"/>
                <a:gd name="T22" fmla="*/ 68 w 95"/>
                <a:gd name="T23" fmla="*/ 15 h 84"/>
                <a:gd name="T24" fmla="*/ 68 w 95"/>
                <a:gd name="T25" fmla="*/ 17 h 84"/>
                <a:gd name="T26" fmla="*/ 68 w 95"/>
                <a:gd name="T27" fmla="*/ 20 h 84"/>
                <a:gd name="T28" fmla="*/ 68 w 95"/>
                <a:gd name="T29" fmla="*/ 20 h 84"/>
                <a:gd name="T30" fmla="*/ 67 w 95"/>
                <a:gd name="T31" fmla="*/ 27 h 84"/>
                <a:gd name="T32" fmla="*/ 65 w 95"/>
                <a:gd name="T33" fmla="*/ 34 h 84"/>
                <a:gd name="T34" fmla="*/ 62 w 95"/>
                <a:gd name="T35" fmla="*/ 42 h 84"/>
                <a:gd name="T36" fmla="*/ 59 w 95"/>
                <a:gd name="T37" fmla="*/ 49 h 84"/>
                <a:gd name="T38" fmla="*/ 51 w 95"/>
                <a:gd name="T39" fmla="*/ 46 h 84"/>
                <a:gd name="T40" fmla="*/ 46 w 95"/>
                <a:gd name="T41" fmla="*/ 42 h 84"/>
                <a:gd name="T42" fmla="*/ 44 w 95"/>
                <a:gd name="T43" fmla="*/ 37 h 84"/>
                <a:gd name="T44" fmla="*/ 42 w 95"/>
                <a:gd name="T45" fmla="*/ 31 h 84"/>
                <a:gd name="T46" fmla="*/ 42 w 95"/>
                <a:gd name="T47" fmla="*/ 31 h 84"/>
                <a:gd name="T48" fmla="*/ 42 w 95"/>
                <a:gd name="T49" fmla="*/ 31 h 84"/>
                <a:gd name="T50" fmla="*/ 42 w 95"/>
                <a:gd name="T51" fmla="*/ 30 h 84"/>
                <a:gd name="T52" fmla="*/ 40 w 95"/>
                <a:gd name="T53" fmla="*/ 30 h 84"/>
                <a:gd name="T54" fmla="*/ 40 w 95"/>
                <a:gd name="T55" fmla="*/ 30 h 84"/>
                <a:gd name="T56" fmla="*/ 40 w 95"/>
                <a:gd name="T57" fmla="*/ 24 h 84"/>
                <a:gd name="T58" fmla="*/ 36 w 95"/>
                <a:gd name="T59" fmla="*/ 27 h 84"/>
                <a:gd name="T60" fmla="*/ 31 w 95"/>
                <a:gd name="T61" fmla="*/ 29 h 84"/>
                <a:gd name="T62" fmla="*/ 27 w 95"/>
                <a:gd name="T63" fmla="*/ 31 h 84"/>
                <a:gd name="T64" fmla="*/ 22 w 95"/>
                <a:gd name="T65" fmla="*/ 34 h 84"/>
                <a:gd name="T66" fmla="*/ 17 w 95"/>
                <a:gd name="T67" fmla="*/ 36 h 84"/>
                <a:gd name="T68" fmla="*/ 14 w 95"/>
                <a:gd name="T69" fmla="*/ 38 h 84"/>
                <a:gd name="T70" fmla="*/ 9 w 95"/>
                <a:gd name="T71" fmla="*/ 40 h 84"/>
                <a:gd name="T72" fmla="*/ 5 w 95"/>
                <a:gd name="T73" fmla="*/ 43 h 84"/>
                <a:gd name="T74" fmla="*/ 5 w 95"/>
                <a:gd name="T75" fmla="*/ 46 h 84"/>
                <a:gd name="T76" fmla="*/ 5 w 95"/>
                <a:gd name="T77" fmla="*/ 50 h 84"/>
                <a:gd name="T78" fmla="*/ 4 w 95"/>
                <a:gd name="T79" fmla="*/ 53 h 84"/>
                <a:gd name="T80" fmla="*/ 4 w 95"/>
                <a:gd name="T81" fmla="*/ 55 h 84"/>
                <a:gd name="T82" fmla="*/ 4 w 95"/>
                <a:gd name="T83" fmla="*/ 55 h 84"/>
                <a:gd name="T84" fmla="*/ 2 w 95"/>
                <a:gd name="T85" fmla="*/ 62 h 84"/>
                <a:gd name="T86" fmla="*/ 1 w 95"/>
                <a:gd name="T87" fmla="*/ 69 h 84"/>
                <a:gd name="T88" fmla="*/ 1 w 95"/>
                <a:gd name="T89" fmla="*/ 77 h 84"/>
                <a:gd name="T90" fmla="*/ 0 w 95"/>
                <a:gd name="T91" fmla="*/ 84 h 84"/>
                <a:gd name="T92" fmla="*/ 11 w 95"/>
                <a:gd name="T93" fmla="*/ 77 h 84"/>
                <a:gd name="T94" fmla="*/ 21 w 95"/>
                <a:gd name="T95" fmla="*/ 70 h 84"/>
                <a:gd name="T96" fmla="*/ 32 w 95"/>
                <a:gd name="T97" fmla="*/ 65 h 84"/>
                <a:gd name="T98" fmla="*/ 43 w 95"/>
                <a:gd name="T99" fmla="*/ 59 h 84"/>
                <a:gd name="T100" fmla="*/ 54 w 95"/>
                <a:gd name="T101" fmla="*/ 53 h 84"/>
                <a:gd name="T102" fmla="*/ 66 w 95"/>
                <a:gd name="T103" fmla="*/ 47 h 84"/>
                <a:gd name="T104" fmla="*/ 77 w 95"/>
                <a:gd name="T105" fmla="*/ 42 h 84"/>
                <a:gd name="T106" fmla="*/ 89 w 95"/>
                <a:gd name="T107" fmla="*/ 37 h 84"/>
                <a:gd name="T108" fmla="*/ 90 w 95"/>
                <a:gd name="T109" fmla="*/ 30 h 84"/>
                <a:gd name="T110" fmla="*/ 91 w 95"/>
                <a:gd name="T111" fmla="*/ 23 h 84"/>
                <a:gd name="T112" fmla="*/ 92 w 95"/>
                <a:gd name="T113" fmla="*/ 16 h 84"/>
                <a:gd name="T114" fmla="*/ 93 w 95"/>
                <a:gd name="T115" fmla="*/ 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" h="84">
                  <a:moveTo>
                    <a:pt x="93" y="9"/>
                  </a:moveTo>
                  <a:lnTo>
                    <a:pt x="93" y="9"/>
                  </a:lnTo>
                  <a:lnTo>
                    <a:pt x="93" y="7"/>
                  </a:lnTo>
                  <a:lnTo>
                    <a:pt x="95" y="5"/>
                  </a:lnTo>
                  <a:lnTo>
                    <a:pt x="95" y="2"/>
                  </a:lnTo>
                  <a:lnTo>
                    <a:pt x="95" y="0"/>
                  </a:lnTo>
                  <a:lnTo>
                    <a:pt x="88" y="2"/>
                  </a:lnTo>
                  <a:lnTo>
                    <a:pt x="82" y="5"/>
                  </a:lnTo>
                  <a:lnTo>
                    <a:pt x="75" y="8"/>
                  </a:lnTo>
                  <a:lnTo>
                    <a:pt x="69" y="11"/>
                  </a:lnTo>
                  <a:lnTo>
                    <a:pt x="68" y="13"/>
                  </a:lnTo>
                  <a:lnTo>
                    <a:pt x="68" y="15"/>
                  </a:lnTo>
                  <a:lnTo>
                    <a:pt x="68" y="17"/>
                  </a:lnTo>
                  <a:lnTo>
                    <a:pt x="68" y="20"/>
                  </a:lnTo>
                  <a:lnTo>
                    <a:pt x="68" y="20"/>
                  </a:lnTo>
                  <a:lnTo>
                    <a:pt x="67" y="27"/>
                  </a:lnTo>
                  <a:lnTo>
                    <a:pt x="65" y="34"/>
                  </a:lnTo>
                  <a:lnTo>
                    <a:pt x="62" y="42"/>
                  </a:lnTo>
                  <a:lnTo>
                    <a:pt x="59" y="49"/>
                  </a:lnTo>
                  <a:lnTo>
                    <a:pt x="51" y="46"/>
                  </a:lnTo>
                  <a:lnTo>
                    <a:pt x="46" y="42"/>
                  </a:lnTo>
                  <a:lnTo>
                    <a:pt x="44" y="37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1"/>
                  </a:lnTo>
                  <a:lnTo>
                    <a:pt x="42" y="30"/>
                  </a:lnTo>
                  <a:lnTo>
                    <a:pt x="40" y="30"/>
                  </a:lnTo>
                  <a:lnTo>
                    <a:pt x="40" y="30"/>
                  </a:lnTo>
                  <a:lnTo>
                    <a:pt x="40" y="24"/>
                  </a:lnTo>
                  <a:lnTo>
                    <a:pt x="36" y="27"/>
                  </a:lnTo>
                  <a:lnTo>
                    <a:pt x="31" y="29"/>
                  </a:lnTo>
                  <a:lnTo>
                    <a:pt x="27" y="31"/>
                  </a:lnTo>
                  <a:lnTo>
                    <a:pt x="22" y="34"/>
                  </a:lnTo>
                  <a:lnTo>
                    <a:pt x="17" y="36"/>
                  </a:lnTo>
                  <a:lnTo>
                    <a:pt x="14" y="38"/>
                  </a:lnTo>
                  <a:lnTo>
                    <a:pt x="9" y="40"/>
                  </a:lnTo>
                  <a:lnTo>
                    <a:pt x="5" y="43"/>
                  </a:lnTo>
                  <a:lnTo>
                    <a:pt x="5" y="46"/>
                  </a:lnTo>
                  <a:lnTo>
                    <a:pt x="5" y="50"/>
                  </a:lnTo>
                  <a:lnTo>
                    <a:pt x="4" y="53"/>
                  </a:lnTo>
                  <a:lnTo>
                    <a:pt x="4" y="55"/>
                  </a:lnTo>
                  <a:lnTo>
                    <a:pt x="4" y="55"/>
                  </a:lnTo>
                  <a:lnTo>
                    <a:pt x="2" y="62"/>
                  </a:lnTo>
                  <a:lnTo>
                    <a:pt x="1" y="69"/>
                  </a:lnTo>
                  <a:lnTo>
                    <a:pt x="1" y="77"/>
                  </a:lnTo>
                  <a:lnTo>
                    <a:pt x="0" y="84"/>
                  </a:lnTo>
                  <a:lnTo>
                    <a:pt x="11" y="77"/>
                  </a:lnTo>
                  <a:lnTo>
                    <a:pt x="21" y="70"/>
                  </a:lnTo>
                  <a:lnTo>
                    <a:pt x="32" y="65"/>
                  </a:lnTo>
                  <a:lnTo>
                    <a:pt x="43" y="59"/>
                  </a:lnTo>
                  <a:lnTo>
                    <a:pt x="54" y="53"/>
                  </a:lnTo>
                  <a:lnTo>
                    <a:pt x="66" y="47"/>
                  </a:lnTo>
                  <a:lnTo>
                    <a:pt x="77" y="42"/>
                  </a:lnTo>
                  <a:lnTo>
                    <a:pt x="89" y="37"/>
                  </a:lnTo>
                  <a:lnTo>
                    <a:pt x="90" y="30"/>
                  </a:lnTo>
                  <a:lnTo>
                    <a:pt x="91" y="23"/>
                  </a:lnTo>
                  <a:lnTo>
                    <a:pt x="92" y="16"/>
                  </a:lnTo>
                  <a:lnTo>
                    <a:pt x="93" y="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231"/>
            <p:cNvSpPr>
              <a:spLocks/>
            </p:cNvSpPr>
            <p:nvPr/>
          </p:nvSpPr>
          <p:spPr bwMode="auto">
            <a:xfrm>
              <a:off x="3029" y="2006"/>
              <a:ext cx="97" cy="349"/>
            </a:xfrm>
            <a:custGeom>
              <a:avLst/>
              <a:gdLst>
                <a:gd name="T0" fmla="*/ 173 w 195"/>
                <a:gd name="T1" fmla="*/ 165 h 698"/>
                <a:gd name="T2" fmla="*/ 153 w 195"/>
                <a:gd name="T3" fmla="*/ 122 h 698"/>
                <a:gd name="T4" fmla="*/ 148 w 195"/>
                <a:gd name="T5" fmla="*/ 85 h 698"/>
                <a:gd name="T6" fmla="*/ 132 w 195"/>
                <a:gd name="T7" fmla="*/ 53 h 698"/>
                <a:gd name="T8" fmla="*/ 132 w 195"/>
                <a:gd name="T9" fmla="*/ 54 h 698"/>
                <a:gd name="T10" fmla="*/ 106 w 195"/>
                <a:gd name="T11" fmla="*/ 43 h 698"/>
                <a:gd name="T12" fmla="*/ 109 w 195"/>
                <a:gd name="T13" fmla="*/ 23 h 698"/>
                <a:gd name="T14" fmla="*/ 109 w 195"/>
                <a:gd name="T15" fmla="*/ 16 h 698"/>
                <a:gd name="T16" fmla="*/ 109 w 195"/>
                <a:gd name="T17" fmla="*/ 16 h 698"/>
                <a:gd name="T18" fmla="*/ 99 w 195"/>
                <a:gd name="T19" fmla="*/ 4 h 698"/>
                <a:gd name="T20" fmla="*/ 96 w 195"/>
                <a:gd name="T21" fmla="*/ 22 h 698"/>
                <a:gd name="T22" fmla="*/ 90 w 195"/>
                <a:gd name="T23" fmla="*/ 45 h 698"/>
                <a:gd name="T24" fmla="*/ 89 w 195"/>
                <a:gd name="T25" fmla="*/ 46 h 698"/>
                <a:gd name="T26" fmla="*/ 133 w 195"/>
                <a:gd name="T27" fmla="*/ 135 h 698"/>
                <a:gd name="T28" fmla="*/ 158 w 195"/>
                <a:gd name="T29" fmla="*/ 232 h 698"/>
                <a:gd name="T30" fmla="*/ 159 w 195"/>
                <a:gd name="T31" fmla="*/ 354 h 698"/>
                <a:gd name="T32" fmla="*/ 119 w 195"/>
                <a:gd name="T33" fmla="*/ 502 h 698"/>
                <a:gd name="T34" fmla="*/ 36 w 195"/>
                <a:gd name="T35" fmla="*/ 626 h 698"/>
                <a:gd name="T36" fmla="*/ 3 w 195"/>
                <a:gd name="T37" fmla="*/ 670 h 698"/>
                <a:gd name="T38" fmla="*/ 5 w 195"/>
                <a:gd name="T39" fmla="*/ 679 h 698"/>
                <a:gd name="T40" fmla="*/ 6 w 195"/>
                <a:gd name="T41" fmla="*/ 693 h 698"/>
                <a:gd name="T42" fmla="*/ 19 w 195"/>
                <a:gd name="T43" fmla="*/ 688 h 698"/>
                <a:gd name="T44" fmla="*/ 34 w 195"/>
                <a:gd name="T45" fmla="*/ 673 h 698"/>
                <a:gd name="T46" fmla="*/ 50 w 195"/>
                <a:gd name="T47" fmla="*/ 659 h 698"/>
                <a:gd name="T48" fmla="*/ 66 w 195"/>
                <a:gd name="T49" fmla="*/ 627 h 698"/>
                <a:gd name="T50" fmla="*/ 77 w 195"/>
                <a:gd name="T51" fmla="*/ 602 h 698"/>
                <a:gd name="T52" fmla="*/ 97 w 195"/>
                <a:gd name="T53" fmla="*/ 562 h 698"/>
                <a:gd name="T54" fmla="*/ 106 w 195"/>
                <a:gd name="T55" fmla="*/ 566 h 698"/>
                <a:gd name="T56" fmla="*/ 105 w 195"/>
                <a:gd name="T57" fmla="*/ 577 h 698"/>
                <a:gd name="T58" fmla="*/ 100 w 195"/>
                <a:gd name="T59" fmla="*/ 597 h 698"/>
                <a:gd name="T60" fmla="*/ 115 w 195"/>
                <a:gd name="T61" fmla="*/ 575 h 698"/>
                <a:gd name="T62" fmla="*/ 119 w 195"/>
                <a:gd name="T63" fmla="*/ 558 h 698"/>
                <a:gd name="T64" fmla="*/ 119 w 195"/>
                <a:gd name="T65" fmla="*/ 549 h 698"/>
                <a:gd name="T66" fmla="*/ 119 w 195"/>
                <a:gd name="T67" fmla="*/ 537 h 698"/>
                <a:gd name="T68" fmla="*/ 130 w 195"/>
                <a:gd name="T69" fmla="*/ 532 h 698"/>
                <a:gd name="T70" fmla="*/ 136 w 195"/>
                <a:gd name="T71" fmla="*/ 535 h 698"/>
                <a:gd name="T72" fmla="*/ 142 w 195"/>
                <a:gd name="T73" fmla="*/ 527 h 698"/>
                <a:gd name="T74" fmla="*/ 155 w 195"/>
                <a:gd name="T75" fmla="*/ 501 h 698"/>
                <a:gd name="T76" fmla="*/ 153 w 195"/>
                <a:gd name="T77" fmla="*/ 488 h 698"/>
                <a:gd name="T78" fmla="*/ 152 w 195"/>
                <a:gd name="T79" fmla="*/ 483 h 698"/>
                <a:gd name="T80" fmla="*/ 152 w 195"/>
                <a:gd name="T81" fmla="*/ 483 h 698"/>
                <a:gd name="T82" fmla="*/ 178 w 195"/>
                <a:gd name="T83" fmla="*/ 434 h 698"/>
                <a:gd name="T84" fmla="*/ 195 w 195"/>
                <a:gd name="T85" fmla="*/ 301 h 698"/>
                <a:gd name="T86" fmla="*/ 183 w 195"/>
                <a:gd name="T87" fmla="*/ 196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95" h="698">
                  <a:moveTo>
                    <a:pt x="175" y="163"/>
                  </a:moveTo>
                  <a:lnTo>
                    <a:pt x="175" y="163"/>
                  </a:lnTo>
                  <a:lnTo>
                    <a:pt x="173" y="165"/>
                  </a:lnTo>
                  <a:lnTo>
                    <a:pt x="155" y="149"/>
                  </a:lnTo>
                  <a:lnTo>
                    <a:pt x="155" y="136"/>
                  </a:lnTo>
                  <a:lnTo>
                    <a:pt x="153" y="122"/>
                  </a:lnTo>
                  <a:lnTo>
                    <a:pt x="153" y="110"/>
                  </a:lnTo>
                  <a:lnTo>
                    <a:pt x="152" y="97"/>
                  </a:lnTo>
                  <a:lnTo>
                    <a:pt x="148" y="85"/>
                  </a:lnTo>
                  <a:lnTo>
                    <a:pt x="142" y="75"/>
                  </a:lnTo>
                  <a:lnTo>
                    <a:pt x="137" y="64"/>
                  </a:lnTo>
                  <a:lnTo>
                    <a:pt x="132" y="53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32" y="54"/>
                  </a:lnTo>
                  <a:lnTo>
                    <a:pt x="122" y="57"/>
                  </a:lnTo>
                  <a:lnTo>
                    <a:pt x="106" y="43"/>
                  </a:lnTo>
                  <a:lnTo>
                    <a:pt x="107" y="37"/>
                  </a:lnTo>
                  <a:lnTo>
                    <a:pt x="109" y="30"/>
                  </a:lnTo>
                  <a:lnTo>
                    <a:pt x="109" y="23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06" y="12"/>
                  </a:lnTo>
                  <a:lnTo>
                    <a:pt x="103" y="8"/>
                  </a:lnTo>
                  <a:lnTo>
                    <a:pt x="99" y="4"/>
                  </a:lnTo>
                  <a:lnTo>
                    <a:pt x="97" y="0"/>
                  </a:lnTo>
                  <a:lnTo>
                    <a:pt x="97" y="12"/>
                  </a:lnTo>
                  <a:lnTo>
                    <a:pt x="96" y="22"/>
                  </a:lnTo>
                  <a:lnTo>
                    <a:pt x="94" y="34"/>
                  </a:lnTo>
                  <a:lnTo>
                    <a:pt x="90" y="45"/>
                  </a:lnTo>
                  <a:lnTo>
                    <a:pt x="90" y="45"/>
                  </a:lnTo>
                  <a:lnTo>
                    <a:pt x="90" y="45"/>
                  </a:lnTo>
                  <a:lnTo>
                    <a:pt x="89" y="46"/>
                  </a:lnTo>
                  <a:lnTo>
                    <a:pt x="89" y="46"/>
                  </a:lnTo>
                  <a:lnTo>
                    <a:pt x="105" y="75"/>
                  </a:lnTo>
                  <a:lnTo>
                    <a:pt x="120" y="104"/>
                  </a:lnTo>
                  <a:lnTo>
                    <a:pt x="133" y="135"/>
                  </a:lnTo>
                  <a:lnTo>
                    <a:pt x="143" y="166"/>
                  </a:lnTo>
                  <a:lnTo>
                    <a:pt x="151" y="198"/>
                  </a:lnTo>
                  <a:lnTo>
                    <a:pt x="158" y="232"/>
                  </a:lnTo>
                  <a:lnTo>
                    <a:pt x="161" y="266"/>
                  </a:lnTo>
                  <a:lnTo>
                    <a:pt x="163" y="301"/>
                  </a:lnTo>
                  <a:lnTo>
                    <a:pt x="159" y="354"/>
                  </a:lnTo>
                  <a:lnTo>
                    <a:pt x="151" y="405"/>
                  </a:lnTo>
                  <a:lnTo>
                    <a:pt x="137" y="454"/>
                  </a:lnTo>
                  <a:lnTo>
                    <a:pt x="119" y="502"/>
                  </a:lnTo>
                  <a:lnTo>
                    <a:pt x="95" y="547"/>
                  </a:lnTo>
                  <a:lnTo>
                    <a:pt x="67" y="588"/>
                  </a:lnTo>
                  <a:lnTo>
                    <a:pt x="36" y="626"/>
                  </a:lnTo>
                  <a:lnTo>
                    <a:pt x="0" y="661"/>
                  </a:lnTo>
                  <a:lnTo>
                    <a:pt x="1" y="665"/>
                  </a:lnTo>
                  <a:lnTo>
                    <a:pt x="3" y="670"/>
                  </a:lnTo>
                  <a:lnTo>
                    <a:pt x="4" y="675"/>
                  </a:lnTo>
                  <a:lnTo>
                    <a:pt x="5" y="679"/>
                  </a:lnTo>
                  <a:lnTo>
                    <a:pt x="5" y="679"/>
                  </a:lnTo>
                  <a:lnTo>
                    <a:pt x="6" y="684"/>
                  </a:lnTo>
                  <a:lnTo>
                    <a:pt x="6" y="688"/>
                  </a:lnTo>
                  <a:lnTo>
                    <a:pt x="6" y="693"/>
                  </a:lnTo>
                  <a:lnTo>
                    <a:pt x="7" y="698"/>
                  </a:lnTo>
                  <a:lnTo>
                    <a:pt x="13" y="693"/>
                  </a:lnTo>
                  <a:lnTo>
                    <a:pt x="19" y="688"/>
                  </a:lnTo>
                  <a:lnTo>
                    <a:pt x="23" y="684"/>
                  </a:lnTo>
                  <a:lnTo>
                    <a:pt x="29" y="678"/>
                  </a:lnTo>
                  <a:lnTo>
                    <a:pt x="34" y="673"/>
                  </a:lnTo>
                  <a:lnTo>
                    <a:pt x="39" y="669"/>
                  </a:lnTo>
                  <a:lnTo>
                    <a:pt x="44" y="663"/>
                  </a:lnTo>
                  <a:lnTo>
                    <a:pt x="50" y="659"/>
                  </a:lnTo>
                  <a:lnTo>
                    <a:pt x="56" y="648"/>
                  </a:lnTo>
                  <a:lnTo>
                    <a:pt x="60" y="638"/>
                  </a:lnTo>
                  <a:lnTo>
                    <a:pt x="66" y="627"/>
                  </a:lnTo>
                  <a:lnTo>
                    <a:pt x="70" y="617"/>
                  </a:lnTo>
                  <a:lnTo>
                    <a:pt x="72" y="616"/>
                  </a:lnTo>
                  <a:lnTo>
                    <a:pt x="77" y="602"/>
                  </a:lnTo>
                  <a:lnTo>
                    <a:pt x="84" y="588"/>
                  </a:lnTo>
                  <a:lnTo>
                    <a:pt x="91" y="574"/>
                  </a:lnTo>
                  <a:lnTo>
                    <a:pt x="97" y="562"/>
                  </a:lnTo>
                  <a:lnTo>
                    <a:pt x="106" y="564"/>
                  </a:lnTo>
                  <a:lnTo>
                    <a:pt x="106" y="565"/>
                  </a:lnTo>
                  <a:lnTo>
                    <a:pt x="106" y="566"/>
                  </a:lnTo>
                  <a:lnTo>
                    <a:pt x="106" y="567"/>
                  </a:lnTo>
                  <a:lnTo>
                    <a:pt x="106" y="569"/>
                  </a:lnTo>
                  <a:lnTo>
                    <a:pt x="105" y="577"/>
                  </a:lnTo>
                  <a:lnTo>
                    <a:pt x="104" y="584"/>
                  </a:lnTo>
                  <a:lnTo>
                    <a:pt x="102" y="590"/>
                  </a:lnTo>
                  <a:lnTo>
                    <a:pt x="100" y="597"/>
                  </a:lnTo>
                  <a:lnTo>
                    <a:pt x="105" y="590"/>
                  </a:lnTo>
                  <a:lnTo>
                    <a:pt x="111" y="582"/>
                  </a:lnTo>
                  <a:lnTo>
                    <a:pt x="115" y="575"/>
                  </a:lnTo>
                  <a:lnTo>
                    <a:pt x="120" y="569"/>
                  </a:lnTo>
                  <a:lnTo>
                    <a:pt x="119" y="564"/>
                  </a:lnTo>
                  <a:lnTo>
                    <a:pt x="119" y="558"/>
                  </a:lnTo>
                  <a:lnTo>
                    <a:pt x="119" y="554"/>
                  </a:lnTo>
                  <a:lnTo>
                    <a:pt x="119" y="549"/>
                  </a:lnTo>
                  <a:lnTo>
                    <a:pt x="119" y="549"/>
                  </a:lnTo>
                  <a:lnTo>
                    <a:pt x="119" y="546"/>
                  </a:lnTo>
                  <a:lnTo>
                    <a:pt x="119" y="541"/>
                  </a:lnTo>
                  <a:lnTo>
                    <a:pt x="119" y="537"/>
                  </a:lnTo>
                  <a:lnTo>
                    <a:pt x="120" y="534"/>
                  </a:lnTo>
                  <a:lnTo>
                    <a:pt x="125" y="529"/>
                  </a:lnTo>
                  <a:lnTo>
                    <a:pt x="130" y="532"/>
                  </a:lnTo>
                  <a:lnTo>
                    <a:pt x="134" y="534"/>
                  </a:lnTo>
                  <a:lnTo>
                    <a:pt x="135" y="534"/>
                  </a:lnTo>
                  <a:lnTo>
                    <a:pt x="136" y="535"/>
                  </a:lnTo>
                  <a:lnTo>
                    <a:pt x="136" y="535"/>
                  </a:lnTo>
                  <a:lnTo>
                    <a:pt x="137" y="536"/>
                  </a:lnTo>
                  <a:lnTo>
                    <a:pt x="142" y="527"/>
                  </a:lnTo>
                  <a:lnTo>
                    <a:pt x="147" y="518"/>
                  </a:lnTo>
                  <a:lnTo>
                    <a:pt x="150" y="510"/>
                  </a:lnTo>
                  <a:lnTo>
                    <a:pt x="155" y="501"/>
                  </a:lnTo>
                  <a:lnTo>
                    <a:pt x="155" y="496"/>
                  </a:lnTo>
                  <a:lnTo>
                    <a:pt x="155" y="491"/>
                  </a:lnTo>
                  <a:lnTo>
                    <a:pt x="153" y="488"/>
                  </a:lnTo>
                  <a:lnTo>
                    <a:pt x="153" y="483"/>
                  </a:lnTo>
                  <a:lnTo>
                    <a:pt x="152" y="484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53" y="482"/>
                  </a:lnTo>
                  <a:lnTo>
                    <a:pt x="165" y="475"/>
                  </a:lnTo>
                  <a:lnTo>
                    <a:pt x="178" y="434"/>
                  </a:lnTo>
                  <a:lnTo>
                    <a:pt x="187" y="391"/>
                  </a:lnTo>
                  <a:lnTo>
                    <a:pt x="193" y="346"/>
                  </a:lnTo>
                  <a:lnTo>
                    <a:pt x="195" y="301"/>
                  </a:lnTo>
                  <a:lnTo>
                    <a:pt x="194" y="265"/>
                  </a:lnTo>
                  <a:lnTo>
                    <a:pt x="190" y="230"/>
                  </a:lnTo>
                  <a:lnTo>
                    <a:pt x="183" y="196"/>
                  </a:lnTo>
                  <a:lnTo>
                    <a:pt x="175" y="163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232"/>
            <p:cNvSpPr>
              <a:spLocks/>
            </p:cNvSpPr>
            <p:nvPr/>
          </p:nvSpPr>
          <p:spPr bwMode="auto">
            <a:xfrm>
              <a:off x="2931" y="2383"/>
              <a:ext cx="19" cy="22"/>
            </a:xfrm>
            <a:custGeom>
              <a:avLst/>
              <a:gdLst>
                <a:gd name="T0" fmla="*/ 13 w 38"/>
                <a:gd name="T1" fmla="*/ 19 h 45"/>
                <a:gd name="T2" fmla="*/ 12 w 38"/>
                <a:gd name="T3" fmla="*/ 19 h 45"/>
                <a:gd name="T4" fmla="*/ 9 w 38"/>
                <a:gd name="T5" fmla="*/ 25 h 45"/>
                <a:gd name="T6" fmla="*/ 6 w 38"/>
                <a:gd name="T7" fmla="*/ 31 h 45"/>
                <a:gd name="T8" fmla="*/ 3 w 38"/>
                <a:gd name="T9" fmla="*/ 38 h 45"/>
                <a:gd name="T10" fmla="*/ 0 w 38"/>
                <a:gd name="T11" fmla="*/ 45 h 45"/>
                <a:gd name="T12" fmla="*/ 6 w 38"/>
                <a:gd name="T13" fmla="*/ 43 h 45"/>
                <a:gd name="T14" fmla="*/ 12 w 38"/>
                <a:gd name="T15" fmla="*/ 42 h 45"/>
                <a:gd name="T16" fmla="*/ 19 w 38"/>
                <a:gd name="T17" fmla="*/ 39 h 45"/>
                <a:gd name="T18" fmla="*/ 25 w 38"/>
                <a:gd name="T19" fmla="*/ 38 h 45"/>
                <a:gd name="T20" fmla="*/ 27 w 38"/>
                <a:gd name="T21" fmla="*/ 32 h 45"/>
                <a:gd name="T22" fmla="*/ 29 w 38"/>
                <a:gd name="T23" fmla="*/ 27 h 45"/>
                <a:gd name="T24" fmla="*/ 31 w 38"/>
                <a:gd name="T25" fmla="*/ 21 h 45"/>
                <a:gd name="T26" fmla="*/ 33 w 38"/>
                <a:gd name="T27" fmla="*/ 15 h 45"/>
                <a:gd name="T28" fmla="*/ 34 w 38"/>
                <a:gd name="T29" fmla="*/ 15 h 45"/>
                <a:gd name="T30" fmla="*/ 35 w 38"/>
                <a:gd name="T31" fmla="*/ 10 h 45"/>
                <a:gd name="T32" fmla="*/ 36 w 38"/>
                <a:gd name="T33" fmla="*/ 7 h 45"/>
                <a:gd name="T34" fmla="*/ 36 w 38"/>
                <a:gd name="T35" fmla="*/ 4 h 45"/>
                <a:gd name="T36" fmla="*/ 38 w 38"/>
                <a:gd name="T37" fmla="*/ 0 h 45"/>
                <a:gd name="T38" fmla="*/ 33 w 38"/>
                <a:gd name="T39" fmla="*/ 1 h 45"/>
                <a:gd name="T40" fmla="*/ 27 w 38"/>
                <a:gd name="T41" fmla="*/ 4 h 45"/>
                <a:gd name="T42" fmla="*/ 23 w 38"/>
                <a:gd name="T43" fmla="*/ 5 h 45"/>
                <a:gd name="T44" fmla="*/ 18 w 38"/>
                <a:gd name="T45" fmla="*/ 6 h 45"/>
                <a:gd name="T46" fmla="*/ 17 w 38"/>
                <a:gd name="T47" fmla="*/ 9 h 45"/>
                <a:gd name="T48" fmla="*/ 16 w 38"/>
                <a:gd name="T49" fmla="*/ 13 h 45"/>
                <a:gd name="T50" fmla="*/ 15 w 38"/>
                <a:gd name="T51" fmla="*/ 16 h 45"/>
                <a:gd name="T52" fmla="*/ 13 w 38"/>
                <a:gd name="T53" fmla="*/ 1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" h="45">
                  <a:moveTo>
                    <a:pt x="13" y="19"/>
                  </a:moveTo>
                  <a:lnTo>
                    <a:pt x="12" y="19"/>
                  </a:lnTo>
                  <a:lnTo>
                    <a:pt x="9" y="25"/>
                  </a:lnTo>
                  <a:lnTo>
                    <a:pt x="6" y="31"/>
                  </a:lnTo>
                  <a:lnTo>
                    <a:pt x="3" y="38"/>
                  </a:lnTo>
                  <a:lnTo>
                    <a:pt x="0" y="45"/>
                  </a:lnTo>
                  <a:lnTo>
                    <a:pt x="6" y="43"/>
                  </a:lnTo>
                  <a:lnTo>
                    <a:pt x="12" y="42"/>
                  </a:lnTo>
                  <a:lnTo>
                    <a:pt x="19" y="39"/>
                  </a:lnTo>
                  <a:lnTo>
                    <a:pt x="25" y="38"/>
                  </a:lnTo>
                  <a:lnTo>
                    <a:pt x="27" y="32"/>
                  </a:lnTo>
                  <a:lnTo>
                    <a:pt x="29" y="27"/>
                  </a:lnTo>
                  <a:lnTo>
                    <a:pt x="31" y="21"/>
                  </a:lnTo>
                  <a:lnTo>
                    <a:pt x="33" y="15"/>
                  </a:lnTo>
                  <a:lnTo>
                    <a:pt x="34" y="15"/>
                  </a:lnTo>
                  <a:lnTo>
                    <a:pt x="35" y="10"/>
                  </a:lnTo>
                  <a:lnTo>
                    <a:pt x="36" y="7"/>
                  </a:lnTo>
                  <a:lnTo>
                    <a:pt x="36" y="4"/>
                  </a:lnTo>
                  <a:lnTo>
                    <a:pt x="38" y="0"/>
                  </a:lnTo>
                  <a:lnTo>
                    <a:pt x="33" y="1"/>
                  </a:lnTo>
                  <a:lnTo>
                    <a:pt x="27" y="4"/>
                  </a:lnTo>
                  <a:lnTo>
                    <a:pt x="23" y="5"/>
                  </a:lnTo>
                  <a:lnTo>
                    <a:pt x="18" y="6"/>
                  </a:lnTo>
                  <a:lnTo>
                    <a:pt x="17" y="9"/>
                  </a:lnTo>
                  <a:lnTo>
                    <a:pt x="16" y="13"/>
                  </a:lnTo>
                  <a:lnTo>
                    <a:pt x="15" y="16"/>
                  </a:lnTo>
                  <a:lnTo>
                    <a:pt x="13" y="1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233"/>
            <p:cNvSpPr>
              <a:spLocks/>
            </p:cNvSpPr>
            <p:nvPr/>
          </p:nvSpPr>
          <p:spPr bwMode="auto">
            <a:xfrm>
              <a:off x="2767" y="2373"/>
              <a:ext cx="21" cy="23"/>
            </a:xfrm>
            <a:custGeom>
              <a:avLst/>
              <a:gdLst>
                <a:gd name="T0" fmla="*/ 1 w 43"/>
                <a:gd name="T1" fmla="*/ 6 h 48"/>
                <a:gd name="T2" fmla="*/ 1 w 43"/>
                <a:gd name="T3" fmla="*/ 6 h 48"/>
                <a:gd name="T4" fmla="*/ 3 w 43"/>
                <a:gd name="T5" fmla="*/ 14 h 48"/>
                <a:gd name="T6" fmla="*/ 5 w 43"/>
                <a:gd name="T7" fmla="*/ 22 h 48"/>
                <a:gd name="T8" fmla="*/ 6 w 43"/>
                <a:gd name="T9" fmla="*/ 32 h 48"/>
                <a:gd name="T10" fmla="*/ 7 w 43"/>
                <a:gd name="T11" fmla="*/ 40 h 48"/>
                <a:gd name="T12" fmla="*/ 13 w 43"/>
                <a:gd name="T13" fmla="*/ 42 h 48"/>
                <a:gd name="T14" fmla="*/ 17 w 43"/>
                <a:gd name="T15" fmla="*/ 43 h 48"/>
                <a:gd name="T16" fmla="*/ 23 w 43"/>
                <a:gd name="T17" fmla="*/ 45 h 48"/>
                <a:gd name="T18" fmla="*/ 29 w 43"/>
                <a:gd name="T19" fmla="*/ 48 h 48"/>
                <a:gd name="T20" fmla="*/ 32 w 43"/>
                <a:gd name="T21" fmla="*/ 42 h 48"/>
                <a:gd name="T22" fmla="*/ 35 w 43"/>
                <a:gd name="T23" fmla="*/ 36 h 48"/>
                <a:gd name="T24" fmla="*/ 38 w 43"/>
                <a:gd name="T25" fmla="*/ 29 h 48"/>
                <a:gd name="T26" fmla="*/ 41 w 43"/>
                <a:gd name="T27" fmla="*/ 24 h 48"/>
                <a:gd name="T28" fmla="*/ 42 w 43"/>
                <a:gd name="T29" fmla="*/ 24 h 48"/>
                <a:gd name="T30" fmla="*/ 42 w 43"/>
                <a:gd name="T31" fmla="*/ 22 h 48"/>
                <a:gd name="T32" fmla="*/ 43 w 43"/>
                <a:gd name="T33" fmla="*/ 21 h 48"/>
                <a:gd name="T34" fmla="*/ 43 w 43"/>
                <a:gd name="T35" fmla="*/ 20 h 48"/>
                <a:gd name="T36" fmla="*/ 43 w 43"/>
                <a:gd name="T37" fmla="*/ 19 h 48"/>
                <a:gd name="T38" fmla="*/ 37 w 43"/>
                <a:gd name="T39" fmla="*/ 17 h 48"/>
                <a:gd name="T40" fmla="*/ 31 w 43"/>
                <a:gd name="T41" fmla="*/ 14 h 48"/>
                <a:gd name="T42" fmla="*/ 27 w 43"/>
                <a:gd name="T43" fmla="*/ 12 h 48"/>
                <a:gd name="T44" fmla="*/ 21 w 43"/>
                <a:gd name="T45" fmla="*/ 10 h 48"/>
                <a:gd name="T46" fmla="*/ 16 w 43"/>
                <a:gd name="T47" fmla="*/ 7 h 48"/>
                <a:gd name="T48" fmla="*/ 11 w 43"/>
                <a:gd name="T49" fmla="*/ 5 h 48"/>
                <a:gd name="T50" fmla="*/ 6 w 43"/>
                <a:gd name="T51" fmla="*/ 3 h 48"/>
                <a:gd name="T52" fmla="*/ 0 w 43"/>
                <a:gd name="T53" fmla="*/ 0 h 48"/>
                <a:gd name="T54" fmla="*/ 0 w 43"/>
                <a:gd name="T55" fmla="*/ 2 h 48"/>
                <a:gd name="T56" fmla="*/ 0 w 43"/>
                <a:gd name="T57" fmla="*/ 3 h 48"/>
                <a:gd name="T58" fmla="*/ 0 w 43"/>
                <a:gd name="T59" fmla="*/ 5 h 48"/>
                <a:gd name="T60" fmla="*/ 1 w 43"/>
                <a:gd name="T61" fmla="*/ 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3" h="48">
                  <a:moveTo>
                    <a:pt x="1" y="6"/>
                  </a:moveTo>
                  <a:lnTo>
                    <a:pt x="1" y="6"/>
                  </a:lnTo>
                  <a:lnTo>
                    <a:pt x="3" y="14"/>
                  </a:lnTo>
                  <a:lnTo>
                    <a:pt x="5" y="22"/>
                  </a:lnTo>
                  <a:lnTo>
                    <a:pt x="6" y="32"/>
                  </a:lnTo>
                  <a:lnTo>
                    <a:pt x="7" y="40"/>
                  </a:lnTo>
                  <a:lnTo>
                    <a:pt x="13" y="42"/>
                  </a:lnTo>
                  <a:lnTo>
                    <a:pt x="17" y="43"/>
                  </a:lnTo>
                  <a:lnTo>
                    <a:pt x="23" y="45"/>
                  </a:lnTo>
                  <a:lnTo>
                    <a:pt x="29" y="48"/>
                  </a:lnTo>
                  <a:lnTo>
                    <a:pt x="32" y="42"/>
                  </a:lnTo>
                  <a:lnTo>
                    <a:pt x="35" y="36"/>
                  </a:lnTo>
                  <a:lnTo>
                    <a:pt x="38" y="29"/>
                  </a:lnTo>
                  <a:lnTo>
                    <a:pt x="41" y="24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43" y="20"/>
                  </a:lnTo>
                  <a:lnTo>
                    <a:pt x="43" y="19"/>
                  </a:lnTo>
                  <a:lnTo>
                    <a:pt x="37" y="17"/>
                  </a:lnTo>
                  <a:lnTo>
                    <a:pt x="31" y="14"/>
                  </a:lnTo>
                  <a:lnTo>
                    <a:pt x="27" y="12"/>
                  </a:lnTo>
                  <a:lnTo>
                    <a:pt x="21" y="10"/>
                  </a:lnTo>
                  <a:lnTo>
                    <a:pt x="16" y="7"/>
                  </a:lnTo>
                  <a:lnTo>
                    <a:pt x="11" y="5"/>
                  </a:lnTo>
                  <a:lnTo>
                    <a:pt x="6" y="3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5"/>
                  </a:lnTo>
                  <a:lnTo>
                    <a:pt x="1" y="6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234"/>
            <p:cNvSpPr>
              <a:spLocks/>
            </p:cNvSpPr>
            <p:nvPr/>
          </p:nvSpPr>
          <p:spPr bwMode="auto">
            <a:xfrm>
              <a:off x="2904" y="2389"/>
              <a:ext cx="21" cy="21"/>
            </a:xfrm>
            <a:custGeom>
              <a:avLst/>
              <a:gdLst>
                <a:gd name="T0" fmla="*/ 3 w 43"/>
                <a:gd name="T1" fmla="*/ 17 h 41"/>
                <a:gd name="T2" fmla="*/ 3 w 43"/>
                <a:gd name="T3" fmla="*/ 17 h 41"/>
                <a:gd name="T4" fmla="*/ 1 w 43"/>
                <a:gd name="T5" fmla="*/ 24 h 41"/>
                <a:gd name="T6" fmla="*/ 0 w 43"/>
                <a:gd name="T7" fmla="*/ 30 h 41"/>
                <a:gd name="T8" fmla="*/ 0 w 43"/>
                <a:gd name="T9" fmla="*/ 36 h 41"/>
                <a:gd name="T10" fmla="*/ 0 w 43"/>
                <a:gd name="T11" fmla="*/ 41 h 41"/>
                <a:gd name="T12" fmla="*/ 5 w 43"/>
                <a:gd name="T13" fmla="*/ 40 h 41"/>
                <a:gd name="T14" fmla="*/ 8 w 43"/>
                <a:gd name="T15" fmla="*/ 40 h 41"/>
                <a:gd name="T16" fmla="*/ 13 w 43"/>
                <a:gd name="T17" fmla="*/ 39 h 41"/>
                <a:gd name="T18" fmla="*/ 16 w 43"/>
                <a:gd name="T19" fmla="*/ 39 h 41"/>
                <a:gd name="T20" fmla="*/ 22 w 43"/>
                <a:gd name="T21" fmla="*/ 32 h 41"/>
                <a:gd name="T22" fmla="*/ 28 w 43"/>
                <a:gd name="T23" fmla="*/ 25 h 41"/>
                <a:gd name="T24" fmla="*/ 32 w 43"/>
                <a:gd name="T25" fmla="*/ 19 h 41"/>
                <a:gd name="T26" fmla="*/ 37 w 43"/>
                <a:gd name="T27" fmla="*/ 13 h 41"/>
                <a:gd name="T28" fmla="*/ 36 w 43"/>
                <a:gd name="T29" fmla="*/ 13 h 41"/>
                <a:gd name="T30" fmla="*/ 38 w 43"/>
                <a:gd name="T31" fmla="*/ 9 h 41"/>
                <a:gd name="T32" fmla="*/ 39 w 43"/>
                <a:gd name="T33" fmla="*/ 6 h 41"/>
                <a:gd name="T34" fmla="*/ 42 w 43"/>
                <a:gd name="T35" fmla="*/ 3 h 41"/>
                <a:gd name="T36" fmla="*/ 43 w 43"/>
                <a:gd name="T37" fmla="*/ 0 h 41"/>
                <a:gd name="T38" fmla="*/ 38 w 43"/>
                <a:gd name="T39" fmla="*/ 1 h 41"/>
                <a:gd name="T40" fmla="*/ 34 w 43"/>
                <a:gd name="T41" fmla="*/ 2 h 41"/>
                <a:gd name="T42" fmla="*/ 29 w 43"/>
                <a:gd name="T43" fmla="*/ 3 h 41"/>
                <a:gd name="T44" fmla="*/ 24 w 43"/>
                <a:gd name="T45" fmla="*/ 5 h 41"/>
                <a:gd name="T46" fmla="*/ 19 w 43"/>
                <a:gd name="T47" fmla="*/ 6 h 41"/>
                <a:gd name="T48" fmla="*/ 14 w 43"/>
                <a:gd name="T49" fmla="*/ 6 h 41"/>
                <a:gd name="T50" fmla="*/ 9 w 43"/>
                <a:gd name="T51" fmla="*/ 7 h 41"/>
                <a:gd name="T52" fmla="*/ 5 w 43"/>
                <a:gd name="T53" fmla="*/ 8 h 41"/>
                <a:gd name="T54" fmla="*/ 4 w 43"/>
                <a:gd name="T55" fmla="*/ 10 h 41"/>
                <a:gd name="T56" fmla="*/ 4 w 43"/>
                <a:gd name="T57" fmla="*/ 13 h 41"/>
                <a:gd name="T58" fmla="*/ 4 w 43"/>
                <a:gd name="T59" fmla="*/ 15 h 41"/>
                <a:gd name="T60" fmla="*/ 3 w 43"/>
                <a:gd name="T61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3" h="41">
                  <a:moveTo>
                    <a:pt x="3" y="17"/>
                  </a:moveTo>
                  <a:lnTo>
                    <a:pt x="3" y="17"/>
                  </a:lnTo>
                  <a:lnTo>
                    <a:pt x="1" y="24"/>
                  </a:lnTo>
                  <a:lnTo>
                    <a:pt x="0" y="30"/>
                  </a:lnTo>
                  <a:lnTo>
                    <a:pt x="0" y="36"/>
                  </a:lnTo>
                  <a:lnTo>
                    <a:pt x="0" y="41"/>
                  </a:lnTo>
                  <a:lnTo>
                    <a:pt x="5" y="40"/>
                  </a:lnTo>
                  <a:lnTo>
                    <a:pt x="8" y="40"/>
                  </a:lnTo>
                  <a:lnTo>
                    <a:pt x="13" y="39"/>
                  </a:lnTo>
                  <a:lnTo>
                    <a:pt x="16" y="39"/>
                  </a:lnTo>
                  <a:lnTo>
                    <a:pt x="22" y="32"/>
                  </a:lnTo>
                  <a:lnTo>
                    <a:pt x="28" y="25"/>
                  </a:lnTo>
                  <a:lnTo>
                    <a:pt x="32" y="19"/>
                  </a:lnTo>
                  <a:lnTo>
                    <a:pt x="37" y="13"/>
                  </a:lnTo>
                  <a:lnTo>
                    <a:pt x="36" y="13"/>
                  </a:lnTo>
                  <a:lnTo>
                    <a:pt x="38" y="9"/>
                  </a:lnTo>
                  <a:lnTo>
                    <a:pt x="39" y="6"/>
                  </a:lnTo>
                  <a:lnTo>
                    <a:pt x="42" y="3"/>
                  </a:lnTo>
                  <a:lnTo>
                    <a:pt x="43" y="0"/>
                  </a:lnTo>
                  <a:lnTo>
                    <a:pt x="38" y="1"/>
                  </a:lnTo>
                  <a:lnTo>
                    <a:pt x="34" y="2"/>
                  </a:lnTo>
                  <a:lnTo>
                    <a:pt x="29" y="3"/>
                  </a:lnTo>
                  <a:lnTo>
                    <a:pt x="24" y="5"/>
                  </a:lnTo>
                  <a:lnTo>
                    <a:pt x="19" y="6"/>
                  </a:lnTo>
                  <a:lnTo>
                    <a:pt x="14" y="6"/>
                  </a:lnTo>
                  <a:lnTo>
                    <a:pt x="9" y="7"/>
                  </a:lnTo>
                  <a:lnTo>
                    <a:pt x="5" y="8"/>
                  </a:lnTo>
                  <a:lnTo>
                    <a:pt x="4" y="10"/>
                  </a:lnTo>
                  <a:lnTo>
                    <a:pt x="4" y="13"/>
                  </a:lnTo>
                  <a:lnTo>
                    <a:pt x="4" y="15"/>
                  </a:lnTo>
                  <a:lnTo>
                    <a:pt x="3" y="1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235"/>
            <p:cNvSpPr>
              <a:spLocks/>
            </p:cNvSpPr>
            <p:nvPr/>
          </p:nvSpPr>
          <p:spPr bwMode="auto">
            <a:xfrm>
              <a:off x="2926" y="1909"/>
              <a:ext cx="26" cy="19"/>
            </a:xfrm>
            <a:custGeom>
              <a:avLst/>
              <a:gdLst>
                <a:gd name="T0" fmla="*/ 30 w 53"/>
                <a:gd name="T1" fmla="*/ 37 h 38"/>
                <a:gd name="T2" fmla="*/ 31 w 53"/>
                <a:gd name="T3" fmla="*/ 37 h 38"/>
                <a:gd name="T4" fmla="*/ 31 w 53"/>
                <a:gd name="T5" fmla="*/ 28 h 38"/>
                <a:gd name="T6" fmla="*/ 36 w 53"/>
                <a:gd name="T7" fmla="*/ 26 h 38"/>
                <a:gd name="T8" fmla="*/ 40 w 53"/>
                <a:gd name="T9" fmla="*/ 22 h 38"/>
                <a:gd name="T10" fmla="*/ 46 w 53"/>
                <a:gd name="T11" fmla="*/ 19 h 38"/>
                <a:gd name="T12" fmla="*/ 50 w 53"/>
                <a:gd name="T13" fmla="*/ 14 h 38"/>
                <a:gd name="T14" fmla="*/ 51 w 53"/>
                <a:gd name="T15" fmla="*/ 13 h 38"/>
                <a:gd name="T16" fmla="*/ 52 w 53"/>
                <a:gd name="T17" fmla="*/ 13 h 38"/>
                <a:gd name="T18" fmla="*/ 52 w 53"/>
                <a:gd name="T19" fmla="*/ 12 h 38"/>
                <a:gd name="T20" fmla="*/ 53 w 53"/>
                <a:gd name="T21" fmla="*/ 11 h 38"/>
                <a:gd name="T22" fmla="*/ 48 w 53"/>
                <a:gd name="T23" fmla="*/ 10 h 38"/>
                <a:gd name="T24" fmla="*/ 45 w 53"/>
                <a:gd name="T25" fmla="*/ 8 h 38"/>
                <a:gd name="T26" fmla="*/ 40 w 53"/>
                <a:gd name="T27" fmla="*/ 7 h 38"/>
                <a:gd name="T28" fmla="*/ 36 w 53"/>
                <a:gd name="T29" fmla="*/ 5 h 38"/>
                <a:gd name="T30" fmla="*/ 31 w 53"/>
                <a:gd name="T31" fmla="*/ 4 h 38"/>
                <a:gd name="T32" fmla="*/ 28 w 53"/>
                <a:gd name="T33" fmla="*/ 3 h 38"/>
                <a:gd name="T34" fmla="*/ 23 w 53"/>
                <a:gd name="T35" fmla="*/ 1 h 38"/>
                <a:gd name="T36" fmla="*/ 18 w 53"/>
                <a:gd name="T37" fmla="*/ 0 h 38"/>
                <a:gd name="T38" fmla="*/ 14 w 53"/>
                <a:gd name="T39" fmla="*/ 7 h 38"/>
                <a:gd name="T40" fmla="*/ 9 w 53"/>
                <a:gd name="T41" fmla="*/ 14 h 38"/>
                <a:gd name="T42" fmla="*/ 5 w 53"/>
                <a:gd name="T43" fmla="*/ 21 h 38"/>
                <a:gd name="T44" fmla="*/ 1 w 53"/>
                <a:gd name="T45" fmla="*/ 28 h 38"/>
                <a:gd name="T46" fmla="*/ 1 w 53"/>
                <a:gd name="T47" fmla="*/ 28 h 38"/>
                <a:gd name="T48" fmla="*/ 0 w 53"/>
                <a:gd name="T49" fmla="*/ 29 h 38"/>
                <a:gd name="T50" fmla="*/ 0 w 53"/>
                <a:gd name="T51" fmla="*/ 29 h 38"/>
                <a:gd name="T52" fmla="*/ 0 w 53"/>
                <a:gd name="T53" fmla="*/ 29 h 38"/>
                <a:gd name="T54" fmla="*/ 0 w 53"/>
                <a:gd name="T55" fmla="*/ 29 h 38"/>
                <a:gd name="T56" fmla="*/ 8 w 53"/>
                <a:gd name="T57" fmla="*/ 31 h 38"/>
                <a:gd name="T58" fmla="*/ 15 w 53"/>
                <a:gd name="T59" fmla="*/ 34 h 38"/>
                <a:gd name="T60" fmla="*/ 23 w 53"/>
                <a:gd name="T61" fmla="*/ 36 h 38"/>
                <a:gd name="T62" fmla="*/ 30 w 53"/>
                <a:gd name="T63" fmla="*/ 38 h 38"/>
                <a:gd name="T64" fmla="*/ 30 w 53"/>
                <a:gd name="T65" fmla="*/ 37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3" h="38">
                  <a:moveTo>
                    <a:pt x="30" y="37"/>
                  </a:moveTo>
                  <a:lnTo>
                    <a:pt x="31" y="37"/>
                  </a:lnTo>
                  <a:lnTo>
                    <a:pt x="31" y="28"/>
                  </a:lnTo>
                  <a:lnTo>
                    <a:pt x="36" y="26"/>
                  </a:lnTo>
                  <a:lnTo>
                    <a:pt x="40" y="22"/>
                  </a:lnTo>
                  <a:lnTo>
                    <a:pt x="46" y="19"/>
                  </a:lnTo>
                  <a:lnTo>
                    <a:pt x="50" y="14"/>
                  </a:lnTo>
                  <a:lnTo>
                    <a:pt x="51" y="13"/>
                  </a:lnTo>
                  <a:lnTo>
                    <a:pt x="52" y="13"/>
                  </a:lnTo>
                  <a:lnTo>
                    <a:pt x="52" y="12"/>
                  </a:lnTo>
                  <a:lnTo>
                    <a:pt x="53" y="11"/>
                  </a:lnTo>
                  <a:lnTo>
                    <a:pt x="48" y="10"/>
                  </a:lnTo>
                  <a:lnTo>
                    <a:pt x="45" y="8"/>
                  </a:lnTo>
                  <a:lnTo>
                    <a:pt x="40" y="7"/>
                  </a:lnTo>
                  <a:lnTo>
                    <a:pt x="36" y="5"/>
                  </a:lnTo>
                  <a:lnTo>
                    <a:pt x="31" y="4"/>
                  </a:lnTo>
                  <a:lnTo>
                    <a:pt x="28" y="3"/>
                  </a:lnTo>
                  <a:lnTo>
                    <a:pt x="23" y="1"/>
                  </a:lnTo>
                  <a:lnTo>
                    <a:pt x="18" y="0"/>
                  </a:lnTo>
                  <a:lnTo>
                    <a:pt x="14" y="7"/>
                  </a:lnTo>
                  <a:lnTo>
                    <a:pt x="9" y="14"/>
                  </a:lnTo>
                  <a:lnTo>
                    <a:pt x="5" y="21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8" y="31"/>
                  </a:lnTo>
                  <a:lnTo>
                    <a:pt x="15" y="34"/>
                  </a:lnTo>
                  <a:lnTo>
                    <a:pt x="23" y="36"/>
                  </a:lnTo>
                  <a:lnTo>
                    <a:pt x="30" y="38"/>
                  </a:lnTo>
                  <a:lnTo>
                    <a:pt x="30" y="37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236"/>
            <p:cNvSpPr>
              <a:spLocks/>
            </p:cNvSpPr>
            <p:nvPr/>
          </p:nvSpPr>
          <p:spPr bwMode="auto">
            <a:xfrm>
              <a:off x="2995" y="1937"/>
              <a:ext cx="19" cy="27"/>
            </a:xfrm>
            <a:custGeom>
              <a:avLst/>
              <a:gdLst>
                <a:gd name="T0" fmla="*/ 36 w 39"/>
                <a:gd name="T1" fmla="*/ 51 h 53"/>
                <a:gd name="T2" fmla="*/ 37 w 39"/>
                <a:gd name="T3" fmla="*/ 51 h 53"/>
                <a:gd name="T4" fmla="*/ 38 w 39"/>
                <a:gd name="T5" fmla="*/ 41 h 53"/>
                <a:gd name="T6" fmla="*/ 38 w 39"/>
                <a:gd name="T7" fmla="*/ 32 h 53"/>
                <a:gd name="T8" fmla="*/ 39 w 39"/>
                <a:gd name="T9" fmla="*/ 24 h 53"/>
                <a:gd name="T10" fmla="*/ 39 w 39"/>
                <a:gd name="T11" fmla="*/ 15 h 53"/>
                <a:gd name="T12" fmla="*/ 34 w 39"/>
                <a:gd name="T13" fmla="*/ 11 h 53"/>
                <a:gd name="T14" fmla="*/ 28 w 39"/>
                <a:gd name="T15" fmla="*/ 7 h 53"/>
                <a:gd name="T16" fmla="*/ 22 w 39"/>
                <a:gd name="T17" fmla="*/ 3 h 53"/>
                <a:gd name="T18" fmla="*/ 16 w 39"/>
                <a:gd name="T19" fmla="*/ 0 h 53"/>
                <a:gd name="T20" fmla="*/ 13 w 39"/>
                <a:gd name="T21" fmla="*/ 8 h 53"/>
                <a:gd name="T22" fmla="*/ 9 w 39"/>
                <a:gd name="T23" fmla="*/ 15 h 53"/>
                <a:gd name="T24" fmla="*/ 6 w 39"/>
                <a:gd name="T25" fmla="*/ 21 h 53"/>
                <a:gd name="T26" fmla="*/ 1 w 39"/>
                <a:gd name="T27" fmla="*/ 26 h 53"/>
                <a:gd name="T28" fmla="*/ 1 w 39"/>
                <a:gd name="T29" fmla="*/ 28 h 53"/>
                <a:gd name="T30" fmla="*/ 1 w 39"/>
                <a:gd name="T31" fmla="*/ 28 h 53"/>
                <a:gd name="T32" fmla="*/ 1 w 39"/>
                <a:gd name="T33" fmla="*/ 28 h 53"/>
                <a:gd name="T34" fmla="*/ 1 w 39"/>
                <a:gd name="T35" fmla="*/ 28 h 53"/>
                <a:gd name="T36" fmla="*/ 0 w 39"/>
                <a:gd name="T37" fmla="*/ 29 h 53"/>
                <a:gd name="T38" fmla="*/ 5 w 39"/>
                <a:gd name="T39" fmla="*/ 31 h 53"/>
                <a:gd name="T40" fmla="*/ 9 w 39"/>
                <a:gd name="T41" fmla="*/ 35 h 53"/>
                <a:gd name="T42" fmla="*/ 14 w 39"/>
                <a:gd name="T43" fmla="*/ 37 h 53"/>
                <a:gd name="T44" fmla="*/ 19 w 39"/>
                <a:gd name="T45" fmla="*/ 40 h 53"/>
                <a:gd name="T46" fmla="*/ 23 w 39"/>
                <a:gd name="T47" fmla="*/ 43 h 53"/>
                <a:gd name="T48" fmla="*/ 27 w 39"/>
                <a:gd name="T49" fmla="*/ 46 h 53"/>
                <a:gd name="T50" fmla="*/ 31 w 39"/>
                <a:gd name="T51" fmla="*/ 50 h 53"/>
                <a:gd name="T52" fmla="*/ 36 w 39"/>
                <a:gd name="T53" fmla="*/ 53 h 53"/>
                <a:gd name="T54" fmla="*/ 36 w 39"/>
                <a:gd name="T55" fmla="*/ 52 h 53"/>
                <a:gd name="T56" fmla="*/ 36 w 39"/>
                <a:gd name="T57" fmla="*/ 52 h 53"/>
                <a:gd name="T58" fmla="*/ 36 w 39"/>
                <a:gd name="T59" fmla="*/ 52 h 53"/>
                <a:gd name="T60" fmla="*/ 36 w 39"/>
                <a:gd name="T61" fmla="*/ 5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9" h="53">
                  <a:moveTo>
                    <a:pt x="36" y="51"/>
                  </a:moveTo>
                  <a:lnTo>
                    <a:pt x="37" y="51"/>
                  </a:lnTo>
                  <a:lnTo>
                    <a:pt x="38" y="41"/>
                  </a:lnTo>
                  <a:lnTo>
                    <a:pt x="38" y="32"/>
                  </a:lnTo>
                  <a:lnTo>
                    <a:pt x="39" y="24"/>
                  </a:lnTo>
                  <a:lnTo>
                    <a:pt x="39" y="15"/>
                  </a:lnTo>
                  <a:lnTo>
                    <a:pt x="34" y="11"/>
                  </a:lnTo>
                  <a:lnTo>
                    <a:pt x="28" y="7"/>
                  </a:lnTo>
                  <a:lnTo>
                    <a:pt x="22" y="3"/>
                  </a:lnTo>
                  <a:lnTo>
                    <a:pt x="16" y="0"/>
                  </a:lnTo>
                  <a:lnTo>
                    <a:pt x="13" y="8"/>
                  </a:lnTo>
                  <a:lnTo>
                    <a:pt x="9" y="15"/>
                  </a:lnTo>
                  <a:lnTo>
                    <a:pt x="6" y="21"/>
                  </a:lnTo>
                  <a:lnTo>
                    <a:pt x="1" y="26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1" y="28"/>
                  </a:lnTo>
                  <a:lnTo>
                    <a:pt x="0" y="29"/>
                  </a:lnTo>
                  <a:lnTo>
                    <a:pt x="5" y="31"/>
                  </a:lnTo>
                  <a:lnTo>
                    <a:pt x="9" y="35"/>
                  </a:lnTo>
                  <a:lnTo>
                    <a:pt x="14" y="37"/>
                  </a:lnTo>
                  <a:lnTo>
                    <a:pt x="19" y="40"/>
                  </a:lnTo>
                  <a:lnTo>
                    <a:pt x="23" y="43"/>
                  </a:lnTo>
                  <a:lnTo>
                    <a:pt x="27" y="46"/>
                  </a:lnTo>
                  <a:lnTo>
                    <a:pt x="31" y="50"/>
                  </a:lnTo>
                  <a:lnTo>
                    <a:pt x="36" y="53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36" y="51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Freeform 237"/>
            <p:cNvSpPr>
              <a:spLocks/>
            </p:cNvSpPr>
            <p:nvPr/>
          </p:nvSpPr>
          <p:spPr bwMode="auto">
            <a:xfrm>
              <a:off x="2795" y="1906"/>
              <a:ext cx="25" cy="23"/>
            </a:xfrm>
            <a:custGeom>
              <a:avLst/>
              <a:gdLst>
                <a:gd name="T0" fmla="*/ 48 w 48"/>
                <a:gd name="T1" fmla="*/ 5 h 46"/>
                <a:gd name="T2" fmla="*/ 48 w 48"/>
                <a:gd name="T3" fmla="*/ 5 h 46"/>
                <a:gd name="T4" fmla="*/ 48 w 48"/>
                <a:gd name="T5" fmla="*/ 4 h 46"/>
                <a:gd name="T6" fmla="*/ 48 w 48"/>
                <a:gd name="T7" fmla="*/ 2 h 46"/>
                <a:gd name="T8" fmla="*/ 48 w 48"/>
                <a:gd name="T9" fmla="*/ 1 h 46"/>
                <a:gd name="T10" fmla="*/ 48 w 48"/>
                <a:gd name="T11" fmla="*/ 0 h 46"/>
                <a:gd name="T12" fmla="*/ 43 w 48"/>
                <a:gd name="T13" fmla="*/ 1 h 46"/>
                <a:gd name="T14" fmla="*/ 39 w 48"/>
                <a:gd name="T15" fmla="*/ 2 h 46"/>
                <a:gd name="T16" fmla="*/ 34 w 48"/>
                <a:gd name="T17" fmla="*/ 3 h 46"/>
                <a:gd name="T18" fmla="*/ 30 w 48"/>
                <a:gd name="T19" fmla="*/ 4 h 46"/>
                <a:gd name="T20" fmla="*/ 25 w 48"/>
                <a:gd name="T21" fmla="*/ 5 h 46"/>
                <a:gd name="T22" fmla="*/ 20 w 48"/>
                <a:gd name="T23" fmla="*/ 6 h 46"/>
                <a:gd name="T24" fmla="*/ 16 w 48"/>
                <a:gd name="T25" fmla="*/ 8 h 46"/>
                <a:gd name="T26" fmla="*/ 11 w 48"/>
                <a:gd name="T27" fmla="*/ 9 h 46"/>
                <a:gd name="T28" fmla="*/ 11 w 48"/>
                <a:gd name="T29" fmla="*/ 10 h 46"/>
                <a:gd name="T30" fmla="*/ 11 w 48"/>
                <a:gd name="T31" fmla="*/ 11 h 46"/>
                <a:gd name="T32" fmla="*/ 10 w 48"/>
                <a:gd name="T33" fmla="*/ 12 h 46"/>
                <a:gd name="T34" fmla="*/ 10 w 48"/>
                <a:gd name="T35" fmla="*/ 13 h 46"/>
                <a:gd name="T36" fmla="*/ 9 w 48"/>
                <a:gd name="T37" fmla="*/ 13 h 46"/>
                <a:gd name="T38" fmla="*/ 5 w 48"/>
                <a:gd name="T39" fmla="*/ 21 h 46"/>
                <a:gd name="T40" fmla="*/ 3 w 48"/>
                <a:gd name="T41" fmla="*/ 30 h 46"/>
                <a:gd name="T42" fmla="*/ 2 w 48"/>
                <a:gd name="T43" fmla="*/ 38 h 46"/>
                <a:gd name="T44" fmla="*/ 0 w 48"/>
                <a:gd name="T45" fmla="*/ 46 h 46"/>
                <a:gd name="T46" fmla="*/ 5 w 48"/>
                <a:gd name="T47" fmla="*/ 44 h 46"/>
                <a:gd name="T48" fmla="*/ 11 w 48"/>
                <a:gd name="T49" fmla="*/ 42 h 46"/>
                <a:gd name="T50" fmla="*/ 17 w 48"/>
                <a:gd name="T51" fmla="*/ 41 h 46"/>
                <a:gd name="T52" fmla="*/ 23 w 48"/>
                <a:gd name="T53" fmla="*/ 39 h 46"/>
                <a:gd name="T54" fmla="*/ 28 w 48"/>
                <a:gd name="T55" fmla="*/ 38 h 46"/>
                <a:gd name="T56" fmla="*/ 34 w 48"/>
                <a:gd name="T57" fmla="*/ 35 h 46"/>
                <a:gd name="T58" fmla="*/ 40 w 48"/>
                <a:gd name="T59" fmla="*/ 34 h 46"/>
                <a:gd name="T60" fmla="*/ 46 w 48"/>
                <a:gd name="T61" fmla="*/ 33 h 46"/>
                <a:gd name="T62" fmla="*/ 45 w 48"/>
                <a:gd name="T63" fmla="*/ 26 h 46"/>
                <a:gd name="T64" fmla="*/ 46 w 48"/>
                <a:gd name="T65" fmla="*/ 19 h 46"/>
                <a:gd name="T66" fmla="*/ 47 w 48"/>
                <a:gd name="T67" fmla="*/ 12 h 46"/>
                <a:gd name="T68" fmla="*/ 48 w 48"/>
                <a:gd name="T69" fmla="*/ 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8" h="46">
                  <a:moveTo>
                    <a:pt x="48" y="5"/>
                  </a:moveTo>
                  <a:lnTo>
                    <a:pt x="48" y="5"/>
                  </a:lnTo>
                  <a:lnTo>
                    <a:pt x="48" y="4"/>
                  </a:lnTo>
                  <a:lnTo>
                    <a:pt x="48" y="2"/>
                  </a:lnTo>
                  <a:lnTo>
                    <a:pt x="48" y="1"/>
                  </a:lnTo>
                  <a:lnTo>
                    <a:pt x="48" y="0"/>
                  </a:lnTo>
                  <a:lnTo>
                    <a:pt x="43" y="1"/>
                  </a:lnTo>
                  <a:lnTo>
                    <a:pt x="39" y="2"/>
                  </a:lnTo>
                  <a:lnTo>
                    <a:pt x="34" y="3"/>
                  </a:lnTo>
                  <a:lnTo>
                    <a:pt x="30" y="4"/>
                  </a:lnTo>
                  <a:lnTo>
                    <a:pt x="25" y="5"/>
                  </a:lnTo>
                  <a:lnTo>
                    <a:pt x="20" y="6"/>
                  </a:lnTo>
                  <a:lnTo>
                    <a:pt x="16" y="8"/>
                  </a:lnTo>
                  <a:lnTo>
                    <a:pt x="11" y="9"/>
                  </a:lnTo>
                  <a:lnTo>
                    <a:pt x="11" y="10"/>
                  </a:lnTo>
                  <a:lnTo>
                    <a:pt x="11" y="11"/>
                  </a:lnTo>
                  <a:lnTo>
                    <a:pt x="10" y="12"/>
                  </a:lnTo>
                  <a:lnTo>
                    <a:pt x="10" y="13"/>
                  </a:lnTo>
                  <a:lnTo>
                    <a:pt x="9" y="13"/>
                  </a:lnTo>
                  <a:lnTo>
                    <a:pt x="5" y="21"/>
                  </a:lnTo>
                  <a:lnTo>
                    <a:pt x="3" y="30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5" y="44"/>
                  </a:lnTo>
                  <a:lnTo>
                    <a:pt x="11" y="42"/>
                  </a:lnTo>
                  <a:lnTo>
                    <a:pt x="17" y="41"/>
                  </a:lnTo>
                  <a:lnTo>
                    <a:pt x="23" y="39"/>
                  </a:lnTo>
                  <a:lnTo>
                    <a:pt x="28" y="38"/>
                  </a:lnTo>
                  <a:lnTo>
                    <a:pt x="34" y="35"/>
                  </a:lnTo>
                  <a:lnTo>
                    <a:pt x="40" y="34"/>
                  </a:lnTo>
                  <a:lnTo>
                    <a:pt x="46" y="33"/>
                  </a:lnTo>
                  <a:lnTo>
                    <a:pt x="45" y="26"/>
                  </a:lnTo>
                  <a:lnTo>
                    <a:pt x="46" y="19"/>
                  </a:lnTo>
                  <a:lnTo>
                    <a:pt x="47" y="12"/>
                  </a:lnTo>
                  <a:lnTo>
                    <a:pt x="48" y="5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238"/>
            <p:cNvSpPr>
              <a:spLocks/>
            </p:cNvSpPr>
            <p:nvPr/>
          </p:nvSpPr>
          <p:spPr bwMode="auto">
            <a:xfrm>
              <a:off x="2739" y="2358"/>
              <a:ext cx="12" cy="24"/>
            </a:xfrm>
            <a:custGeom>
              <a:avLst/>
              <a:gdLst>
                <a:gd name="T0" fmla="*/ 1 w 23"/>
                <a:gd name="T1" fmla="*/ 4 h 49"/>
                <a:gd name="T2" fmla="*/ 1 w 23"/>
                <a:gd name="T3" fmla="*/ 4 h 49"/>
                <a:gd name="T4" fmla="*/ 1 w 23"/>
                <a:gd name="T5" fmla="*/ 12 h 49"/>
                <a:gd name="T6" fmla="*/ 1 w 23"/>
                <a:gd name="T7" fmla="*/ 21 h 49"/>
                <a:gd name="T8" fmla="*/ 0 w 23"/>
                <a:gd name="T9" fmla="*/ 29 h 49"/>
                <a:gd name="T10" fmla="*/ 0 w 23"/>
                <a:gd name="T11" fmla="*/ 37 h 49"/>
                <a:gd name="T12" fmla="*/ 5 w 23"/>
                <a:gd name="T13" fmla="*/ 40 h 49"/>
                <a:gd name="T14" fmla="*/ 9 w 23"/>
                <a:gd name="T15" fmla="*/ 43 h 49"/>
                <a:gd name="T16" fmla="*/ 15 w 23"/>
                <a:gd name="T17" fmla="*/ 47 h 49"/>
                <a:gd name="T18" fmla="*/ 19 w 23"/>
                <a:gd name="T19" fmla="*/ 49 h 49"/>
                <a:gd name="T20" fmla="*/ 21 w 23"/>
                <a:gd name="T21" fmla="*/ 41 h 49"/>
                <a:gd name="T22" fmla="*/ 22 w 23"/>
                <a:gd name="T23" fmla="*/ 34 h 49"/>
                <a:gd name="T24" fmla="*/ 23 w 23"/>
                <a:gd name="T25" fmla="*/ 27 h 49"/>
                <a:gd name="T26" fmla="*/ 23 w 23"/>
                <a:gd name="T27" fmla="*/ 19 h 49"/>
                <a:gd name="T28" fmla="*/ 23 w 23"/>
                <a:gd name="T29" fmla="*/ 19 h 49"/>
                <a:gd name="T30" fmla="*/ 23 w 23"/>
                <a:gd name="T31" fmla="*/ 19 h 49"/>
                <a:gd name="T32" fmla="*/ 23 w 23"/>
                <a:gd name="T33" fmla="*/ 19 h 49"/>
                <a:gd name="T34" fmla="*/ 23 w 23"/>
                <a:gd name="T35" fmla="*/ 19 h 49"/>
                <a:gd name="T36" fmla="*/ 23 w 23"/>
                <a:gd name="T37" fmla="*/ 19 h 49"/>
                <a:gd name="T38" fmla="*/ 23 w 23"/>
                <a:gd name="T39" fmla="*/ 19 h 49"/>
                <a:gd name="T40" fmla="*/ 23 w 23"/>
                <a:gd name="T41" fmla="*/ 18 h 49"/>
                <a:gd name="T42" fmla="*/ 23 w 23"/>
                <a:gd name="T43" fmla="*/ 18 h 49"/>
                <a:gd name="T44" fmla="*/ 23 w 23"/>
                <a:gd name="T45" fmla="*/ 18 h 49"/>
                <a:gd name="T46" fmla="*/ 23 w 23"/>
                <a:gd name="T47" fmla="*/ 18 h 49"/>
                <a:gd name="T48" fmla="*/ 22 w 23"/>
                <a:gd name="T49" fmla="*/ 17 h 49"/>
                <a:gd name="T50" fmla="*/ 22 w 23"/>
                <a:gd name="T51" fmla="*/ 15 h 49"/>
                <a:gd name="T52" fmla="*/ 22 w 23"/>
                <a:gd name="T53" fmla="*/ 14 h 49"/>
                <a:gd name="T54" fmla="*/ 22 w 23"/>
                <a:gd name="T55" fmla="*/ 13 h 49"/>
                <a:gd name="T56" fmla="*/ 17 w 23"/>
                <a:gd name="T57" fmla="*/ 10 h 49"/>
                <a:gd name="T58" fmla="*/ 11 w 23"/>
                <a:gd name="T59" fmla="*/ 6 h 49"/>
                <a:gd name="T60" fmla="*/ 7 w 23"/>
                <a:gd name="T61" fmla="*/ 3 h 49"/>
                <a:gd name="T62" fmla="*/ 1 w 23"/>
                <a:gd name="T63" fmla="*/ 0 h 49"/>
                <a:gd name="T64" fmla="*/ 1 w 23"/>
                <a:gd name="T65" fmla="*/ 2 h 49"/>
                <a:gd name="T66" fmla="*/ 1 w 23"/>
                <a:gd name="T67" fmla="*/ 2 h 49"/>
                <a:gd name="T68" fmla="*/ 1 w 23"/>
                <a:gd name="T69" fmla="*/ 3 h 49"/>
                <a:gd name="T70" fmla="*/ 1 w 23"/>
                <a:gd name="T71" fmla="*/ 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3" h="49">
                  <a:moveTo>
                    <a:pt x="1" y="4"/>
                  </a:moveTo>
                  <a:lnTo>
                    <a:pt x="1" y="4"/>
                  </a:lnTo>
                  <a:lnTo>
                    <a:pt x="1" y="12"/>
                  </a:lnTo>
                  <a:lnTo>
                    <a:pt x="1" y="21"/>
                  </a:lnTo>
                  <a:lnTo>
                    <a:pt x="0" y="29"/>
                  </a:lnTo>
                  <a:lnTo>
                    <a:pt x="0" y="37"/>
                  </a:lnTo>
                  <a:lnTo>
                    <a:pt x="5" y="40"/>
                  </a:lnTo>
                  <a:lnTo>
                    <a:pt x="9" y="43"/>
                  </a:lnTo>
                  <a:lnTo>
                    <a:pt x="15" y="47"/>
                  </a:lnTo>
                  <a:lnTo>
                    <a:pt x="19" y="49"/>
                  </a:lnTo>
                  <a:lnTo>
                    <a:pt x="21" y="41"/>
                  </a:lnTo>
                  <a:lnTo>
                    <a:pt x="22" y="34"/>
                  </a:lnTo>
                  <a:lnTo>
                    <a:pt x="23" y="27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9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3" y="18"/>
                  </a:lnTo>
                  <a:lnTo>
                    <a:pt x="22" y="17"/>
                  </a:lnTo>
                  <a:lnTo>
                    <a:pt x="22" y="15"/>
                  </a:lnTo>
                  <a:lnTo>
                    <a:pt x="22" y="14"/>
                  </a:lnTo>
                  <a:lnTo>
                    <a:pt x="22" y="13"/>
                  </a:lnTo>
                  <a:lnTo>
                    <a:pt x="17" y="10"/>
                  </a:lnTo>
                  <a:lnTo>
                    <a:pt x="11" y="6"/>
                  </a:lnTo>
                  <a:lnTo>
                    <a:pt x="7" y="3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239"/>
            <p:cNvSpPr>
              <a:spLocks/>
            </p:cNvSpPr>
            <p:nvPr/>
          </p:nvSpPr>
          <p:spPr bwMode="auto">
            <a:xfrm>
              <a:off x="2962" y="2365"/>
              <a:ext cx="26" cy="30"/>
            </a:xfrm>
            <a:custGeom>
              <a:avLst/>
              <a:gdLst>
                <a:gd name="T0" fmla="*/ 2 w 51"/>
                <a:gd name="T1" fmla="*/ 39 h 60"/>
                <a:gd name="T2" fmla="*/ 2 w 51"/>
                <a:gd name="T3" fmla="*/ 39 h 60"/>
                <a:gd name="T4" fmla="*/ 1 w 51"/>
                <a:gd name="T5" fmla="*/ 44 h 60"/>
                <a:gd name="T6" fmla="*/ 1 w 51"/>
                <a:gd name="T7" fmla="*/ 49 h 60"/>
                <a:gd name="T8" fmla="*/ 0 w 51"/>
                <a:gd name="T9" fmla="*/ 55 h 60"/>
                <a:gd name="T10" fmla="*/ 0 w 51"/>
                <a:gd name="T11" fmla="*/ 60 h 60"/>
                <a:gd name="T12" fmla="*/ 4 w 51"/>
                <a:gd name="T13" fmla="*/ 58 h 60"/>
                <a:gd name="T14" fmla="*/ 9 w 51"/>
                <a:gd name="T15" fmla="*/ 57 h 60"/>
                <a:gd name="T16" fmla="*/ 12 w 51"/>
                <a:gd name="T17" fmla="*/ 55 h 60"/>
                <a:gd name="T18" fmla="*/ 17 w 51"/>
                <a:gd name="T19" fmla="*/ 54 h 60"/>
                <a:gd name="T20" fmla="*/ 23 w 51"/>
                <a:gd name="T21" fmla="*/ 49 h 60"/>
                <a:gd name="T22" fmla="*/ 28 w 51"/>
                <a:gd name="T23" fmla="*/ 44 h 60"/>
                <a:gd name="T24" fmla="*/ 33 w 51"/>
                <a:gd name="T25" fmla="*/ 39 h 60"/>
                <a:gd name="T26" fmla="*/ 36 w 51"/>
                <a:gd name="T27" fmla="*/ 33 h 60"/>
                <a:gd name="T28" fmla="*/ 38 w 51"/>
                <a:gd name="T29" fmla="*/ 30 h 60"/>
                <a:gd name="T30" fmla="*/ 38 w 51"/>
                <a:gd name="T31" fmla="*/ 28 h 60"/>
                <a:gd name="T32" fmla="*/ 39 w 51"/>
                <a:gd name="T33" fmla="*/ 26 h 60"/>
                <a:gd name="T34" fmla="*/ 40 w 51"/>
                <a:gd name="T35" fmla="*/ 24 h 60"/>
                <a:gd name="T36" fmla="*/ 40 w 51"/>
                <a:gd name="T37" fmla="*/ 24 h 60"/>
                <a:gd name="T38" fmla="*/ 40 w 51"/>
                <a:gd name="T39" fmla="*/ 24 h 60"/>
                <a:gd name="T40" fmla="*/ 40 w 51"/>
                <a:gd name="T41" fmla="*/ 24 h 60"/>
                <a:gd name="T42" fmla="*/ 40 w 51"/>
                <a:gd name="T43" fmla="*/ 24 h 60"/>
                <a:gd name="T44" fmla="*/ 40 w 51"/>
                <a:gd name="T45" fmla="*/ 22 h 60"/>
                <a:gd name="T46" fmla="*/ 40 w 51"/>
                <a:gd name="T47" fmla="*/ 22 h 60"/>
                <a:gd name="T48" fmla="*/ 40 w 51"/>
                <a:gd name="T49" fmla="*/ 22 h 60"/>
                <a:gd name="T50" fmla="*/ 40 w 51"/>
                <a:gd name="T51" fmla="*/ 22 h 60"/>
                <a:gd name="T52" fmla="*/ 41 w 51"/>
                <a:gd name="T53" fmla="*/ 21 h 60"/>
                <a:gd name="T54" fmla="*/ 41 w 51"/>
                <a:gd name="T55" fmla="*/ 21 h 60"/>
                <a:gd name="T56" fmla="*/ 43 w 51"/>
                <a:gd name="T57" fmla="*/ 15 h 60"/>
                <a:gd name="T58" fmla="*/ 47 w 51"/>
                <a:gd name="T59" fmla="*/ 11 h 60"/>
                <a:gd name="T60" fmla="*/ 49 w 51"/>
                <a:gd name="T61" fmla="*/ 5 h 60"/>
                <a:gd name="T62" fmla="*/ 51 w 51"/>
                <a:gd name="T63" fmla="*/ 0 h 60"/>
                <a:gd name="T64" fmla="*/ 46 w 51"/>
                <a:gd name="T65" fmla="*/ 4 h 60"/>
                <a:gd name="T66" fmla="*/ 40 w 51"/>
                <a:gd name="T67" fmla="*/ 6 h 60"/>
                <a:gd name="T68" fmla="*/ 34 w 51"/>
                <a:gd name="T69" fmla="*/ 10 h 60"/>
                <a:gd name="T70" fmla="*/ 28 w 51"/>
                <a:gd name="T71" fmla="*/ 12 h 60"/>
                <a:gd name="T72" fmla="*/ 23 w 51"/>
                <a:gd name="T73" fmla="*/ 15 h 60"/>
                <a:gd name="T74" fmla="*/ 16 w 51"/>
                <a:gd name="T75" fmla="*/ 18 h 60"/>
                <a:gd name="T76" fmla="*/ 10 w 51"/>
                <a:gd name="T77" fmla="*/ 21 h 60"/>
                <a:gd name="T78" fmla="*/ 4 w 51"/>
                <a:gd name="T79" fmla="*/ 24 h 60"/>
                <a:gd name="T80" fmla="*/ 3 w 51"/>
                <a:gd name="T81" fmla="*/ 28 h 60"/>
                <a:gd name="T82" fmla="*/ 3 w 51"/>
                <a:gd name="T83" fmla="*/ 32 h 60"/>
                <a:gd name="T84" fmla="*/ 2 w 51"/>
                <a:gd name="T85" fmla="*/ 35 h 60"/>
                <a:gd name="T86" fmla="*/ 2 w 51"/>
                <a:gd name="T87" fmla="*/ 39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60">
                  <a:moveTo>
                    <a:pt x="2" y="39"/>
                  </a:moveTo>
                  <a:lnTo>
                    <a:pt x="2" y="39"/>
                  </a:lnTo>
                  <a:lnTo>
                    <a:pt x="1" y="44"/>
                  </a:lnTo>
                  <a:lnTo>
                    <a:pt x="1" y="49"/>
                  </a:lnTo>
                  <a:lnTo>
                    <a:pt x="0" y="55"/>
                  </a:lnTo>
                  <a:lnTo>
                    <a:pt x="0" y="60"/>
                  </a:lnTo>
                  <a:lnTo>
                    <a:pt x="4" y="58"/>
                  </a:lnTo>
                  <a:lnTo>
                    <a:pt x="9" y="57"/>
                  </a:lnTo>
                  <a:lnTo>
                    <a:pt x="12" y="55"/>
                  </a:lnTo>
                  <a:lnTo>
                    <a:pt x="17" y="54"/>
                  </a:lnTo>
                  <a:lnTo>
                    <a:pt x="23" y="49"/>
                  </a:lnTo>
                  <a:lnTo>
                    <a:pt x="28" y="44"/>
                  </a:lnTo>
                  <a:lnTo>
                    <a:pt x="33" y="39"/>
                  </a:lnTo>
                  <a:lnTo>
                    <a:pt x="36" y="33"/>
                  </a:lnTo>
                  <a:lnTo>
                    <a:pt x="38" y="30"/>
                  </a:lnTo>
                  <a:lnTo>
                    <a:pt x="38" y="28"/>
                  </a:lnTo>
                  <a:lnTo>
                    <a:pt x="39" y="26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0" y="22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43" y="15"/>
                  </a:lnTo>
                  <a:lnTo>
                    <a:pt x="47" y="11"/>
                  </a:lnTo>
                  <a:lnTo>
                    <a:pt x="49" y="5"/>
                  </a:lnTo>
                  <a:lnTo>
                    <a:pt x="51" y="0"/>
                  </a:lnTo>
                  <a:lnTo>
                    <a:pt x="46" y="4"/>
                  </a:lnTo>
                  <a:lnTo>
                    <a:pt x="40" y="6"/>
                  </a:lnTo>
                  <a:lnTo>
                    <a:pt x="34" y="10"/>
                  </a:lnTo>
                  <a:lnTo>
                    <a:pt x="28" y="12"/>
                  </a:lnTo>
                  <a:lnTo>
                    <a:pt x="23" y="15"/>
                  </a:lnTo>
                  <a:lnTo>
                    <a:pt x="16" y="18"/>
                  </a:lnTo>
                  <a:lnTo>
                    <a:pt x="10" y="21"/>
                  </a:lnTo>
                  <a:lnTo>
                    <a:pt x="4" y="24"/>
                  </a:lnTo>
                  <a:lnTo>
                    <a:pt x="3" y="28"/>
                  </a:lnTo>
                  <a:lnTo>
                    <a:pt x="3" y="32"/>
                  </a:lnTo>
                  <a:lnTo>
                    <a:pt x="2" y="35"/>
                  </a:lnTo>
                  <a:lnTo>
                    <a:pt x="2" y="39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240"/>
            <p:cNvSpPr>
              <a:spLocks/>
            </p:cNvSpPr>
            <p:nvPr/>
          </p:nvSpPr>
          <p:spPr bwMode="auto">
            <a:xfrm>
              <a:off x="3025" y="1955"/>
              <a:ext cx="37" cy="58"/>
            </a:xfrm>
            <a:custGeom>
              <a:avLst/>
              <a:gdLst>
                <a:gd name="T0" fmla="*/ 74 w 74"/>
                <a:gd name="T1" fmla="*/ 115 h 115"/>
                <a:gd name="T2" fmla="*/ 74 w 74"/>
                <a:gd name="T3" fmla="*/ 114 h 115"/>
                <a:gd name="T4" fmla="*/ 74 w 74"/>
                <a:gd name="T5" fmla="*/ 112 h 115"/>
                <a:gd name="T6" fmla="*/ 74 w 74"/>
                <a:gd name="T7" fmla="*/ 110 h 115"/>
                <a:gd name="T8" fmla="*/ 74 w 74"/>
                <a:gd name="T9" fmla="*/ 109 h 115"/>
                <a:gd name="T10" fmla="*/ 74 w 74"/>
                <a:gd name="T11" fmla="*/ 109 h 115"/>
                <a:gd name="T12" fmla="*/ 73 w 74"/>
                <a:gd name="T13" fmla="*/ 97 h 115"/>
                <a:gd name="T14" fmla="*/ 72 w 74"/>
                <a:gd name="T15" fmla="*/ 84 h 115"/>
                <a:gd name="T16" fmla="*/ 71 w 74"/>
                <a:gd name="T17" fmla="*/ 71 h 115"/>
                <a:gd name="T18" fmla="*/ 68 w 74"/>
                <a:gd name="T19" fmla="*/ 57 h 115"/>
                <a:gd name="T20" fmla="*/ 63 w 74"/>
                <a:gd name="T21" fmla="*/ 52 h 115"/>
                <a:gd name="T22" fmla="*/ 57 w 74"/>
                <a:gd name="T23" fmla="*/ 45 h 115"/>
                <a:gd name="T24" fmla="*/ 50 w 74"/>
                <a:gd name="T25" fmla="*/ 39 h 115"/>
                <a:gd name="T26" fmla="*/ 44 w 74"/>
                <a:gd name="T27" fmla="*/ 33 h 115"/>
                <a:gd name="T28" fmla="*/ 43 w 74"/>
                <a:gd name="T29" fmla="*/ 35 h 115"/>
                <a:gd name="T30" fmla="*/ 42 w 74"/>
                <a:gd name="T31" fmla="*/ 38 h 115"/>
                <a:gd name="T32" fmla="*/ 41 w 74"/>
                <a:gd name="T33" fmla="*/ 40 h 115"/>
                <a:gd name="T34" fmla="*/ 39 w 74"/>
                <a:gd name="T35" fmla="*/ 42 h 115"/>
                <a:gd name="T36" fmla="*/ 37 w 74"/>
                <a:gd name="T37" fmla="*/ 44 h 115"/>
                <a:gd name="T38" fmla="*/ 26 w 74"/>
                <a:gd name="T39" fmla="*/ 49 h 115"/>
                <a:gd name="T40" fmla="*/ 23 w 74"/>
                <a:gd name="T41" fmla="*/ 41 h 115"/>
                <a:gd name="T42" fmla="*/ 22 w 74"/>
                <a:gd name="T43" fmla="*/ 32 h 115"/>
                <a:gd name="T44" fmla="*/ 23 w 74"/>
                <a:gd name="T45" fmla="*/ 24 h 115"/>
                <a:gd name="T46" fmla="*/ 24 w 74"/>
                <a:gd name="T47" fmla="*/ 15 h 115"/>
                <a:gd name="T48" fmla="*/ 20 w 74"/>
                <a:gd name="T49" fmla="*/ 10 h 115"/>
                <a:gd name="T50" fmla="*/ 15 w 74"/>
                <a:gd name="T51" fmla="*/ 7 h 115"/>
                <a:gd name="T52" fmla="*/ 11 w 74"/>
                <a:gd name="T53" fmla="*/ 3 h 115"/>
                <a:gd name="T54" fmla="*/ 6 w 74"/>
                <a:gd name="T55" fmla="*/ 0 h 115"/>
                <a:gd name="T56" fmla="*/ 6 w 74"/>
                <a:gd name="T57" fmla="*/ 1 h 115"/>
                <a:gd name="T58" fmla="*/ 6 w 74"/>
                <a:gd name="T59" fmla="*/ 2 h 115"/>
                <a:gd name="T60" fmla="*/ 5 w 74"/>
                <a:gd name="T61" fmla="*/ 4 h 115"/>
                <a:gd name="T62" fmla="*/ 5 w 74"/>
                <a:gd name="T63" fmla="*/ 5 h 115"/>
                <a:gd name="T64" fmla="*/ 6 w 74"/>
                <a:gd name="T65" fmla="*/ 12 h 115"/>
                <a:gd name="T66" fmla="*/ 5 w 74"/>
                <a:gd name="T67" fmla="*/ 19 h 115"/>
                <a:gd name="T68" fmla="*/ 4 w 74"/>
                <a:gd name="T69" fmla="*/ 26 h 115"/>
                <a:gd name="T70" fmla="*/ 1 w 74"/>
                <a:gd name="T71" fmla="*/ 33 h 115"/>
                <a:gd name="T72" fmla="*/ 1 w 74"/>
                <a:gd name="T73" fmla="*/ 33 h 115"/>
                <a:gd name="T74" fmla="*/ 0 w 74"/>
                <a:gd name="T75" fmla="*/ 34 h 115"/>
                <a:gd name="T76" fmla="*/ 0 w 74"/>
                <a:gd name="T77" fmla="*/ 34 h 115"/>
                <a:gd name="T78" fmla="*/ 0 w 74"/>
                <a:gd name="T79" fmla="*/ 35 h 115"/>
                <a:gd name="T80" fmla="*/ 0 w 74"/>
                <a:gd name="T81" fmla="*/ 37 h 115"/>
                <a:gd name="T82" fmla="*/ 11 w 74"/>
                <a:gd name="T83" fmla="*/ 46 h 115"/>
                <a:gd name="T84" fmla="*/ 20 w 74"/>
                <a:gd name="T85" fmla="*/ 55 h 115"/>
                <a:gd name="T86" fmla="*/ 29 w 74"/>
                <a:gd name="T87" fmla="*/ 64 h 115"/>
                <a:gd name="T88" fmla="*/ 39 w 74"/>
                <a:gd name="T89" fmla="*/ 73 h 115"/>
                <a:gd name="T90" fmla="*/ 48 w 74"/>
                <a:gd name="T91" fmla="*/ 84 h 115"/>
                <a:gd name="T92" fmla="*/ 57 w 74"/>
                <a:gd name="T93" fmla="*/ 94 h 115"/>
                <a:gd name="T94" fmla="*/ 66 w 74"/>
                <a:gd name="T95" fmla="*/ 105 h 115"/>
                <a:gd name="T96" fmla="*/ 74 w 74"/>
                <a:gd name="T97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115">
                  <a:moveTo>
                    <a:pt x="74" y="115"/>
                  </a:moveTo>
                  <a:lnTo>
                    <a:pt x="74" y="114"/>
                  </a:lnTo>
                  <a:lnTo>
                    <a:pt x="74" y="112"/>
                  </a:lnTo>
                  <a:lnTo>
                    <a:pt x="74" y="110"/>
                  </a:lnTo>
                  <a:lnTo>
                    <a:pt x="74" y="109"/>
                  </a:lnTo>
                  <a:lnTo>
                    <a:pt x="74" y="109"/>
                  </a:lnTo>
                  <a:lnTo>
                    <a:pt x="73" y="97"/>
                  </a:lnTo>
                  <a:lnTo>
                    <a:pt x="72" y="84"/>
                  </a:lnTo>
                  <a:lnTo>
                    <a:pt x="71" y="71"/>
                  </a:lnTo>
                  <a:lnTo>
                    <a:pt x="68" y="57"/>
                  </a:lnTo>
                  <a:lnTo>
                    <a:pt x="63" y="52"/>
                  </a:lnTo>
                  <a:lnTo>
                    <a:pt x="57" y="45"/>
                  </a:lnTo>
                  <a:lnTo>
                    <a:pt x="50" y="39"/>
                  </a:lnTo>
                  <a:lnTo>
                    <a:pt x="44" y="33"/>
                  </a:lnTo>
                  <a:lnTo>
                    <a:pt x="43" y="35"/>
                  </a:lnTo>
                  <a:lnTo>
                    <a:pt x="42" y="38"/>
                  </a:lnTo>
                  <a:lnTo>
                    <a:pt x="41" y="40"/>
                  </a:lnTo>
                  <a:lnTo>
                    <a:pt x="39" y="42"/>
                  </a:lnTo>
                  <a:lnTo>
                    <a:pt x="37" y="44"/>
                  </a:lnTo>
                  <a:lnTo>
                    <a:pt x="26" y="49"/>
                  </a:lnTo>
                  <a:lnTo>
                    <a:pt x="23" y="41"/>
                  </a:lnTo>
                  <a:lnTo>
                    <a:pt x="22" y="32"/>
                  </a:lnTo>
                  <a:lnTo>
                    <a:pt x="23" y="24"/>
                  </a:lnTo>
                  <a:lnTo>
                    <a:pt x="24" y="15"/>
                  </a:lnTo>
                  <a:lnTo>
                    <a:pt x="20" y="10"/>
                  </a:lnTo>
                  <a:lnTo>
                    <a:pt x="15" y="7"/>
                  </a:lnTo>
                  <a:lnTo>
                    <a:pt x="11" y="3"/>
                  </a:lnTo>
                  <a:lnTo>
                    <a:pt x="6" y="0"/>
                  </a:lnTo>
                  <a:lnTo>
                    <a:pt x="6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5" y="5"/>
                  </a:lnTo>
                  <a:lnTo>
                    <a:pt x="6" y="12"/>
                  </a:lnTo>
                  <a:lnTo>
                    <a:pt x="5" y="19"/>
                  </a:lnTo>
                  <a:lnTo>
                    <a:pt x="4" y="26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5"/>
                  </a:lnTo>
                  <a:lnTo>
                    <a:pt x="0" y="37"/>
                  </a:lnTo>
                  <a:lnTo>
                    <a:pt x="11" y="46"/>
                  </a:lnTo>
                  <a:lnTo>
                    <a:pt x="20" y="55"/>
                  </a:lnTo>
                  <a:lnTo>
                    <a:pt x="29" y="64"/>
                  </a:lnTo>
                  <a:lnTo>
                    <a:pt x="39" y="73"/>
                  </a:lnTo>
                  <a:lnTo>
                    <a:pt x="48" y="84"/>
                  </a:lnTo>
                  <a:lnTo>
                    <a:pt x="57" y="94"/>
                  </a:lnTo>
                  <a:lnTo>
                    <a:pt x="66" y="105"/>
                  </a:lnTo>
                  <a:lnTo>
                    <a:pt x="74" y="115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241"/>
            <p:cNvSpPr>
              <a:spLocks/>
            </p:cNvSpPr>
            <p:nvPr/>
          </p:nvSpPr>
          <p:spPr bwMode="auto">
            <a:xfrm>
              <a:off x="2872" y="2395"/>
              <a:ext cx="20" cy="18"/>
            </a:xfrm>
            <a:custGeom>
              <a:avLst/>
              <a:gdLst>
                <a:gd name="T0" fmla="*/ 10 w 40"/>
                <a:gd name="T1" fmla="*/ 10 h 35"/>
                <a:gd name="T2" fmla="*/ 10 w 40"/>
                <a:gd name="T3" fmla="*/ 10 h 35"/>
                <a:gd name="T4" fmla="*/ 8 w 40"/>
                <a:gd name="T5" fmla="*/ 17 h 35"/>
                <a:gd name="T6" fmla="*/ 6 w 40"/>
                <a:gd name="T7" fmla="*/ 22 h 35"/>
                <a:gd name="T8" fmla="*/ 2 w 40"/>
                <a:gd name="T9" fmla="*/ 29 h 35"/>
                <a:gd name="T10" fmla="*/ 0 w 40"/>
                <a:gd name="T11" fmla="*/ 35 h 35"/>
                <a:gd name="T12" fmla="*/ 7 w 40"/>
                <a:gd name="T13" fmla="*/ 35 h 35"/>
                <a:gd name="T14" fmla="*/ 13 w 40"/>
                <a:gd name="T15" fmla="*/ 34 h 35"/>
                <a:gd name="T16" fmla="*/ 19 w 40"/>
                <a:gd name="T17" fmla="*/ 34 h 35"/>
                <a:gd name="T18" fmla="*/ 25 w 40"/>
                <a:gd name="T19" fmla="*/ 34 h 35"/>
                <a:gd name="T20" fmla="*/ 26 w 40"/>
                <a:gd name="T21" fmla="*/ 33 h 35"/>
                <a:gd name="T22" fmla="*/ 28 w 40"/>
                <a:gd name="T23" fmla="*/ 30 h 35"/>
                <a:gd name="T24" fmla="*/ 29 w 40"/>
                <a:gd name="T25" fmla="*/ 29 h 35"/>
                <a:gd name="T26" fmla="*/ 30 w 40"/>
                <a:gd name="T27" fmla="*/ 28 h 35"/>
                <a:gd name="T28" fmla="*/ 31 w 40"/>
                <a:gd name="T29" fmla="*/ 23 h 35"/>
                <a:gd name="T30" fmla="*/ 33 w 40"/>
                <a:gd name="T31" fmla="*/ 19 h 35"/>
                <a:gd name="T32" fmla="*/ 34 w 40"/>
                <a:gd name="T33" fmla="*/ 14 h 35"/>
                <a:gd name="T34" fmla="*/ 36 w 40"/>
                <a:gd name="T35" fmla="*/ 10 h 35"/>
                <a:gd name="T36" fmla="*/ 37 w 40"/>
                <a:gd name="T37" fmla="*/ 10 h 35"/>
                <a:gd name="T38" fmla="*/ 38 w 40"/>
                <a:gd name="T39" fmla="*/ 7 h 35"/>
                <a:gd name="T40" fmla="*/ 39 w 40"/>
                <a:gd name="T41" fmla="*/ 5 h 35"/>
                <a:gd name="T42" fmla="*/ 39 w 40"/>
                <a:gd name="T43" fmla="*/ 3 h 35"/>
                <a:gd name="T44" fmla="*/ 40 w 40"/>
                <a:gd name="T45" fmla="*/ 0 h 35"/>
                <a:gd name="T46" fmla="*/ 34 w 40"/>
                <a:gd name="T47" fmla="*/ 0 h 35"/>
                <a:gd name="T48" fmla="*/ 28 w 40"/>
                <a:gd name="T49" fmla="*/ 0 h 35"/>
                <a:gd name="T50" fmla="*/ 21 w 40"/>
                <a:gd name="T51" fmla="*/ 2 h 35"/>
                <a:gd name="T52" fmla="*/ 14 w 40"/>
                <a:gd name="T53" fmla="*/ 2 h 35"/>
                <a:gd name="T54" fmla="*/ 13 w 40"/>
                <a:gd name="T55" fmla="*/ 4 h 35"/>
                <a:gd name="T56" fmla="*/ 13 w 40"/>
                <a:gd name="T57" fmla="*/ 5 h 35"/>
                <a:gd name="T58" fmla="*/ 11 w 40"/>
                <a:gd name="T59" fmla="*/ 7 h 35"/>
                <a:gd name="T60" fmla="*/ 10 w 40"/>
                <a:gd name="T61" fmla="*/ 1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0" h="35">
                  <a:moveTo>
                    <a:pt x="10" y="10"/>
                  </a:moveTo>
                  <a:lnTo>
                    <a:pt x="10" y="10"/>
                  </a:lnTo>
                  <a:lnTo>
                    <a:pt x="8" y="17"/>
                  </a:lnTo>
                  <a:lnTo>
                    <a:pt x="6" y="22"/>
                  </a:lnTo>
                  <a:lnTo>
                    <a:pt x="2" y="29"/>
                  </a:lnTo>
                  <a:lnTo>
                    <a:pt x="0" y="35"/>
                  </a:lnTo>
                  <a:lnTo>
                    <a:pt x="7" y="35"/>
                  </a:lnTo>
                  <a:lnTo>
                    <a:pt x="13" y="34"/>
                  </a:lnTo>
                  <a:lnTo>
                    <a:pt x="19" y="34"/>
                  </a:lnTo>
                  <a:lnTo>
                    <a:pt x="25" y="34"/>
                  </a:lnTo>
                  <a:lnTo>
                    <a:pt x="26" y="33"/>
                  </a:lnTo>
                  <a:lnTo>
                    <a:pt x="28" y="30"/>
                  </a:lnTo>
                  <a:lnTo>
                    <a:pt x="29" y="29"/>
                  </a:lnTo>
                  <a:lnTo>
                    <a:pt x="30" y="28"/>
                  </a:lnTo>
                  <a:lnTo>
                    <a:pt x="31" y="23"/>
                  </a:lnTo>
                  <a:lnTo>
                    <a:pt x="33" y="19"/>
                  </a:lnTo>
                  <a:lnTo>
                    <a:pt x="34" y="14"/>
                  </a:lnTo>
                  <a:lnTo>
                    <a:pt x="36" y="10"/>
                  </a:lnTo>
                  <a:lnTo>
                    <a:pt x="37" y="10"/>
                  </a:lnTo>
                  <a:lnTo>
                    <a:pt x="38" y="7"/>
                  </a:lnTo>
                  <a:lnTo>
                    <a:pt x="39" y="5"/>
                  </a:lnTo>
                  <a:lnTo>
                    <a:pt x="39" y="3"/>
                  </a:lnTo>
                  <a:lnTo>
                    <a:pt x="40" y="0"/>
                  </a:lnTo>
                  <a:lnTo>
                    <a:pt x="34" y="0"/>
                  </a:lnTo>
                  <a:lnTo>
                    <a:pt x="28" y="0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13" y="4"/>
                  </a:lnTo>
                  <a:lnTo>
                    <a:pt x="13" y="5"/>
                  </a:lnTo>
                  <a:lnTo>
                    <a:pt x="11" y="7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D84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242"/>
            <p:cNvSpPr>
              <a:spLocks/>
            </p:cNvSpPr>
            <p:nvPr/>
          </p:nvSpPr>
          <p:spPr bwMode="auto">
            <a:xfrm>
              <a:off x="2849" y="1917"/>
              <a:ext cx="60" cy="18"/>
            </a:xfrm>
            <a:custGeom>
              <a:avLst/>
              <a:gdLst>
                <a:gd name="T0" fmla="*/ 105 w 120"/>
                <a:gd name="T1" fmla="*/ 37 h 37"/>
                <a:gd name="T2" fmla="*/ 105 w 120"/>
                <a:gd name="T3" fmla="*/ 37 h 37"/>
                <a:gd name="T4" fmla="*/ 106 w 120"/>
                <a:gd name="T5" fmla="*/ 37 h 37"/>
                <a:gd name="T6" fmla="*/ 113 w 120"/>
                <a:gd name="T7" fmla="*/ 22 h 37"/>
                <a:gd name="T8" fmla="*/ 118 w 120"/>
                <a:gd name="T9" fmla="*/ 7 h 37"/>
                <a:gd name="T10" fmla="*/ 120 w 120"/>
                <a:gd name="T11" fmla="*/ 7 h 37"/>
                <a:gd name="T12" fmla="*/ 120 w 120"/>
                <a:gd name="T13" fmla="*/ 7 h 37"/>
                <a:gd name="T14" fmla="*/ 114 w 120"/>
                <a:gd name="T15" fmla="*/ 6 h 37"/>
                <a:gd name="T16" fmla="*/ 102 w 120"/>
                <a:gd name="T17" fmla="*/ 5 h 37"/>
                <a:gd name="T18" fmla="*/ 92 w 120"/>
                <a:gd name="T19" fmla="*/ 3 h 37"/>
                <a:gd name="T20" fmla="*/ 80 w 120"/>
                <a:gd name="T21" fmla="*/ 2 h 37"/>
                <a:gd name="T22" fmla="*/ 75 w 120"/>
                <a:gd name="T23" fmla="*/ 3 h 37"/>
                <a:gd name="T24" fmla="*/ 75 w 120"/>
                <a:gd name="T25" fmla="*/ 3 h 37"/>
                <a:gd name="T26" fmla="*/ 75 w 120"/>
                <a:gd name="T27" fmla="*/ 3 h 37"/>
                <a:gd name="T28" fmla="*/ 69 w 120"/>
                <a:gd name="T29" fmla="*/ 13 h 37"/>
                <a:gd name="T30" fmla="*/ 62 w 120"/>
                <a:gd name="T31" fmla="*/ 23 h 37"/>
                <a:gd name="T32" fmla="*/ 53 w 120"/>
                <a:gd name="T33" fmla="*/ 17 h 37"/>
                <a:gd name="T34" fmla="*/ 53 w 120"/>
                <a:gd name="T35" fmla="*/ 6 h 37"/>
                <a:gd name="T36" fmla="*/ 54 w 120"/>
                <a:gd name="T37" fmla="*/ 3 h 37"/>
                <a:gd name="T38" fmla="*/ 54 w 120"/>
                <a:gd name="T39" fmla="*/ 2 h 37"/>
                <a:gd name="T40" fmla="*/ 54 w 120"/>
                <a:gd name="T41" fmla="*/ 0 h 37"/>
                <a:gd name="T42" fmla="*/ 48 w 120"/>
                <a:gd name="T43" fmla="*/ 0 h 37"/>
                <a:gd name="T44" fmla="*/ 42 w 120"/>
                <a:gd name="T45" fmla="*/ 0 h 37"/>
                <a:gd name="T46" fmla="*/ 29 w 120"/>
                <a:gd name="T47" fmla="*/ 0 h 37"/>
                <a:gd name="T48" fmla="*/ 14 w 120"/>
                <a:gd name="T49" fmla="*/ 2 h 37"/>
                <a:gd name="T50" fmla="*/ 12 w 120"/>
                <a:gd name="T51" fmla="*/ 3 h 37"/>
                <a:gd name="T52" fmla="*/ 12 w 120"/>
                <a:gd name="T53" fmla="*/ 4 h 37"/>
                <a:gd name="T54" fmla="*/ 9 w 120"/>
                <a:gd name="T55" fmla="*/ 12 h 37"/>
                <a:gd name="T56" fmla="*/ 2 w 120"/>
                <a:gd name="T57" fmla="*/ 27 h 37"/>
                <a:gd name="T58" fmla="*/ 6 w 120"/>
                <a:gd name="T59" fmla="*/ 35 h 37"/>
                <a:gd name="T60" fmla="*/ 16 w 120"/>
                <a:gd name="T61" fmla="*/ 34 h 37"/>
                <a:gd name="T62" fmla="*/ 26 w 120"/>
                <a:gd name="T63" fmla="*/ 33 h 37"/>
                <a:gd name="T64" fmla="*/ 37 w 120"/>
                <a:gd name="T65" fmla="*/ 33 h 37"/>
                <a:gd name="T66" fmla="*/ 50 w 120"/>
                <a:gd name="T67" fmla="*/ 33 h 37"/>
                <a:gd name="T68" fmla="*/ 67 w 120"/>
                <a:gd name="T69" fmla="*/ 34 h 37"/>
                <a:gd name="T70" fmla="*/ 82 w 120"/>
                <a:gd name="T71" fmla="*/ 35 h 37"/>
                <a:gd name="T72" fmla="*/ 98 w 120"/>
                <a:gd name="T73" fmla="*/ 36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20" h="37">
                  <a:moveTo>
                    <a:pt x="105" y="37"/>
                  </a:moveTo>
                  <a:lnTo>
                    <a:pt x="105" y="37"/>
                  </a:lnTo>
                  <a:lnTo>
                    <a:pt x="105" y="37"/>
                  </a:lnTo>
                  <a:lnTo>
                    <a:pt x="105" y="37"/>
                  </a:lnTo>
                  <a:lnTo>
                    <a:pt x="105" y="37"/>
                  </a:lnTo>
                  <a:lnTo>
                    <a:pt x="106" y="37"/>
                  </a:lnTo>
                  <a:lnTo>
                    <a:pt x="109" y="29"/>
                  </a:lnTo>
                  <a:lnTo>
                    <a:pt x="113" y="22"/>
                  </a:lnTo>
                  <a:lnTo>
                    <a:pt x="115" y="14"/>
                  </a:lnTo>
                  <a:lnTo>
                    <a:pt x="118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20" y="7"/>
                  </a:lnTo>
                  <a:lnTo>
                    <a:pt x="114" y="6"/>
                  </a:lnTo>
                  <a:lnTo>
                    <a:pt x="108" y="6"/>
                  </a:lnTo>
                  <a:lnTo>
                    <a:pt x="102" y="5"/>
                  </a:lnTo>
                  <a:lnTo>
                    <a:pt x="98" y="4"/>
                  </a:lnTo>
                  <a:lnTo>
                    <a:pt x="92" y="3"/>
                  </a:lnTo>
                  <a:lnTo>
                    <a:pt x="86" y="3"/>
                  </a:lnTo>
                  <a:lnTo>
                    <a:pt x="80" y="2"/>
                  </a:lnTo>
                  <a:lnTo>
                    <a:pt x="75" y="2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5" y="3"/>
                  </a:lnTo>
                  <a:lnTo>
                    <a:pt x="71" y="9"/>
                  </a:lnTo>
                  <a:lnTo>
                    <a:pt x="69" y="13"/>
                  </a:lnTo>
                  <a:lnTo>
                    <a:pt x="65" y="19"/>
                  </a:lnTo>
                  <a:lnTo>
                    <a:pt x="62" y="23"/>
                  </a:lnTo>
                  <a:lnTo>
                    <a:pt x="53" y="21"/>
                  </a:lnTo>
                  <a:lnTo>
                    <a:pt x="53" y="17"/>
                  </a:lnTo>
                  <a:lnTo>
                    <a:pt x="53" y="11"/>
                  </a:lnTo>
                  <a:lnTo>
                    <a:pt x="53" y="6"/>
                  </a:lnTo>
                  <a:lnTo>
                    <a:pt x="54" y="2"/>
                  </a:lnTo>
                  <a:lnTo>
                    <a:pt x="54" y="3"/>
                  </a:lnTo>
                  <a:lnTo>
                    <a:pt x="54" y="3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4" y="0"/>
                  </a:lnTo>
                  <a:lnTo>
                    <a:pt x="52" y="0"/>
                  </a:lnTo>
                  <a:lnTo>
                    <a:pt x="48" y="0"/>
                  </a:lnTo>
                  <a:lnTo>
                    <a:pt x="45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29" y="0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3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9" y="12"/>
                  </a:lnTo>
                  <a:lnTo>
                    <a:pt x="6" y="19"/>
                  </a:lnTo>
                  <a:lnTo>
                    <a:pt x="2" y="27"/>
                  </a:lnTo>
                  <a:lnTo>
                    <a:pt x="0" y="35"/>
                  </a:lnTo>
                  <a:lnTo>
                    <a:pt x="6" y="35"/>
                  </a:lnTo>
                  <a:lnTo>
                    <a:pt x="10" y="34"/>
                  </a:lnTo>
                  <a:lnTo>
                    <a:pt x="16" y="34"/>
                  </a:lnTo>
                  <a:lnTo>
                    <a:pt x="21" y="34"/>
                  </a:lnTo>
                  <a:lnTo>
                    <a:pt x="26" y="33"/>
                  </a:lnTo>
                  <a:lnTo>
                    <a:pt x="31" y="33"/>
                  </a:lnTo>
                  <a:lnTo>
                    <a:pt x="37" y="33"/>
                  </a:lnTo>
                  <a:lnTo>
                    <a:pt x="42" y="33"/>
                  </a:lnTo>
                  <a:lnTo>
                    <a:pt x="50" y="33"/>
                  </a:lnTo>
                  <a:lnTo>
                    <a:pt x="59" y="33"/>
                  </a:lnTo>
                  <a:lnTo>
                    <a:pt x="67" y="34"/>
                  </a:lnTo>
                  <a:lnTo>
                    <a:pt x="75" y="34"/>
                  </a:lnTo>
                  <a:lnTo>
                    <a:pt x="82" y="35"/>
                  </a:lnTo>
                  <a:lnTo>
                    <a:pt x="90" y="36"/>
                  </a:lnTo>
                  <a:lnTo>
                    <a:pt x="98" y="36"/>
                  </a:lnTo>
                  <a:lnTo>
                    <a:pt x="105" y="37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243"/>
            <p:cNvSpPr>
              <a:spLocks/>
            </p:cNvSpPr>
            <p:nvPr/>
          </p:nvSpPr>
          <p:spPr bwMode="auto">
            <a:xfrm>
              <a:off x="2710" y="2312"/>
              <a:ext cx="19" cy="35"/>
            </a:xfrm>
            <a:custGeom>
              <a:avLst/>
              <a:gdLst>
                <a:gd name="T0" fmla="*/ 0 w 38"/>
                <a:gd name="T1" fmla="*/ 0 h 72"/>
                <a:gd name="T2" fmla="*/ 1 w 38"/>
                <a:gd name="T3" fmla="*/ 3 h 72"/>
                <a:gd name="T4" fmla="*/ 1 w 38"/>
                <a:gd name="T5" fmla="*/ 6 h 72"/>
                <a:gd name="T6" fmla="*/ 2 w 38"/>
                <a:gd name="T7" fmla="*/ 8 h 72"/>
                <a:gd name="T8" fmla="*/ 2 w 38"/>
                <a:gd name="T9" fmla="*/ 12 h 72"/>
                <a:gd name="T10" fmla="*/ 2 w 38"/>
                <a:gd name="T11" fmla="*/ 12 h 72"/>
                <a:gd name="T12" fmla="*/ 2 w 38"/>
                <a:gd name="T13" fmla="*/ 21 h 72"/>
                <a:gd name="T14" fmla="*/ 2 w 38"/>
                <a:gd name="T15" fmla="*/ 30 h 72"/>
                <a:gd name="T16" fmla="*/ 2 w 38"/>
                <a:gd name="T17" fmla="*/ 39 h 72"/>
                <a:gd name="T18" fmla="*/ 4 w 38"/>
                <a:gd name="T19" fmla="*/ 49 h 72"/>
                <a:gd name="T20" fmla="*/ 11 w 38"/>
                <a:gd name="T21" fmla="*/ 54 h 72"/>
                <a:gd name="T22" fmla="*/ 17 w 38"/>
                <a:gd name="T23" fmla="*/ 60 h 72"/>
                <a:gd name="T24" fmla="*/ 24 w 38"/>
                <a:gd name="T25" fmla="*/ 66 h 72"/>
                <a:gd name="T26" fmla="*/ 32 w 38"/>
                <a:gd name="T27" fmla="*/ 72 h 72"/>
                <a:gd name="T28" fmla="*/ 31 w 38"/>
                <a:gd name="T29" fmla="*/ 64 h 72"/>
                <a:gd name="T30" fmla="*/ 31 w 38"/>
                <a:gd name="T31" fmla="*/ 54 h 72"/>
                <a:gd name="T32" fmla="*/ 32 w 38"/>
                <a:gd name="T33" fmla="*/ 48 h 72"/>
                <a:gd name="T34" fmla="*/ 34 w 38"/>
                <a:gd name="T35" fmla="*/ 41 h 72"/>
                <a:gd name="T36" fmla="*/ 35 w 38"/>
                <a:gd name="T37" fmla="*/ 39 h 72"/>
                <a:gd name="T38" fmla="*/ 38 w 38"/>
                <a:gd name="T39" fmla="*/ 36 h 72"/>
                <a:gd name="T40" fmla="*/ 34 w 38"/>
                <a:gd name="T41" fmla="*/ 31 h 72"/>
                <a:gd name="T42" fmla="*/ 28 w 38"/>
                <a:gd name="T43" fmla="*/ 27 h 72"/>
                <a:gd name="T44" fmla="*/ 23 w 38"/>
                <a:gd name="T45" fmla="*/ 23 h 72"/>
                <a:gd name="T46" fmla="*/ 19 w 38"/>
                <a:gd name="T47" fmla="*/ 19 h 72"/>
                <a:gd name="T48" fmla="*/ 14 w 38"/>
                <a:gd name="T49" fmla="*/ 14 h 72"/>
                <a:gd name="T50" fmla="*/ 9 w 38"/>
                <a:gd name="T51" fmla="*/ 9 h 72"/>
                <a:gd name="T52" fmla="*/ 5 w 38"/>
                <a:gd name="T53" fmla="*/ 5 h 72"/>
                <a:gd name="T54" fmla="*/ 0 w 38"/>
                <a:gd name="T5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8" h="72">
                  <a:moveTo>
                    <a:pt x="0" y="0"/>
                  </a:moveTo>
                  <a:lnTo>
                    <a:pt x="1" y="3"/>
                  </a:lnTo>
                  <a:lnTo>
                    <a:pt x="1" y="6"/>
                  </a:lnTo>
                  <a:lnTo>
                    <a:pt x="2" y="8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" y="21"/>
                  </a:lnTo>
                  <a:lnTo>
                    <a:pt x="2" y="30"/>
                  </a:lnTo>
                  <a:lnTo>
                    <a:pt x="2" y="39"/>
                  </a:lnTo>
                  <a:lnTo>
                    <a:pt x="4" y="49"/>
                  </a:lnTo>
                  <a:lnTo>
                    <a:pt x="11" y="54"/>
                  </a:lnTo>
                  <a:lnTo>
                    <a:pt x="17" y="60"/>
                  </a:lnTo>
                  <a:lnTo>
                    <a:pt x="24" y="66"/>
                  </a:lnTo>
                  <a:lnTo>
                    <a:pt x="32" y="72"/>
                  </a:lnTo>
                  <a:lnTo>
                    <a:pt x="31" y="64"/>
                  </a:lnTo>
                  <a:lnTo>
                    <a:pt x="31" y="54"/>
                  </a:lnTo>
                  <a:lnTo>
                    <a:pt x="32" y="48"/>
                  </a:lnTo>
                  <a:lnTo>
                    <a:pt x="34" y="41"/>
                  </a:lnTo>
                  <a:lnTo>
                    <a:pt x="35" y="39"/>
                  </a:lnTo>
                  <a:lnTo>
                    <a:pt x="38" y="36"/>
                  </a:lnTo>
                  <a:lnTo>
                    <a:pt x="34" y="31"/>
                  </a:lnTo>
                  <a:lnTo>
                    <a:pt x="28" y="27"/>
                  </a:lnTo>
                  <a:lnTo>
                    <a:pt x="23" y="23"/>
                  </a:lnTo>
                  <a:lnTo>
                    <a:pt x="19" y="19"/>
                  </a:lnTo>
                  <a:lnTo>
                    <a:pt x="14" y="14"/>
                  </a:lnTo>
                  <a:lnTo>
                    <a:pt x="9" y="9"/>
                  </a:lnTo>
                  <a:lnTo>
                    <a:pt x="5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244"/>
            <p:cNvSpPr>
              <a:spLocks/>
            </p:cNvSpPr>
            <p:nvPr/>
          </p:nvSpPr>
          <p:spPr bwMode="auto">
            <a:xfrm>
              <a:off x="2803" y="2370"/>
              <a:ext cx="68" cy="26"/>
            </a:xfrm>
            <a:custGeom>
              <a:avLst/>
              <a:gdLst>
                <a:gd name="T0" fmla="*/ 2 w 135"/>
                <a:gd name="T1" fmla="*/ 0 h 52"/>
                <a:gd name="T2" fmla="*/ 2 w 135"/>
                <a:gd name="T3" fmla="*/ 2 h 52"/>
                <a:gd name="T4" fmla="*/ 2 w 135"/>
                <a:gd name="T5" fmla="*/ 3 h 52"/>
                <a:gd name="T6" fmla="*/ 2 w 135"/>
                <a:gd name="T7" fmla="*/ 5 h 52"/>
                <a:gd name="T8" fmla="*/ 2 w 135"/>
                <a:gd name="T9" fmla="*/ 8 h 52"/>
                <a:gd name="T10" fmla="*/ 2 w 135"/>
                <a:gd name="T11" fmla="*/ 14 h 52"/>
                <a:gd name="T12" fmla="*/ 1 w 135"/>
                <a:gd name="T13" fmla="*/ 20 h 52"/>
                <a:gd name="T14" fmla="*/ 1 w 135"/>
                <a:gd name="T15" fmla="*/ 27 h 52"/>
                <a:gd name="T16" fmla="*/ 0 w 135"/>
                <a:gd name="T17" fmla="*/ 33 h 52"/>
                <a:gd name="T18" fmla="*/ 6 w 135"/>
                <a:gd name="T19" fmla="*/ 34 h 52"/>
                <a:gd name="T20" fmla="*/ 11 w 135"/>
                <a:gd name="T21" fmla="*/ 37 h 52"/>
                <a:gd name="T22" fmla="*/ 17 w 135"/>
                <a:gd name="T23" fmla="*/ 38 h 52"/>
                <a:gd name="T24" fmla="*/ 24 w 135"/>
                <a:gd name="T25" fmla="*/ 39 h 52"/>
                <a:gd name="T26" fmla="*/ 30 w 135"/>
                <a:gd name="T27" fmla="*/ 41 h 52"/>
                <a:gd name="T28" fmla="*/ 35 w 135"/>
                <a:gd name="T29" fmla="*/ 42 h 52"/>
                <a:gd name="T30" fmla="*/ 41 w 135"/>
                <a:gd name="T31" fmla="*/ 44 h 52"/>
                <a:gd name="T32" fmla="*/ 47 w 135"/>
                <a:gd name="T33" fmla="*/ 45 h 52"/>
                <a:gd name="T34" fmla="*/ 49 w 135"/>
                <a:gd name="T35" fmla="*/ 38 h 52"/>
                <a:gd name="T36" fmla="*/ 52 w 135"/>
                <a:gd name="T37" fmla="*/ 32 h 52"/>
                <a:gd name="T38" fmla="*/ 54 w 135"/>
                <a:gd name="T39" fmla="*/ 27 h 52"/>
                <a:gd name="T40" fmla="*/ 56 w 135"/>
                <a:gd name="T41" fmla="*/ 23 h 52"/>
                <a:gd name="T42" fmla="*/ 60 w 135"/>
                <a:gd name="T43" fmla="*/ 22 h 52"/>
                <a:gd name="T44" fmla="*/ 59 w 135"/>
                <a:gd name="T45" fmla="*/ 22 h 52"/>
                <a:gd name="T46" fmla="*/ 70 w 135"/>
                <a:gd name="T47" fmla="*/ 18 h 52"/>
                <a:gd name="T48" fmla="*/ 71 w 135"/>
                <a:gd name="T49" fmla="*/ 19 h 52"/>
                <a:gd name="T50" fmla="*/ 71 w 135"/>
                <a:gd name="T51" fmla="*/ 20 h 52"/>
                <a:gd name="T52" fmla="*/ 72 w 135"/>
                <a:gd name="T53" fmla="*/ 23 h 52"/>
                <a:gd name="T54" fmla="*/ 72 w 135"/>
                <a:gd name="T55" fmla="*/ 24 h 52"/>
                <a:gd name="T56" fmla="*/ 72 w 135"/>
                <a:gd name="T57" fmla="*/ 30 h 52"/>
                <a:gd name="T58" fmla="*/ 71 w 135"/>
                <a:gd name="T59" fmla="*/ 35 h 52"/>
                <a:gd name="T60" fmla="*/ 69 w 135"/>
                <a:gd name="T61" fmla="*/ 41 h 52"/>
                <a:gd name="T62" fmla="*/ 68 w 135"/>
                <a:gd name="T63" fmla="*/ 47 h 52"/>
                <a:gd name="T64" fmla="*/ 74 w 135"/>
                <a:gd name="T65" fmla="*/ 48 h 52"/>
                <a:gd name="T66" fmla="*/ 80 w 135"/>
                <a:gd name="T67" fmla="*/ 48 h 52"/>
                <a:gd name="T68" fmla="*/ 86 w 135"/>
                <a:gd name="T69" fmla="*/ 49 h 52"/>
                <a:gd name="T70" fmla="*/ 93 w 135"/>
                <a:gd name="T71" fmla="*/ 50 h 52"/>
                <a:gd name="T72" fmla="*/ 99 w 135"/>
                <a:gd name="T73" fmla="*/ 50 h 52"/>
                <a:gd name="T74" fmla="*/ 106 w 135"/>
                <a:gd name="T75" fmla="*/ 52 h 52"/>
                <a:gd name="T76" fmla="*/ 112 w 135"/>
                <a:gd name="T77" fmla="*/ 52 h 52"/>
                <a:gd name="T78" fmla="*/ 118 w 135"/>
                <a:gd name="T79" fmla="*/ 52 h 52"/>
                <a:gd name="T80" fmla="*/ 122 w 135"/>
                <a:gd name="T81" fmla="*/ 46 h 52"/>
                <a:gd name="T82" fmla="*/ 124 w 135"/>
                <a:gd name="T83" fmla="*/ 41 h 52"/>
                <a:gd name="T84" fmla="*/ 128 w 135"/>
                <a:gd name="T85" fmla="*/ 35 h 52"/>
                <a:gd name="T86" fmla="*/ 130 w 135"/>
                <a:gd name="T87" fmla="*/ 30 h 52"/>
                <a:gd name="T88" fmla="*/ 131 w 135"/>
                <a:gd name="T89" fmla="*/ 30 h 52"/>
                <a:gd name="T90" fmla="*/ 132 w 135"/>
                <a:gd name="T91" fmla="*/ 27 h 52"/>
                <a:gd name="T92" fmla="*/ 133 w 135"/>
                <a:gd name="T93" fmla="*/ 24 h 52"/>
                <a:gd name="T94" fmla="*/ 133 w 135"/>
                <a:gd name="T95" fmla="*/ 22 h 52"/>
                <a:gd name="T96" fmla="*/ 135 w 135"/>
                <a:gd name="T97" fmla="*/ 19 h 52"/>
                <a:gd name="T98" fmla="*/ 135 w 135"/>
                <a:gd name="T99" fmla="*/ 19 h 52"/>
                <a:gd name="T100" fmla="*/ 135 w 135"/>
                <a:gd name="T101" fmla="*/ 19 h 52"/>
                <a:gd name="T102" fmla="*/ 133 w 135"/>
                <a:gd name="T103" fmla="*/ 19 h 52"/>
                <a:gd name="T104" fmla="*/ 133 w 135"/>
                <a:gd name="T105" fmla="*/ 19 h 52"/>
                <a:gd name="T106" fmla="*/ 116 w 135"/>
                <a:gd name="T107" fmla="*/ 19 h 52"/>
                <a:gd name="T108" fmla="*/ 99 w 135"/>
                <a:gd name="T109" fmla="*/ 18 h 52"/>
                <a:gd name="T110" fmla="*/ 83 w 135"/>
                <a:gd name="T111" fmla="*/ 17 h 52"/>
                <a:gd name="T112" fmla="*/ 67 w 135"/>
                <a:gd name="T113" fmla="*/ 15 h 52"/>
                <a:gd name="T114" fmla="*/ 49 w 135"/>
                <a:gd name="T115" fmla="*/ 11 h 52"/>
                <a:gd name="T116" fmla="*/ 33 w 135"/>
                <a:gd name="T117" fmla="*/ 8 h 52"/>
                <a:gd name="T118" fmla="*/ 18 w 135"/>
                <a:gd name="T119" fmla="*/ 4 h 52"/>
                <a:gd name="T120" fmla="*/ 2 w 135"/>
                <a:gd name="T12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5" h="52">
                  <a:moveTo>
                    <a:pt x="2" y="0"/>
                  </a:moveTo>
                  <a:lnTo>
                    <a:pt x="2" y="2"/>
                  </a:lnTo>
                  <a:lnTo>
                    <a:pt x="2" y="3"/>
                  </a:lnTo>
                  <a:lnTo>
                    <a:pt x="2" y="5"/>
                  </a:lnTo>
                  <a:lnTo>
                    <a:pt x="2" y="8"/>
                  </a:lnTo>
                  <a:lnTo>
                    <a:pt x="2" y="14"/>
                  </a:lnTo>
                  <a:lnTo>
                    <a:pt x="1" y="20"/>
                  </a:lnTo>
                  <a:lnTo>
                    <a:pt x="1" y="27"/>
                  </a:lnTo>
                  <a:lnTo>
                    <a:pt x="0" y="33"/>
                  </a:lnTo>
                  <a:lnTo>
                    <a:pt x="6" y="34"/>
                  </a:lnTo>
                  <a:lnTo>
                    <a:pt x="11" y="37"/>
                  </a:lnTo>
                  <a:lnTo>
                    <a:pt x="17" y="38"/>
                  </a:lnTo>
                  <a:lnTo>
                    <a:pt x="24" y="39"/>
                  </a:lnTo>
                  <a:lnTo>
                    <a:pt x="30" y="41"/>
                  </a:lnTo>
                  <a:lnTo>
                    <a:pt x="35" y="42"/>
                  </a:lnTo>
                  <a:lnTo>
                    <a:pt x="41" y="44"/>
                  </a:lnTo>
                  <a:lnTo>
                    <a:pt x="47" y="45"/>
                  </a:lnTo>
                  <a:lnTo>
                    <a:pt x="49" y="38"/>
                  </a:lnTo>
                  <a:lnTo>
                    <a:pt x="52" y="32"/>
                  </a:lnTo>
                  <a:lnTo>
                    <a:pt x="54" y="27"/>
                  </a:lnTo>
                  <a:lnTo>
                    <a:pt x="56" y="23"/>
                  </a:lnTo>
                  <a:lnTo>
                    <a:pt x="60" y="22"/>
                  </a:lnTo>
                  <a:lnTo>
                    <a:pt x="59" y="22"/>
                  </a:lnTo>
                  <a:lnTo>
                    <a:pt x="70" y="18"/>
                  </a:lnTo>
                  <a:lnTo>
                    <a:pt x="71" y="19"/>
                  </a:lnTo>
                  <a:lnTo>
                    <a:pt x="71" y="20"/>
                  </a:lnTo>
                  <a:lnTo>
                    <a:pt x="72" y="23"/>
                  </a:lnTo>
                  <a:lnTo>
                    <a:pt x="72" y="24"/>
                  </a:lnTo>
                  <a:lnTo>
                    <a:pt x="72" y="30"/>
                  </a:lnTo>
                  <a:lnTo>
                    <a:pt x="71" y="35"/>
                  </a:lnTo>
                  <a:lnTo>
                    <a:pt x="69" y="41"/>
                  </a:lnTo>
                  <a:lnTo>
                    <a:pt x="68" y="47"/>
                  </a:lnTo>
                  <a:lnTo>
                    <a:pt x="74" y="48"/>
                  </a:lnTo>
                  <a:lnTo>
                    <a:pt x="80" y="48"/>
                  </a:lnTo>
                  <a:lnTo>
                    <a:pt x="86" y="49"/>
                  </a:lnTo>
                  <a:lnTo>
                    <a:pt x="93" y="50"/>
                  </a:lnTo>
                  <a:lnTo>
                    <a:pt x="99" y="50"/>
                  </a:lnTo>
                  <a:lnTo>
                    <a:pt x="106" y="52"/>
                  </a:lnTo>
                  <a:lnTo>
                    <a:pt x="112" y="52"/>
                  </a:lnTo>
                  <a:lnTo>
                    <a:pt x="118" y="52"/>
                  </a:lnTo>
                  <a:lnTo>
                    <a:pt x="122" y="46"/>
                  </a:lnTo>
                  <a:lnTo>
                    <a:pt x="124" y="41"/>
                  </a:lnTo>
                  <a:lnTo>
                    <a:pt x="128" y="35"/>
                  </a:lnTo>
                  <a:lnTo>
                    <a:pt x="130" y="30"/>
                  </a:lnTo>
                  <a:lnTo>
                    <a:pt x="131" y="30"/>
                  </a:lnTo>
                  <a:lnTo>
                    <a:pt x="132" y="27"/>
                  </a:lnTo>
                  <a:lnTo>
                    <a:pt x="133" y="24"/>
                  </a:lnTo>
                  <a:lnTo>
                    <a:pt x="133" y="22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5" y="19"/>
                  </a:lnTo>
                  <a:lnTo>
                    <a:pt x="133" y="19"/>
                  </a:lnTo>
                  <a:lnTo>
                    <a:pt x="133" y="19"/>
                  </a:lnTo>
                  <a:lnTo>
                    <a:pt x="116" y="19"/>
                  </a:lnTo>
                  <a:lnTo>
                    <a:pt x="99" y="18"/>
                  </a:lnTo>
                  <a:lnTo>
                    <a:pt x="83" y="17"/>
                  </a:lnTo>
                  <a:lnTo>
                    <a:pt x="67" y="15"/>
                  </a:lnTo>
                  <a:lnTo>
                    <a:pt x="49" y="11"/>
                  </a:lnTo>
                  <a:lnTo>
                    <a:pt x="33" y="8"/>
                  </a:lnTo>
                  <a:lnTo>
                    <a:pt x="18" y="4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245"/>
            <p:cNvSpPr>
              <a:spLocks/>
            </p:cNvSpPr>
            <p:nvPr/>
          </p:nvSpPr>
          <p:spPr bwMode="auto">
            <a:xfrm>
              <a:off x="2964" y="1940"/>
              <a:ext cx="146" cy="437"/>
            </a:xfrm>
            <a:custGeom>
              <a:avLst/>
              <a:gdLst>
                <a:gd name="T0" fmla="*/ 287 w 292"/>
                <a:gd name="T1" fmla="*/ 363 h 873"/>
                <a:gd name="T2" fmla="*/ 262 w 292"/>
                <a:gd name="T3" fmla="*/ 266 h 873"/>
                <a:gd name="T4" fmla="*/ 218 w 292"/>
                <a:gd name="T5" fmla="*/ 177 h 873"/>
                <a:gd name="T6" fmla="*/ 217 w 292"/>
                <a:gd name="T7" fmla="*/ 180 h 873"/>
                <a:gd name="T8" fmla="*/ 196 w 292"/>
                <a:gd name="T9" fmla="*/ 158 h 873"/>
                <a:gd name="T10" fmla="*/ 196 w 292"/>
                <a:gd name="T11" fmla="*/ 145 h 873"/>
                <a:gd name="T12" fmla="*/ 170 w 292"/>
                <a:gd name="T13" fmla="*/ 114 h 873"/>
                <a:gd name="T14" fmla="*/ 142 w 292"/>
                <a:gd name="T15" fmla="*/ 85 h 873"/>
                <a:gd name="T16" fmla="*/ 121 w 292"/>
                <a:gd name="T17" fmla="*/ 68 h 873"/>
                <a:gd name="T18" fmla="*/ 118 w 292"/>
                <a:gd name="T19" fmla="*/ 72 h 873"/>
                <a:gd name="T20" fmla="*/ 95 w 292"/>
                <a:gd name="T21" fmla="*/ 69 h 873"/>
                <a:gd name="T22" fmla="*/ 97 w 292"/>
                <a:gd name="T23" fmla="*/ 47 h 873"/>
                <a:gd name="T24" fmla="*/ 84 w 292"/>
                <a:gd name="T25" fmla="*/ 37 h 873"/>
                <a:gd name="T26" fmla="*/ 70 w 292"/>
                <a:gd name="T27" fmla="*/ 29 h 873"/>
                <a:gd name="T28" fmla="*/ 61 w 292"/>
                <a:gd name="T29" fmla="*/ 23 h 873"/>
                <a:gd name="T30" fmla="*/ 60 w 292"/>
                <a:gd name="T31" fmla="*/ 24 h 873"/>
                <a:gd name="T32" fmla="*/ 41 w 292"/>
                <a:gd name="T33" fmla="*/ 10 h 873"/>
                <a:gd name="T34" fmla="*/ 21 w 292"/>
                <a:gd name="T35" fmla="*/ 0 h 873"/>
                <a:gd name="T36" fmla="*/ 11 w 292"/>
                <a:gd name="T37" fmla="*/ 20 h 873"/>
                <a:gd name="T38" fmla="*/ 6 w 292"/>
                <a:gd name="T39" fmla="*/ 27 h 873"/>
                <a:gd name="T40" fmla="*/ 32 w 292"/>
                <a:gd name="T41" fmla="*/ 44 h 873"/>
                <a:gd name="T42" fmla="*/ 108 w 292"/>
                <a:gd name="T43" fmla="*/ 98 h 873"/>
                <a:gd name="T44" fmla="*/ 171 w 292"/>
                <a:gd name="T45" fmla="*/ 166 h 873"/>
                <a:gd name="T46" fmla="*/ 219 w 292"/>
                <a:gd name="T47" fmla="*/ 245 h 873"/>
                <a:gd name="T48" fmla="*/ 249 w 292"/>
                <a:gd name="T49" fmla="*/ 335 h 873"/>
                <a:gd name="T50" fmla="*/ 259 w 292"/>
                <a:gd name="T51" fmla="*/ 432 h 873"/>
                <a:gd name="T52" fmla="*/ 249 w 292"/>
                <a:gd name="T53" fmla="*/ 530 h 873"/>
                <a:gd name="T54" fmla="*/ 218 w 292"/>
                <a:gd name="T55" fmla="*/ 621 h 873"/>
                <a:gd name="T56" fmla="*/ 170 w 292"/>
                <a:gd name="T57" fmla="*/ 701 h 873"/>
                <a:gd name="T58" fmla="*/ 105 w 292"/>
                <a:gd name="T59" fmla="*/ 769 h 873"/>
                <a:gd name="T60" fmla="*/ 28 w 292"/>
                <a:gd name="T61" fmla="*/ 823 h 873"/>
                <a:gd name="T62" fmla="*/ 4 w 292"/>
                <a:gd name="T63" fmla="*/ 841 h 873"/>
                <a:gd name="T64" fmla="*/ 2 w 292"/>
                <a:gd name="T65" fmla="*/ 853 h 873"/>
                <a:gd name="T66" fmla="*/ 2 w 292"/>
                <a:gd name="T67" fmla="*/ 863 h 873"/>
                <a:gd name="T68" fmla="*/ 6 w 292"/>
                <a:gd name="T69" fmla="*/ 870 h 873"/>
                <a:gd name="T70" fmla="*/ 24 w 292"/>
                <a:gd name="T71" fmla="*/ 861 h 873"/>
                <a:gd name="T72" fmla="*/ 42 w 292"/>
                <a:gd name="T73" fmla="*/ 853 h 873"/>
                <a:gd name="T74" fmla="*/ 54 w 292"/>
                <a:gd name="T75" fmla="*/ 837 h 873"/>
                <a:gd name="T76" fmla="*/ 61 w 292"/>
                <a:gd name="T77" fmla="*/ 824 h 873"/>
                <a:gd name="T78" fmla="*/ 65 w 292"/>
                <a:gd name="T79" fmla="*/ 813 h 873"/>
                <a:gd name="T80" fmla="*/ 87 w 292"/>
                <a:gd name="T81" fmla="*/ 807 h 873"/>
                <a:gd name="T82" fmla="*/ 88 w 292"/>
                <a:gd name="T83" fmla="*/ 819 h 873"/>
                <a:gd name="T84" fmla="*/ 89 w 292"/>
                <a:gd name="T85" fmla="*/ 823 h 873"/>
                <a:gd name="T86" fmla="*/ 104 w 292"/>
                <a:gd name="T87" fmla="*/ 811 h 873"/>
                <a:gd name="T88" fmla="*/ 105 w 292"/>
                <a:gd name="T89" fmla="*/ 798 h 873"/>
                <a:gd name="T90" fmla="*/ 106 w 292"/>
                <a:gd name="T91" fmla="*/ 791 h 873"/>
                <a:gd name="T92" fmla="*/ 106 w 292"/>
                <a:gd name="T93" fmla="*/ 785 h 873"/>
                <a:gd name="T94" fmla="*/ 121 w 292"/>
                <a:gd name="T95" fmla="*/ 777 h 873"/>
                <a:gd name="T96" fmla="*/ 125 w 292"/>
                <a:gd name="T97" fmla="*/ 781 h 873"/>
                <a:gd name="T98" fmla="*/ 129 w 292"/>
                <a:gd name="T99" fmla="*/ 792 h 873"/>
                <a:gd name="T100" fmla="*/ 224 w 292"/>
                <a:gd name="T101" fmla="*/ 678 h 873"/>
                <a:gd name="T102" fmla="*/ 280 w 292"/>
                <a:gd name="T103" fmla="*/ 536 h 8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92" h="873">
                  <a:moveTo>
                    <a:pt x="292" y="432"/>
                  </a:moveTo>
                  <a:lnTo>
                    <a:pt x="290" y="397"/>
                  </a:lnTo>
                  <a:lnTo>
                    <a:pt x="287" y="363"/>
                  </a:lnTo>
                  <a:lnTo>
                    <a:pt x="280" y="329"/>
                  </a:lnTo>
                  <a:lnTo>
                    <a:pt x="272" y="297"/>
                  </a:lnTo>
                  <a:lnTo>
                    <a:pt x="262" y="266"/>
                  </a:lnTo>
                  <a:lnTo>
                    <a:pt x="249" y="235"/>
                  </a:lnTo>
                  <a:lnTo>
                    <a:pt x="234" y="206"/>
                  </a:lnTo>
                  <a:lnTo>
                    <a:pt x="218" y="177"/>
                  </a:lnTo>
                  <a:lnTo>
                    <a:pt x="218" y="178"/>
                  </a:lnTo>
                  <a:lnTo>
                    <a:pt x="218" y="178"/>
                  </a:lnTo>
                  <a:lnTo>
                    <a:pt x="217" y="180"/>
                  </a:lnTo>
                  <a:lnTo>
                    <a:pt x="217" y="181"/>
                  </a:lnTo>
                  <a:lnTo>
                    <a:pt x="196" y="162"/>
                  </a:lnTo>
                  <a:lnTo>
                    <a:pt x="196" y="158"/>
                  </a:lnTo>
                  <a:lnTo>
                    <a:pt x="196" y="153"/>
                  </a:lnTo>
                  <a:lnTo>
                    <a:pt x="196" y="150"/>
                  </a:lnTo>
                  <a:lnTo>
                    <a:pt x="196" y="145"/>
                  </a:lnTo>
                  <a:lnTo>
                    <a:pt x="188" y="135"/>
                  </a:lnTo>
                  <a:lnTo>
                    <a:pt x="179" y="124"/>
                  </a:lnTo>
                  <a:lnTo>
                    <a:pt x="170" y="114"/>
                  </a:lnTo>
                  <a:lnTo>
                    <a:pt x="161" y="103"/>
                  </a:lnTo>
                  <a:lnTo>
                    <a:pt x="151" y="94"/>
                  </a:lnTo>
                  <a:lnTo>
                    <a:pt x="142" y="85"/>
                  </a:lnTo>
                  <a:lnTo>
                    <a:pt x="133" y="76"/>
                  </a:lnTo>
                  <a:lnTo>
                    <a:pt x="122" y="67"/>
                  </a:lnTo>
                  <a:lnTo>
                    <a:pt x="121" y="68"/>
                  </a:lnTo>
                  <a:lnTo>
                    <a:pt x="120" y="70"/>
                  </a:lnTo>
                  <a:lnTo>
                    <a:pt x="119" y="71"/>
                  </a:lnTo>
                  <a:lnTo>
                    <a:pt x="118" y="72"/>
                  </a:lnTo>
                  <a:lnTo>
                    <a:pt x="102" y="79"/>
                  </a:lnTo>
                  <a:lnTo>
                    <a:pt x="95" y="77"/>
                  </a:lnTo>
                  <a:lnTo>
                    <a:pt x="95" y="69"/>
                  </a:lnTo>
                  <a:lnTo>
                    <a:pt x="96" y="62"/>
                  </a:lnTo>
                  <a:lnTo>
                    <a:pt x="96" y="55"/>
                  </a:lnTo>
                  <a:lnTo>
                    <a:pt x="97" y="47"/>
                  </a:lnTo>
                  <a:lnTo>
                    <a:pt x="92" y="44"/>
                  </a:lnTo>
                  <a:lnTo>
                    <a:pt x="88" y="40"/>
                  </a:lnTo>
                  <a:lnTo>
                    <a:pt x="84" y="37"/>
                  </a:lnTo>
                  <a:lnTo>
                    <a:pt x="80" y="34"/>
                  </a:lnTo>
                  <a:lnTo>
                    <a:pt x="75" y="31"/>
                  </a:lnTo>
                  <a:lnTo>
                    <a:pt x="70" y="29"/>
                  </a:lnTo>
                  <a:lnTo>
                    <a:pt x="66" y="25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1" y="23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49" y="29"/>
                  </a:lnTo>
                  <a:lnTo>
                    <a:pt x="46" y="14"/>
                  </a:lnTo>
                  <a:lnTo>
                    <a:pt x="41" y="10"/>
                  </a:lnTo>
                  <a:lnTo>
                    <a:pt x="34" y="7"/>
                  </a:lnTo>
                  <a:lnTo>
                    <a:pt x="27" y="3"/>
                  </a:lnTo>
                  <a:lnTo>
                    <a:pt x="21" y="0"/>
                  </a:lnTo>
                  <a:lnTo>
                    <a:pt x="17" y="8"/>
                  </a:lnTo>
                  <a:lnTo>
                    <a:pt x="14" y="15"/>
                  </a:lnTo>
                  <a:lnTo>
                    <a:pt x="11" y="20"/>
                  </a:lnTo>
                  <a:lnTo>
                    <a:pt x="7" y="26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5" y="29"/>
                  </a:lnTo>
                  <a:lnTo>
                    <a:pt x="32" y="44"/>
                  </a:lnTo>
                  <a:lnTo>
                    <a:pt x="59" y="60"/>
                  </a:lnTo>
                  <a:lnTo>
                    <a:pt x="84" y="77"/>
                  </a:lnTo>
                  <a:lnTo>
                    <a:pt x="108" y="98"/>
                  </a:lnTo>
                  <a:lnTo>
                    <a:pt x="130" y="118"/>
                  </a:lnTo>
                  <a:lnTo>
                    <a:pt x="151" y="142"/>
                  </a:lnTo>
                  <a:lnTo>
                    <a:pt x="171" y="166"/>
                  </a:lnTo>
                  <a:lnTo>
                    <a:pt x="189" y="191"/>
                  </a:lnTo>
                  <a:lnTo>
                    <a:pt x="204" y="218"/>
                  </a:lnTo>
                  <a:lnTo>
                    <a:pt x="219" y="245"/>
                  </a:lnTo>
                  <a:lnTo>
                    <a:pt x="231" y="274"/>
                  </a:lnTo>
                  <a:lnTo>
                    <a:pt x="241" y="304"/>
                  </a:lnTo>
                  <a:lnTo>
                    <a:pt x="249" y="335"/>
                  </a:lnTo>
                  <a:lnTo>
                    <a:pt x="255" y="366"/>
                  </a:lnTo>
                  <a:lnTo>
                    <a:pt x="258" y="399"/>
                  </a:lnTo>
                  <a:lnTo>
                    <a:pt x="259" y="432"/>
                  </a:lnTo>
                  <a:lnTo>
                    <a:pt x="258" y="466"/>
                  </a:lnTo>
                  <a:lnTo>
                    <a:pt x="255" y="498"/>
                  </a:lnTo>
                  <a:lnTo>
                    <a:pt x="249" y="530"/>
                  </a:lnTo>
                  <a:lnTo>
                    <a:pt x="241" y="561"/>
                  </a:lnTo>
                  <a:lnTo>
                    <a:pt x="231" y="591"/>
                  </a:lnTo>
                  <a:lnTo>
                    <a:pt x="218" y="621"/>
                  </a:lnTo>
                  <a:lnTo>
                    <a:pt x="203" y="649"/>
                  </a:lnTo>
                  <a:lnTo>
                    <a:pt x="187" y="675"/>
                  </a:lnTo>
                  <a:lnTo>
                    <a:pt x="170" y="701"/>
                  </a:lnTo>
                  <a:lnTo>
                    <a:pt x="150" y="725"/>
                  </a:lnTo>
                  <a:lnTo>
                    <a:pt x="128" y="748"/>
                  </a:lnTo>
                  <a:lnTo>
                    <a:pt x="105" y="769"/>
                  </a:lnTo>
                  <a:lnTo>
                    <a:pt x="81" y="788"/>
                  </a:lnTo>
                  <a:lnTo>
                    <a:pt x="55" y="807"/>
                  </a:lnTo>
                  <a:lnTo>
                    <a:pt x="28" y="823"/>
                  </a:lnTo>
                  <a:lnTo>
                    <a:pt x="0" y="837"/>
                  </a:lnTo>
                  <a:lnTo>
                    <a:pt x="2" y="838"/>
                  </a:lnTo>
                  <a:lnTo>
                    <a:pt x="4" y="841"/>
                  </a:lnTo>
                  <a:lnTo>
                    <a:pt x="4" y="845"/>
                  </a:lnTo>
                  <a:lnTo>
                    <a:pt x="4" y="849"/>
                  </a:lnTo>
                  <a:lnTo>
                    <a:pt x="2" y="853"/>
                  </a:lnTo>
                  <a:lnTo>
                    <a:pt x="4" y="853"/>
                  </a:lnTo>
                  <a:lnTo>
                    <a:pt x="2" y="858"/>
                  </a:lnTo>
                  <a:lnTo>
                    <a:pt x="2" y="863"/>
                  </a:lnTo>
                  <a:lnTo>
                    <a:pt x="1" y="868"/>
                  </a:lnTo>
                  <a:lnTo>
                    <a:pt x="0" y="873"/>
                  </a:lnTo>
                  <a:lnTo>
                    <a:pt x="6" y="870"/>
                  </a:lnTo>
                  <a:lnTo>
                    <a:pt x="12" y="867"/>
                  </a:lnTo>
                  <a:lnTo>
                    <a:pt x="19" y="864"/>
                  </a:lnTo>
                  <a:lnTo>
                    <a:pt x="24" y="861"/>
                  </a:lnTo>
                  <a:lnTo>
                    <a:pt x="30" y="859"/>
                  </a:lnTo>
                  <a:lnTo>
                    <a:pt x="36" y="855"/>
                  </a:lnTo>
                  <a:lnTo>
                    <a:pt x="42" y="853"/>
                  </a:lnTo>
                  <a:lnTo>
                    <a:pt x="47" y="849"/>
                  </a:lnTo>
                  <a:lnTo>
                    <a:pt x="51" y="844"/>
                  </a:lnTo>
                  <a:lnTo>
                    <a:pt x="54" y="837"/>
                  </a:lnTo>
                  <a:lnTo>
                    <a:pt x="58" y="831"/>
                  </a:lnTo>
                  <a:lnTo>
                    <a:pt x="60" y="825"/>
                  </a:lnTo>
                  <a:lnTo>
                    <a:pt x="61" y="824"/>
                  </a:lnTo>
                  <a:lnTo>
                    <a:pt x="62" y="819"/>
                  </a:lnTo>
                  <a:lnTo>
                    <a:pt x="64" y="816"/>
                  </a:lnTo>
                  <a:lnTo>
                    <a:pt x="65" y="813"/>
                  </a:lnTo>
                  <a:lnTo>
                    <a:pt x="65" y="808"/>
                  </a:lnTo>
                  <a:lnTo>
                    <a:pt x="79" y="799"/>
                  </a:lnTo>
                  <a:lnTo>
                    <a:pt x="87" y="807"/>
                  </a:lnTo>
                  <a:lnTo>
                    <a:pt x="92" y="813"/>
                  </a:lnTo>
                  <a:lnTo>
                    <a:pt x="90" y="816"/>
                  </a:lnTo>
                  <a:lnTo>
                    <a:pt x="88" y="819"/>
                  </a:lnTo>
                  <a:lnTo>
                    <a:pt x="87" y="823"/>
                  </a:lnTo>
                  <a:lnTo>
                    <a:pt x="84" y="826"/>
                  </a:lnTo>
                  <a:lnTo>
                    <a:pt x="89" y="823"/>
                  </a:lnTo>
                  <a:lnTo>
                    <a:pt x="95" y="819"/>
                  </a:lnTo>
                  <a:lnTo>
                    <a:pt x="99" y="816"/>
                  </a:lnTo>
                  <a:lnTo>
                    <a:pt x="104" y="811"/>
                  </a:lnTo>
                  <a:lnTo>
                    <a:pt x="105" y="807"/>
                  </a:lnTo>
                  <a:lnTo>
                    <a:pt x="105" y="802"/>
                  </a:lnTo>
                  <a:lnTo>
                    <a:pt x="105" y="798"/>
                  </a:lnTo>
                  <a:lnTo>
                    <a:pt x="106" y="793"/>
                  </a:lnTo>
                  <a:lnTo>
                    <a:pt x="106" y="793"/>
                  </a:lnTo>
                  <a:lnTo>
                    <a:pt x="106" y="791"/>
                  </a:lnTo>
                  <a:lnTo>
                    <a:pt x="106" y="788"/>
                  </a:lnTo>
                  <a:lnTo>
                    <a:pt x="106" y="787"/>
                  </a:lnTo>
                  <a:lnTo>
                    <a:pt x="106" y="785"/>
                  </a:lnTo>
                  <a:lnTo>
                    <a:pt x="120" y="776"/>
                  </a:lnTo>
                  <a:lnTo>
                    <a:pt x="120" y="777"/>
                  </a:lnTo>
                  <a:lnTo>
                    <a:pt x="121" y="777"/>
                  </a:lnTo>
                  <a:lnTo>
                    <a:pt x="121" y="777"/>
                  </a:lnTo>
                  <a:lnTo>
                    <a:pt x="122" y="778"/>
                  </a:lnTo>
                  <a:lnTo>
                    <a:pt x="125" y="781"/>
                  </a:lnTo>
                  <a:lnTo>
                    <a:pt x="126" y="785"/>
                  </a:lnTo>
                  <a:lnTo>
                    <a:pt x="128" y="788"/>
                  </a:lnTo>
                  <a:lnTo>
                    <a:pt x="129" y="792"/>
                  </a:lnTo>
                  <a:lnTo>
                    <a:pt x="165" y="757"/>
                  </a:lnTo>
                  <a:lnTo>
                    <a:pt x="196" y="719"/>
                  </a:lnTo>
                  <a:lnTo>
                    <a:pt x="224" y="678"/>
                  </a:lnTo>
                  <a:lnTo>
                    <a:pt x="248" y="633"/>
                  </a:lnTo>
                  <a:lnTo>
                    <a:pt x="266" y="585"/>
                  </a:lnTo>
                  <a:lnTo>
                    <a:pt x="280" y="536"/>
                  </a:lnTo>
                  <a:lnTo>
                    <a:pt x="288" y="485"/>
                  </a:lnTo>
                  <a:lnTo>
                    <a:pt x="292" y="43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246"/>
            <p:cNvSpPr>
              <a:spLocks/>
            </p:cNvSpPr>
            <p:nvPr/>
          </p:nvSpPr>
          <p:spPr bwMode="auto">
            <a:xfrm>
              <a:off x="2761" y="2351"/>
              <a:ext cx="31" cy="31"/>
            </a:xfrm>
            <a:custGeom>
              <a:avLst/>
              <a:gdLst>
                <a:gd name="T0" fmla="*/ 4 w 63"/>
                <a:gd name="T1" fmla="*/ 10 h 62"/>
                <a:gd name="T2" fmla="*/ 4 w 63"/>
                <a:gd name="T3" fmla="*/ 10 h 62"/>
                <a:gd name="T4" fmla="*/ 6 w 63"/>
                <a:gd name="T5" fmla="*/ 18 h 62"/>
                <a:gd name="T6" fmla="*/ 9 w 63"/>
                <a:gd name="T7" fmla="*/ 26 h 62"/>
                <a:gd name="T8" fmla="*/ 10 w 63"/>
                <a:gd name="T9" fmla="*/ 35 h 62"/>
                <a:gd name="T10" fmla="*/ 12 w 63"/>
                <a:gd name="T11" fmla="*/ 43 h 62"/>
                <a:gd name="T12" fmla="*/ 18 w 63"/>
                <a:gd name="T13" fmla="*/ 46 h 62"/>
                <a:gd name="T14" fmla="*/ 23 w 63"/>
                <a:gd name="T15" fmla="*/ 48 h 62"/>
                <a:gd name="T16" fmla="*/ 28 w 63"/>
                <a:gd name="T17" fmla="*/ 50 h 62"/>
                <a:gd name="T18" fmla="*/ 33 w 63"/>
                <a:gd name="T19" fmla="*/ 53 h 62"/>
                <a:gd name="T20" fmla="*/ 39 w 63"/>
                <a:gd name="T21" fmla="*/ 55 h 62"/>
                <a:gd name="T22" fmla="*/ 43 w 63"/>
                <a:gd name="T23" fmla="*/ 57 h 62"/>
                <a:gd name="T24" fmla="*/ 49 w 63"/>
                <a:gd name="T25" fmla="*/ 60 h 62"/>
                <a:gd name="T26" fmla="*/ 55 w 63"/>
                <a:gd name="T27" fmla="*/ 62 h 62"/>
                <a:gd name="T28" fmla="*/ 57 w 63"/>
                <a:gd name="T29" fmla="*/ 55 h 62"/>
                <a:gd name="T30" fmla="*/ 59 w 63"/>
                <a:gd name="T31" fmla="*/ 48 h 62"/>
                <a:gd name="T32" fmla="*/ 61 w 63"/>
                <a:gd name="T33" fmla="*/ 42 h 62"/>
                <a:gd name="T34" fmla="*/ 63 w 63"/>
                <a:gd name="T35" fmla="*/ 35 h 62"/>
                <a:gd name="T36" fmla="*/ 62 w 63"/>
                <a:gd name="T37" fmla="*/ 35 h 62"/>
                <a:gd name="T38" fmla="*/ 62 w 63"/>
                <a:gd name="T39" fmla="*/ 34 h 62"/>
                <a:gd name="T40" fmla="*/ 62 w 63"/>
                <a:gd name="T41" fmla="*/ 32 h 62"/>
                <a:gd name="T42" fmla="*/ 62 w 63"/>
                <a:gd name="T43" fmla="*/ 31 h 62"/>
                <a:gd name="T44" fmla="*/ 63 w 63"/>
                <a:gd name="T45" fmla="*/ 30 h 62"/>
                <a:gd name="T46" fmla="*/ 55 w 63"/>
                <a:gd name="T47" fmla="*/ 26 h 62"/>
                <a:gd name="T48" fmla="*/ 47 w 63"/>
                <a:gd name="T49" fmla="*/ 23 h 62"/>
                <a:gd name="T50" fmla="*/ 39 w 63"/>
                <a:gd name="T51" fmla="*/ 19 h 62"/>
                <a:gd name="T52" fmla="*/ 31 w 63"/>
                <a:gd name="T53" fmla="*/ 16 h 62"/>
                <a:gd name="T54" fmla="*/ 23 w 63"/>
                <a:gd name="T55" fmla="*/ 12 h 62"/>
                <a:gd name="T56" fmla="*/ 15 w 63"/>
                <a:gd name="T57" fmla="*/ 8 h 62"/>
                <a:gd name="T58" fmla="*/ 6 w 63"/>
                <a:gd name="T59" fmla="*/ 4 h 62"/>
                <a:gd name="T60" fmla="*/ 0 w 63"/>
                <a:gd name="T61" fmla="*/ 0 h 62"/>
                <a:gd name="T62" fmla="*/ 1 w 63"/>
                <a:gd name="T63" fmla="*/ 2 h 62"/>
                <a:gd name="T64" fmla="*/ 2 w 63"/>
                <a:gd name="T65" fmla="*/ 4 h 62"/>
                <a:gd name="T66" fmla="*/ 3 w 63"/>
                <a:gd name="T67" fmla="*/ 8 h 62"/>
                <a:gd name="T68" fmla="*/ 4 w 63"/>
                <a:gd name="T6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3" h="62">
                  <a:moveTo>
                    <a:pt x="4" y="10"/>
                  </a:moveTo>
                  <a:lnTo>
                    <a:pt x="4" y="10"/>
                  </a:lnTo>
                  <a:lnTo>
                    <a:pt x="6" y="18"/>
                  </a:lnTo>
                  <a:lnTo>
                    <a:pt x="9" y="26"/>
                  </a:lnTo>
                  <a:lnTo>
                    <a:pt x="10" y="35"/>
                  </a:lnTo>
                  <a:lnTo>
                    <a:pt x="12" y="43"/>
                  </a:lnTo>
                  <a:lnTo>
                    <a:pt x="18" y="46"/>
                  </a:lnTo>
                  <a:lnTo>
                    <a:pt x="23" y="48"/>
                  </a:lnTo>
                  <a:lnTo>
                    <a:pt x="28" y="50"/>
                  </a:lnTo>
                  <a:lnTo>
                    <a:pt x="33" y="53"/>
                  </a:lnTo>
                  <a:lnTo>
                    <a:pt x="39" y="55"/>
                  </a:lnTo>
                  <a:lnTo>
                    <a:pt x="43" y="57"/>
                  </a:lnTo>
                  <a:lnTo>
                    <a:pt x="49" y="60"/>
                  </a:lnTo>
                  <a:lnTo>
                    <a:pt x="55" y="62"/>
                  </a:lnTo>
                  <a:lnTo>
                    <a:pt x="57" y="55"/>
                  </a:lnTo>
                  <a:lnTo>
                    <a:pt x="59" y="48"/>
                  </a:lnTo>
                  <a:lnTo>
                    <a:pt x="61" y="42"/>
                  </a:lnTo>
                  <a:lnTo>
                    <a:pt x="63" y="35"/>
                  </a:lnTo>
                  <a:lnTo>
                    <a:pt x="62" y="35"/>
                  </a:lnTo>
                  <a:lnTo>
                    <a:pt x="62" y="34"/>
                  </a:lnTo>
                  <a:lnTo>
                    <a:pt x="62" y="32"/>
                  </a:lnTo>
                  <a:lnTo>
                    <a:pt x="62" y="31"/>
                  </a:lnTo>
                  <a:lnTo>
                    <a:pt x="63" y="30"/>
                  </a:lnTo>
                  <a:lnTo>
                    <a:pt x="55" y="26"/>
                  </a:lnTo>
                  <a:lnTo>
                    <a:pt x="47" y="23"/>
                  </a:lnTo>
                  <a:lnTo>
                    <a:pt x="39" y="19"/>
                  </a:lnTo>
                  <a:lnTo>
                    <a:pt x="31" y="16"/>
                  </a:lnTo>
                  <a:lnTo>
                    <a:pt x="23" y="12"/>
                  </a:lnTo>
                  <a:lnTo>
                    <a:pt x="15" y="8"/>
                  </a:lnTo>
                  <a:lnTo>
                    <a:pt x="6" y="4"/>
                  </a:lnTo>
                  <a:lnTo>
                    <a:pt x="0" y="0"/>
                  </a:lnTo>
                  <a:lnTo>
                    <a:pt x="1" y="2"/>
                  </a:lnTo>
                  <a:lnTo>
                    <a:pt x="2" y="4"/>
                  </a:lnTo>
                  <a:lnTo>
                    <a:pt x="3" y="8"/>
                  </a:lnTo>
                  <a:lnTo>
                    <a:pt x="4" y="10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Freeform 247"/>
            <p:cNvSpPr>
              <a:spLocks/>
            </p:cNvSpPr>
            <p:nvPr/>
          </p:nvSpPr>
          <p:spPr bwMode="auto">
            <a:xfrm>
              <a:off x="2631" y="1970"/>
              <a:ext cx="95" cy="356"/>
            </a:xfrm>
            <a:custGeom>
              <a:avLst/>
              <a:gdLst>
                <a:gd name="T0" fmla="*/ 188 w 191"/>
                <a:gd name="T1" fmla="*/ 27 h 712"/>
                <a:gd name="T2" fmla="*/ 185 w 191"/>
                <a:gd name="T3" fmla="*/ 17 h 712"/>
                <a:gd name="T4" fmla="*/ 181 w 191"/>
                <a:gd name="T5" fmla="*/ 11 h 712"/>
                <a:gd name="T6" fmla="*/ 180 w 191"/>
                <a:gd name="T7" fmla="*/ 5 h 712"/>
                <a:gd name="T8" fmla="*/ 179 w 191"/>
                <a:gd name="T9" fmla="*/ 0 h 712"/>
                <a:gd name="T10" fmla="*/ 155 w 191"/>
                <a:gd name="T11" fmla="*/ 21 h 712"/>
                <a:gd name="T12" fmla="*/ 132 w 191"/>
                <a:gd name="T13" fmla="*/ 43 h 712"/>
                <a:gd name="T14" fmla="*/ 111 w 191"/>
                <a:gd name="T15" fmla="*/ 68 h 712"/>
                <a:gd name="T16" fmla="*/ 91 w 191"/>
                <a:gd name="T17" fmla="*/ 93 h 712"/>
                <a:gd name="T18" fmla="*/ 91 w 191"/>
                <a:gd name="T19" fmla="*/ 94 h 712"/>
                <a:gd name="T20" fmla="*/ 91 w 191"/>
                <a:gd name="T21" fmla="*/ 96 h 712"/>
                <a:gd name="T22" fmla="*/ 88 w 191"/>
                <a:gd name="T23" fmla="*/ 108 h 712"/>
                <a:gd name="T24" fmla="*/ 91 w 191"/>
                <a:gd name="T25" fmla="*/ 121 h 712"/>
                <a:gd name="T26" fmla="*/ 92 w 191"/>
                <a:gd name="T27" fmla="*/ 124 h 712"/>
                <a:gd name="T28" fmla="*/ 89 w 191"/>
                <a:gd name="T29" fmla="*/ 130 h 712"/>
                <a:gd name="T30" fmla="*/ 82 w 191"/>
                <a:gd name="T31" fmla="*/ 133 h 712"/>
                <a:gd name="T32" fmla="*/ 82 w 191"/>
                <a:gd name="T33" fmla="*/ 133 h 712"/>
                <a:gd name="T34" fmla="*/ 82 w 191"/>
                <a:gd name="T35" fmla="*/ 133 h 712"/>
                <a:gd name="T36" fmla="*/ 55 w 191"/>
                <a:gd name="T37" fmla="*/ 149 h 712"/>
                <a:gd name="T38" fmla="*/ 29 w 191"/>
                <a:gd name="T39" fmla="*/ 209 h 712"/>
                <a:gd name="T40" fmla="*/ 11 w 191"/>
                <a:gd name="T41" fmla="*/ 272 h 712"/>
                <a:gd name="T42" fmla="*/ 1 w 191"/>
                <a:gd name="T43" fmla="*/ 338 h 712"/>
                <a:gd name="T44" fmla="*/ 1 w 191"/>
                <a:gd name="T45" fmla="*/ 408 h 712"/>
                <a:gd name="T46" fmla="*/ 12 w 191"/>
                <a:gd name="T47" fmla="*/ 475 h 712"/>
                <a:gd name="T48" fmla="*/ 30 w 191"/>
                <a:gd name="T49" fmla="*/ 539 h 712"/>
                <a:gd name="T50" fmla="*/ 58 w 191"/>
                <a:gd name="T51" fmla="*/ 598 h 712"/>
                <a:gd name="T52" fmla="*/ 82 w 191"/>
                <a:gd name="T53" fmla="*/ 620 h 712"/>
                <a:gd name="T54" fmla="*/ 85 w 191"/>
                <a:gd name="T55" fmla="*/ 635 h 712"/>
                <a:gd name="T56" fmla="*/ 89 w 191"/>
                <a:gd name="T57" fmla="*/ 650 h 712"/>
                <a:gd name="T58" fmla="*/ 99 w 191"/>
                <a:gd name="T59" fmla="*/ 664 h 712"/>
                <a:gd name="T60" fmla="*/ 111 w 191"/>
                <a:gd name="T61" fmla="*/ 679 h 712"/>
                <a:gd name="T62" fmla="*/ 126 w 191"/>
                <a:gd name="T63" fmla="*/ 666 h 712"/>
                <a:gd name="T64" fmla="*/ 125 w 191"/>
                <a:gd name="T65" fmla="*/ 680 h 712"/>
                <a:gd name="T66" fmla="*/ 125 w 191"/>
                <a:gd name="T67" fmla="*/ 694 h 712"/>
                <a:gd name="T68" fmla="*/ 134 w 191"/>
                <a:gd name="T69" fmla="*/ 703 h 712"/>
                <a:gd name="T70" fmla="*/ 142 w 191"/>
                <a:gd name="T71" fmla="*/ 712 h 712"/>
                <a:gd name="T72" fmla="*/ 143 w 191"/>
                <a:gd name="T73" fmla="*/ 694 h 712"/>
                <a:gd name="T74" fmla="*/ 149 w 191"/>
                <a:gd name="T75" fmla="*/ 677 h 712"/>
                <a:gd name="T76" fmla="*/ 149 w 191"/>
                <a:gd name="T77" fmla="*/ 676 h 712"/>
                <a:gd name="T78" fmla="*/ 150 w 191"/>
                <a:gd name="T79" fmla="*/ 675 h 712"/>
                <a:gd name="T80" fmla="*/ 125 w 191"/>
                <a:gd name="T81" fmla="*/ 643 h 712"/>
                <a:gd name="T82" fmla="*/ 81 w 191"/>
                <a:gd name="T83" fmla="*/ 574 h 712"/>
                <a:gd name="T84" fmla="*/ 51 w 191"/>
                <a:gd name="T85" fmla="*/ 498 h 712"/>
                <a:gd name="T86" fmla="*/ 36 w 191"/>
                <a:gd name="T87" fmla="*/ 416 h 712"/>
                <a:gd name="T88" fmla="*/ 36 w 191"/>
                <a:gd name="T89" fmla="*/ 322 h 712"/>
                <a:gd name="T90" fmla="*/ 58 w 191"/>
                <a:gd name="T91" fmla="*/ 227 h 712"/>
                <a:gd name="T92" fmla="*/ 99 w 191"/>
                <a:gd name="T93" fmla="*/ 139 h 712"/>
                <a:gd name="T94" fmla="*/ 157 w 191"/>
                <a:gd name="T95" fmla="*/ 64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91" h="712">
                  <a:moveTo>
                    <a:pt x="191" y="32"/>
                  </a:moveTo>
                  <a:lnTo>
                    <a:pt x="188" y="27"/>
                  </a:lnTo>
                  <a:lnTo>
                    <a:pt x="186" y="21"/>
                  </a:lnTo>
                  <a:lnTo>
                    <a:pt x="185" y="17"/>
                  </a:lnTo>
                  <a:lnTo>
                    <a:pt x="182" y="11"/>
                  </a:lnTo>
                  <a:lnTo>
                    <a:pt x="181" y="11"/>
                  </a:lnTo>
                  <a:lnTo>
                    <a:pt x="181" y="9"/>
                  </a:lnTo>
                  <a:lnTo>
                    <a:pt x="180" y="5"/>
                  </a:lnTo>
                  <a:lnTo>
                    <a:pt x="180" y="3"/>
                  </a:lnTo>
                  <a:lnTo>
                    <a:pt x="179" y="0"/>
                  </a:lnTo>
                  <a:lnTo>
                    <a:pt x="166" y="10"/>
                  </a:lnTo>
                  <a:lnTo>
                    <a:pt x="155" y="21"/>
                  </a:lnTo>
                  <a:lnTo>
                    <a:pt x="143" y="32"/>
                  </a:lnTo>
                  <a:lnTo>
                    <a:pt x="132" y="43"/>
                  </a:lnTo>
                  <a:lnTo>
                    <a:pt x="121" y="56"/>
                  </a:lnTo>
                  <a:lnTo>
                    <a:pt x="111" y="68"/>
                  </a:lnTo>
                  <a:lnTo>
                    <a:pt x="100" y="80"/>
                  </a:lnTo>
                  <a:lnTo>
                    <a:pt x="91" y="93"/>
                  </a:lnTo>
                  <a:lnTo>
                    <a:pt x="91" y="94"/>
                  </a:lnTo>
                  <a:lnTo>
                    <a:pt x="91" y="94"/>
                  </a:lnTo>
                  <a:lnTo>
                    <a:pt x="91" y="95"/>
                  </a:lnTo>
                  <a:lnTo>
                    <a:pt x="91" y="96"/>
                  </a:lnTo>
                  <a:lnTo>
                    <a:pt x="88" y="102"/>
                  </a:lnTo>
                  <a:lnTo>
                    <a:pt x="88" y="108"/>
                  </a:lnTo>
                  <a:lnTo>
                    <a:pt x="90" y="115"/>
                  </a:lnTo>
                  <a:lnTo>
                    <a:pt x="91" y="121"/>
                  </a:lnTo>
                  <a:lnTo>
                    <a:pt x="91" y="121"/>
                  </a:lnTo>
                  <a:lnTo>
                    <a:pt x="92" y="124"/>
                  </a:lnTo>
                  <a:lnTo>
                    <a:pt x="91" y="127"/>
                  </a:lnTo>
                  <a:lnTo>
                    <a:pt x="89" y="130"/>
                  </a:lnTo>
                  <a:lnTo>
                    <a:pt x="83" y="132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82" y="133"/>
                  </a:lnTo>
                  <a:lnTo>
                    <a:pt x="72" y="122"/>
                  </a:lnTo>
                  <a:lnTo>
                    <a:pt x="55" y="149"/>
                  </a:lnTo>
                  <a:lnTo>
                    <a:pt x="42" y="178"/>
                  </a:lnTo>
                  <a:lnTo>
                    <a:pt x="29" y="209"/>
                  </a:lnTo>
                  <a:lnTo>
                    <a:pt x="19" y="240"/>
                  </a:lnTo>
                  <a:lnTo>
                    <a:pt x="11" y="272"/>
                  </a:lnTo>
                  <a:lnTo>
                    <a:pt x="5" y="305"/>
                  </a:lnTo>
                  <a:lnTo>
                    <a:pt x="1" y="338"/>
                  </a:lnTo>
                  <a:lnTo>
                    <a:pt x="0" y="373"/>
                  </a:lnTo>
                  <a:lnTo>
                    <a:pt x="1" y="408"/>
                  </a:lnTo>
                  <a:lnTo>
                    <a:pt x="5" y="442"/>
                  </a:lnTo>
                  <a:lnTo>
                    <a:pt x="12" y="475"/>
                  </a:lnTo>
                  <a:lnTo>
                    <a:pt x="20" y="507"/>
                  </a:lnTo>
                  <a:lnTo>
                    <a:pt x="30" y="539"/>
                  </a:lnTo>
                  <a:lnTo>
                    <a:pt x="43" y="569"/>
                  </a:lnTo>
                  <a:lnTo>
                    <a:pt x="58" y="598"/>
                  </a:lnTo>
                  <a:lnTo>
                    <a:pt x="74" y="627"/>
                  </a:lnTo>
                  <a:lnTo>
                    <a:pt x="82" y="620"/>
                  </a:lnTo>
                  <a:lnTo>
                    <a:pt x="84" y="627"/>
                  </a:lnTo>
                  <a:lnTo>
                    <a:pt x="85" y="635"/>
                  </a:lnTo>
                  <a:lnTo>
                    <a:pt x="88" y="642"/>
                  </a:lnTo>
                  <a:lnTo>
                    <a:pt x="89" y="650"/>
                  </a:lnTo>
                  <a:lnTo>
                    <a:pt x="95" y="657"/>
                  </a:lnTo>
                  <a:lnTo>
                    <a:pt x="99" y="664"/>
                  </a:lnTo>
                  <a:lnTo>
                    <a:pt x="105" y="672"/>
                  </a:lnTo>
                  <a:lnTo>
                    <a:pt x="111" y="679"/>
                  </a:lnTo>
                  <a:lnTo>
                    <a:pt x="119" y="672"/>
                  </a:lnTo>
                  <a:lnTo>
                    <a:pt x="126" y="666"/>
                  </a:lnTo>
                  <a:lnTo>
                    <a:pt x="125" y="673"/>
                  </a:lnTo>
                  <a:lnTo>
                    <a:pt x="125" y="680"/>
                  </a:lnTo>
                  <a:lnTo>
                    <a:pt x="125" y="687"/>
                  </a:lnTo>
                  <a:lnTo>
                    <a:pt x="125" y="694"/>
                  </a:lnTo>
                  <a:lnTo>
                    <a:pt x="129" y="698"/>
                  </a:lnTo>
                  <a:lnTo>
                    <a:pt x="134" y="703"/>
                  </a:lnTo>
                  <a:lnTo>
                    <a:pt x="137" y="707"/>
                  </a:lnTo>
                  <a:lnTo>
                    <a:pt x="142" y="712"/>
                  </a:lnTo>
                  <a:lnTo>
                    <a:pt x="142" y="703"/>
                  </a:lnTo>
                  <a:lnTo>
                    <a:pt x="143" y="694"/>
                  </a:lnTo>
                  <a:lnTo>
                    <a:pt x="145" y="686"/>
                  </a:lnTo>
                  <a:lnTo>
                    <a:pt x="149" y="677"/>
                  </a:lnTo>
                  <a:lnTo>
                    <a:pt x="149" y="677"/>
                  </a:lnTo>
                  <a:lnTo>
                    <a:pt x="149" y="676"/>
                  </a:lnTo>
                  <a:lnTo>
                    <a:pt x="150" y="675"/>
                  </a:lnTo>
                  <a:lnTo>
                    <a:pt x="150" y="675"/>
                  </a:lnTo>
                  <a:lnTo>
                    <a:pt x="150" y="674"/>
                  </a:lnTo>
                  <a:lnTo>
                    <a:pt x="125" y="643"/>
                  </a:lnTo>
                  <a:lnTo>
                    <a:pt x="102" y="609"/>
                  </a:lnTo>
                  <a:lnTo>
                    <a:pt x="81" y="574"/>
                  </a:lnTo>
                  <a:lnTo>
                    <a:pt x="65" y="537"/>
                  </a:lnTo>
                  <a:lnTo>
                    <a:pt x="51" y="498"/>
                  </a:lnTo>
                  <a:lnTo>
                    <a:pt x="42" y="457"/>
                  </a:lnTo>
                  <a:lnTo>
                    <a:pt x="36" y="416"/>
                  </a:lnTo>
                  <a:lnTo>
                    <a:pt x="34" y="373"/>
                  </a:lnTo>
                  <a:lnTo>
                    <a:pt x="36" y="322"/>
                  </a:lnTo>
                  <a:lnTo>
                    <a:pt x="45" y="274"/>
                  </a:lnTo>
                  <a:lnTo>
                    <a:pt x="58" y="227"/>
                  </a:lnTo>
                  <a:lnTo>
                    <a:pt x="76" y="182"/>
                  </a:lnTo>
                  <a:lnTo>
                    <a:pt x="99" y="139"/>
                  </a:lnTo>
                  <a:lnTo>
                    <a:pt x="126" y="100"/>
                  </a:lnTo>
                  <a:lnTo>
                    <a:pt x="157" y="64"/>
                  </a:lnTo>
                  <a:lnTo>
                    <a:pt x="191" y="3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248"/>
            <p:cNvSpPr>
              <a:spLocks/>
            </p:cNvSpPr>
            <p:nvPr/>
          </p:nvSpPr>
          <p:spPr bwMode="auto">
            <a:xfrm>
              <a:off x="2792" y="1918"/>
              <a:ext cx="49" cy="29"/>
            </a:xfrm>
            <a:custGeom>
              <a:avLst/>
              <a:gdLst>
                <a:gd name="T0" fmla="*/ 97 w 97"/>
                <a:gd name="T1" fmla="*/ 2 h 58"/>
                <a:gd name="T2" fmla="*/ 96 w 97"/>
                <a:gd name="T3" fmla="*/ 2 h 58"/>
                <a:gd name="T4" fmla="*/ 97 w 97"/>
                <a:gd name="T5" fmla="*/ 2 h 58"/>
                <a:gd name="T6" fmla="*/ 97 w 97"/>
                <a:gd name="T7" fmla="*/ 1 h 58"/>
                <a:gd name="T8" fmla="*/ 97 w 97"/>
                <a:gd name="T9" fmla="*/ 1 h 58"/>
                <a:gd name="T10" fmla="*/ 97 w 97"/>
                <a:gd name="T11" fmla="*/ 0 h 58"/>
                <a:gd name="T12" fmla="*/ 89 w 97"/>
                <a:gd name="T13" fmla="*/ 1 h 58"/>
                <a:gd name="T14" fmla="*/ 82 w 97"/>
                <a:gd name="T15" fmla="*/ 2 h 58"/>
                <a:gd name="T16" fmla="*/ 75 w 97"/>
                <a:gd name="T17" fmla="*/ 3 h 58"/>
                <a:gd name="T18" fmla="*/ 67 w 97"/>
                <a:gd name="T19" fmla="*/ 5 h 58"/>
                <a:gd name="T20" fmla="*/ 66 w 97"/>
                <a:gd name="T21" fmla="*/ 6 h 58"/>
                <a:gd name="T22" fmla="*/ 66 w 97"/>
                <a:gd name="T23" fmla="*/ 6 h 58"/>
                <a:gd name="T24" fmla="*/ 66 w 97"/>
                <a:gd name="T25" fmla="*/ 7 h 58"/>
                <a:gd name="T26" fmla="*/ 64 w 97"/>
                <a:gd name="T27" fmla="*/ 8 h 58"/>
                <a:gd name="T28" fmla="*/ 61 w 97"/>
                <a:gd name="T29" fmla="*/ 10 h 58"/>
                <a:gd name="T30" fmla="*/ 61 w 97"/>
                <a:gd name="T31" fmla="*/ 10 h 58"/>
                <a:gd name="T32" fmla="*/ 60 w 97"/>
                <a:gd name="T33" fmla="*/ 11 h 58"/>
                <a:gd name="T34" fmla="*/ 53 w 97"/>
                <a:gd name="T35" fmla="*/ 17 h 58"/>
                <a:gd name="T36" fmla="*/ 53 w 97"/>
                <a:gd name="T37" fmla="*/ 16 h 58"/>
                <a:gd name="T38" fmla="*/ 53 w 97"/>
                <a:gd name="T39" fmla="*/ 15 h 58"/>
                <a:gd name="T40" fmla="*/ 53 w 97"/>
                <a:gd name="T41" fmla="*/ 14 h 58"/>
                <a:gd name="T42" fmla="*/ 52 w 97"/>
                <a:gd name="T43" fmla="*/ 13 h 58"/>
                <a:gd name="T44" fmla="*/ 53 w 97"/>
                <a:gd name="T45" fmla="*/ 13 h 58"/>
                <a:gd name="T46" fmla="*/ 52 w 97"/>
                <a:gd name="T47" fmla="*/ 11 h 58"/>
                <a:gd name="T48" fmla="*/ 52 w 97"/>
                <a:gd name="T49" fmla="*/ 10 h 58"/>
                <a:gd name="T50" fmla="*/ 52 w 97"/>
                <a:gd name="T51" fmla="*/ 9 h 58"/>
                <a:gd name="T52" fmla="*/ 52 w 97"/>
                <a:gd name="T53" fmla="*/ 8 h 58"/>
                <a:gd name="T54" fmla="*/ 46 w 97"/>
                <a:gd name="T55" fmla="*/ 9 h 58"/>
                <a:gd name="T56" fmla="*/ 40 w 97"/>
                <a:gd name="T57" fmla="*/ 10 h 58"/>
                <a:gd name="T58" fmla="*/ 34 w 97"/>
                <a:gd name="T59" fmla="*/ 13 h 58"/>
                <a:gd name="T60" fmla="*/ 29 w 97"/>
                <a:gd name="T61" fmla="*/ 14 h 58"/>
                <a:gd name="T62" fmla="*/ 23 w 97"/>
                <a:gd name="T63" fmla="*/ 16 h 58"/>
                <a:gd name="T64" fmla="*/ 17 w 97"/>
                <a:gd name="T65" fmla="*/ 17 h 58"/>
                <a:gd name="T66" fmla="*/ 11 w 97"/>
                <a:gd name="T67" fmla="*/ 19 h 58"/>
                <a:gd name="T68" fmla="*/ 6 w 97"/>
                <a:gd name="T69" fmla="*/ 21 h 58"/>
                <a:gd name="T70" fmla="*/ 6 w 97"/>
                <a:gd name="T71" fmla="*/ 22 h 58"/>
                <a:gd name="T72" fmla="*/ 6 w 97"/>
                <a:gd name="T73" fmla="*/ 23 h 58"/>
                <a:gd name="T74" fmla="*/ 5 w 97"/>
                <a:gd name="T75" fmla="*/ 25 h 58"/>
                <a:gd name="T76" fmla="*/ 5 w 97"/>
                <a:gd name="T77" fmla="*/ 26 h 58"/>
                <a:gd name="T78" fmla="*/ 5 w 97"/>
                <a:gd name="T79" fmla="*/ 26 h 58"/>
                <a:gd name="T80" fmla="*/ 3 w 97"/>
                <a:gd name="T81" fmla="*/ 34 h 58"/>
                <a:gd name="T82" fmla="*/ 2 w 97"/>
                <a:gd name="T83" fmla="*/ 41 h 58"/>
                <a:gd name="T84" fmla="*/ 1 w 97"/>
                <a:gd name="T85" fmla="*/ 49 h 58"/>
                <a:gd name="T86" fmla="*/ 0 w 97"/>
                <a:gd name="T87" fmla="*/ 58 h 58"/>
                <a:gd name="T88" fmla="*/ 10 w 97"/>
                <a:gd name="T89" fmla="*/ 53 h 58"/>
                <a:gd name="T90" fmla="*/ 21 w 97"/>
                <a:gd name="T91" fmla="*/ 49 h 58"/>
                <a:gd name="T92" fmla="*/ 32 w 97"/>
                <a:gd name="T93" fmla="*/ 46 h 58"/>
                <a:gd name="T94" fmla="*/ 43 w 97"/>
                <a:gd name="T95" fmla="*/ 44 h 58"/>
                <a:gd name="T96" fmla="*/ 54 w 97"/>
                <a:gd name="T97" fmla="*/ 40 h 58"/>
                <a:gd name="T98" fmla="*/ 66 w 97"/>
                <a:gd name="T99" fmla="*/ 38 h 58"/>
                <a:gd name="T100" fmla="*/ 77 w 97"/>
                <a:gd name="T101" fmla="*/ 37 h 58"/>
                <a:gd name="T102" fmla="*/ 89 w 97"/>
                <a:gd name="T103" fmla="*/ 34 h 58"/>
                <a:gd name="T104" fmla="*/ 90 w 97"/>
                <a:gd name="T105" fmla="*/ 26 h 58"/>
                <a:gd name="T106" fmla="*/ 92 w 97"/>
                <a:gd name="T107" fmla="*/ 18 h 58"/>
                <a:gd name="T108" fmla="*/ 94 w 97"/>
                <a:gd name="T109" fmla="*/ 10 h 58"/>
                <a:gd name="T110" fmla="*/ 97 w 97"/>
                <a:gd name="T111" fmla="*/ 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7" h="58">
                  <a:moveTo>
                    <a:pt x="97" y="2"/>
                  </a:moveTo>
                  <a:lnTo>
                    <a:pt x="96" y="2"/>
                  </a:lnTo>
                  <a:lnTo>
                    <a:pt x="97" y="2"/>
                  </a:lnTo>
                  <a:lnTo>
                    <a:pt x="97" y="1"/>
                  </a:lnTo>
                  <a:lnTo>
                    <a:pt x="97" y="1"/>
                  </a:lnTo>
                  <a:lnTo>
                    <a:pt x="97" y="0"/>
                  </a:lnTo>
                  <a:lnTo>
                    <a:pt x="89" y="1"/>
                  </a:lnTo>
                  <a:lnTo>
                    <a:pt x="82" y="2"/>
                  </a:lnTo>
                  <a:lnTo>
                    <a:pt x="75" y="3"/>
                  </a:lnTo>
                  <a:lnTo>
                    <a:pt x="67" y="5"/>
                  </a:lnTo>
                  <a:lnTo>
                    <a:pt x="66" y="6"/>
                  </a:lnTo>
                  <a:lnTo>
                    <a:pt x="66" y="6"/>
                  </a:lnTo>
                  <a:lnTo>
                    <a:pt x="66" y="7"/>
                  </a:lnTo>
                  <a:lnTo>
                    <a:pt x="64" y="8"/>
                  </a:lnTo>
                  <a:lnTo>
                    <a:pt x="61" y="10"/>
                  </a:lnTo>
                  <a:lnTo>
                    <a:pt x="61" y="10"/>
                  </a:lnTo>
                  <a:lnTo>
                    <a:pt x="60" y="11"/>
                  </a:lnTo>
                  <a:lnTo>
                    <a:pt x="53" y="17"/>
                  </a:lnTo>
                  <a:lnTo>
                    <a:pt x="53" y="16"/>
                  </a:lnTo>
                  <a:lnTo>
                    <a:pt x="53" y="15"/>
                  </a:lnTo>
                  <a:lnTo>
                    <a:pt x="53" y="14"/>
                  </a:lnTo>
                  <a:lnTo>
                    <a:pt x="52" y="13"/>
                  </a:lnTo>
                  <a:lnTo>
                    <a:pt x="53" y="13"/>
                  </a:lnTo>
                  <a:lnTo>
                    <a:pt x="52" y="11"/>
                  </a:lnTo>
                  <a:lnTo>
                    <a:pt x="52" y="10"/>
                  </a:lnTo>
                  <a:lnTo>
                    <a:pt x="52" y="9"/>
                  </a:lnTo>
                  <a:lnTo>
                    <a:pt x="52" y="8"/>
                  </a:lnTo>
                  <a:lnTo>
                    <a:pt x="46" y="9"/>
                  </a:lnTo>
                  <a:lnTo>
                    <a:pt x="40" y="10"/>
                  </a:lnTo>
                  <a:lnTo>
                    <a:pt x="34" y="13"/>
                  </a:lnTo>
                  <a:lnTo>
                    <a:pt x="29" y="14"/>
                  </a:lnTo>
                  <a:lnTo>
                    <a:pt x="23" y="16"/>
                  </a:lnTo>
                  <a:lnTo>
                    <a:pt x="17" y="17"/>
                  </a:lnTo>
                  <a:lnTo>
                    <a:pt x="11" y="19"/>
                  </a:lnTo>
                  <a:lnTo>
                    <a:pt x="6" y="21"/>
                  </a:lnTo>
                  <a:lnTo>
                    <a:pt x="6" y="22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3" y="34"/>
                  </a:lnTo>
                  <a:lnTo>
                    <a:pt x="2" y="41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10" y="53"/>
                  </a:lnTo>
                  <a:lnTo>
                    <a:pt x="21" y="49"/>
                  </a:lnTo>
                  <a:lnTo>
                    <a:pt x="32" y="46"/>
                  </a:lnTo>
                  <a:lnTo>
                    <a:pt x="43" y="44"/>
                  </a:lnTo>
                  <a:lnTo>
                    <a:pt x="54" y="40"/>
                  </a:lnTo>
                  <a:lnTo>
                    <a:pt x="66" y="38"/>
                  </a:lnTo>
                  <a:lnTo>
                    <a:pt x="77" y="37"/>
                  </a:lnTo>
                  <a:lnTo>
                    <a:pt x="89" y="34"/>
                  </a:lnTo>
                  <a:lnTo>
                    <a:pt x="90" y="26"/>
                  </a:lnTo>
                  <a:lnTo>
                    <a:pt x="92" y="18"/>
                  </a:lnTo>
                  <a:lnTo>
                    <a:pt x="94" y="10"/>
                  </a:lnTo>
                  <a:lnTo>
                    <a:pt x="97" y="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249"/>
            <p:cNvSpPr>
              <a:spLocks/>
            </p:cNvSpPr>
            <p:nvPr/>
          </p:nvSpPr>
          <p:spPr bwMode="auto">
            <a:xfrm>
              <a:off x="2940" y="2364"/>
              <a:ext cx="14" cy="21"/>
            </a:xfrm>
            <a:custGeom>
              <a:avLst/>
              <a:gdLst>
                <a:gd name="T0" fmla="*/ 13 w 26"/>
                <a:gd name="T1" fmla="*/ 8 h 44"/>
                <a:gd name="T2" fmla="*/ 11 w 26"/>
                <a:gd name="T3" fmla="*/ 12 h 44"/>
                <a:gd name="T4" fmla="*/ 10 w 26"/>
                <a:gd name="T5" fmla="*/ 15 h 44"/>
                <a:gd name="T6" fmla="*/ 9 w 26"/>
                <a:gd name="T7" fmla="*/ 18 h 44"/>
                <a:gd name="T8" fmla="*/ 8 w 26"/>
                <a:gd name="T9" fmla="*/ 22 h 44"/>
                <a:gd name="T10" fmla="*/ 8 w 26"/>
                <a:gd name="T11" fmla="*/ 22 h 44"/>
                <a:gd name="T12" fmla="*/ 6 w 26"/>
                <a:gd name="T13" fmla="*/ 28 h 44"/>
                <a:gd name="T14" fmla="*/ 3 w 26"/>
                <a:gd name="T15" fmla="*/ 33 h 44"/>
                <a:gd name="T16" fmla="*/ 2 w 26"/>
                <a:gd name="T17" fmla="*/ 38 h 44"/>
                <a:gd name="T18" fmla="*/ 0 w 26"/>
                <a:gd name="T19" fmla="*/ 44 h 44"/>
                <a:gd name="T20" fmla="*/ 5 w 26"/>
                <a:gd name="T21" fmla="*/ 43 h 44"/>
                <a:gd name="T22" fmla="*/ 9 w 26"/>
                <a:gd name="T23" fmla="*/ 42 h 44"/>
                <a:gd name="T24" fmla="*/ 15 w 26"/>
                <a:gd name="T25" fmla="*/ 39 h 44"/>
                <a:gd name="T26" fmla="*/ 20 w 26"/>
                <a:gd name="T27" fmla="*/ 38 h 44"/>
                <a:gd name="T28" fmla="*/ 20 w 26"/>
                <a:gd name="T29" fmla="*/ 38 h 44"/>
                <a:gd name="T30" fmla="*/ 20 w 26"/>
                <a:gd name="T31" fmla="*/ 37 h 44"/>
                <a:gd name="T32" fmla="*/ 20 w 26"/>
                <a:gd name="T33" fmla="*/ 37 h 44"/>
                <a:gd name="T34" fmla="*/ 20 w 26"/>
                <a:gd name="T35" fmla="*/ 37 h 44"/>
                <a:gd name="T36" fmla="*/ 21 w 26"/>
                <a:gd name="T37" fmla="*/ 32 h 44"/>
                <a:gd name="T38" fmla="*/ 22 w 26"/>
                <a:gd name="T39" fmla="*/ 29 h 44"/>
                <a:gd name="T40" fmla="*/ 23 w 26"/>
                <a:gd name="T41" fmla="*/ 25 h 44"/>
                <a:gd name="T42" fmla="*/ 24 w 26"/>
                <a:gd name="T43" fmla="*/ 22 h 44"/>
                <a:gd name="T44" fmla="*/ 24 w 26"/>
                <a:gd name="T45" fmla="*/ 21 h 44"/>
                <a:gd name="T46" fmla="*/ 24 w 26"/>
                <a:gd name="T47" fmla="*/ 20 h 44"/>
                <a:gd name="T48" fmla="*/ 24 w 26"/>
                <a:gd name="T49" fmla="*/ 18 h 44"/>
                <a:gd name="T50" fmla="*/ 24 w 26"/>
                <a:gd name="T51" fmla="*/ 17 h 44"/>
                <a:gd name="T52" fmla="*/ 24 w 26"/>
                <a:gd name="T53" fmla="*/ 13 h 44"/>
                <a:gd name="T54" fmla="*/ 25 w 26"/>
                <a:gd name="T55" fmla="*/ 8 h 44"/>
                <a:gd name="T56" fmla="*/ 25 w 26"/>
                <a:gd name="T57" fmla="*/ 5 h 44"/>
                <a:gd name="T58" fmla="*/ 26 w 26"/>
                <a:gd name="T59" fmla="*/ 0 h 44"/>
                <a:gd name="T60" fmla="*/ 23 w 26"/>
                <a:gd name="T61" fmla="*/ 1 h 44"/>
                <a:gd name="T62" fmla="*/ 20 w 26"/>
                <a:gd name="T63" fmla="*/ 3 h 44"/>
                <a:gd name="T64" fmla="*/ 15 w 26"/>
                <a:gd name="T65" fmla="*/ 5 h 44"/>
                <a:gd name="T66" fmla="*/ 11 w 26"/>
                <a:gd name="T67" fmla="*/ 6 h 44"/>
                <a:gd name="T68" fmla="*/ 13 w 26"/>
                <a:gd name="T69" fmla="*/ 8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" h="44">
                  <a:moveTo>
                    <a:pt x="13" y="8"/>
                  </a:moveTo>
                  <a:lnTo>
                    <a:pt x="11" y="12"/>
                  </a:lnTo>
                  <a:lnTo>
                    <a:pt x="10" y="15"/>
                  </a:lnTo>
                  <a:lnTo>
                    <a:pt x="9" y="18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6" y="28"/>
                  </a:lnTo>
                  <a:lnTo>
                    <a:pt x="3" y="33"/>
                  </a:lnTo>
                  <a:lnTo>
                    <a:pt x="2" y="38"/>
                  </a:lnTo>
                  <a:lnTo>
                    <a:pt x="0" y="44"/>
                  </a:lnTo>
                  <a:lnTo>
                    <a:pt x="5" y="43"/>
                  </a:lnTo>
                  <a:lnTo>
                    <a:pt x="9" y="42"/>
                  </a:lnTo>
                  <a:lnTo>
                    <a:pt x="15" y="39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37"/>
                  </a:lnTo>
                  <a:lnTo>
                    <a:pt x="20" y="37"/>
                  </a:lnTo>
                  <a:lnTo>
                    <a:pt x="20" y="37"/>
                  </a:lnTo>
                  <a:lnTo>
                    <a:pt x="21" y="32"/>
                  </a:lnTo>
                  <a:lnTo>
                    <a:pt x="22" y="29"/>
                  </a:lnTo>
                  <a:lnTo>
                    <a:pt x="23" y="25"/>
                  </a:lnTo>
                  <a:lnTo>
                    <a:pt x="24" y="22"/>
                  </a:lnTo>
                  <a:lnTo>
                    <a:pt x="24" y="21"/>
                  </a:lnTo>
                  <a:lnTo>
                    <a:pt x="24" y="20"/>
                  </a:lnTo>
                  <a:lnTo>
                    <a:pt x="24" y="18"/>
                  </a:lnTo>
                  <a:lnTo>
                    <a:pt x="24" y="17"/>
                  </a:lnTo>
                  <a:lnTo>
                    <a:pt x="24" y="13"/>
                  </a:lnTo>
                  <a:lnTo>
                    <a:pt x="25" y="8"/>
                  </a:lnTo>
                  <a:lnTo>
                    <a:pt x="25" y="5"/>
                  </a:lnTo>
                  <a:lnTo>
                    <a:pt x="26" y="0"/>
                  </a:lnTo>
                  <a:lnTo>
                    <a:pt x="23" y="1"/>
                  </a:lnTo>
                  <a:lnTo>
                    <a:pt x="20" y="3"/>
                  </a:lnTo>
                  <a:lnTo>
                    <a:pt x="15" y="5"/>
                  </a:lnTo>
                  <a:lnTo>
                    <a:pt x="11" y="6"/>
                  </a:lnTo>
                  <a:lnTo>
                    <a:pt x="13" y="8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250"/>
            <p:cNvSpPr>
              <a:spLocks/>
            </p:cNvSpPr>
            <p:nvPr/>
          </p:nvSpPr>
          <p:spPr bwMode="auto">
            <a:xfrm>
              <a:off x="2906" y="2370"/>
              <a:ext cx="28" cy="23"/>
            </a:xfrm>
            <a:custGeom>
              <a:avLst/>
              <a:gdLst>
                <a:gd name="T0" fmla="*/ 3 w 56"/>
                <a:gd name="T1" fmla="*/ 23 h 46"/>
                <a:gd name="T2" fmla="*/ 2 w 56"/>
                <a:gd name="T3" fmla="*/ 29 h 46"/>
                <a:gd name="T4" fmla="*/ 2 w 56"/>
                <a:gd name="T5" fmla="*/ 34 h 46"/>
                <a:gd name="T6" fmla="*/ 1 w 56"/>
                <a:gd name="T7" fmla="*/ 40 h 46"/>
                <a:gd name="T8" fmla="*/ 0 w 56"/>
                <a:gd name="T9" fmla="*/ 46 h 46"/>
                <a:gd name="T10" fmla="*/ 4 w 56"/>
                <a:gd name="T11" fmla="*/ 45 h 46"/>
                <a:gd name="T12" fmla="*/ 9 w 56"/>
                <a:gd name="T13" fmla="*/ 44 h 46"/>
                <a:gd name="T14" fmla="*/ 14 w 56"/>
                <a:gd name="T15" fmla="*/ 44 h 46"/>
                <a:gd name="T16" fmla="*/ 19 w 56"/>
                <a:gd name="T17" fmla="*/ 43 h 46"/>
                <a:gd name="T18" fmla="*/ 24 w 56"/>
                <a:gd name="T19" fmla="*/ 41 h 46"/>
                <a:gd name="T20" fmla="*/ 29 w 56"/>
                <a:gd name="T21" fmla="*/ 40 h 46"/>
                <a:gd name="T22" fmla="*/ 33 w 56"/>
                <a:gd name="T23" fmla="*/ 39 h 46"/>
                <a:gd name="T24" fmla="*/ 38 w 56"/>
                <a:gd name="T25" fmla="*/ 38 h 46"/>
                <a:gd name="T26" fmla="*/ 41 w 56"/>
                <a:gd name="T27" fmla="*/ 32 h 46"/>
                <a:gd name="T28" fmla="*/ 45 w 56"/>
                <a:gd name="T29" fmla="*/ 26 h 46"/>
                <a:gd name="T30" fmla="*/ 48 w 56"/>
                <a:gd name="T31" fmla="*/ 21 h 46"/>
                <a:gd name="T32" fmla="*/ 51 w 56"/>
                <a:gd name="T33" fmla="*/ 15 h 46"/>
                <a:gd name="T34" fmla="*/ 49 w 56"/>
                <a:gd name="T35" fmla="*/ 15 h 46"/>
                <a:gd name="T36" fmla="*/ 52 w 56"/>
                <a:gd name="T37" fmla="*/ 11 h 46"/>
                <a:gd name="T38" fmla="*/ 53 w 56"/>
                <a:gd name="T39" fmla="*/ 7 h 46"/>
                <a:gd name="T40" fmla="*/ 55 w 56"/>
                <a:gd name="T41" fmla="*/ 3 h 46"/>
                <a:gd name="T42" fmla="*/ 56 w 56"/>
                <a:gd name="T43" fmla="*/ 0 h 46"/>
                <a:gd name="T44" fmla="*/ 49 w 56"/>
                <a:gd name="T45" fmla="*/ 2 h 46"/>
                <a:gd name="T46" fmla="*/ 44 w 56"/>
                <a:gd name="T47" fmla="*/ 3 h 46"/>
                <a:gd name="T48" fmla="*/ 37 w 56"/>
                <a:gd name="T49" fmla="*/ 6 h 46"/>
                <a:gd name="T50" fmla="*/ 30 w 56"/>
                <a:gd name="T51" fmla="*/ 7 h 46"/>
                <a:gd name="T52" fmla="*/ 23 w 56"/>
                <a:gd name="T53" fmla="*/ 9 h 46"/>
                <a:gd name="T54" fmla="*/ 16 w 56"/>
                <a:gd name="T55" fmla="*/ 10 h 46"/>
                <a:gd name="T56" fmla="*/ 9 w 56"/>
                <a:gd name="T57" fmla="*/ 11 h 46"/>
                <a:gd name="T58" fmla="*/ 2 w 56"/>
                <a:gd name="T59" fmla="*/ 13 h 46"/>
                <a:gd name="T60" fmla="*/ 2 w 56"/>
                <a:gd name="T61" fmla="*/ 15 h 46"/>
                <a:gd name="T62" fmla="*/ 3 w 56"/>
                <a:gd name="T63" fmla="*/ 17 h 46"/>
                <a:gd name="T64" fmla="*/ 3 w 56"/>
                <a:gd name="T65" fmla="*/ 21 h 46"/>
                <a:gd name="T66" fmla="*/ 3 w 56"/>
                <a:gd name="T67" fmla="*/ 2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6" h="46">
                  <a:moveTo>
                    <a:pt x="3" y="23"/>
                  </a:moveTo>
                  <a:lnTo>
                    <a:pt x="2" y="29"/>
                  </a:lnTo>
                  <a:lnTo>
                    <a:pt x="2" y="34"/>
                  </a:lnTo>
                  <a:lnTo>
                    <a:pt x="1" y="40"/>
                  </a:lnTo>
                  <a:lnTo>
                    <a:pt x="0" y="46"/>
                  </a:lnTo>
                  <a:lnTo>
                    <a:pt x="4" y="45"/>
                  </a:lnTo>
                  <a:lnTo>
                    <a:pt x="9" y="44"/>
                  </a:lnTo>
                  <a:lnTo>
                    <a:pt x="14" y="44"/>
                  </a:lnTo>
                  <a:lnTo>
                    <a:pt x="19" y="43"/>
                  </a:lnTo>
                  <a:lnTo>
                    <a:pt x="24" y="41"/>
                  </a:lnTo>
                  <a:lnTo>
                    <a:pt x="29" y="40"/>
                  </a:lnTo>
                  <a:lnTo>
                    <a:pt x="33" y="39"/>
                  </a:lnTo>
                  <a:lnTo>
                    <a:pt x="38" y="38"/>
                  </a:lnTo>
                  <a:lnTo>
                    <a:pt x="41" y="32"/>
                  </a:lnTo>
                  <a:lnTo>
                    <a:pt x="45" y="26"/>
                  </a:lnTo>
                  <a:lnTo>
                    <a:pt x="48" y="21"/>
                  </a:lnTo>
                  <a:lnTo>
                    <a:pt x="51" y="15"/>
                  </a:lnTo>
                  <a:lnTo>
                    <a:pt x="49" y="15"/>
                  </a:lnTo>
                  <a:lnTo>
                    <a:pt x="52" y="11"/>
                  </a:lnTo>
                  <a:lnTo>
                    <a:pt x="53" y="7"/>
                  </a:lnTo>
                  <a:lnTo>
                    <a:pt x="55" y="3"/>
                  </a:lnTo>
                  <a:lnTo>
                    <a:pt x="56" y="0"/>
                  </a:lnTo>
                  <a:lnTo>
                    <a:pt x="49" y="2"/>
                  </a:lnTo>
                  <a:lnTo>
                    <a:pt x="44" y="3"/>
                  </a:lnTo>
                  <a:lnTo>
                    <a:pt x="37" y="6"/>
                  </a:lnTo>
                  <a:lnTo>
                    <a:pt x="30" y="7"/>
                  </a:lnTo>
                  <a:lnTo>
                    <a:pt x="23" y="9"/>
                  </a:lnTo>
                  <a:lnTo>
                    <a:pt x="16" y="10"/>
                  </a:lnTo>
                  <a:lnTo>
                    <a:pt x="9" y="11"/>
                  </a:lnTo>
                  <a:lnTo>
                    <a:pt x="2" y="13"/>
                  </a:lnTo>
                  <a:lnTo>
                    <a:pt x="2" y="15"/>
                  </a:lnTo>
                  <a:lnTo>
                    <a:pt x="3" y="17"/>
                  </a:lnTo>
                  <a:lnTo>
                    <a:pt x="3" y="21"/>
                  </a:lnTo>
                  <a:lnTo>
                    <a:pt x="3" y="23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251"/>
            <p:cNvSpPr>
              <a:spLocks/>
            </p:cNvSpPr>
            <p:nvPr/>
          </p:nvSpPr>
          <p:spPr bwMode="auto">
            <a:xfrm>
              <a:off x="2737" y="1934"/>
              <a:ext cx="45" cy="44"/>
            </a:xfrm>
            <a:custGeom>
              <a:avLst/>
              <a:gdLst>
                <a:gd name="T0" fmla="*/ 89 w 90"/>
                <a:gd name="T1" fmla="*/ 7 h 88"/>
                <a:gd name="T2" fmla="*/ 88 w 90"/>
                <a:gd name="T3" fmla="*/ 8 h 88"/>
                <a:gd name="T4" fmla="*/ 88 w 90"/>
                <a:gd name="T5" fmla="*/ 6 h 88"/>
                <a:gd name="T6" fmla="*/ 88 w 90"/>
                <a:gd name="T7" fmla="*/ 3 h 88"/>
                <a:gd name="T8" fmla="*/ 88 w 90"/>
                <a:gd name="T9" fmla="*/ 2 h 88"/>
                <a:gd name="T10" fmla="*/ 89 w 90"/>
                <a:gd name="T11" fmla="*/ 0 h 88"/>
                <a:gd name="T12" fmla="*/ 77 w 90"/>
                <a:gd name="T13" fmla="*/ 5 h 88"/>
                <a:gd name="T14" fmla="*/ 66 w 90"/>
                <a:gd name="T15" fmla="*/ 10 h 88"/>
                <a:gd name="T16" fmla="*/ 54 w 90"/>
                <a:gd name="T17" fmla="*/ 16 h 88"/>
                <a:gd name="T18" fmla="*/ 43 w 90"/>
                <a:gd name="T19" fmla="*/ 22 h 88"/>
                <a:gd name="T20" fmla="*/ 32 w 90"/>
                <a:gd name="T21" fmla="*/ 28 h 88"/>
                <a:gd name="T22" fmla="*/ 21 w 90"/>
                <a:gd name="T23" fmla="*/ 33 h 88"/>
                <a:gd name="T24" fmla="*/ 11 w 90"/>
                <a:gd name="T25" fmla="*/ 40 h 88"/>
                <a:gd name="T26" fmla="*/ 0 w 90"/>
                <a:gd name="T27" fmla="*/ 47 h 88"/>
                <a:gd name="T28" fmla="*/ 0 w 90"/>
                <a:gd name="T29" fmla="*/ 51 h 88"/>
                <a:gd name="T30" fmla="*/ 0 w 90"/>
                <a:gd name="T31" fmla="*/ 53 h 88"/>
                <a:gd name="T32" fmla="*/ 0 w 90"/>
                <a:gd name="T33" fmla="*/ 57 h 88"/>
                <a:gd name="T34" fmla="*/ 0 w 90"/>
                <a:gd name="T35" fmla="*/ 60 h 88"/>
                <a:gd name="T36" fmla="*/ 1 w 90"/>
                <a:gd name="T37" fmla="*/ 59 h 88"/>
                <a:gd name="T38" fmla="*/ 0 w 90"/>
                <a:gd name="T39" fmla="*/ 67 h 88"/>
                <a:gd name="T40" fmla="*/ 0 w 90"/>
                <a:gd name="T41" fmla="*/ 74 h 88"/>
                <a:gd name="T42" fmla="*/ 0 w 90"/>
                <a:gd name="T43" fmla="*/ 81 h 88"/>
                <a:gd name="T44" fmla="*/ 0 w 90"/>
                <a:gd name="T45" fmla="*/ 88 h 88"/>
                <a:gd name="T46" fmla="*/ 11 w 90"/>
                <a:gd name="T47" fmla="*/ 80 h 88"/>
                <a:gd name="T48" fmla="*/ 21 w 90"/>
                <a:gd name="T49" fmla="*/ 73 h 88"/>
                <a:gd name="T50" fmla="*/ 32 w 90"/>
                <a:gd name="T51" fmla="*/ 66 h 88"/>
                <a:gd name="T52" fmla="*/ 44 w 90"/>
                <a:gd name="T53" fmla="*/ 59 h 88"/>
                <a:gd name="T54" fmla="*/ 54 w 90"/>
                <a:gd name="T55" fmla="*/ 52 h 88"/>
                <a:gd name="T56" fmla="*/ 66 w 90"/>
                <a:gd name="T57" fmla="*/ 46 h 88"/>
                <a:gd name="T58" fmla="*/ 78 w 90"/>
                <a:gd name="T59" fmla="*/ 40 h 88"/>
                <a:gd name="T60" fmla="*/ 90 w 90"/>
                <a:gd name="T61" fmla="*/ 35 h 88"/>
                <a:gd name="T62" fmla="*/ 89 w 90"/>
                <a:gd name="T63" fmla="*/ 29 h 88"/>
                <a:gd name="T64" fmla="*/ 88 w 90"/>
                <a:gd name="T65" fmla="*/ 22 h 88"/>
                <a:gd name="T66" fmla="*/ 88 w 90"/>
                <a:gd name="T67" fmla="*/ 15 h 88"/>
                <a:gd name="T68" fmla="*/ 89 w 90"/>
                <a:gd name="T69" fmla="*/ 7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0" h="88">
                  <a:moveTo>
                    <a:pt x="89" y="7"/>
                  </a:moveTo>
                  <a:lnTo>
                    <a:pt x="88" y="8"/>
                  </a:lnTo>
                  <a:lnTo>
                    <a:pt x="88" y="6"/>
                  </a:lnTo>
                  <a:lnTo>
                    <a:pt x="88" y="3"/>
                  </a:lnTo>
                  <a:lnTo>
                    <a:pt x="88" y="2"/>
                  </a:lnTo>
                  <a:lnTo>
                    <a:pt x="89" y="0"/>
                  </a:lnTo>
                  <a:lnTo>
                    <a:pt x="77" y="5"/>
                  </a:lnTo>
                  <a:lnTo>
                    <a:pt x="66" y="10"/>
                  </a:lnTo>
                  <a:lnTo>
                    <a:pt x="54" y="16"/>
                  </a:lnTo>
                  <a:lnTo>
                    <a:pt x="43" y="22"/>
                  </a:lnTo>
                  <a:lnTo>
                    <a:pt x="32" y="28"/>
                  </a:lnTo>
                  <a:lnTo>
                    <a:pt x="21" y="33"/>
                  </a:lnTo>
                  <a:lnTo>
                    <a:pt x="11" y="40"/>
                  </a:lnTo>
                  <a:lnTo>
                    <a:pt x="0" y="47"/>
                  </a:lnTo>
                  <a:lnTo>
                    <a:pt x="0" y="51"/>
                  </a:lnTo>
                  <a:lnTo>
                    <a:pt x="0" y="53"/>
                  </a:lnTo>
                  <a:lnTo>
                    <a:pt x="0" y="57"/>
                  </a:lnTo>
                  <a:lnTo>
                    <a:pt x="0" y="60"/>
                  </a:lnTo>
                  <a:lnTo>
                    <a:pt x="1" y="59"/>
                  </a:lnTo>
                  <a:lnTo>
                    <a:pt x="0" y="67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0" y="88"/>
                  </a:lnTo>
                  <a:lnTo>
                    <a:pt x="11" y="80"/>
                  </a:lnTo>
                  <a:lnTo>
                    <a:pt x="21" y="73"/>
                  </a:lnTo>
                  <a:lnTo>
                    <a:pt x="32" y="66"/>
                  </a:lnTo>
                  <a:lnTo>
                    <a:pt x="44" y="59"/>
                  </a:lnTo>
                  <a:lnTo>
                    <a:pt x="54" y="52"/>
                  </a:lnTo>
                  <a:lnTo>
                    <a:pt x="66" y="46"/>
                  </a:lnTo>
                  <a:lnTo>
                    <a:pt x="78" y="40"/>
                  </a:lnTo>
                  <a:lnTo>
                    <a:pt x="90" y="35"/>
                  </a:lnTo>
                  <a:lnTo>
                    <a:pt x="89" y="29"/>
                  </a:lnTo>
                  <a:lnTo>
                    <a:pt x="88" y="22"/>
                  </a:lnTo>
                  <a:lnTo>
                    <a:pt x="88" y="15"/>
                  </a:lnTo>
                  <a:lnTo>
                    <a:pt x="89" y="7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252"/>
            <p:cNvSpPr>
              <a:spLocks/>
            </p:cNvSpPr>
            <p:nvPr/>
          </p:nvSpPr>
          <p:spPr bwMode="auto">
            <a:xfrm>
              <a:off x="2879" y="2378"/>
              <a:ext cx="16" cy="18"/>
            </a:xfrm>
            <a:custGeom>
              <a:avLst/>
              <a:gdLst>
                <a:gd name="T0" fmla="*/ 9 w 32"/>
                <a:gd name="T1" fmla="*/ 13 h 35"/>
                <a:gd name="T2" fmla="*/ 9 w 32"/>
                <a:gd name="T3" fmla="*/ 13 h 35"/>
                <a:gd name="T4" fmla="*/ 7 w 32"/>
                <a:gd name="T5" fmla="*/ 18 h 35"/>
                <a:gd name="T6" fmla="*/ 4 w 32"/>
                <a:gd name="T7" fmla="*/ 23 h 35"/>
                <a:gd name="T8" fmla="*/ 2 w 32"/>
                <a:gd name="T9" fmla="*/ 29 h 35"/>
                <a:gd name="T10" fmla="*/ 0 w 32"/>
                <a:gd name="T11" fmla="*/ 35 h 35"/>
                <a:gd name="T12" fmla="*/ 7 w 32"/>
                <a:gd name="T13" fmla="*/ 35 h 35"/>
                <a:gd name="T14" fmla="*/ 14 w 32"/>
                <a:gd name="T15" fmla="*/ 33 h 35"/>
                <a:gd name="T16" fmla="*/ 20 w 32"/>
                <a:gd name="T17" fmla="*/ 33 h 35"/>
                <a:gd name="T18" fmla="*/ 26 w 32"/>
                <a:gd name="T19" fmla="*/ 33 h 35"/>
                <a:gd name="T20" fmla="*/ 28 w 32"/>
                <a:gd name="T21" fmla="*/ 28 h 35"/>
                <a:gd name="T22" fmla="*/ 30 w 32"/>
                <a:gd name="T23" fmla="*/ 23 h 35"/>
                <a:gd name="T24" fmla="*/ 31 w 32"/>
                <a:gd name="T25" fmla="*/ 17 h 35"/>
                <a:gd name="T26" fmla="*/ 31 w 32"/>
                <a:gd name="T27" fmla="*/ 12 h 35"/>
                <a:gd name="T28" fmla="*/ 31 w 32"/>
                <a:gd name="T29" fmla="*/ 12 h 35"/>
                <a:gd name="T30" fmla="*/ 31 w 32"/>
                <a:gd name="T31" fmla="*/ 12 h 35"/>
                <a:gd name="T32" fmla="*/ 31 w 32"/>
                <a:gd name="T33" fmla="*/ 12 h 35"/>
                <a:gd name="T34" fmla="*/ 31 w 32"/>
                <a:gd name="T35" fmla="*/ 12 h 35"/>
                <a:gd name="T36" fmla="*/ 31 w 32"/>
                <a:gd name="T37" fmla="*/ 12 h 35"/>
                <a:gd name="T38" fmla="*/ 31 w 32"/>
                <a:gd name="T39" fmla="*/ 12 h 35"/>
                <a:gd name="T40" fmla="*/ 31 w 32"/>
                <a:gd name="T41" fmla="*/ 10 h 35"/>
                <a:gd name="T42" fmla="*/ 31 w 32"/>
                <a:gd name="T43" fmla="*/ 10 h 35"/>
                <a:gd name="T44" fmla="*/ 31 w 32"/>
                <a:gd name="T45" fmla="*/ 10 h 35"/>
                <a:gd name="T46" fmla="*/ 31 w 32"/>
                <a:gd name="T47" fmla="*/ 10 h 35"/>
                <a:gd name="T48" fmla="*/ 31 w 32"/>
                <a:gd name="T49" fmla="*/ 9 h 35"/>
                <a:gd name="T50" fmla="*/ 31 w 32"/>
                <a:gd name="T51" fmla="*/ 8 h 35"/>
                <a:gd name="T52" fmla="*/ 31 w 32"/>
                <a:gd name="T53" fmla="*/ 7 h 35"/>
                <a:gd name="T54" fmla="*/ 30 w 32"/>
                <a:gd name="T55" fmla="*/ 6 h 35"/>
                <a:gd name="T56" fmla="*/ 31 w 32"/>
                <a:gd name="T57" fmla="*/ 5 h 35"/>
                <a:gd name="T58" fmla="*/ 31 w 32"/>
                <a:gd name="T59" fmla="*/ 3 h 35"/>
                <a:gd name="T60" fmla="*/ 31 w 32"/>
                <a:gd name="T61" fmla="*/ 1 h 35"/>
                <a:gd name="T62" fmla="*/ 32 w 32"/>
                <a:gd name="T63" fmla="*/ 0 h 35"/>
                <a:gd name="T64" fmla="*/ 27 w 32"/>
                <a:gd name="T65" fmla="*/ 0 h 35"/>
                <a:gd name="T66" fmla="*/ 23 w 32"/>
                <a:gd name="T67" fmla="*/ 0 h 35"/>
                <a:gd name="T68" fmla="*/ 18 w 32"/>
                <a:gd name="T69" fmla="*/ 1 h 35"/>
                <a:gd name="T70" fmla="*/ 14 w 32"/>
                <a:gd name="T71" fmla="*/ 1 h 35"/>
                <a:gd name="T72" fmla="*/ 12 w 32"/>
                <a:gd name="T73" fmla="*/ 3 h 35"/>
                <a:gd name="T74" fmla="*/ 11 w 32"/>
                <a:gd name="T75" fmla="*/ 7 h 35"/>
                <a:gd name="T76" fmla="*/ 10 w 32"/>
                <a:gd name="T77" fmla="*/ 9 h 35"/>
                <a:gd name="T78" fmla="*/ 9 w 32"/>
                <a:gd name="T79" fmla="*/ 13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2" h="35">
                  <a:moveTo>
                    <a:pt x="9" y="13"/>
                  </a:moveTo>
                  <a:lnTo>
                    <a:pt x="9" y="13"/>
                  </a:lnTo>
                  <a:lnTo>
                    <a:pt x="7" y="18"/>
                  </a:lnTo>
                  <a:lnTo>
                    <a:pt x="4" y="23"/>
                  </a:lnTo>
                  <a:lnTo>
                    <a:pt x="2" y="29"/>
                  </a:lnTo>
                  <a:lnTo>
                    <a:pt x="0" y="35"/>
                  </a:lnTo>
                  <a:lnTo>
                    <a:pt x="7" y="35"/>
                  </a:lnTo>
                  <a:lnTo>
                    <a:pt x="14" y="33"/>
                  </a:lnTo>
                  <a:lnTo>
                    <a:pt x="20" y="33"/>
                  </a:lnTo>
                  <a:lnTo>
                    <a:pt x="26" y="33"/>
                  </a:lnTo>
                  <a:lnTo>
                    <a:pt x="28" y="28"/>
                  </a:lnTo>
                  <a:lnTo>
                    <a:pt x="30" y="23"/>
                  </a:lnTo>
                  <a:lnTo>
                    <a:pt x="31" y="17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2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9"/>
                  </a:lnTo>
                  <a:lnTo>
                    <a:pt x="31" y="8"/>
                  </a:lnTo>
                  <a:lnTo>
                    <a:pt x="31" y="7"/>
                  </a:lnTo>
                  <a:lnTo>
                    <a:pt x="30" y="6"/>
                  </a:lnTo>
                  <a:lnTo>
                    <a:pt x="31" y="5"/>
                  </a:lnTo>
                  <a:lnTo>
                    <a:pt x="31" y="3"/>
                  </a:lnTo>
                  <a:lnTo>
                    <a:pt x="31" y="1"/>
                  </a:lnTo>
                  <a:lnTo>
                    <a:pt x="32" y="0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2" y="3"/>
                  </a:lnTo>
                  <a:lnTo>
                    <a:pt x="11" y="7"/>
                  </a:lnTo>
                  <a:lnTo>
                    <a:pt x="10" y="9"/>
                  </a:lnTo>
                  <a:lnTo>
                    <a:pt x="9" y="13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253"/>
            <p:cNvSpPr>
              <a:spLocks/>
            </p:cNvSpPr>
            <p:nvPr/>
          </p:nvSpPr>
          <p:spPr bwMode="auto">
            <a:xfrm>
              <a:off x="2916" y="1923"/>
              <a:ext cx="47" cy="27"/>
            </a:xfrm>
            <a:custGeom>
              <a:avLst/>
              <a:gdLst>
                <a:gd name="T0" fmla="*/ 80 w 93"/>
                <a:gd name="T1" fmla="*/ 52 h 54"/>
                <a:gd name="T2" fmla="*/ 81 w 93"/>
                <a:gd name="T3" fmla="*/ 52 h 54"/>
                <a:gd name="T4" fmla="*/ 84 w 93"/>
                <a:gd name="T5" fmla="*/ 45 h 54"/>
                <a:gd name="T6" fmla="*/ 86 w 93"/>
                <a:gd name="T7" fmla="*/ 38 h 54"/>
                <a:gd name="T8" fmla="*/ 89 w 93"/>
                <a:gd name="T9" fmla="*/ 31 h 54"/>
                <a:gd name="T10" fmla="*/ 93 w 93"/>
                <a:gd name="T11" fmla="*/ 24 h 54"/>
                <a:gd name="T12" fmla="*/ 85 w 93"/>
                <a:gd name="T13" fmla="*/ 22 h 54"/>
                <a:gd name="T14" fmla="*/ 78 w 93"/>
                <a:gd name="T15" fmla="*/ 19 h 54"/>
                <a:gd name="T16" fmla="*/ 71 w 93"/>
                <a:gd name="T17" fmla="*/ 16 h 54"/>
                <a:gd name="T18" fmla="*/ 63 w 93"/>
                <a:gd name="T19" fmla="*/ 14 h 54"/>
                <a:gd name="T20" fmla="*/ 59 w 93"/>
                <a:gd name="T21" fmla="*/ 16 h 54"/>
                <a:gd name="T22" fmla="*/ 56 w 93"/>
                <a:gd name="T23" fmla="*/ 20 h 54"/>
                <a:gd name="T24" fmla="*/ 51 w 93"/>
                <a:gd name="T25" fmla="*/ 22 h 54"/>
                <a:gd name="T26" fmla="*/ 47 w 93"/>
                <a:gd name="T27" fmla="*/ 24 h 54"/>
                <a:gd name="T28" fmla="*/ 47 w 93"/>
                <a:gd name="T29" fmla="*/ 16 h 54"/>
                <a:gd name="T30" fmla="*/ 48 w 93"/>
                <a:gd name="T31" fmla="*/ 9 h 54"/>
                <a:gd name="T32" fmla="*/ 41 w 93"/>
                <a:gd name="T33" fmla="*/ 7 h 54"/>
                <a:gd name="T34" fmla="*/ 33 w 93"/>
                <a:gd name="T35" fmla="*/ 5 h 54"/>
                <a:gd name="T36" fmla="*/ 26 w 93"/>
                <a:gd name="T37" fmla="*/ 2 h 54"/>
                <a:gd name="T38" fmla="*/ 18 w 93"/>
                <a:gd name="T39" fmla="*/ 0 h 54"/>
                <a:gd name="T40" fmla="*/ 13 w 93"/>
                <a:gd name="T41" fmla="*/ 8 h 54"/>
                <a:gd name="T42" fmla="*/ 10 w 93"/>
                <a:gd name="T43" fmla="*/ 15 h 54"/>
                <a:gd name="T44" fmla="*/ 5 w 93"/>
                <a:gd name="T45" fmla="*/ 22 h 54"/>
                <a:gd name="T46" fmla="*/ 1 w 93"/>
                <a:gd name="T47" fmla="*/ 29 h 54"/>
                <a:gd name="T48" fmla="*/ 1 w 93"/>
                <a:gd name="T49" fmla="*/ 29 h 54"/>
                <a:gd name="T50" fmla="*/ 1 w 93"/>
                <a:gd name="T51" fmla="*/ 29 h 54"/>
                <a:gd name="T52" fmla="*/ 1 w 93"/>
                <a:gd name="T53" fmla="*/ 29 h 54"/>
                <a:gd name="T54" fmla="*/ 0 w 93"/>
                <a:gd name="T55" fmla="*/ 29 h 54"/>
                <a:gd name="T56" fmla="*/ 0 w 93"/>
                <a:gd name="T57" fmla="*/ 30 h 54"/>
                <a:gd name="T58" fmla="*/ 10 w 93"/>
                <a:gd name="T59" fmla="*/ 32 h 54"/>
                <a:gd name="T60" fmla="*/ 20 w 93"/>
                <a:gd name="T61" fmla="*/ 35 h 54"/>
                <a:gd name="T62" fmla="*/ 31 w 93"/>
                <a:gd name="T63" fmla="*/ 37 h 54"/>
                <a:gd name="T64" fmla="*/ 41 w 93"/>
                <a:gd name="T65" fmla="*/ 40 h 54"/>
                <a:gd name="T66" fmla="*/ 51 w 93"/>
                <a:gd name="T67" fmla="*/ 44 h 54"/>
                <a:gd name="T68" fmla="*/ 61 w 93"/>
                <a:gd name="T69" fmla="*/ 47 h 54"/>
                <a:gd name="T70" fmla="*/ 71 w 93"/>
                <a:gd name="T71" fmla="*/ 51 h 54"/>
                <a:gd name="T72" fmla="*/ 80 w 93"/>
                <a:gd name="T73" fmla="*/ 54 h 54"/>
                <a:gd name="T74" fmla="*/ 80 w 93"/>
                <a:gd name="T75" fmla="*/ 54 h 54"/>
                <a:gd name="T76" fmla="*/ 80 w 93"/>
                <a:gd name="T77" fmla="*/ 53 h 54"/>
                <a:gd name="T78" fmla="*/ 80 w 93"/>
                <a:gd name="T79" fmla="*/ 53 h 54"/>
                <a:gd name="T80" fmla="*/ 80 w 93"/>
                <a:gd name="T81" fmla="*/ 5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3" h="54">
                  <a:moveTo>
                    <a:pt x="80" y="52"/>
                  </a:moveTo>
                  <a:lnTo>
                    <a:pt x="81" y="52"/>
                  </a:lnTo>
                  <a:lnTo>
                    <a:pt x="84" y="45"/>
                  </a:lnTo>
                  <a:lnTo>
                    <a:pt x="86" y="38"/>
                  </a:lnTo>
                  <a:lnTo>
                    <a:pt x="89" y="31"/>
                  </a:lnTo>
                  <a:lnTo>
                    <a:pt x="93" y="24"/>
                  </a:lnTo>
                  <a:lnTo>
                    <a:pt x="85" y="22"/>
                  </a:lnTo>
                  <a:lnTo>
                    <a:pt x="78" y="19"/>
                  </a:lnTo>
                  <a:lnTo>
                    <a:pt x="71" y="16"/>
                  </a:lnTo>
                  <a:lnTo>
                    <a:pt x="63" y="14"/>
                  </a:lnTo>
                  <a:lnTo>
                    <a:pt x="59" y="16"/>
                  </a:lnTo>
                  <a:lnTo>
                    <a:pt x="56" y="20"/>
                  </a:lnTo>
                  <a:lnTo>
                    <a:pt x="51" y="22"/>
                  </a:lnTo>
                  <a:lnTo>
                    <a:pt x="47" y="24"/>
                  </a:lnTo>
                  <a:lnTo>
                    <a:pt x="47" y="16"/>
                  </a:lnTo>
                  <a:lnTo>
                    <a:pt x="48" y="9"/>
                  </a:lnTo>
                  <a:lnTo>
                    <a:pt x="41" y="7"/>
                  </a:lnTo>
                  <a:lnTo>
                    <a:pt x="33" y="5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3" y="8"/>
                  </a:lnTo>
                  <a:lnTo>
                    <a:pt x="10" y="15"/>
                  </a:lnTo>
                  <a:lnTo>
                    <a:pt x="5" y="22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1" y="29"/>
                  </a:lnTo>
                  <a:lnTo>
                    <a:pt x="0" y="29"/>
                  </a:lnTo>
                  <a:lnTo>
                    <a:pt x="0" y="30"/>
                  </a:lnTo>
                  <a:lnTo>
                    <a:pt x="10" y="32"/>
                  </a:lnTo>
                  <a:lnTo>
                    <a:pt x="20" y="35"/>
                  </a:lnTo>
                  <a:lnTo>
                    <a:pt x="31" y="37"/>
                  </a:lnTo>
                  <a:lnTo>
                    <a:pt x="41" y="40"/>
                  </a:lnTo>
                  <a:lnTo>
                    <a:pt x="51" y="44"/>
                  </a:lnTo>
                  <a:lnTo>
                    <a:pt x="61" y="47"/>
                  </a:lnTo>
                  <a:lnTo>
                    <a:pt x="71" y="51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0" y="53"/>
                  </a:lnTo>
                  <a:lnTo>
                    <a:pt x="80" y="53"/>
                  </a:lnTo>
                  <a:lnTo>
                    <a:pt x="80" y="52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254"/>
            <p:cNvSpPr>
              <a:spLocks/>
            </p:cNvSpPr>
            <p:nvPr/>
          </p:nvSpPr>
          <p:spPr bwMode="auto">
            <a:xfrm>
              <a:off x="2740" y="2338"/>
              <a:ext cx="10" cy="26"/>
            </a:xfrm>
            <a:custGeom>
              <a:avLst/>
              <a:gdLst>
                <a:gd name="T0" fmla="*/ 1 w 21"/>
                <a:gd name="T1" fmla="*/ 9 h 53"/>
                <a:gd name="T2" fmla="*/ 1 w 21"/>
                <a:gd name="T3" fmla="*/ 9 h 53"/>
                <a:gd name="T4" fmla="*/ 1 w 21"/>
                <a:gd name="T5" fmla="*/ 17 h 53"/>
                <a:gd name="T6" fmla="*/ 1 w 21"/>
                <a:gd name="T7" fmla="*/ 24 h 53"/>
                <a:gd name="T8" fmla="*/ 1 w 21"/>
                <a:gd name="T9" fmla="*/ 32 h 53"/>
                <a:gd name="T10" fmla="*/ 0 w 21"/>
                <a:gd name="T11" fmla="*/ 40 h 53"/>
                <a:gd name="T12" fmla="*/ 6 w 21"/>
                <a:gd name="T13" fmla="*/ 43 h 53"/>
                <a:gd name="T14" fmla="*/ 10 w 21"/>
                <a:gd name="T15" fmla="*/ 46 h 53"/>
                <a:gd name="T16" fmla="*/ 16 w 21"/>
                <a:gd name="T17" fmla="*/ 50 h 53"/>
                <a:gd name="T18" fmla="*/ 21 w 21"/>
                <a:gd name="T19" fmla="*/ 53 h 53"/>
                <a:gd name="T20" fmla="*/ 20 w 21"/>
                <a:gd name="T21" fmla="*/ 44 h 53"/>
                <a:gd name="T22" fmla="*/ 20 w 21"/>
                <a:gd name="T23" fmla="*/ 35 h 53"/>
                <a:gd name="T24" fmla="*/ 18 w 21"/>
                <a:gd name="T25" fmla="*/ 27 h 53"/>
                <a:gd name="T26" fmla="*/ 18 w 21"/>
                <a:gd name="T27" fmla="*/ 19 h 53"/>
                <a:gd name="T28" fmla="*/ 18 w 21"/>
                <a:gd name="T29" fmla="*/ 19 h 53"/>
                <a:gd name="T30" fmla="*/ 18 w 21"/>
                <a:gd name="T31" fmla="*/ 17 h 53"/>
                <a:gd name="T32" fmla="*/ 18 w 21"/>
                <a:gd name="T33" fmla="*/ 15 h 53"/>
                <a:gd name="T34" fmla="*/ 18 w 21"/>
                <a:gd name="T35" fmla="*/ 14 h 53"/>
                <a:gd name="T36" fmla="*/ 18 w 21"/>
                <a:gd name="T37" fmla="*/ 13 h 53"/>
                <a:gd name="T38" fmla="*/ 14 w 21"/>
                <a:gd name="T39" fmla="*/ 10 h 53"/>
                <a:gd name="T40" fmla="*/ 9 w 21"/>
                <a:gd name="T41" fmla="*/ 7 h 53"/>
                <a:gd name="T42" fmla="*/ 5 w 21"/>
                <a:gd name="T43" fmla="*/ 4 h 53"/>
                <a:gd name="T44" fmla="*/ 0 w 21"/>
                <a:gd name="T45" fmla="*/ 0 h 53"/>
                <a:gd name="T46" fmla="*/ 0 w 21"/>
                <a:gd name="T47" fmla="*/ 2 h 53"/>
                <a:gd name="T48" fmla="*/ 1 w 21"/>
                <a:gd name="T49" fmla="*/ 5 h 53"/>
                <a:gd name="T50" fmla="*/ 1 w 21"/>
                <a:gd name="T51" fmla="*/ 7 h 53"/>
                <a:gd name="T52" fmla="*/ 1 w 21"/>
                <a:gd name="T53" fmla="*/ 9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1" h="53">
                  <a:moveTo>
                    <a:pt x="1" y="9"/>
                  </a:moveTo>
                  <a:lnTo>
                    <a:pt x="1" y="9"/>
                  </a:lnTo>
                  <a:lnTo>
                    <a:pt x="1" y="17"/>
                  </a:lnTo>
                  <a:lnTo>
                    <a:pt x="1" y="24"/>
                  </a:lnTo>
                  <a:lnTo>
                    <a:pt x="1" y="32"/>
                  </a:lnTo>
                  <a:lnTo>
                    <a:pt x="0" y="40"/>
                  </a:lnTo>
                  <a:lnTo>
                    <a:pt x="6" y="43"/>
                  </a:lnTo>
                  <a:lnTo>
                    <a:pt x="10" y="46"/>
                  </a:lnTo>
                  <a:lnTo>
                    <a:pt x="16" y="50"/>
                  </a:lnTo>
                  <a:lnTo>
                    <a:pt x="21" y="53"/>
                  </a:lnTo>
                  <a:lnTo>
                    <a:pt x="20" y="44"/>
                  </a:lnTo>
                  <a:lnTo>
                    <a:pt x="20" y="35"/>
                  </a:lnTo>
                  <a:lnTo>
                    <a:pt x="18" y="27"/>
                  </a:lnTo>
                  <a:lnTo>
                    <a:pt x="18" y="19"/>
                  </a:lnTo>
                  <a:lnTo>
                    <a:pt x="18" y="19"/>
                  </a:lnTo>
                  <a:lnTo>
                    <a:pt x="18" y="17"/>
                  </a:lnTo>
                  <a:lnTo>
                    <a:pt x="18" y="15"/>
                  </a:lnTo>
                  <a:lnTo>
                    <a:pt x="18" y="14"/>
                  </a:lnTo>
                  <a:lnTo>
                    <a:pt x="18" y="13"/>
                  </a:lnTo>
                  <a:lnTo>
                    <a:pt x="14" y="10"/>
                  </a:lnTo>
                  <a:lnTo>
                    <a:pt x="9" y="7"/>
                  </a:lnTo>
                  <a:lnTo>
                    <a:pt x="5" y="4"/>
                  </a:lnTo>
                  <a:lnTo>
                    <a:pt x="0" y="0"/>
                  </a:lnTo>
                  <a:lnTo>
                    <a:pt x="0" y="2"/>
                  </a:lnTo>
                  <a:lnTo>
                    <a:pt x="1" y="5"/>
                  </a:lnTo>
                  <a:lnTo>
                    <a:pt x="1" y="7"/>
                  </a:lnTo>
                  <a:lnTo>
                    <a:pt x="1" y="9"/>
                  </a:lnTo>
                  <a:close/>
                </a:path>
              </a:pathLst>
            </a:custGeom>
            <a:solidFill>
              <a:srgbClr val="DB51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255"/>
            <p:cNvSpPr>
              <a:spLocks/>
            </p:cNvSpPr>
            <p:nvPr/>
          </p:nvSpPr>
          <p:spPr bwMode="auto">
            <a:xfrm>
              <a:off x="2647" y="1933"/>
              <a:ext cx="447" cy="447"/>
            </a:xfrm>
            <a:custGeom>
              <a:avLst/>
              <a:gdLst>
                <a:gd name="T0" fmla="*/ 864 w 892"/>
                <a:gd name="T1" fmla="*/ 289 h 893"/>
                <a:gd name="T2" fmla="*/ 763 w 892"/>
                <a:gd name="T3" fmla="*/ 133 h 893"/>
                <a:gd name="T4" fmla="*/ 634 w 892"/>
                <a:gd name="T5" fmla="*/ 48 h 893"/>
                <a:gd name="T6" fmla="*/ 617 w 892"/>
                <a:gd name="T7" fmla="*/ 42 h 893"/>
                <a:gd name="T8" fmla="*/ 579 w 892"/>
                <a:gd name="T9" fmla="*/ 20 h 893"/>
                <a:gd name="T10" fmla="*/ 538 w 892"/>
                <a:gd name="T11" fmla="*/ 10 h 893"/>
                <a:gd name="T12" fmla="*/ 508 w 892"/>
                <a:gd name="T13" fmla="*/ 7 h 893"/>
                <a:gd name="T14" fmla="*/ 478 w 892"/>
                <a:gd name="T15" fmla="*/ 1 h 893"/>
                <a:gd name="T16" fmla="*/ 434 w 892"/>
                <a:gd name="T17" fmla="*/ 0 h 893"/>
                <a:gd name="T18" fmla="*/ 403 w 892"/>
                <a:gd name="T19" fmla="*/ 2 h 893"/>
                <a:gd name="T20" fmla="*/ 399 w 892"/>
                <a:gd name="T21" fmla="*/ 10 h 893"/>
                <a:gd name="T22" fmla="*/ 377 w 892"/>
                <a:gd name="T23" fmla="*/ 12 h 893"/>
                <a:gd name="T24" fmla="*/ 379 w 892"/>
                <a:gd name="T25" fmla="*/ 5 h 893"/>
                <a:gd name="T26" fmla="*/ 322 w 892"/>
                <a:gd name="T27" fmla="*/ 17 h 893"/>
                <a:gd name="T28" fmla="*/ 289 w 892"/>
                <a:gd name="T29" fmla="*/ 32 h 893"/>
                <a:gd name="T30" fmla="*/ 288 w 892"/>
                <a:gd name="T31" fmla="*/ 39 h 893"/>
                <a:gd name="T32" fmla="*/ 270 w 892"/>
                <a:gd name="T33" fmla="*/ 44 h 893"/>
                <a:gd name="T34" fmla="*/ 244 w 892"/>
                <a:gd name="T35" fmla="*/ 48 h 893"/>
                <a:gd name="T36" fmla="*/ 178 w 892"/>
                <a:gd name="T37" fmla="*/ 90 h 893"/>
                <a:gd name="T38" fmla="*/ 178 w 892"/>
                <a:gd name="T39" fmla="*/ 102 h 893"/>
                <a:gd name="T40" fmla="*/ 159 w 892"/>
                <a:gd name="T41" fmla="*/ 108 h 893"/>
                <a:gd name="T42" fmla="*/ 92 w 892"/>
                <a:gd name="T43" fmla="*/ 174 h 893"/>
                <a:gd name="T44" fmla="*/ 0 w 892"/>
                <a:gd name="T45" fmla="*/ 447 h 893"/>
                <a:gd name="T46" fmla="*/ 68 w 892"/>
                <a:gd name="T47" fmla="*/ 683 h 893"/>
                <a:gd name="T48" fmla="*/ 117 w 892"/>
                <a:gd name="T49" fmla="*/ 747 h 893"/>
                <a:gd name="T50" fmla="*/ 130 w 892"/>
                <a:gd name="T51" fmla="*/ 762 h 893"/>
                <a:gd name="T52" fmla="*/ 159 w 892"/>
                <a:gd name="T53" fmla="*/ 788 h 893"/>
                <a:gd name="T54" fmla="*/ 184 w 892"/>
                <a:gd name="T55" fmla="*/ 803 h 893"/>
                <a:gd name="T56" fmla="*/ 203 w 892"/>
                <a:gd name="T57" fmla="*/ 815 h 893"/>
                <a:gd name="T58" fmla="*/ 223 w 892"/>
                <a:gd name="T59" fmla="*/ 824 h 893"/>
                <a:gd name="T60" fmla="*/ 233 w 892"/>
                <a:gd name="T61" fmla="*/ 840 h 893"/>
                <a:gd name="T62" fmla="*/ 282 w 892"/>
                <a:gd name="T63" fmla="*/ 862 h 893"/>
                <a:gd name="T64" fmla="*/ 293 w 892"/>
                <a:gd name="T65" fmla="*/ 855 h 893"/>
                <a:gd name="T66" fmla="*/ 305 w 892"/>
                <a:gd name="T67" fmla="*/ 840 h 893"/>
                <a:gd name="T68" fmla="*/ 197 w 892"/>
                <a:gd name="T69" fmla="*/ 778 h 893"/>
                <a:gd name="T70" fmla="*/ 77 w 892"/>
                <a:gd name="T71" fmla="*/ 635 h 893"/>
                <a:gd name="T72" fmla="*/ 32 w 892"/>
                <a:gd name="T73" fmla="*/ 447 h 893"/>
                <a:gd name="T74" fmla="*/ 102 w 892"/>
                <a:gd name="T75" fmla="*/ 215 h 893"/>
                <a:gd name="T76" fmla="*/ 284 w 892"/>
                <a:gd name="T77" fmla="*/ 64 h 893"/>
                <a:gd name="T78" fmla="*/ 528 w 892"/>
                <a:gd name="T79" fmla="*/ 40 h 893"/>
                <a:gd name="T80" fmla="*/ 738 w 892"/>
                <a:gd name="T81" fmla="*/ 153 h 893"/>
                <a:gd name="T82" fmla="*/ 851 w 892"/>
                <a:gd name="T83" fmla="*/ 363 h 893"/>
                <a:gd name="T84" fmla="*/ 827 w 892"/>
                <a:gd name="T85" fmla="*/ 609 h 893"/>
                <a:gd name="T86" fmla="*/ 677 w 892"/>
                <a:gd name="T87" fmla="*/ 791 h 893"/>
                <a:gd name="T88" fmla="*/ 445 w 892"/>
                <a:gd name="T89" fmla="*/ 861 h 893"/>
                <a:gd name="T90" fmla="*/ 341 w 892"/>
                <a:gd name="T91" fmla="*/ 848 h 893"/>
                <a:gd name="T92" fmla="*/ 312 w 892"/>
                <a:gd name="T93" fmla="*/ 848 h 893"/>
                <a:gd name="T94" fmla="*/ 330 w 892"/>
                <a:gd name="T95" fmla="*/ 878 h 893"/>
                <a:gd name="T96" fmla="*/ 428 w 892"/>
                <a:gd name="T97" fmla="*/ 893 h 893"/>
                <a:gd name="T98" fmla="*/ 448 w 892"/>
                <a:gd name="T99" fmla="*/ 892 h 893"/>
                <a:gd name="T100" fmla="*/ 477 w 892"/>
                <a:gd name="T101" fmla="*/ 892 h 893"/>
                <a:gd name="T102" fmla="*/ 490 w 892"/>
                <a:gd name="T103" fmla="*/ 891 h 893"/>
                <a:gd name="T104" fmla="*/ 518 w 892"/>
                <a:gd name="T105" fmla="*/ 881 h 893"/>
                <a:gd name="T106" fmla="*/ 533 w 892"/>
                <a:gd name="T107" fmla="*/ 885 h 893"/>
                <a:gd name="T108" fmla="*/ 573 w 892"/>
                <a:gd name="T109" fmla="*/ 875 h 893"/>
                <a:gd name="T110" fmla="*/ 594 w 892"/>
                <a:gd name="T111" fmla="*/ 860 h 893"/>
                <a:gd name="T112" fmla="*/ 615 w 892"/>
                <a:gd name="T113" fmla="*/ 856 h 893"/>
                <a:gd name="T114" fmla="*/ 688 w 892"/>
                <a:gd name="T115" fmla="*/ 822 h 893"/>
                <a:gd name="T116" fmla="*/ 820 w 892"/>
                <a:gd name="T117" fmla="*/ 690 h 893"/>
                <a:gd name="T118" fmla="*/ 888 w 892"/>
                <a:gd name="T119" fmla="*/ 513 h 8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92" h="893">
                  <a:moveTo>
                    <a:pt x="892" y="447"/>
                  </a:moveTo>
                  <a:lnTo>
                    <a:pt x="891" y="414"/>
                  </a:lnTo>
                  <a:lnTo>
                    <a:pt x="888" y="381"/>
                  </a:lnTo>
                  <a:lnTo>
                    <a:pt x="882" y="350"/>
                  </a:lnTo>
                  <a:lnTo>
                    <a:pt x="874" y="319"/>
                  </a:lnTo>
                  <a:lnTo>
                    <a:pt x="864" y="289"/>
                  </a:lnTo>
                  <a:lnTo>
                    <a:pt x="852" y="260"/>
                  </a:lnTo>
                  <a:lnTo>
                    <a:pt x="837" y="233"/>
                  </a:lnTo>
                  <a:lnTo>
                    <a:pt x="822" y="206"/>
                  </a:lnTo>
                  <a:lnTo>
                    <a:pt x="804" y="181"/>
                  </a:lnTo>
                  <a:lnTo>
                    <a:pt x="784" y="157"/>
                  </a:lnTo>
                  <a:lnTo>
                    <a:pt x="763" y="133"/>
                  </a:lnTo>
                  <a:lnTo>
                    <a:pt x="741" y="113"/>
                  </a:lnTo>
                  <a:lnTo>
                    <a:pt x="717" y="92"/>
                  </a:lnTo>
                  <a:lnTo>
                    <a:pt x="692" y="75"/>
                  </a:lnTo>
                  <a:lnTo>
                    <a:pt x="665" y="59"/>
                  </a:lnTo>
                  <a:lnTo>
                    <a:pt x="638" y="44"/>
                  </a:lnTo>
                  <a:lnTo>
                    <a:pt x="634" y="48"/>
                  </a:lnTo>
                  <a:lnTo>
                    <a:pt x="631" y="53"/>
                  </a:lnTo>
                  <a:lnTo>
                    <a:pt x="626" y="57"/>
                  </a:lnTo>
                  <a:lnTo>
                    <a:pt x="622" y="62"/>
                  </a:lnTo>
                  <a:lnTo>
                    <a:pt x="615" y="50"/>
                  </a:lnTo>
                  <a:lnTo>
                    <a:pt x="616" y="46"/>
                  </a:lnTo>
                  <a:lnTo>
                    <a:pt x="617" y="42"/>
                  </a:lnTo>
                  <a:lnTo>
                    <a:pt x="617" y="39"/>
                  </a:lnTo>
                  <a:lnTo>
                    <a:pt x="618" y="34"/>
                  </a:lnTo>
                  <a:lnTo>
                    <a:pt x="609" y="31"/>
                  </a:lnTo>
                  <a:lnTo>
                    <a:pt x="599" y="27"/>
                  </a:lnTo>
                  <a:lnTo>
                    <a:pt x="589" y="24"/>
                  </a:lnTo>
                  <a:lnTo>
                    <a:pt x="579" y="20"/>
                  </a:lnTo>
                  <a:lnTo>
                    <a:pt x="569" y="17"/>
                  </a:lnTo>
                  <a:lnTo>
                    <a:pt x="558" y="15"/>
                  </a:lnTo>
                  <a:lnTo>
                    <a:pt x="548" y="12"/>
                  </a:lnTo>
                  <a:lnTo>
                    <a:pt x="538" y="10"/>
                  </a:lnTo>
                  <a:lnTo>
                    <a:pt x="538" y="10"/>
                  </a:lnTo>
                  <a:lnTo>
                    <a:pt x="538" y="10"/>
                  </a:lnTo>
                  <a:lnTo>
                    <a:pt x="536" y="11"/>
                  </a:lnTo>
                  <a:lnTo>
                    <a:pt x="536" y="11"/>
                  </a:lnTo>
                  <a:lnTo>
                    <a:pt x="518" y="18"/>
                  </a:lnTo>
                  <a:lnTo>
                    <a:pt x="506" y="9"/>
                  </a:lnTo>
                  <a:lnTo>
                    <a:pt x="506" y="8"/>
                  </a:lnTo>
                  <a:lnTo>
                    <a:pt x="508" y="7"/>
                  </a:lnTo>
                  <a:lnTo>
                    <a:pt x="508" y="5"/>
                  </a:lnTo>
                  <a:lnTo>
                    <a:pt x="508" y="4"/>
                  </a:lnTo>
                  <a:lnTo>
                    <a:pt x="501" y="3"/>
                  </a:lnTo>
                  <a:lnTo>
                    <a:pt x="493" y="3"/>
                  </a:lnTo>
                  <a:lnTo>
                    <a:pt x="485" y="2"/>
                  </a:lnTo>
                  <a:lnTo>
                    <a:pt x="478" y="1"/>
                  </a:lnTo>
                  <a:lnTo>
                    <a:pt x="470" y="1"/>
                  </a:lnTo>
                  <a:lnTo>
                    <a:pt x="462" y="0"/>
                  </a:lnTo>
                  <a:lnTo>
                    <a:pt x="453" y="0"/>
                  </a:lnTo>
                  <a:lnTo>
                    <a:pt x="445" y="0"/>
                  </a:lnTo>
                  <a:lnTo>
                    <a:pt x="440" y="0"/>
                  </a:lnTo>
                  <a:lnTo>
                    <a:pt x="434" y="0"/>
                  </a:lnTo>
                  <a:lnTo>
                    <a:pt x="429" y="0"/>
                  </a:lnTo>
                  <a:lnTo>
                    <a:pt x="424" y="1"/>
                  </a:lnTo>
                  <a:lnTo>
                    <a:pt x="419" y="1"/>
                  </a:lnTo>
                  <a:lnTo>
                    <a:pt x="413" y="1"/>
                  </a:lnTo>
                  <a:lnTo>
                    <a:pt x="409" y="2"/>
                  </a:lnTo>
                  <a:lnTo>
                    <a:pt x="403" y="2"/>
                  </a:lnTo>
                  <a:lnTo>
                    <a:pt x="402" y="3"/>
                  </a:lnTo>
                  <a:lnTo>
                    <a:pt x="402" y="3"/>
                  </a:lnTo>
                  <a:lnTo>
                    <a:pt x="402" y="3"/>
                  </a:lnTo>
                  <a:lnTo>
                    <a:pt x="402" y="4"/>
                  </a:lnTo>
                  <a:lnTo>
                    <a:pt x="402" y="4"/>
                  </a:lnTo>
                  <a:lnTo>
                    <a:pt x="399" y="10"/>
                  </a:lnTo>
                  <a:lnTo>
                    <a:pt x="397" y="16"/>
                  </a:lnTo>
                  <a:lnTo>
                    <a:pt x="395" y="22"/>
                  </a:lnTo>
                  <a:lnTo>
                    <a:pt x="391" y="27"/>
                  </a:lnTo>
                  <a:lnTo>
                    <a:pt x="377" y="18"/>
                  </a:lnTo>
                  <a:lnTo>
                    <a:pt x="377" y="16"/>
                  </a:lnTo>
                  <a:lnTo>
                    <a:pt x="377" y="12"/>
                  </a:lnTo>
                  <a:lnTo>
                    <a:pt x="377" y="10"/>
                  </a:lnTo>
                  <a:lnTo>
                    <a:pt x="379" y="8"/>
                  </a:lnTo>
                  <a:lnTo>
                    <a:pt x="379" y="8"/>
                  </a:lnTo>
                  <a:lnTo>
                    <a:pt x="379" y="7"/>
                  </a:lnTo>
                  <a:lnTo>
                    <a:pt x="379" y="7"/>
                  </a:lnTo>
                  <a:lnTo>
                    <a:pt x="379" y="5"/>
                  </a:lnTo>
                  <a:lnTo>
                    <a:pt x="379" y="5"/>
                  </a:lnTo>
                  <a:lnTo>
                    <a:pt x="367" y="8"/>
                  </a:lnTo>
                  <a:lnTo>
                    <a:pt x="356" y="9"/>
                  </a:lnTo>
                  <a:lnTo>
                    <a:pt x="344" y="11"/>
                  </a:lnTo>
                  <a:lnTo>
                    <a:pt x="333" y="15"/>
                  </a:lnTo>
                  <a:lnTo>
                    <a:pt x="322" y="17"/>
                  </a:lnTo>
                  <a:lnTo>
                    <a:pt x="311" y="20"/>
                  </a:lnTo>
                  <a:lnTo>
                    <a:pt x="300" y="24"/>
                  </a:lnTo>
                  <a:lnTo>
                    <a:pt x="290" y="29"/>
                  </a:lnTo>
                  <a:lnTo>
                    <a:pt x="289" y="30"/>
                  </a:lnTo>
                  <a:lnTo>
                    <a:pt x="289" y="31"/>
                  </a:lnTo>
                  <a:lnTo>
                    <a:pt x="289" y="32"/>
                  </a:lnTo>
                  <a:lnTo>
                    <a:pt x="289" y="33"/>
                  </a:lnTo>
                  <a:lnTo>
                    <a:pt x="289" y="33"/>
                  </a:lnTo>
                  <a:lnTo>
                    <a:pt x="289" y="34"/>
                  </a:lnTo>
                  <a:lnTo>
                    <a:pt x="289" y="35"/>
                  </a:lnTo>
                  <a:lnTo>
                    <a:pt x="289" y="38"/>
                  </a:lnTo>
                  <a:lnTo>
                    <a:pt x="288" y="39"/>
                  </a:lnTo>
                  <a:lnTo>
                    <a:pt x="271" y="48"/>
                  </a:lnTo>
                  <a:lnTo>
                    <a:pt x="271" y="47"/>
                  </a:lnTo>
                  <a:lnTo>
                    <a:pt x="270" y="46"/>
                  </a:lnTo>
                  <a:lnTo>
                    <a:pt x="270" y="45"/>
                  </a:lnTo>
                  <a:lnTo>
                    <a:pt x="269" y="44"/>
                  </a:lnTo>
                  <a:lnTo>
                    <a:pt x="270" y="44"/>
                  </a:lnTo>
                  <a:lnTo>
                    <a:pt x="269" y="41"/>
                  </a:lnTo>
                  <a:lnTo>
                    <a:pt x="269" y="40"/>
                  </a:lnTo>
                  <a:lnTo>
                    <a:pt x="268" y="38"/>
                  </a:lnTo>
                  <a:lnTo>
                    <a:pt x="268" y="37"/>
                  </a:lnTo>
                  <a:lnTo>
                    <a:pt x="256" y="42"/>
                  </a:lnTo>
                  <a:lnTo>
                    <a:pt x="244" y="48"/>
                  </a:lnTo>
                  <a:lnTo>
                    <a:pt x="232" y="54"/>
                  </a:lnTo>
                  <a:lnTo>
                    <a:pt x="222" y="61"/>
                  </a:lnTo>
                  <a:lnTo>
                    <a:pt x="210" y="68"/>
                  </a:lnTo>
                  <a:lnTo>
                    <a:pt x="199" y="75"/>
                  </a:lnTo>
                  <a:lnTo>
                    <a:pt x="189" y="82"/>
                  </a:lnTo>
                  <a:lnTo>
                    <a:pt x="178" y="90"/>
                  </a:lnTo>
                  <a:lnTo>
                    <a:pt x="178" y="92"/>
                  </a:lnTo>
                  <a:lnTo>
                    <a:pt x="178" y="94"/>
                  </a:lnTo>
                  <a:lnTo>
                    <a:pt x="178" y="98"/>
                  </a:lnTo>
                  <a:lnTo>
                    <a:pt x="178" y="100"/>
                  </a:lnTo>
                  <a:lnTo>
                    <a:pt x="178" y="100"/>
                  </a:lnTo>
                  <a:lnTo>
                    <a:pt x="178" y="102"/>
                  </a:lnTo>
                  <a:lnTo>
                    <a:pt x="178" y="103"/>
                  </a:lnTo>
                  <a:lnTo>
                    <a:pt x="178" y="106"/>
                  </a:lnTo>
                  <a:lnTo>
                    <a:pt x="177" y="108"/>
                  </a:lnTo>
                  <a:lnTo>
                    <a:pt x="172" y="108"/>
                  </a:lnTo>
                  <a:lnTo>
                    <a:pt x="170" y="108"/>
                  </a:lnTo>
                  <a:lnTo>
                    <a:pt x="159" y="108"/>
                  </a:lnTo>
                  <a:lnTo>
                    <a:pt x="157" y="108"/>
                  </a:lnTo>
                  <a:lnTo>
                    <a:pt x="157" y="107"/>
                  </a:lnTo>
                  <a:lnTo>
                    <a:pt x="157" y="107"/>
                  </a:lnTo>
                  <a:lnTo>
                    <a:pt x="157" y="106"/>
                  </a:lnTo>
                  <a:lnTo>
                    <a:pt x="123" y="138"/>
                  </a:lnTo>
                  <a:lnTo>
                    <a:pt x="92" y="174"/>
                  </a:lnTo>
                  <a:lnTo>
                    <a:pt x="65" y="213"/>
                  </a:lnTo>
                  <a:lnTo>
                    <a:pt x="42" y="256"/>
                  </a:lnTo>
                  <a:lnTo>
                    <a:pt x="24" y="301"/>
                  </a:lnTo>
                  <a:lnTo>
                    <a:pt x="11" y="348"/>
                  </a:lnTo>
                  <a:lnTo>
                    <a:pt x="2" y="396"/>
                  </a:lnTo>
                  <a:lnTo>
                    <a:pt x="0" y="447"/>
                  </a:lnTo>
                  <a:lnTo>
                    <a:pt x="2" y="490"/>
                  </a:lnTo>
                  <a:lnTo>
                    <a:pt x="8" y="531"/>
                  </a:lnTo>
                  <a:lnTo>
                    <a:pt x="17" y="572"/>
                  </a:lnTo>
                  <a:lnTo>
                    <a:pt x="31" y="611"/>
                  </a:lnTo>
                  <a:lnTo>
                    <a:pt x="47" y="648"/>
                  </a:lnTo>
                  <a:lnTo>
                    <a:pt x="68" y="683"/>
                  </a:lnTo>
                  <a:lnTo>
                    <a:pt x="91" y="717"/>
                  </a:lnTo>
                  <a:lnTo>
                    <a:pt x="116" y="748"/>
                  </a:lnTo>
                  <a:lnTo>
                    <a:pt x="116" y="748"/>
                  </a:lnTo>
                  <a:lnTo>
                    <a:pt x="117" y="747"/>
                  </a:lnTo>
                  <a:lnTo>
                    <a:pt x="117" y="747"/>
                  </a:lnTo>
                  <a:lnTo>
                    <a:pt x="117" y="747"/>
                  </a:lnTo>
                  <a:lnTo>
                    <a:pt x="124" y="754"/>
                  </a:lnTo>
                  <a:lnTo>
                    <a:pt x="124" y="755"/>
                  </a:lnTo>
                  <a:lnTo>
                    <a:pt x="125" y="755"/>
                  </a:lnTo>
                  <a:lnTo>
                    <a:pt x="125" y="756"/>
                  </a:lnTo>
                  <a:lnTo>
                    <a:pt x="125" y="757"/>
                  </a:lnTo>
                  <a:lnTo>
                    <a:pt x="130" y="762"/>
                  </a:lnTo>
                  <a:lnTo>
                    <a:pt x="134" y="766"/>
                  </a:lnTo>
                  <a:lnTo>
                    <a:pt x="139" y="771"/>
                  </a:lnTo>
                  <a:lnTo>
                    <a:pt x="144" y="776"/>
                  </a:lnTo>
                  <a:lnTo>
                    <a:pt x="148" y="780"/>
                  </a:lnTo>
                  <a:lnTo>
                    <a:pt x="153" y="784"/>
                  </a:lnTo>
                  <a:lnTo>
                    <a:pt x="159" y="788"/>
                  </a:lnTo>
                  <a:lnTo>
                    <a:pt x="163" y="793"/>
                  </a:lnTo>
                  <a:lnTo>
                    <a:pt x="170" y="786"/>
                  </a:lnTo>
                  <a:lnTo>
                    <a:pt x="179" y="788"/>
                  </a:lnTo>
                  <a:lnTo>
                    <a:pt x="182" y="793"/>
                  </a:lnTo>
                  <a:lnTo>
                    <a:pt x="183" y="799"/>
                  </a:lnTo>
                  <a:lnTo>
                    <a:pt x="184" y="803"/>
                  </a:lnTo>
                  <a:lnTo>
                    <a:pt x="185" y="809"/>
                  </a:lnTo>
                  <a:lnTo>
                    <a:pt x="190" y="813"/>
                  </a:lnTo>
                  <a:lnTo>
                    <a:pt x="194" y="816"/>
                  </a:lnTo>
                  <a:lnTo>
                    <a:pt x="199" y="819"/>
                  </a:lnTo>
                  <a:lnTo>
                    <a:pt x="203" y="822"/>
                  </a:lnTo>
                  <a:lnTo>
                    <a:pt x="203" y="815"/>
                  </a:lnTo>
                  <a:lnTo>
                    <a:pt x="206" y="809"/>
                  </a:lnTo>
                  <a:lnTo>
                    <a:pt x="208" y="805"/>
                  </a:lnTo>
                  <a:lnTo>
                    <a:pt x="212" y="800"/>
                  </a:lnTo>
                  <a:lnTo>
                    <a:pt x="216" y="808"/>
                  </a:lnTo>
                  <a:lnTo>
                    <a:pt x="220" y="816"/>
                  </a:lnTo>
                  <a:lnTo>
                    <a:pt x="223" y="824"/>
                  </a:lnTo>
                  <a:lnTo>
                    <a:pt x="225" y="832"/>
                  </a:lnTo>
                  <a:lnTo>
                    <a:pt x="225" y="833"/>
                  </a:lnTo>
                  <a:lnTo>
                    <a:pt x="227" y="833"/>
                  </a:lnTo>
                  <a:lnTo>
                    <a:pt x="227" y="834"/>
                  </a:lnTo>
                  <a:lnTo>
                    <a:pt x="227" y="836"/>
                  </a:lnTo>
                  <a:lnTo>
                    <a:pt x="233" y="840"/>
                  </a:lnTo>
                  <a:lnTo>
                    <a:pt x="242" y="844"/>
                  </a:lnTo>
                  <a:lnTo>
                    <a:pt x="250" y="848"/>
                  </a:lnTo>
                  <a:lnTo>
                    <a:pt x="258" y="852"/>
                  </a:lnTo>
                  <a:lnTo>
                    <a:pt x="266" y="855"/>
                  </a:lnTo>
                  <a:lnTo>
                    <a:pt x="274" y="859"/>
                  </a:lnTo>
                  <a:lnTo>
                    <a:pt x="282" y="862"/>
                  </a:lnTo>
                  <a:lnTo>
                    <a:pt x="290" y="866"/>
                  </a:lnTo>
                  <a:lnTo>
                    <a:pt x="290" y="864"/>
                  </a:lnTo>
                  <a:lnTo>
                    <a:pt x="290" y="862"/>
                  </a:lnTo>
                  <a:lnTo>
                    <a:pt x="290" y="861"/>
                  </a:lnTo>
                  <a:lnTo>
                    <a:pt x="290" y="860"/>
                  </a:lnTo>
                  <a:lnTo>
                    <a:pt x="293" y="855"/>
                  </a:lnTo>
                  <a:lnTo>
                    <a:pt x="297" y="851"/>
                  </a:lnTo>
                  <a:lnTo>
                    <a:pt x="300" y="847"/>
                  </a:lnTo>
                  <a:lnTo>
                    <a:pt x="303" y="843"/>
                  </a:lnTo>
                  <a:lnTo>
                    <a:pt x="303" y="843"/>
                  </a:lnTo>
                  <a:lnTo>
                    <a:pt x="304" y="841"/>
                  </a:lnTo>
                  <a:lnTo>
                    <a:pt x="305" y="840"/>
                  </a:lnTo>
                  <a:lnTo>
                    <a:pt x="306" y="839"/>
                  </a:lnTo>
                  <a:lnTo>
                    <a:pt x="307" y="838"/>
                  </a:lnTo>
                  <a:lnTo>
                    <a:pt x="277" y="826"/>
                  </a:lnTo>
                  <a:lnTo>
                    <a:pt x="250" y="811"/>
                  </a:lnTo>
                  <a:lnTo>
                    <a:pt x="222" y="796"/>
                  </a:lnTo>
                  <a:lnTo>
                    <a:pt x="197" y="778"/>
                  </a:lnTo>
                  <a:lnTo>
                    <a:pt x="172" y="758"/>
                  </a:lnTo>
                  <a:lnTo>
                    <a:pt x="149" y="736"/>
                  </a:lnTo>
                  <a:lnTo>
                    <a:pt x="129" y="713"/>
                  </a:lnTo>
                  <a:lnTo>
                    <a:pt x="109" y="688"/>
                  </a:lnTo>
                  <a:lnTo>
                    <a:pt x="92" y="663"/>
                  </a:lnTo>
                  <a:lnTo>
                    <a:pt x="77" y="635"/>
                  </a:lnTo>
                  <a:lnTo>
                    <a:pt x="63" y="606"/>
                  </a:lnTo>
                  <a:lnTo>
                    <a:pt x="53" y="576"/>
                  </a:lnTo>
                  <a:lnTo>
                    <a:pt x="43" y="545"/>
                  </a:lnTo>
                  <a:lnTo>
                    <a:pt x="38" y="513"/>
                  </a:lnTo>
                  <a:lnTo>
                    <a:pt x="33" y="481"/>
                  </a:lnTo>
                  <a:lnTo>
                    <a:pt x="32" y="447"/>
                  </a:lnTo>
                  <a:lnTo>
                    <a:pt x="34" y="404"/>
                  </a:lnTo>
                  <a:lnTo>
                    <a:pt x="40" y="363"/>
                  </a:lnTo>
                  <a:lnTo>
                    <a:pt x="50" y="324"/>
                  </a:lnTo>
                  <a:lnTo>
                    <a:pt x="64" y="286"/>
                  </a:lnTo>
                  <a:lnTo>
                    <a:pt x="81" y="249"/>
                  </a:lnTo>
                  <a:lnTo>
                    <a:pt x="102" y="215"/>
                  </a:lnTo>
                  <a:lnTo>
                    <a:pt x="126" y="183"/>
                  </a:lnTo>
                  <a:lnTo>
                    <a:pt x="153" y="153"/>
                  </a:lnTo>
                  <a:lnTo>
                    <a:pt x="183" y="127"/>
                  </a:lnTo>
                  <a:lnTo>
                    <a:pt x="214" y="102"/>
                  </a:lnTo>
                  <a:lnTo>
                    <a:pt x="248" y="82"/>
                  </a:lnTo>
                  <a:lnTo>
                    <a:pt x="284" y="64"/>
                  </a:lnTo>
                  <a:lnTo>
                    <a:pt x="322" y="50"/>
                  </a:lnTo>
                  <a:lnTo>
                    <a:pt x="362" y="40"/>
                  </a:lnTo>
                  <a:lnTo>
                    <a:pt x="403" y="34"/>
                  </a:lnTo>
                  <a:lnTo>
                    <a:pt x="445" y="32"/>
                  </a:lnTo>
                  <a:lnTo>
                    <a:pt x="488" y="34"/>
                  </a:lnTo>
                  <a:lnTo>
                    <a:pt x="528" y="40"/>
                  </a:lnTo>
                  <a:lnTo>
                    <a:pt x="569" y="50"/>
                  </a:lnTo>
                  <a:lnTo>
                    <a:pt x="607" y="64"/>
                  </a:lnTo>
                  <a:lnTo>
                    <a:pt x="642" y="82"/>
                  </a:lnTo>
                  <a:lnTo>
                    <a:pt x="677" y="102"/>
                  </a:lnTo>
                  <a:lnTo>
                    <a:pt x="708" y="127"/>
                  </a:lnTo>
                  <a:lnTo>
                    <a:pt x="738" y="153"/>
                  </a:lnTo>
                  <a:lnTo>
                    <a:pt x="765" y="183"/>
                  </a:lnTo>
                  <a:lnTo>
                    <a:pt x="789" y="215"/>
                  </a:lnTo>
                  <a:lnTo>
                    <a:pt x="809" y="249"/>
                  </a:lnTo>
                  <a:lnTo>
                    <a:pt x="827" y="286"/>
                  </a:lnTo>
                  <a:lnTo>
                    <a:pt x="841" y="324"/>
                  </a:lnTo>
                  <a:lnTo>
                    <a:pt x="851" y="363"/>
                  </a:lnTo>
                  <a:lnTo>
                    <a:pt x="857" y="404"/>
                  </a:lnTo>
                  <a:lnTo>
                    <a:pt x="859" y="447"/>
                  </a:lnTo>
                  <a:lnTo>
                    <a:pt x="857" y="490"/>
                  </a:lnTo>
                  <a:lnTo>
                    <a:pt x="851" y="530"/>
                  </a:lnTo>
                  <a:lnTo>
                    <a:pt x="841" y="570"/>
                  </a:lnTo>
                  <a:lnTo>
                    <a:pt x="827" y="609"/>
                  </a:lnTo>
                  <a:lnTo>
                    <a:pt x="809" y="644"/>
                  </a:lnTo>
                  <a:lnTo>
                    <a:pt x="789" y="679"/>
                  </a:lnTo>
                  <a:lnTo>
                    <a:pt x="765" y="710"/>
                  </a:lnTo>
                  <a:lnTo>
                    <a:pt x="738" y="740"/>
                  </a:lnTo>
                  <a:lnTo>
                    <a:pt x="708" y="766"/>
                  </a:lnTo>
                  <a:lnTo>
                    <a:pt x="677" y="791"/>
                  </a:lnTo>
                  <a:lnTo>
                    <a:pt x="642" y="811"/>
                  </a:lnTo>
                  <a:lnTo>
                    <a:pt x="607" y="829"/>
                  </a:lnTo>
                  <a:lnTo>
                    <a:pt x="569" y="843"/>
                  </a:lnTo>
                  <a:lnTo>
                    <a:pt x="528" y="853"/>
                  </a:lnTo>
                  <a:lnTo>
                    <a:pt x="488" y="859"/>
                  </a:lnTo>
                  <a:lnTo>
                    <a:pt x="445" y="861"/>
                  </a:lnTo>
                  <a:lnTo>
                    <a:pt x="427" y="861"/>
                  </a:lnTo>
                  <a:lnTo>
                    <a:pt x="410" y="860"/>
                  </a:lnTo>
                  <a:lnTo>
                    <a:pt x="392" y="858"/>
                  </a:lnTo>
                  <a:lnTo>
                    <a:pt x="375" y="855"/>
                  </a:lnTo>
                  <a:lnTo>
                    <a:pt x="358" y="852"/>
                  </a:lnTo>
                  <a:lnTo>
                    <a:pt x="341" y="848"/>
                  </a:lnTo>
                  <a:lnTo>
                    <a:pt x="324" y="844"/>
                  </a:lnTo>
                  <a:lnTo>
                    <a:pt x="308" y="838"/>
                  </a:lnTo>
                  <a:lnTo>
                    <a:pt x="309" y="840"/>
                  </a:lnTo>
                  <a:lnTo>
                    <a:pt x="311" y="843"/>
                  </a:lnTo>
                  <a:lnTo>
                    <a:pt x="311" y="845"/>
                  </a:lnTo>
                  <a:lnTo>
                    <a:pt x="312" y="848"/>
                  </a:lnTo>
                  <a:lnTo>
                    <a:pt x="312" y="848"/>
                  </a:lnTo>
                  <a:lnTo>
                    <a:pt x="313" y="855"/>
                  </a:lnTo>
                  <a:lnTo>
                    <a:pt x="313" y="861"/>
                  </a:lnTo>
                  <a:lnTo>
                    <a:pt x="313" y="868"/>
                  </a:lnTo>
                  <a:lnTo>
                    <a:pt x="314" y="874"/>
                  </a:lnTo>
                  <a:lnTo>
                    <a:pt x="330" y="878"/>
                  </a:lnTo>
                  <a:lnTo>
                    <a:pt x="345" y="882"/>
                  </a:lnTo>
                  <a:lnTo>
                    <a:pt x="361" y="885"/>
                  </a:lnTo>
                  <a:lnTo>
                    <a:pt x="379" y="889"/>
                  </a:lnTo>
                  <a:lnTo>
                    <a:pt x="395" y="891"/>
                  </a:lnTo>
                  <a:lnTo>
                    <a:pt x="411" y="892"/>
                  </a:lnTo>
                  <a:lnTo>
                    <a:pt x="428" y="893"/>
                  </a:lnTo>
                  <a:lnTo>
                    <a:pt x="445" y="893"/>
                  </a:lnTo>
                  <a:lnTo>
                    <a:pt x="445" y="893"/>
                  </a:lnTo>
                  <a:lnTo>
                    <a:pt x="447" y="893"/>
                  </a:lnTo>
                  <a:lnTo>
                    <a:pt x="447" y="893"/>
                  </a:lnTo>
                  <a:lnTo>
                    <a:pt x="447" y="893"/>
                  </a:lnTo>
                  <a:lnTo>
                    <a:pt x="448" y="892"/>
                  </a:lnTo>
                  <a:lnTo>
                    <a:pt x="448" y="891"/>
                  </a:lnTo>
                  <a:lnTo>
                    <a:pt x="448" y="889"/>
                  </a:lnTo>
                  <a:lnTo>
                    <a:pt x="449" y="888"/>
                  </a:lnTo>
                  <a:lnTo>
                    <a:pt x="465" y="881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77" y="892"/>
                  </a:lnTo>
                  <a:lnTo>
                    <a:pt x="481" y="892"/>
                  </a:lnTo>
                  <a:lnTo>
                    <a:pt x="486" y="891"/>
                  </a:lnTo>
                  <a:lnTo>
                    <a:pt x="490" y="891"/>
                  </a:lnTo>
                  <a:lnTo>
                    <a:pt x="495" y="891"/>
                  </a:lnTo>
                  <a:lnTo>
                    <a:pt x="496" y="885"/>
                  </a:lnTo>
                  <a:lnTo>
                    <a:pt x="498" y="881"/>
                  </a:lnTo>
                  <a:lnTo>
                    <a:pt x="501" y="876"/>
                  </a:lnTo>
                  <a:lnTo>
                    <a:pt x="504" y="874"/>
                  </a:lnTo>
                  <a:lnTo>
                    <a:pt x="518" y="881"/>
                  </a:lnTo>
                  <a:lnTo>
                    <a:pt x="518" y="882"/>
                  </a:lnTo>
                  <a:lnTo>
                    <a:pt x="519" y="884"/>
                  </a:lnTo>
                  <a:lnTo>
                    <a:pt x="519" y="885"/>
                  </a:lnTo>
                  <a:lnTo>
                    <a:pt x="519" y="888"/>
                  </a:lnTo>
                  <a:lnTo>
                    <a:pt x="526" y="886"/>
                  </a:lnTo>
                  <a:lnTo>
                    <a:pt x="533" y="885"/>
                  </a:lnTo>
                  <a:lnTo>
                    <a:pt x="540" y="884"/>
                  </a:lnTo>
                  <a:lnTo>
                    <a:pt x="547" y="882"/>
                  </a:lnTo>
                  <a:lnTo>
                    <a:pt x="554" y="881"/>
                  </a:lnTo>
                  <a:lnTo>
                    <a:pt x="561" y="878"/>
                  </a:lnTo>
                  <a:lnTo>
                    <a:pt x="566" y="877"/>
                  </a:lnTo>
                  <a:lnTo>
                    <a:pt x="573" y="875"/>
                  </a:lnTo>
                  <a:lnTo>
                    <a:pt x="574" y="873"/>
                  </a:lnTo>
                  <a:lnTo>
                    <a:pt x="576" y="869"/>
                  </a:lnTo>
                  <a:lnTo>
                    <a:pt x="577" y="867"/>
                  </a:lnTo>
                  <a:lnTo>
                    <a:pt x="578" y="864"/>
                  </a:lnTo>
                  <a:lnTo>
                    <a:pt x="585" y="862"/>
                  </a:lnTo>
                  <a:lnTo>
                    <a:pt x="594" y="860"/>
                  </a:lnTo>
                  <a:lnTo>
                    <a:pt x="597" y="867"/>
                  </a:lnTo>
                  <a:lnTo>
                    <a:pt x="601" y="866"/>
                  </a:lnTo>
                  <a:lnTo>
                    <a:pt x="606" y="864"/>
                  </a:lnTo>
                  <a:lnTo>
                    <a:pt x="609" y="862"/>
                  </a:lnTo>
                  <a:lnTo>
                    <a:pt x="612" y="861"/>
                  </a:lnTo>
                  <a:lnTo>
                    <a:pt x="615" y="856"/>
                  </a:lnTo>
                  <a:lnTo>
                    <a:pt x="616" y="853"/>
                  </a:lnTo>
                  <a:lnTo>
                    <a:pt x="618" y="849"/>
                  </a:lnTo>
                  <a:lnTo>
                    <a:pt x="619" y="846"/>
                  </a:lnTo>
                  <a:lnTo>
                    <a:pt x="633" y="852"/>
                  </a:lnTo>
                  <a:lnTo>
                    <a:pt x="661" y="838"/>
                  </a:lnTo>
                  <a:lnTo>
                    <a:pt x="688" y="822"/>
                  </a:lnTo>
                  <a:lnTo>
                    <a:pt x="714" y="803"/>
                  </a:lnTo>
                  <a:lnTo>
                    <a:pt x="738" y="784"/>
                  </a:lnTo>
                  <a:lnTo>
                    <a:pt x="761" y="763"/>
                  </a:lnTo>
                  <a:lnTo>
                    <a:pt x="783" y="740"/>
                  </a:lnTo>
                  <a:lnTo>
                    <a:pt x="803" y="716"/>
                  </a:lnTo>
                  <a:lnTo>
                    <a:pt x="820" y="690"/>
                  </a:lnTo>
                  <a:lnTo>
                    <a:pt x="836" y="664"/>
                  </a:lnTo>
                  <a:lnTo>
                    <a:pt x="851" y="636"/>
                  </a:lnTo>
                  <a:lnTo>
                    <a:pt x="864" y="606"/>
                  </a:lnTo>
                  <a:lnTo>
                    <a:pt x="874" y="576"/>
                  </a:lnTo>
                  <a:lnTo>
                    <a:pt x="882" y="545"/>
                  </a:lnTo>
                  <a:lnTo>
                    <a:pt x="888" y="513"/>
                  </a:lnTo>
                  <a:lnTo>
                    <a:pt x="891" y="481"/>
                  </a:lnTo>
                  <a:lnTo>
                    <a:pt x="892" y="447"/>
                  </a:lnTo>
                  <a:close/>
                </a:path>
              </a:pathLst>
            </a:custGeom>
            <a:solidFill>
              <a:srgbClr val="DD56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256"/>
            <p:cNvSpPr>
              <a:spLocks/>
            </p:cNvSpPr>
            <p:nvPr/>
          </p:nvSpPr>
          <p:spPr bwMode="auto">
            <a:xfrm>
              <a:off x="2663" y="1949"/>
              <a:ext cx="414" cy="415"/>
            </a:xfrm>
            <a:custGeom>
              <a:avLst/>
              <a:gdLst>
                <a:gd name="T0" fmla="*/ 825 w 827"/>
                <a:gd name="T1" fmla="*/ 372 h 829"/>
                <a:gd name="T2" fmla="*/ 809 w 827"/>
                <a:gd name="T3" fmla="*/ 292 h 829"/>
                <a:gd name="T4" fmla="*/ 777 w 827"/>
                <a:gd name="T5" fmla="*/ 217 h 829"/>
                <a:gd name="T6" fmla="*/ 733 w 827"/>
                <a:gd name="T7" fmla="*/ 151 h 829"/>
                <a:gd name="T8" fmla="*/ 676 w 827"/>
                <a:gd name="T9" fmla="*/ 95 h 829"/>
                <a:gd name="T10" fmla="*/ 610 w 827"/>
                <a:gd name="T11" fmla="*/ 50 h 829"/>
                <a:gd name="T12" fmla="*/ 537 w 827"/>
                <a:gd name="T13" fmla="*/ 18 h 829"/>
                <a:gd name="T14" fmla="*/ 456 w 827"/>
                <a:gd name="T15" fmla="*/ 2 h 829"/>
                <a:gd name="T16" fmla="*/ 371 w 827"/>
                <a:gd name="T17" fmla="*/ 2 h 829"/>
                <a:gd name="T18" fmla="*/ 290 w 827"/>
                <a:gd name="T19" fmla="*/ 18 h 829"/>
                <a:gd name="T20" fmla="*/ 216 w 827"/>
                <a:gd name="T21" fmla="*/ 50 h 829"/>
                <a:gd name="T22" fmla="*/ 151 w 827"/>
                <a:gd name="T23" fmla="*/ 95 h 829"/>
                <a:gd name="T24" fmla="*/ 94 w 827"/>
                <a:gd name="T25" fmla="*/ 151 h 829"/>
                <a:gd name="T26" fmla="*/ 49 w 827"/>
                <a:gd name="T27" fmla="*/ 217 h 829"/>
                <a:gd name="T28" fmla="*/ 18 w 827"/>
                <a:gd name="T29" fmla="*/ 292 h 829"/>
                <a:gd name="T30" fmla="*/ 2 w 827"/>
                <a:gd name="T31" fmla="*/ 372 h 829"/>
                <a:gd name="T32" fmla="*/ 1 w 827"/>
                <a:gd name="T33" fmla="*/ 449 h 829"/>
                <a:gd name="T34" fmla="*/ 11 w 827"/>
                <a:gd name="T35" fmla="*/ 513 h 829"/>
                <a:gd name="T36" fmla="*/ 31 w 827"/>
                <a:gd name="T37" fmla="*/ 574 h 829"/>
                <a:gd name="T38" fmla="*/ 60 w 827"/>
                <a:gd name="T39" fmla="*/ 631 h 829"/>
                <a:gd name="T40" fmla="*/ 97 w 827"/>
                <a:gd name="T41" fmla="*/ 681 h 829"/>
                <a:gd name="T42" fmla="*/ 140 w 827"/>
                <a:gd name="T43" fmla="*/ 726 h 829"/>
                <a:gd name="T44" fmla="*/ 190 w 827"/>
                <a:gd name="T45" fmla="*/ 764 h 829"/>
                <a:gd name="T46" fmla="*/ 245 w 827"/>
                <a:gd name="T47" fmla="*/ 794 h 829"/>
                <a:gd name="T48" fmla="*/ 275 w 827"/>
                <a:gd name="T49" fmla="*/ 805 h 829"/>
                <a:gd name="T50" fmla="*/ 276 w 827"/>
                <a:gd name="T51" fmla="*/ 805 h 829"/>
                <a:gd name="T52" fmla="*/ 276 w 827"/>
                <a:gd name="T53" fmla="*/ 805 h 829"/>
                <a:gd name="T54" fmla="*/ 276 w 827"/>
                <a:gd name="T55" fmla="*/ 806 h 829"/>
                <a:gd name="T56" fmla="*/ 292 w 827"/>
                <a:gd name="T57" fmla="*/ 812 h 829"/>
                <a:gd name="T58" fmla="*/ 326 w 827"/>
                <a:gd name="T59" fmla="*/ 820 h 829"/>
                <a:gd name="T60" fmla="*/ 360 w 827"/>
                <a:gd name="T61" fmla="*/ 826 h 829"/>
                <a:gd name="T62" fmla="*/ 395 w 827"/>
                <a:gd name="T63" fmla="*/ 829 h 829"/>
                <a:gd name="T64" fmla="*/ 456 w 827"/>
                <a:gd name="T65" fmla="*/ 827 h 829"/>
                <a:gd name="T66" fmla="*/ 537 w 827"/>
                <a:gd name="T67" fmla="*/ 811 h 829"/>
                <a:gd name="T68" fmla="*/ 610 w 827"/>
                <a:gd name="T69" fmla="*/ 779 h 829"/>
                <a:gd name="T70" fmla="*/ 676 w 827"/>
                <a:gd name="T71" fmla="*/ 734 h 829"/>
                <a:gd name="T72" fmla="*/ 733 w 827"/>
                <a:gd name="T73" fmla="*/ 678 h 829"/>
                <a:gd name="T74" fmla="*/ 777 w 827"/>
                <a:gd name="T75" fmla="*/ 612 h 829"/>
                <a:gd name="T76" fmla="*/ 809 w 827"/>
                <a:gd name="T77" fmla="*/ 538 h 829"/>
                <a:gd name="T78" fmla="*/ 825 w 827"/>
                <a:gd name="T79" fmla="*/ 458 h 8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27" h="829">
                  <a:moveTo>
                    <a:pt x="827" y="415"/>
                  </a:moveTo>
                  <a:lnTo>
                    <a:pt x="825" y="372"/>
                  </a:lnTo>
                  <a:lnTo>
                    <a:pt x="819" y="331"/>
                  </a:lnTo>
                  <a:lnTo>
                    <a:pt x="809" y="292"/>
                  </a:lnTo>
                  <a:lnTo>
                    <a:pt x="795" y="254"/>
                  </a:lnTo>
                  <a:lnTo>
                    <a:pt x="777" y="217"/>
                  </a:lnTo>
                  <a:lnTo>
                    <a:pt x="757" y="183"/>
                  </a:lnTo>
                  <a:lnTo>
                    <a:pt x="733" y="151"/>
                  </a:lnTo>
                  <a:lnTo>
                    <a:pt x="706" y="121"/>
                  </a:lnTo>
                  <a:lnTo>
                    <a:pt x="676" y="95"/>
                  </a:lnTo>
                  <a:lnTo>
                    <a:pt x="645" y="70"/>
                  </a:lnTo>
                  <a:lnTo>
                    <a:pt x="610" y="50"/>
                  </a:lnTo>
                  <a:lnTo>
                    <a:pt x="575" y="32"/>
                  </a:lnTo>
                  <a:lnTo>
                    <a:pt x="537" y="18"/>
                  </a:lnTo>
                  <a:lnTo>
                    <a:pt x="496" y="8"/>
                  </a:lnTo>
                  <a:lnTo>
                    <a:pt x="456" y="2"/>
                  </a:lnTo>
                  <a:lnTo>
                    <a:pt x="413" y="0"/>
                  </a:lnTo>
                  <a:lnTo>
                    <a:pt x="371" y="2"/>
                  </a:lnTo>
                  <a:lnTo>
                    <a:pt x="330" y="8"/>
                  </a:lnTo>
                  <a:lnTo>
                    <a:pt x="290" y="18"/>
                  </a:lnTo>
                  <a:lnTo>
                    <a:pt x="252" y="32"/>
                  </a:lnTo>
                  <a:lnTo>
                    <a:pt x="216" y="50"/>
                  </a:lnTo>
                  <a:lnTo>
                    <a:pt x="182" y="70"/>
                  </a:lnTo>
                  <a:lnTo>
                    <a:pt x="151" y="95"/>
                  </a:lnTo>
                  <a:lnTo>
                    <a:pt x="121" y="121"/>
                  </a:lnTo>
                  <a:lnTo>
                    <a:pt x="94" y="151"/>
                  </a:lnTo>
                  <a:lnTo>
                    <a:pt x="70" y="183"/>
                  </a:lnTo>
                  <a:lnTo>
                    <a:pt x="49" y="217"/>
                  </a:lnTo>
                  <a:lnTo>
                    <a:pt x="32" y="254"/>
                  </a:lnTo>
                  <a:lnTo>
                    <a:pt x="18" y="292"/>
                  </a:lnTo>
                  <a:lnTo>
                    <a:pt x="8" y="331"/>
                  </a:lnTo>
                  <a:lnTo>
                    <a:pt x="2" y="372"/>
                  </a:lnTo>
                  <a:lnTo>
                    <a:pt x="0" y="415"/>
                  </a:lnTo>
                  <a:lnTo>
                    <a:pt x="1" y="449"/>
                  </a:lnTo>
                  <a:lnTo>
                    <a:pt x="6" y="481"/>
                  </a:lnTo>
                  <a:lnTo>
                    <a:pt x="11" y="513"/>
                  </a:lnTo>
                  <a:lnTo>
                    <a:pt x="21" y="544"/>
                  </a:lnTo>
                  <a:lnTo>
                    <a:pt x="31" y="574"/>
                  </a:lnTo>
                  <a:lnTo>
                    <a:pt x="45" y="603"/>
                  </a:lnTo>
                  <a:lnTo>
                    <a:pt x="60" y="631"/>
                  </a:lnTo>
                  <a:lnTo>
                    <a:pt x="77" y="656"/>
                  </a:lnTo>
                  <a:lnTo>
                    <a:pt x="97" y="681"/>
                  </a:lnTo>
                  <a:lnTo>
                    <a:pt x="117" y="704"/>
                  </a:lnTo>
                  <a:lnTo>
                    <a:pt x="140" y="726"/>
                  </a:lnTo>
                  <a:lnTo>
                    <a:pt x="165" y="746"/>
                  </a:lnTo>
                  <a:lnTo>
                    <a:pt x="190" y="764"/>
                  </a:lnTo>
                  <a:lnTo>
                    <a:pt x="218" y="779"/>
                  </a:lnTo>
                  <a:lnTo>
                    <a:pt x="245" y="794"/>
                  </a:lnTo>
                  <a:lnTo>
                    <a:pt x="275" y="806"/>
                  </a:lnTo>
                  <a:lnTo>
                    <a:pt x="275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5"/>
                  </a:lnTo>
                  <a:lnTo>
                    <a:pt x="276" y="806"/>
                  </a:lnTo>
                  <a:lnTo>
                    <a:pt x="276" y="806"/>
                  </a:lnTo>
                  <a:lnTo>
                    <a:pt x="292" y="812"/>
                  </a:lnTo>
                  <a:lnTo>
                    <a:pt x="309" y="816"/>
                  </a:lnTo>
                  <a:lnTo>
                    <a:pt x="326" y="820"/>
                  </a:lnTo>
                  <a:lnTo>
                    <a:pt x="343" y="823"/>
                  </a:lnTo>
                  <a:lnTo>
                    <a:pt x="360" y="826"/>
                  </a:lnTo>
                  <a:lnTo>
                    <a:pt x="378" y="828"/>
                  </a:lnTo>
                  <a:lnTo>
                    <a:pt x="395" y="829"/>
                  </a:lnTo>
                  <a:lnTo>
                    <a:pt x="413" y="829"/>
                  </a:lnTo>
                  <a:lnTo>
                    <a:pt x="456" y="827"/>
                  </a:lnTo>
                  <a:lnTo>
                    <a:pt x="496" y="821"/>
                  </a:lnTo>
                  <a:lnTo>
                    <a:pt x="537" y="811"/>
                  </a:lnTo>
                  <a:lnTo>
                    <a:pt x="575" y="797"/>
                  </a:lnTo>
                  <a:lnTo>
                    <a:pt x="610" y="779"/>
                  </a:lnTo>
                  <a:lnTo>
                    <a:pt x="645" y="759"/>
                  </a:lnTo>
                  <a:lnTo>
                    <a:pt x="676" y="734"/>
                  </a:lnTo>
                  <a:lnTo>
                    <a:pt x="706" y="708"/>
                  </a:lnTo>
                  <a:lnTo>
                    <a:pt x="733" y="678"/>
                  </a:lnTo>
                  <a:lnTo>
                    <a:pt x="757" y="647"/>
                  </a:lnTo>
                  <a:lnTo>
                    <a:pt x="777" y="612"/>
                  </a:lnTo>
                  <a:lnTo>
                    <a:pt x="795" y="577"/>
                  </a:lnTo>
                  <a:lnTo>
                    <a:pt x="809" y="538"/>
                  </a:lnTo>
                  <a:lnTo>
                    <a:pt x="819" y="498"/>
                  </a:lnTo>
                  <a:lnTo>
                    <a:pt x="825" y="458"/>
                  </a:lnTo>
                  <a:lnTo>
                    <a:pt x="827" y="415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257"/>
            <p:cNvSpPr>
              <a:spLocks/>
            </p:cNvSpPr>
            <p:nvPr/>
          </p:nvSpPr>
          <p:spPr bwMode="auto">
            <a:xfrm>
              <a:off x="2680" y="1965"/>
              <a:ext cx="381" cy="382"/>
            </a:xfrm>
            <a:custGeom>
              <a:avLst/>
              <a:gdLst>
                <a:gd name="T0" fmla="*/ 2 w 763"/>
                <a:gd name="T1" fmla="*/ 344 h 765"/>
                <a:gd name="T2" fmla="*/ 17 w 763"/>
                <a:gd name="T3" fmla="*/ 269 h 765"/>
                <a:gd name="T4" fmla="*/ 46 w 763"/>
                <a:gd name="T5" fmla="*/ 201 h 765"/>
                <a:gd name="T6" fmla="*/ 88 w 763"/>
                <a:gd name="T7" fmla="*/ 140 h 765"/>
                <a:gd name="T8" fmla="*/ 138 w 763"/>
                <a:gd name="T9" fmla="*/ 88 h 765"/>
                <a:gd name="T10" fmla="*/ 199 w 763"/>
                <a:gd name="T11" fmla="*/ 46 h 765"/>
                <a:gd name="T12" fmla="*/ 267 w 763"/>
                <a:gd name="T13" fmla="*/ 18 h 765"/>
                <a:gd name="T14" fmla="*/ 342 w 763"/>
                <a:gd name="T15" fmla="*/ 3 h 765"/>
                <a:gd name="T16" fmla="*/ 421 w 763"/>
                <a:gd name="T17" fmla="*/ 3 h 765"/>
                <a:gd name="T18" fmla="*/ 495 w 763"/>
                <a:gd name="T19" fmla="*/ 18 h 765"/>
                <a:gd name="T20" fmla="*/ 563 w 763"/>
                <a:gd name="T21" fmla="*/ 46 h 765"/>
                <a:gd name="T22" fmla="*/ 624 w 763"/>
                <a:gd name="T23" fmla="*/ 88 h 765"/>
                <a:gd name="T24" fmla="*/ 675 w 763"/>
                <a:gd name="T25" fmla="*/ 140 h 765"/>
                <a:gd name="T26" fmla="*/ 717 w 763"/>
                <a:gd name="T27" fmla="*/ 201 h 765"/>
                <a:gd name="T28" fmla="*/ 745 w 763"/>
                <a:gd name="T29" fmla="*/ 269 h 765"/>
                <a:gd name="T30" fmla="*/ 760 w 763"/>
                <a:gd name="T31" fmla="*/ 344 h 765"/>
                <a:gd name="T32" fmla="*/ 760 w 763"/>
                <a:gd name="T33" fmla="*/ 422 h 765"/>
                <a:gd name="T34" fmla="*/ 745 w 763"/>
                <a:gd name="T35" fmla="*/ 497 h 765"/>
                <a:gd name="T36" fmla="*/ 717 w 763"/>
                <a:gd name="T37" fmla="*/ 565 h 765"/>
                <a:gd name="T38" fmla="*/ 675 w 763"/>
                <a:gd name="T39" fmla="*/ 626 h 765"/>
                <a:gd name="T40" fmla="*/ 624 w 763"/>
                <a:gd name="T41" fmla="*/ 677 h 765"/>
                <a:gd name="T42" fmla="*/ 563 w 763"/>
                <a:gd name="T43" fmla="*/ 719 h 765"/>
                <a:gd name="T44" fmla="*/ 495 w 763"/>
                <a:gd name="T45" fmla="*/ 747 h 765"/>
                <a:gd name="T46" fmla="*/ 421 w 763"/>
                <a:gd name="T47" fmla="*/ 762 h 765"/>
                <a:gd name="T48" fmla="*/ 342 w 763"/>
                <a:gd name="T49" fmla="*/ 762 h 765"/>
                <a:gd name="T50" fmla="*/ 267 w 763"/>
                <a:gd name="T51" fmla="*/ 747 h 765"/>
                <a:gd name="T52" fmla="*/ 199 w 763"/>
                <a:gd name="T53" fmla="*/ 719 h 765"/>
                <a:gd name="T54" fmla="*/ 138 w 763"/>
                <a:gd name="T55" fmla="*/ 677 h 765"/>
                <a:gd name="T56" fmla="*/ 88 w 763"/>
                <a:gd name="T57" fmla="*/ 626 h 765"/>
                <a:gd name="T58" fmla="*/ 46 w 763"/>
                <a:gd name="T59" fmla="*/ 565 h 765"/>
                <a:gd name="T60" fmla="*/ 17 w 763"/>
                <a:gd name="T61" fmla="*/ 497 h 765"/>
                <a:gd name="T62" fmla="*/ 2 w 763"/>
                <a:gd name="T63" fmla="*/ 422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63" h="765">
                  <a:moveTo>
                    <a:pt x="0" y="383"/>
                  </a:moveTo>
                  <a:lnTo>
                    <a:pt x="2" y="344"/>
                  </a:lnTo>
                  <a:lnTo>
                    <a:pt x="8" y="306"/>
                  </a:lnTo>
                  <a:lnTo>
                    <a:pt x="17" y="269"/>
                  </a:lnTo>
                  <a:lnTo>
                    <a:pt x="30" y="234"/>
                  </a:lnTo>
                  <a:lnTo>
                    <a:pt x="46" y="201"/>
                  </a:lnTo>
                  <a:lnTo>
                    <a:pt x="65" y="170"/>
                  </a:lnTo>
                  <a:lnTo>
                    <a:pt x="88" y="140"/>
                  </a:lnTo>
                  <a:lnTo>
                    <a:pt x="112" y="112"/>
                  </a:lnTo>
                  <a:lnTo>
                    <a:pt x="138" y="88"/>
                  </a:lnTo>
                  <a:lnTo>
                    <a:pt x="168" y="66"/>
                  </a:lnTo>
                  <a:lnTo>
                    <a:pt x="199" y="46"/>
                  </a:lnTo>
                  <a:lnTo>
                    <a:pt x="233" y="30"/>
                  </a:lnTo>
                  <a:lnTo>
                    <a:pt x="267" y="18"/>
                  </a:lnTo>
                  <a:lnTo>
                    <a:pt x="304" y="8"/>
                  </a:lnTo>
                  <a:lnTo>
                    <a:pt x="342" y="3"/>
                  </a:lnTo>
                  <a:lnTo>
                    <a:pt x="381" y="0"/>
                  </a:lnTo>
                  <a:lnTo>
                    <a:pt x="421" y="3"/>
                  </a:lnTo>
                  <a:lnTo>
                    <a:pt x="459" y="8"/>
                  </a:lnTo>
                  <a:lnTo>
                    <a:pt x="495" y="18"/>
                  </a:lnTo>
                  <a:lnTo>
                    <a:pt x="530" y="30"/>
                  </a:lnTo>
                  <a:lnTo>
                    <a:pt x="563" y="46"/>
                  </a:lnTo>
                  <a:lnTo>
                    <a:pt x="595" y="66"/>
                  </a:lnTo>
                  <a:lnTo>
                    <a:pt x="624" y="88"/>
                  </a:lnTo>
                  <a:lnTo>
                    <a:pt x="651" y="112"/>
                  </a:lnTo>
                  <a:lnTo>
                    <a:pt x="675" y="140"/>
                  </a:lnTo>
                  <a:lnTo>
                    <a:pt x="698" y="170"/>
                  </a:lnTo>
                  <a:lnTo>
                    <a:pt x="717" y="201"/>
                  </a:lnTo>
                  <a:lnTo>
                    <a:pt x="733" y="234"/>
                  </a:lnTo>
                  <a:lnTo>
                    <a:pt x="745" y="269"/>
                  </a:lnTo>
                  <a:lnTo>
                    <a:pt x="755" y="306"/>
                  </a:lnTo>
                  <a:lnTo>
                    <a:pt x="760" y="344"/>
                  </a:lnTo>
                  <a:lnTo>
                    <a:pt x="763" y="383"/>
                  </a:lnTo>
                  <a:lnTo>
                    <a:pt x="760" y="422"/>
                  </a:lnTo>
                  <a:lnTo>
                    <a:pt x="755" y="460"/>
                  </a:lnTo>
                  <a:lnTo>
                    <a:pt x="745" y="497"/>
                  </a:lnTo>
                  <a:lnTo>
                    <a:pt x="733" y="532"/>
                  </a:lnTo>
                  <a:lnTo>
                    <a:pt x="717" y="565"/>
                  </a:lnTo>
                  <a:lnTo>
                    <a:pt x="698" y="596"/>
                  </a:lnTo>
                  <a:lnTo>
                    <a:pt x="675" y="626"/>
                  </a:lnTo>
                  <a:lnTo>
                    <a:pt x="651" y="653"/>
                  </a:lnTo>
                  <a:lnTo>
                    <a:pt x="624" y="677"/>
                  </a:lnTo>
                  <a:lnTo>
                    <a:pt x="595" y="700"/>
                  </a:lnTo>
                  <a:lnTo>
                    <a:pt x="563" y="719"/>
                  </a:lnTo>
                  <a:lnTo>
                    <a:pt x="530" y="735"/>
                  </a:lnTo>
                  <a:lnTo>
                    <a:pt x="495" y="747"/>
                  </a:lnTo>
                  <a:lnTo>
                    <a:pt x="459" y="757"/>
                  </a:lnTo>
                  <a:lnTo>
                    <a:pt x="421" y="762"/>
                  </a:lnTo>
                  <a:lnTo>
                    <a:pt x="381" y="765"/>
                  </a:lnTo>
                  <a:lnTo>
                    <a:pt x="342" y="762"/>
                  </a:lnTo>
                  <a:lnTo>
                    <a:pt x="304" y="757"/>
                  </a:lnTo>
                  <a:lnTo>
                    <a:pt x="267" y="747"/>
                  </a:lnTo>
                  <a:lnTo>
                    <a:pt x="233" y="735"/>
                  </a:lnTo>
                  <a:lnTo>
                    <a:pt x="199" y="719"/>
                  </a:lnTo>
                  <a:lnTo>
                    <a:pt x="168" y="700"/>
                  </a:lnTo>
                  <a:lnTo>
                    <a:pt x="138" y="677"/>
                  </a:lnTo>
                  <a:lnTo>
                    <a:pt x="112" y="653"/>
                  </a:lnTo>
                  <a:lnTo>
                    <a:pt x="88" y="626"/>
                  </a:lnTo>
                  <a:lnTo>
                    <a:pt x="65" y="596"/>
                  </a:lnTo>
                  <a:lnTo>
                    <a:pt x="46" y="565"/>
                  </a:lnTo>
                  <a:lnTo>
                    <a:pt x="30" y="532"/>
                  </a:lnTo>
                  <a:lnTo>
                    <a:pt x="17" y="497"/>
                  </a:lnTo>
                  <a:lnTo>
                    <a:pt x="8" y="460"/>
                  </a:lnTo>
                  <a:lnTo>
                    <a:pt x="2" y="422"/>
                  </a:lnTo>
                  <a:lnTo>
                    <a:pt x="0" y="383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258"/>
            <p:cNvSpPr>
              <a:spLocks/>
            </p:cNvSpPr>
            <p:nvPr/>
          </p:nvSpPr>
          <p:spPr bwMode="auto">
            <a:xfrm>
              <a:off x="2680" y="1965"/>
              <a:ext cx="381" cy="382"/>
            </a:xfrm>
            <a:custGeom>
              <a:avLst/>
              <a:gdLst>
                <a:gd name="T0" fmla="*/ 760 w 763"/>
                <a:gd name="T1" fmla="*/ 344 h 765"/>
                <a:gd name="T2" fmla="*/ 745 w 763"/>
                <a:gd name="T3" fmla="*/ 269 h 765"/>
                <a:gd name="T4" fmla="*/ 717 w 763"/>
                <a:gd name="T5" fmla="*/ 201 h 765"/>
                <a:gd name="T6" fmla="*/ 675 w 763"/>
                <a:gd name="T7" fmla="*/ 140 h 765"/>
                <a:gd name="T8" fmla="*/ 624 w 763"/>
                <a:gd name="T9" fmla="*/ 88 h 765"/>
                <a:gd name="T10" fmla="*/ 563 w 763"/>
                <a:gd name="T11" fmla="*/ 46 h 765"/>
                <a:gd name="T12" fmla="*/ 495 w 763"/>
                <a:gd name="T13" fmla="*/ 18 h 765"/>
                <a:gd name="T14" fmla="*/ 421 w 763"/>
                <a:gd name="T15" fmla="*/ 3 h 765"/>
                <a:gd name="T16" fmla="*/ 342 w 763"/>
                <a:gd name="T17" fmla="*/ 3 h 765"/>
                <a:gd name="T18" fmla="*/ 267 w 763"/>
                <a:gd name="T19" fmla="*/ 18 h 765"/>
                <a:gd name="T20" fmla="*/ 199 w 763"/>
                <a:gd name="T21" fmla="*/ 46 h 765"/>
                <a:gd name="T22" fmla="*/ 138 w 763"/>
                <a:gd name="T23" fmla="*/ 88 h 765"/>
                <a:gd name="T24" fmla="*/ 88 w 763"/>
                <a:gd name="T25" fmla="*/ 140 h 765"/>
                <a:gd name="T26" fmla="*/ 46 w 763"/>
                <a:gd name="T27" fmla="*/ 201 h 765"/>
                <a:gd name="T28" fmla="*/ 17 w 763"/>
                <a:gd name="T29" fmla="*/ 269 h 765"/>
                <a:gd name="T30" fmla="*/ 2 w 763"/>
                <a:gd name="T31" fmla="*/ 344 h 765"/>
                <a:gd name="T32" fmla="*/ 2 w 763"/>
                <a:gd name="T33" fmla="*/ 422 h 765"/>
                <a:gd name="T34" fmla="*/ 17 w 763"/>
                <a:gd name="T35" fmla="*/ 497 h 765"/>
                <a:gd name="T36" fmla="*/ 46 w 763"/>
                <a:gd name="T37" fmla="*/ 565 h 765"/>
                <a:gd name="T38" fmla="*/ 88 w 763"/>
                <a:gd name="T39" fmla="*/ 626 h 765"/>
                <a:gd name="T40" fmla="*/ 138 w 763"/>
                <a:gd name="T41" fmla="*/ 677 h 765"/>
                <a:gd name="T42" fmla="*/ 199 w 763"/>
                <a:gd name="T43" fmla="*/ 719 h 765"/>
                <a:gd name="T44" fmla="*/ 267 w 763"/>
                <a:gd name="T45" fmla="*/ 747 h 765"/>
                <a:gd name="T46" fmla="*/ 342 w 763"/>
                <a:gd name="T47" fmla="*/ 762 h 765"/>
                <a:gd name="T48" fmla="*/ 421 w 763"/>
                <a:gd name="T49" fmla="*/ 762 h 765"/>
                <a:gd name="T50" fmla="*/ 495 w 763"/>
                <a:gd name="T51" fmla="*/ 747 h 765"/>
                <a:gd name="T52" fmla="*/ 563 w 763"/>
                <a:gd name="T53" fmla="*/ 719 h 765"/>
                <a:gd name="T54" fmla="*/ 624 w 763"/>
                <a:gd name="T55" fmla="*/ 677 h 765"/>
                <a:gd name="T56" fmla="*/ 675 w 763"/>
                <a:gd name="T57" fmla="*/ 626 h 765"/>
                <a:gd name="T58" fmla="*/ 717 w 763"/>
                <a:gd name="T59" fmla="*/ 565 h 765"/>
                <a:gd name="T60" fmla="*/ 745 w 763"/>
                <a:gd name="T61" fmla="*/ 497 h 765"/>
                <a:gd name="T62" fmla="*/ 760 w 763"/>
                <a:gd name="T63" fmla="*/ 422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63" h="765">
                  <a:moveTo>
                    <a:pt x="763" y="383"/>
                  </a:moveTo>
                  <a:lnTo>
                    <a:pt x="760" y="344"/>
                  </a:lnTo>
                  <a:lnTo>
                    <a:pt x="755" y="306"/>
                  </a:lnTo>
                  <a:lnTo>
                    <a:pt x="745" y="269"/>
                  </a:lnTo>
                  <a:lnTo>
                    <a:pt x="733" y="234"/>
                  </a:lnTo>
                  <a:lnTo>
                    <a:pt x="717" y="201"/>
                  </a:lnTo>
                  <a:lnTo>
                    <a:pt x="698" y="170"/>
                  </a:lnTo>
                  <a:lnTo>
                    <a:pt x="675" y="140"/>
                  </a:lnTo>
                  <a:lnTo>
                    <a:pt x="651" y="112"/>
                  </a:lnTo>
                  <a:lnTo>
                    <a:pt x="624" y="88"/>
                  </a:lnTo>
                  <a:lnTo>
                    <a:pt x="595" y="66"/>
                  </a:lnTo>
                  <a:lnTo>
                    <a:pt x="563" y="46"/>
                  </a:lnTo>
                  <a:lnTo>
                    <a:pt x="530" y="30"/>
                  </a:lnTo>
                  <a:lnTo>
                    <a:pt x="495" y="18"/>
                  </a:lnTo>
                  <a:lnTo>
                    <a:pt x="459" y="8"/>
                  </a:lnTo>
                  <a:lnTo>
                    <a:pt x="421" y="3"/>
                  </a:lnTo>
                  <a:lnTo>
                    <a:pt x="381" y="0"/>
                  </a:lnTo>
                  <a:lnTo>
                    <a:pt x="342" y="3"/>
                  </a:lnTo>
                  <a:lnTo>
                    <a:pt x="304" y="8"/>
                  </a:lnTo>
                  <a:lnTo>
                    <a:pt x="267" y="18"/>
                  </a:lnTo>
                  <a:lnTo>
                    <a:pt x="233" y="30"/>
                  </a:lnTo>
                  <a:lnTo>
                    <a:pt x="199" y="46"/>
                  </a:lnTo>
                  <a:lnTo>
                    <a:pt x="168" y="66"/>
                  </a:lnTo>
                  <a:lnTo>
                    <a:pt x="138" y="88"/>
                  </a:lnTo>
                  <a:lnTo>
                    <a:pt x="112" y="112"/>
                  </a:lnTo>
                  <a:lnTo>
                    <a:pt x="88" y="140"/>
                  </a:lnTo>
                  <a:lnTo>
                    <a:pt x="65" y="170"/>
                  </a:lnTo>
                  <a:lnTo>
                    <a:pt x="46" y="201"/>
                  </a:lnTo>
                  <a:lnTo>
                    <a:pt x="30" y="234"/>
                  </a:lnTo>
                  <a:lnTo>
                    <a:pt x="17" y="269"/>
                  </a:lnTo>
                  <a:lnTo>
                    <a:pt x="8" y="306"/>
                  </a:lnTo>
                  <a:lnTo>
                    <a:pt x="2" y="344"/>
                  </a:lnTo>
                  <a:lnTo>
                    <a:pt x="0" y="383"/>
                  </a:lnTo>
                  <a:lnTo>
                    <a:pt x="2" y="422"/>
                  </a:lnTo>
                  <a:lnTo>
                    <a:pt x="8" y="460"/>
                  </a:lnTo>
                  <a:lnTo>
                    <a:pt x="17" y="497"/>
                  </a:lnTo>
                  <a:lnTo>
                    <a:pt x="30" y="532"/>
                  </a:lnTo>
                  <a:lnTo>
                    <a:pt x="46" y="565"/>
                  </a:lnTo>
                  <a:lnTo>
                    <a:pt x="65" y="596"/>
                  </a:lnTo>
                  <a:lnTo>
                    <a:pt x="88" y="626"/>
                  </a:lnTo>
                  <a:lnTo>
                    <a:pt x="112" y="653"/>
                  </a:lnTo>
                  <a:lnTo>
                    <a:pt x="138" y="677"/>
                  </a:lnTo>
                  <a:lnTo>
                    <a:pt x="168" y="700"/>
                  </a:lnTo>
                  <a:lnTo>
                    <a:pt x="199" y="719"/>
                  </a:lnTo>
                  <a:lnTo>
                    <a:pt x="233" y="735"/>
                  </a:lnTo>
                  <a:lnTo>
                    <a:pt x="267" y="747"/>
                  </a:lnTo>
                  <a:lnTo>
                    <a:pt x="304" y="757"/>
                  </a:lnTo>
                  <a:lnTo>
                    <a:pt x="342" y="762"/>
                  </a:lnTo>
                  <a:lnTo>
                    <a:pt x="381" y="765"/>
                  </a:lnTo>
                  <a:lnTo>
                    <a:pt x="421" y="762"/>
                  </a:lnTo>
                  <a:lnTo>
                    <a:pt x="459" y="757"/>
                  </a:lnTo>
                  <a:lnTo>
                    <a:pt x="495" y="747"/>
                  </a:lnTo>
                  <a:lnTo>
                    <a:pt x="530" y="735"/>
                  </a:lnTo>
                  <a:lnTo>
                    <a:pt x="563" y="719"/>
                  </a:lnTo>
                  <a:lnTo>
                    <a:pt x="595" y="700"/>
                  </a:lnTo>
                  <a:lnTo>
                    <a:pt x="624" y="677"/>
                  </a:lnTo>
                  <a:lnTo>
                    <a:pt x="651" y="653"/>
                  </a:lnTo>
                  <a:lnTo>
                    <a:pt x="675" y="626"/>
                  </a:lnTo>
                  <a:lnTo>
                    <a:pt x="698" y="596"/>
                  </a:lnTo>
                  <a:lnTo>
                    <a:pt x="717" y="565"/>
                  </a:lnTo>
                  <a:lnTo>
                    <a:pt x="733" y="532"/>
                  </a:lnTo>
                  <a:lnTo>
                    <a:pt x="745" y="497"/>
                  </a:lnTo>
                  <a:lnTo>
                    <a:pt x="755" y="460"/>
                  </a:lnTo>
                  <a:lnTo>
                    <a:pt x="760" y="422"/>
                  </a:lnTo>
                  <a:lnTo>
                    <a:pt x="763" y="383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259"/>
            <p:cNvSpPr>
              <a:spLocks/>
            </p:cNvSpPr>
            <p:nvPr/>
          </p:nvSpPr>
          <p:spPr bwMode="auto">
            <a:xfrm>
              <a:off x="2696" y="1981"/>
              <a:ext cx="349" cy="350"/>
            </a:xfrm>
            <a:custGeom>
              <a:avLst/>
              <a:gdLst>
                <a:gd name="T0" fmla="*/ 314 w 698"/>
                <a:gd name="T1" fmla="*/ 697 h 699"/>
                <a:gd name="T2" fmla="*/ 246 w 698"/>
                <a:gd name="T3" fmla="*/ 683 h 699"/>
                <a:gd name="T4" fmla="*/ 182 w 698"/>
                <a:gd name="T5" fmla="*/ 657 h 699"/>
                <a:gd name="T6" fmla="*/ 127 w 698"/>
                <a:gd name="T7" fmla="*/ 620 h 699"/>
                <a:gd name="T8" fmla="*/ 80 w 698"/>
                <a:gd name="T9" fmla="*/ 573 h 699"/>
                <a:gd name="T10" fmla="*/ 42 w 698"/>
                <a:gd name="T11" fmla="*/ 516 h 699"/>
                <a:gd name="T12" fmla="*/ 16 w 698"/>
                <a:gd name="T13" fmla="*/ 454 h 699"/>
                <a:gd name="T14" fmla="*/ 3 w 698"/>
                <a:gd name="T15" fmla="*/ 386 h 699"/>
                <a:gd name="T16" fmla="*/ 3 w 698"/>
                <a:gd name="T17" fmla="*/ 314 h 699"/>
                <a:gd name="T18" fmla="*/ 16 w 698"/>
                <a:gd name="T19" fmla="*/ 246 h 699"/>
                <a:gd name="T20" fmla="*/ 42 w 698"/>
                <a:gd name="T21" fmla="*/ 183 h 699"/>
                <a:gd name="T22" fmla="*/ 80 w 698"/>
                <a:gd name="T23" fmla="*/ 128 h 699"/>
                <a:gd name="T24" fmla="*/ 127 w 698"/>
                <a:gd name="T25" fmla="*/ 79 h 699"/>
                <a:gd name="T26" fmla="*/ 182 w 698"/>
                <a:gd name="T27" fmla="*/ 42 h 699"/>
                <a:gd name="T28" fmla="*/ 246 w 698"/>
                <a:gd name="T29" fmla="*/ 16 h 699"/>
                <a:gd name="T30" fmla="*/ 314 w 698"/>
                <a:gd name="T31" fmla="*/ 2 h 699"/>
                <a:gd name="T32" fmla="*/ 385 w 698"/>
                <a:gd name="T33" fmla="*/ 2 h 699"/>
                <a:gd name="T34" fmla="*/ 453 w 698"/>
                <a:gd name="T35" fmla="*/ 16 h 699"/>
                <a:gd name="T36" fmla="*/ 515 w 698"/>
                <a:gd name="T37" fmla="*/ 42 h 699"/>
                <a:gd name="T38" fmla="*/ 572 w 698"/>
                <a:gd name="T39" fmla="*/ 79 h 699"/>
                <a:gd name="T40" fmla="*/ 619 w 698"/>
                <a:gd name="T41" fmla="*/ 128 h 699"/>
                <a:gd name="T42" fmla="*/ 656 w 698"/>
                <a:gd name="T43" fmla="*/ 183 h 699"/>
                <a:gd name="T44" fmla="*/ 682 w 698"/>
                <a:gd name="T45" fmla="*/ 246 h 699"/>
                <a:gd name="T46" fmla="*/ 696 w 698"/>
                <a:gd name="T47" fmla="*/ 314 h 699"/>
                <a:gd name="T48" fmla="*/ 696 w 698"/>
                <a:gd name="T49" fmla="*/ 386 h 699"/>
                <a:gd name="T50" fmla="*/ 682 w 698"/>
                <a:gd name="T51" fmla="*/ 454 h 699"/>
                <a:gd name="T52" fmla="*/ 656 w 698"/>
                <a:gd name="T53" fmla="*/ 516 h 699"/>
                <a:gd name="T54" fmla="*/ 619 w 698"/>
                <a:gd name="T55" fmla="*/ 573 h 699"/>
                <a:gd name="T56" fmla="*/ 572 w 698"/>
                <a:gd name="T57" fmla="*/ 620 h 699"/>
                <a:gd name="T58" fmla="*/ 515 w 698"/>
                <a:gd name="T59" fmla="*/ 657 h 699"/>
                <a:gd name="T60" fmla="*/ 453 w 698"/>
                <a:gd name="T61" fmla="*/ 683 h 699"/>
                <a:gd name="T62" fmla="*/ 385 w 698"/>
                <a:gd name="T63" fmla="*/ 697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8" h="699">
                  <a:moveTo>
                    <a:pt x="349" y="699"/>
                  </a:moveTo>
                  <a:lnTo>
                    <a:pt x="314" y="697"/>
                  </a:lnTo>
                  <a:lnTo>
                    <a:pt x="279" y="693"/>
                  </a:lnTo>
                  <a:lnTo>
                    <a:pt x="246" y="683"/>
                  </a:lnTo>
                  <a:lnTo>
                    <a:pt x="213" y="672"/>
                  </a:lnTo>
                  <a:lnTo>
                    <a:pt x="182" y="657"/>
                  </a:lnTo>
                  <a:lnTo>
                    <a:pt x="154" y="639"/>
                  </a:lnTo>
                  <a:lnTo>
                    <a:pt x="127" y="620"/>
                  </a:lnTo>
                  <a:lnTo>
                    <a:pt x="103" y="597"/>
                  </a:lnTo>
                  <a:lnTo>
                    <a:pt x="80" y="573"/>
                  </a:lnTo>
                  <a:lnTo>
                    <a:pt x="60" y="545"/>
                  </a:lnTo>
                  <a:lnTo>
                    <a:pt x="42" y="516"/>
                  </a:lnTo>
                  <a:lnTo>
                    <a:pt x="28" y="486"/>
                  </a:lnTo>
                  <a:lnTo>
                    <a:pt x="16" y="454"/>
                  </a:lnTo>
                  <a:lnTo>
                    <a:pt x="7" y="420"/>
                  </a:lnTo>
                  <a:lnTo>
                    <a:pt x="3" y="386"/>
                  </a:lnTo>
                  <a:lnTo>
                    <a:pt x="0" y="350"/>
                  </a:lnTo>
                  <a:lnTo>
                    <a:pt x="3" y="314"/>
                  </a:lnTo>
                  <a:lnTo>
                    <a:pt x="7" y="280"/>
                  </a:lnTo>
                  <a:lnTo>
                    <a:pt x="16" y="246"/>
                  </a:lnTo>
                  <a:lnTo>
                    <a:pt x="28" y="214"/>
                  </a:lnTo>
                  <a:lnTo>
                    <a:pt x="42" y="183"/>
                  </a:lnTo>
                  <a:lnTo>
                    <a:pt x="60" y="154"/>
                  </a:lnTo>
                  <a:lnTo>
                    <a:pt x="80" y="128"/>
                  </a:lnTo>
                  <a:lnTo>
                    <a:pt x="103" y="102"/>
                  </a:lnTo>
                  <a:lnTo>
                    <a:pt x="127" y="79"/>
                  </a:lnTo>
                  <a:lnTo>
                    <a:pt x="154" y="60"/>
                  </a:lnTo>
                  <a:lnTo>
                    <a:pt x="182" y="42"/>
                  </a:lnTo>
                  <a:lnTo>
                    <a:pt x="213" y="27"/>
                  </a:lnTo>
                  <a:lnTo>
                    <a:pt x="246" y="16"/>
                  </a:lnTo>
                  <a:lnTo>
                    <a:pt x="279" y="6"/>
                  </a:lnTo>
                  <a:lnTo>
                    <a:pt x="314" y="2"/>
                  </a:lnTo>
                  <a:lnTo>
                    <a:pt x="349" y="0"/>
                  </a:lnTo>
                  <a:lnTo>
                    <a:pt x="385" y="2"/>
                  </a:lnTo>
                  <a:lnTo>
                    <a:pt x="420" y="6"/>
                  </a:lnTo>
                  <a:lnTo>
                    <a:pt x="453" y="16"/>
                  </a:lnTo>
                  <a:lnTo>
                    <a:pt x="485" y="27"/>
                  </a:lnTo>
                  <a:lnTo>
                    <a:pt x="515" y="42"/>
                  </a:lnTo>
                  <a:lnTo>
                    <a:pt x="544" y="60"/>
                  </a:lnTo>
                  <a:lnTo>
                    <a:pt x="572" y="79"/>
                  </a:lnTo>
                  <a:lnTo>
                    <a:pt x="596" y="102"/>
                  </a:lnTo>
                  <a:lnTo>
                    <a:pt x="619" y="128"/>
                  </a:lnTo>
                  <a:lnTo>
                    <a:pt x="639" y="154"/>
                  </a:lnTo>
                  <a:lnTo>
                    <a:pt x="656" y="183"/>
                  </a:lnTo>
                  <a:lnTo>
                    <a:pt x="671" y="214"/>
                  </a:lnTo>
                  <a:lnTo>
                    <a:pt x="682" y="246"/>
                  </a:lnTo>
                  <a:lnTo>
                    <a:pt x="692" y="280"/>
                  </a:lnTo>
                  <a:lnTo>
                    <a:pt x="696" y="314"/>
                  </a:lnTo>
                  <a:lnTo>
                    <a:pt x="698" y="350"/>
                  </a:lnTo>
                  <a:lnTo>
                    <a:pt x="696" y="386"/>
                  </a:lnTo>
                  <a:lnTo>
                    <a:pt x="692" y="420"/>
                  </a:lnTo>
                  <a:lnTo>
                    <a:pt x="682" y="454"/>
                  </a:lnTo>
                  <a:lnTo>
                    <a:pt x="671" y="486"/>
                  </a:lnTo>
                  <a:lnTo>
                    <a:pt x="656" y="516"/>
                  </a:lnTo>
                  <a:lnTo>
                    <a:pt x="639" y="545"/>
                  </a:lnTo>
                  <a:lnTo>
                    <a:pt x="619" y="573"/>
                  </a:lnTo>
                  <a:lnTo>
                    <a:pt x="596" y="597"/>
                  </a:lnTo>
                  <a:lnTo>
                    <a:pt x="572" y="620"/>
                  </a:lnTo>
                  <a:lnTo>
                    <a:pt x="544" y="639"/>
                  </a:lnTo>
                  <a:lnTo>
                    <a:pt x="515" y="657"/>
                  </a:lnTo>
                  <a:lnTo>
                    <a:pt x="485" y="672"/>
                  </a:lnTo>
                  <a:lnTo>
                    <a:pt x="453" y="683"/>
                  </a:lnTo>
                  <a:lnTo>
                    <a:pt x="420" y="693"/>
                  </a:lnTo>
                  <a:lnTo>
                    <a:pt x="385" y="697"/>
                  </a:lnTo>
                  <a:lnTo>
                    <a:pt x="349" y="699"/>
                  </a:lnTo>
                  <a:close/>
                </a:path>
              </a:pathLst>
            </a:custGeom>
            <a:solidFill>
              <a:srgbClr val="E26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260"/>
            <p:cNvSpPr>
              <a:spLocks/>
            </p:cNvSpPr>
            <p:nvPr/>
          </p:nvSpPr>
          <p:spPr bwMode="auto">
            <a:xfrm>
              <a:off x="2696" y="1981"/>
              <a:ext cx="349" cy="350"/>
            </a:xfrm>
            <a:custGeom>
              <a:avLst/>
              <a:gdLst>
                <a:gd name="T0" fmla="*/ 314 w 698"/>
                <a:gd name="T1" fmla="*/ 2 h 699"/>
                <a:gd name="T2" fmla="*/ 246 w 698"/>
                <a:gd name="T3" fmla="*/ 16 h 699"/>
                <a:gd name="T4" fmla="*/ 182 w 698"/>
                <a:gd name="T5" fmla="*/ 42 h 699"/>
                <a:gd name="T6" fmla="*/ 127 w 698"/>
                <a:gd name="T7" fmla="*/ 79 h 699"/>
                <a:gd name="T8" fmla="*/ 80 w 698"/>
                <a:gd name="T9" fmla="*/ 128 h 699"/>
                <a:gd name="T10" fmla="*/ 42 w 698"/>
                <a:gd name="T11" fmla="*/ 183 h 699"/>
                <a:gd name="T12" fmla="*/ 16 w 698"/>
                <a:gd name="T13" fmla="*/ 246 h 699"/>
                <a:gd name="T14" fmla="*/ 3 w 698"/>
                <a:gd name="T15" fmla="*/ 314 h 699"/>
                <a:gd name="T16" fmla="*/ 3 w 698"/>
                <a:gd name="T17" fmla="*/ 386 h 699"/>
                <a:gd name="T18" fmla="*/ 16 w 698"/>
                <a:gd name="T19" fmla="*/ 454 h 699"/>
                <a:gd name="T20" fmla="*/ 42 w 698"/>
                <a:gd name="T21" fmla="*/ 516 h 699"/>
                <a:gd name="T22" fmla="*/ 80 w 698"/>
                <a:gd name="T23" fmla="*/ 573 h 699"/>
                <a:gd name="T24" fmla="*/ 127 w 698"/>
                <a:gd name="T25" fmla="*/ 620 h 699"/>
                <a:gd name="T26" fmla="*/ 182 w 698"/>
                <a:gd name="T27" fmla="*/ 657 h 699"/>
                <a:gd name="T28" fmla="*/ 246 w 698"/>
                <a:gd name="T29" fmla="*/ 683 h 699"/>
                <a:gd name="T30" fmla="*/ 314 w 698"/>
                <a:gd name="T31" fmla="*/ 697 h 699"/>
                <a:gd name="T32" fmla="*/ 385 w 698"/>
                <a:gd name="T33" fmla="*/ 697 h 699"/>
                <a:gd name="T34" fmla="*/ 453 w 698"/>
                <a:gd name="T35" fmla="*/ 683 h 699"/>
                <a:gd name="T36" fmla="*/ 515 w 698"/>
                <a:gd name="T37" fmla="*/ 657 h 699"/>
                <a:gd name="T38" fmla="*/ 572 w 698"/>
                <a:gd name="T39" fmla="*/ 620 h 699"/>
                <a:gd name="T40" fmla="*/ 619 w 698"/>
                <a:gd name="T41" fmla="*/ 573 h 699"/>
                <a:gd name="T42" fmla="*/ 656 w 698"/>
                <a:gd name="T43" fmla="*/ 516 h 699"/>
                <a:gd name="T44" fmla="*/ 682 w 698"/>
                <a:gd name="T45" fmla="*/ 454 h 699"/>
                <a:gd name="T46" fmla="*/ 696 w 698"/>
                <a:gd name="T47" fmla="*/ 386 h 699"/>
                <a:gd name="T48" fmla="*/ 696 w 698"/>
                <a:gd name="T49" fmla="*/ 314 h 699"/>
                <a:gd name="T50" fmla="*/ 682 w 698"/>
                <a:gd name="T51" fmla="*/ 246 h 699"/>
                <a:gd name="T52" fmla="*/ 656 w 698"/>
                <a:gd name="T53" fmla="*/ 183 h 699"/>
                <a:gd name="T54" fmla="*/ 619 w 698"/>
                <a:gd name="T55" fmla="*/ 128 h 699"/>
                <a:gd name="T56" fmla="*/ 572 w 698"/>
                <a:gd name="T57" fmla="*/ 79 h 699"/>
                <a:gd name="T58" fmla="*/ 515 w 698"/>
                <a:gd name="T59" fmla="*/ 42 h 699"/>
                <a:gd name="T60" fmla="*/ 453 w 698"/>
                <a:gd name="T61" fmla="*/ 16 h 699"/>
                <a:gd name="T62" fmla="*/ 385 w 698"/>
                <a:gd name="T63" fmla="*/ 2 h 6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8" h="699">
                  <a:moveTo>
                    <a:pt x="349" y="0"/>
                  </a:moveTo>
                  <a:lnTo>
                    <a:pt x="314" y="2"/>
                  </a:lnTo>
                  <a:lnTo>
                    <a:pt x="279" y="6"/>
                  </a:lnTo>
                  <a:lnTo>
                    <a:pt x="246" y="16"/>
                  </a:lnTo>
                  <a:lnTo>
                    <a:pt x="213" y="27"/>
                  </a:lnTo>
                  <a:lnTo>
                    <a:pt x="182" y="42"/>
                  </a:lnTo>
                  <a:lnTo>
                    <a:pt x="154" y="60"/>
                  </a:lnTo>
                  <a:lnTo>
                    <a:pt x="127" y="79"/>
                  </a:lnTo>
                  <a:lnTo>
                    <a:pt x="103" y="102"/>
                  </a:lnTo>
                  <a:lnTo>
                    <a:pt x="80" y="128"/>
                  </a:lnTo>
                  <a:lnTo>
                    <a:pt x="60" y="154"/>
                  </a:lnTo>
                  <a:lnTo>
                    <a:pt x="42" y="183"/>
                  </a:lnTo>
                  <a:lnTo>
                    <a:pt x="28" y="214"/>
                  </a:lnTo>
                  <a:lnTo>
                    <a:pt x="16" y="246"/>
                  </a:lnTo>
                  <a:lnTo>
                    <a:pt x="7" y="280"/>
                  </a:lnTo>
                  <a:lnTo>
                    <a:pt x="3" y="314"/>
                  </a:lnTo>
                  <a:lnTo>
                    <a:pt x="0" y="350"/>
                  </a:lnTo>
                  <a:lnTo>
                    <a:pt x="3" y="386"/>
                  </a:lnTo>
                  <a:lnTo>
                    <a:pt x="7" y="420"/>
                  </a:lnTo>
                  <a:lnTo>
                    <a:pt x="16" y="454"/>
                  </a:lnTo>
                  <a:lnTo>
                    <a:pt x="28" y="486"/>
                  </a:lnTo>
                  <a:lnTo>
                    <a:pt x="42" y="516"/>
                  </a:lnTo>
                  <a:lnTo>
                    <a:pt x="60" y="545"/>
                  </a:lnTo>
                  <a:lnTo>
                    <a:pt x="80" y="573"/>
                  </a:lnTo>
                  <a:lnTo>
                    <a:pt x="103" y="597"/>
                  </a:lnTo>
                  <a:lnTo>
                    <a:pt x="127" y="620"/>
                  </a:lnTo>
                  <a:lnTo>
                    <a:pt x="154" y="639"/>
                  </a:lnTo>
                  <a:lnTo>
                    <a:pt x="182" y="657"/>
                  </a:lnTo>
                  <a:lnTo>
                    <a:pt x="213" y="672"/>
                  </a:lnTo>
                  <a:lnTo>
                    <a:pt x="246" y="683"/>
                  </a:lnTo>
                  <a:lnTo>
                    <a:pt x="279" y="693"/>
                  </a:lnTo>
                  <a:lnTo>
                    <a:pt x="314" y="697"/>
                  </a:lnTo>
                  <a:lnTo>
                    <a:pt x="349" y="699"/>
                  </a:lnTo>
                  <a:lnTo>
                    <a:pt x="385" y="697"/>
                  </a:lnTo>
                  <a:lnTo>
                    <a:pt x="420" y="693"/>
                  </a:lnTo>
                  <a:lnTo>
                    <a:pt x="453" y="683"/>
                  </a:lnTo>
                  <a:lnTo>
                    <a:pt x="485" y="672"/>
                  </a:lnTo>
                  <a:lnTo>
                    <a:pt x="515" y="657"/>
                  </a:lnTo>
                  <a:lnTo>
                    <a:pt x="544" y="639"/>
                  </a:lnTo>
                  <a:lnTo>
                    <a:pt x="572" y="620"/>
                  </a:lnTo>
                  <a:lnTo>
                    <a:pt x="596" y="597"/>
                  </a:lnTo>
                  <a:lnTo>
                    <a:pt x="619" y="573"/>
                  </a:lnTo>
                  <a:lnTo>
                    <a:pt x="639" y="545"/>
                  </a:lnTo>
                  <a:lnTo>
                    <a:pt x="656" y="516"/>
                  </a:lnTo>
                  <a:lnTo>
                    <a:pt x="671" y="486"/>
                  </a:lnTo>
                  <a:lnTo>
                    <a:pt x="682" y="454"/>
                  </a:lnTo>
                  <a:lnTo>
                    <a:pt x="692" y="420"/>
                  </a:lnTo>
                  <a:lnTo>
                    <a:pt x="696" y="386"/>
                  </a:lnTo>
                  <a:lnTo>
                    <a:pt x="698" y="350"/>
                  </a:lnTo>
                  <a:lnTo>
                    <a:pt x="696" y="314"/>
                  </a:lnTo>
                  <a:lnTo>
                    <a:pt x="692" y="280"/>
                  </a:lnTo>
                  <a:lnTo>
                    <a:pt x="682" y="246"/>
                  </a:lnTo>
                  <a:lnTo>
                    <a:pt x="671" y="214"/>
                  </a:lnTo>
                  <a:lnTo>
                    <a:pt x="656" y="183"/>
                  </a:lnTo>
                  <a:lnTo>
                    <a:pt x="639" y="154"/>
                  </a:lnTo>
                  <a:lnTo>
                    <a:pt x="619" y="128"/>
                  </a:lnTo>
                  <a:lnTo>
                    <a:pt x="596" y="102"/>
                  </a:lnTo>
                  <a:lnTo>
                    <a:pt x="572" y="79"/>
                  </a:lnTo>
                  <a:lnTo>
                    <a:pt x="544" y="60"/>
                  </a:lnTo>
                  <a:lnTo>
                    <a:pt x="515" y="42"/>
                  </a:lnTo>
                  <a:lnTo>
                    <a:pt x="485" y="27"/>
                  </a:lnTo>
                  <a:lnTo>
                    <a:pt x="453" y="16"/>
                  </a:lnTo>
                  <a:lnTo>
                    <a:pt x="420" y="6"/>
                  </a:lnTo>
                  <a:lnTo>
                    <a:pt x="385" y="2"/>
                  </a:lnTo>
                  <a:lnTo>
                    <a:pt x="349" y="0"/>
                  </a:lnTo>
                  <a:close/>
                </a:path>
              </a:pathLst>
            </a:custGeom>
            <a:solidFill>
              <a:srgbClr val="E86B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261"/>
            <p:cNvSpPr>
              <a:spLocks/>
            </p:cNvSpPr>
            <p:nvPr/>
          </p:nvSpPr>
          <p:spPr bwMode="auto">
            <a:xfrm>
              <a:off x="2712" y="1997"/>
              <a:ext cx="317" cy="318"/>
            </a:xfrm>
            <a:custGeom>
              <a:avLst/>
              <a:gdLst>
                <a:gd name="T0" fmla="*/ 284 w 633"/>
                <a:gd name="T1" fmla="*/ 633 h 634"/>
                <a:gd name="T2" fmla="*/ 222 w 633"/>
                <a:gd name="T3" fmla="*/ 620 h 634"/>
                <a:gd name="T4" fmla="*/ 166 w 633"/>
                <a:gd name="T5" fmla="*/ 596 h 634"/>
                <a:gd name="T6" fmla="*/ 115 w 633"/>
                <a:gd name="T7" fmla="*/ 561 h 634"/>
                <a:gd name="T8" fmla="*/ 72 w 633"/>
                <a:gd name="T9" fmla="*/ 519 h 634"/>
                <a:gd name="T10" fmla="*/ 38 w 633"/>
                <a:gd name="T11" fmla="*/ 468 h 634"/>
                <a:gd name="T12" fmla="*/ 13 w 633"/>
                <a:gd name="T13" fmla="*/ 411 h 634"/>
                <a:gd name="T14" fmla="*/ 1 w 633"/>
                <a:gd name="T15" fmla="*/ 349 h 634"/>
                <a:gd name="T16" fmla="*/ 1 w 633"/>
                <a:gd name="T17" fmla="*/ 285 h 634"/>
                <a:gd name="T18" fmla="*/ 13 w 633"/>
                <a:gd name="T19" fmla="*/ 224 h 634"/>
                <a:gd name="T20" fmla="*/ 38 w 633"/>
                <a:gd name="T21" fmla="*/ 166 h 634"/>
                <a:gd name="T22" fmla="*/ 72 w 633"/>
                <a:gd name="T23" fmla="*/ 115 h 634"/>
                <a:gd name="T24" fmla="*/ 115 w 633"/>
                <a:gd name="T25" fmla="*/ 72 h 634"/>
                <a:gd name="T26" fmla="*/ 166 w 633"/>
                <a:gd name="T27" fmla="*/ 38 h 634"/>
                <a:gd name="T28" fmla="*/ 222 w 633"/>
                <a:gd name="T29" fmla="*/ 14 h 634"/>
                <a:gd name="T30" fmla="*/ 284 w 633"/>
                <a:gd name="T31" fmla="*/ 1 h 634"/>
                <a:gd name="T32" fmla="*/ 349 w 633"/>
                <a:gd name="T33" fmla="*/ 1 h 634"/>
                <a:gd name="T34" fmla="*/ 411 w 633"/>
                <a:gd name="T35" fmla="*/ 14 h 634"/>
                <a:gd name="T36" fmla="*/ 467 w 633"/>
                <a:gd name="T37" fmla="*/ 38 h 634"/>
                <a:gd name="T38" fmla="*/ 518 w 633"/>
                <a:gd name="T39" fmla="*/ 72 h 634"/>
                <a:gd name="T40" fmla="*/ 561 w 633"/>
                <a:gd name="T41" fmla="*/ 115 h 634"/>
                <a:gd name="T42" fmla="*/ 595 w 633"/>
                <a:gd name="T43" fmla="*/ 166 h 634"/>
                <a:gd name="T44" fmla="*/ 619 w 633"/>
                <a:gd name="T45" fmla="*/ 224 h 634"/>
                <a:gd name="T46" fmla="*/ 632 w 633"/>
                <a:gd name="T47" fmla="*/ 285 h 634"/>
                <a:gd name="T48" fmla="*/ 632 w 633"/>
                <a:gd name="T49" fmla="*/ 349 h 634"/>
                <a:gd name="T50" fmla="*/ 619 w 633"/>
                <a:gd name="T51" fmla="*/ 411 h 634"/>
                <a:gd name="T52" fmla="*/ 595 w 633"/>
                <a:gd name="T53" fmla="*/ 468 h 634"/>
                <a:gd name="T54" fmla="*/ 561 w 633"/>
                <a:gd name="T55" fmla="*/ 519 h 634"/>
                <a:gd name="T56" fmla="*/ 518 w 633"/>
                <a:gd name="T57" fmla="*/ 561 h 634"/>
                <a:gd name="T58" fmla="*/ 467 w 633"/>
                <a:gd name="T59" fmla="*/ 596 h 634"/>
                <a:gd name="T60" fmla="*/ 411 w 633"/>
                <a:gd name="T61" fmla="*/ 620 h 634"/>
                <a:gd name="T62" fmla="*/ 349 w 633"/>
                <a:gd name="T63" fmla="*/ 633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33" h="634">
                  <a:moveTo>
                    <a:pt x="316" y="634"/>
                  </a:moveTo>
                  <a:lnTo>
                    <a:pt x="284" y="633"/>
                  </a:lnTo>
                  <a:lnTo>
                    <a:pt x="253" y="627"/>
                  </a:lnTo>
                  <a:lnTo>
                    <a:pt x="222" y="620"/>
                  </a:lnTo>
                  <a:lnTo>
                    <a:pt x="193" y="609"/>
                  </a:lnTo>
                  <a:lnTo>
                    <a:pt x="166" y="596"/>
                  </a:lnTo>
                  <a:lnTo>
                    <a:pt x="139" y="580"/>
                  </a:lnTo>
                  <a:lnTo>
                    <a:pt x="115" y="561"/>
                  </a:lnTo>
                  <a:lnTo>
                    <a:pt x="93" y="541"/>
                  </a:lnTo>
                  <a:lnTo>
                    <a:pt x="72" y="519"/>
                  </a:lnTo>
                  <a:lnTo>
                    <a:pt x="54" y="494"/>
                  </a:lnTo>
                  <a:lnTo>
                    <a:pt x="38" y="468"/>
                  </a:lnTo>
                  <a:lnTo>
                    <a:pt x="25" y="440"/>
                  </a:lnTo>
                  <a:lnTo>
                    <a:pt x="13" y="411"/>
                  </a:lnTo>
                  <a:lnTo>
                    <a:pt x="7" y="380"/>
                  </a:lnTo>
                  <a:lnTo>
                    <a:pt x="1" y="349"/>
                  </a:lnTo>
                  <a:lnTo>
                    <a:pt x="0" y="317"/>
                  </a:lnTo>
                  <a:lnTo>
                    <a:pt x="1" y="285"/>
                  </a:lnTo>
                  <a:lnTo>
                    <a:pt x="7" y="254"/>
                  </a:lnTo>
                  <a:lnTo>
                    <a:pt x="13" y="224"/>
                  </a:lnTo>
                  <a:lnTo>
                    <a:pt x="25" y="194"/>
                  </a:lnTo>
                  <a:lnTo>
                    <a:pt x="38" y="166"/>
                  </a:lnTo>
                  <a:lnTo>
                    <a:pt x="54" y="141"/>
                  </a:lnTo>
                  <a:lnTo>
                    <a:pt x="72" y="115"/>
                  </a:lnTo>
                  <a:lnTo>
                    <a:pt x="93" y="93"/>
                  </a:lnTo>
                  <a:lnTo>
                    <a:pt x="115" y="72"/>
                  </a:lnTo>
                  <a:lnTo>
                    <a:pt x="139" y="54"/>
                  </a:lnTo>
                  <a:lnTo>
                    <a:pt x="166" y="38"/>
                  </a:lnTo>
                  <a:lnTo>
                    <a:pt x="193" y="25"/>
                  </a:lnTo>
                  <a:lnTo>
                    <a:pt x="222" y="14"/>
                  </a:lnTo>
                  <a:lnTo>
                    <a:pt x="253" y="7"/>
                  </a:lnTo>
                  <a:lnTo>
                    <a:pt x="284" y="1"/>
                  </a:lnTo>
                  <a:lnTo>
                    <a:pt x="316" y="0"/>
                  </a:lnTo>
                  <a:lnTo>
                    <a:pt x="349" y="1"/>
                  </a:lnTo>
                  <a:lnTo>
                    <a:pt x="380" y="7"/>
                  </a:lnTo>
                  <a:lnTo>
                    <a:pt x="411" y="14"/>
                  </a:lnTo>
                  <a:lnTo>
                    <a:pt x="440" y="25"/>
                  </a:lnTo>
                  <a:lnTo>
                    <a:pt x="467" y="38"/>
                  </a:lnTo>
                  <a:lnTo>
                    <a:pt x="494" y="54"/>
                  </a:lnTo>
                  <a:lnTo>
                    <a:pt x="518" y="72"/>
                  </a:lnTo>
                  <a:lnTo>
                    <a:pt x="541" y="93"/>
                  </a:lnTo>
                  <a:lnTo>
                    <a:pt x="561" y="115"/>
                  </a:lnTo>
                  <a:lnTo>
                    <a:pt x="579" y="141"/>
                  </a:lnTo>
                  <a:lnTo>
                    <a:pt x="595" y="166"/>
                  </a:lnTo>
                  <a:lnTo>
                    <a:pt x="608" y="194"/>
                  </a:lnTo>
                  <a:lnTo>
                    <a:pt x="619" y="224"/>
                  </a:lnTo>
                  <a:lnTo>
                    <a:pt x="626" y="254"/>
                  </a:lnTo>
                  <a:lnTo>
                    <a:pt x="632" y="285"/>
                  </a:lnTo>
                  <a:lnTo>
                    <a:pt x="633" y="317"/>
                  </a:lnTo>
                  <a:lnTo>
                    <a:pt x="632" y="349"/>
                  </a:lnTo>
                  <a:lnTo>
                    <a:pt x="626" y="380"/>
                  </a:lnTo>
                  <a:lnTo>
                    <a:pt x="619" y="411"/>
                  </a:lnTo>
                  <a:lnTo>
                    <a:pt x="608" y="440"/>
                  </a:lnTo>
                  <a:lnTo>
                    <a:pt x="595" y="468"/>
                  </a:lnTo>
                  <a:lnTo>
                    <a:pt x="579" y="494"/>
                  </a:lnTo>
                  <a:lnTo>
                    <a:pt x="561" y="519"/>
                  </a:lnTo>
                  <a:lnTo>
                    <a:pt x="541" y="541"/>
                  </a:lnTo>
                  <a:lnTo>
                    <a:pt x="518" y="561"/>
                  </a:lnTo>
                  <a:lnTo>
                    <a:pt x="494" y="580"/>
                  </a:lnTo>
                  <a:lnTo>
                    <a:pt x="467" y="596"/>
                  </a:lnTo>
                  <a:lnTo>
                    <a:pt x="440" y="609"/>
                  </a:lnTo>
                  <a:lnTo>
                    <a:pt x="411" y="620"/>
                  </a:lnTo>
                  <a:lnTo>
                    <a:pt x="380" y="627"/>
                  </a:lnTo>
                  <a:lnTo>
                    <a:pt x="349" y="633"/>
                  </a:lnTo>
                  <a:lnTo>
                    <a:pt x="316" y="634"/>
                  </a:lnTo>
                  <a:close/>
                </a:path>
              </a:pathLst>
            </a:custGeom>
            <a:solidFill>
              <a:srgbClr val="E86B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262"/>
            <p:cNvSpPr>
              <a:spLocks/>
            </p:cNvSpPr>
            <p:nvPr/>
          </p:nvSpPr>
          <p:spPr bwMode="auto">
            <a:xfrm>
              <a:off x="2712" y="1997"/>
              <a:ext cx="317" cy="318"/>
            </a:xfrm>
            <a:custGeom>
              <a:avLst/>
              <a:gdLst>
                <a:gd name="T0" fmla="*/ 284 w 633"/>
                <a:gd name="T1" fmla="*/ 1 h 634"/>
                <a:gd name="T2" fmla="*/ 222 w 633"/>
                <a:gd name="T3" fmla="*/ 14 h 634"/>
                <a:gd name="T4" fmla="*/ 166 w 633"/>
                <a:gd name="T5" fmla="*/ 38 h 634"/>
                <a:gd name="T6" fmla="*/ 115 w 633"/>
                <a:gd name="T7" fmla="*/ 72 h 634"/>
                <a:gd name="T8" fmla="*/ 72 w 633"/>
                <a:gd name="T9" fmla="*/ 115 h 634"/>
                <a:gd name="T10" fmla="*/ 38 w 633"/>
                <a:gd name="T11" fmla="*/ 166 h 634"/>
                <a:gd name="T12" fmla="*/ 13 w 633"/>
                <a:gd name="T13" fmla="*/ 224 h 634"/>
                <a:gd name="T14" fmla="*/ 1 w 633"/>
                <a:gd name="T15" fmla="*/ 285 h 634"/>
                <a:gd name="T16" fmla="*/ 1 w 633"/>
                <a:gd name="T17" fmla="*/ 349 h 634"/>
                <a:gd name="T18" fmla="*/ 13 w 633"/>
                <a:gd name="T19" fmla="*/ 411 h 634"/>
                <a:gd name="T20" fmla="*/ 38 w 633"/>
                <a:gd name="T21" fmla="*/ 468 h 634"/>
                <a:gd name="T22" fmla="*/ 72 w 633"/>
                <a:gd name="T23" fmla="*/ 519 h 634"/>
                <a:gd name="T24" fmla="*/ 115 w 633"/>
                <a:gd name="T25" fmla="*/ 561 h 634"/>
                <a:gd name="T26" fmla="*/ 166 w 633"/>
                <a:gd name="T27" fmla="*/ 596 h 634"/>
                <a:gd name="T28" fmla="*/ 222 w 633"/>
                <a:gd name="T29" fmla="*/ 620 h 634"/>
                <a:gd name="T30" fmla="*/ 284 w 633"/>
                <a:gd name="T31" fmla="*/ 633 h 634"/>
                <a:gd name="T32" fmla="*/ 349 w 633"/>
                <a:gd name="T33" fmla="*/ 633 h 634"/>
                <a:gd name="T34" fmla="*/ 411 w 633"/>
                <a:gd name="T35" fmla="*/ 620 h 634"/>
                <a:gd name="T36" fmla="*/ 467 w 633"/>
                <a:gd name="T37" fmla="*/ 596 h 634"/>
                <a:gd name="T38" fmla="*/ 518 w 633"/>
                <a:gd name="T39" fmla="*/ 561 h 634"/>
                <a:gd name="T40" fmla="*/ 561 w 633"/>
                <a:gd name="T41" fmla="*/ 519 h 634"/>
                <a:gd name="T42" fmla="*/ 595 w 633"/>
                <a:gd name="T43" fmla="*/ 468 h 634"/>
                <a:gd name="T44" fmla="*/ 619 w 633"/>
                <a:gd name="T45" fmla="*/ 411 h 634"/>
                <a:gd name="T46" fmla="*/ 632 w 633"/>
                <a:gd name="T47" fmla="*/ 349 h 634"/>
                <a:gd name="T48" fmla="*/ 632 w 633"/>
                <a:gd name="T49" fmla="*/ 285 h 634"/>
                <a:gd name="T50" fmla="*/ 619 w 633"/>
                <a:gd name="T51" fmla="*/ 224 h 634"/>
                <a:gd name="T52" fmla="*/ 595 w 633"/>
                <a:gd name="T53" fmla="*/ 166 h 634"/>
                <a:gd name="T54" fmla="*/ 561 w 633"/>
                <a:gd name="T55" fmla="*/ 115 h 634"/>
                <a:gd name="T56" fmla="*/ 518 w 633"/>
                <a:gd name="T57" fmla="*/ 72 h 634"/>
                <a:gd name="T58" fmla="*/ 467 w 633"/>
                <a:gd name="T59" fmla="*/ 38 h 634"/>
                <a:gd name="T60" fmla="*/ 411 w 633"/>
                <a:gd name="T61" fmla="*/ 14 h 634"/>
                <a:gd name="T62" fmla="*/ 349 w 633"/>
                <a:gd name="T63" fmla="*/ 1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33" h="634">
                  <a:moveTo>
                    <a:pt x="316" y="0"/>
                  </a:moveTo>
                  <a:lnTo>
                    <a:pt x="284" y="1"/>
                  </a:lnTo>
                  <a:lnTo>
                    <a:pt x="253" y="7"/>
                  </a:lnTo>
                  <a:lnTo>
                    <a:pt x="222" y="14"/>
                  </a:lnTo>
                  <a:lnTo>
                    <a:pt x="193" y="25"/>
                  </a:lnTo>
                  <a:lnTo>
                    <a:pt x="166" y="38"/>
                  </a:lnTo>
                  <a:lnTo>
                    <a:pt x="139" y="54"/>
                  </a:lnTo>
                  <a:lnTo>
                    <a:pt x="115" y="72"/>
                  </a:lnTo>
                  <a:lnTo>
                    <a:pt x="93" y="93"/>
                  </a:lnTo>
                  <a:lnTo>
                    <a:pt x="72" y="115"/>
                  </a:lnTo>
                  <a:lnTo>
                    <a:pt x="54" y="141"/>
                  </a:lnTo>
                  <a:lnTo>
                    <a:pt x="38" y="166"/>
                  </a:lnTo>
                  <a:lnTo>
                    <a:pt x="25" y="194"/>
                  </a:lnTo>
                  <a:lnTo>
                    <a:pt x="13" y="224"/>
                  </a:lnTo>
                  <a:lnTo>
                    <a:pt x="7" y="254"/>
                  </a:lnTo>
                  <a:lnTo>
                    <a:pt x="1" y="285"/>
                  </a:lnTo>
                  <a:lnTo>
                    <a:pt x="0" y="317"/>
                  </a:lnTo>
                  <a:lnTo>
                    <a:pt x="1" y="349"/>
                  </a:lnTo>
                  <a:lnTo>
                    <a:pt x="7" y="380"/>
                  </a:lnTo>
                  <a:lnTo>
                    <a:pt x="13" y="411"/>
                  </a:lnTo>
                  <a:lnTo>
                    <a:pt x="25" y="440"/>
                  </a:lnTo>
                  <a:lnTo>
                    <a:pt x="38" y="468"/>
                  </a:lnTo>
                  <a:lnTo>
                    <a:pt x="54" y="494"/>
                  </a:lnTo>
                  <a:lnTo>
                    <a:pt x="72" y="519"/>
                  </a:lnTo>
                  <a:lnTo>
                    <a:pt x="93" y="541"/>
                  </a:lnTo>
                  <a:lnTo>
                    <a:pt x="115" y="561"/>
                  </a:lnTo>
                  <a:lnTo>
                    <a:pt x="139" y="580"/>
                  </a:lnTo>
                  <a:lnTo>
                    <a:pt x="166" y="596"/>
                  </a:lnTo>
                  <a:lnTo>
                    <a:pt x="193" y="609"/>
                  </a:lnTo>
                  <a:lnTo>
                    <a:pt x="222" y="620"/>
                  </a:lnTo>
                  <a:lnTo>
                    <a:pt x="253" y="627"/>
                  </a:lnTo>
                  <a:lnTo>
                    <a:pt x="284" y="633"/>
                  </a:lnTo>
                  <a:lnTo>
                    <a:pt x="316" y="634"/>
                  </a:lnTo>
                  <a:lnTo>
                    <a:pt x="349" y="633"/>
                  </a:lnTo>
                  <a:lnTo>
                    <a:pt x="380" y="627"/>
                  </a:lnTo>
                  <a:lnTo>
                    <a:pt x="411" y="620"/>
                  </a:lnTo>
                  <a:lnTo>
                    <a:pt x="440" y="609"/>
                  </a:lnTo>
                  <a:lnTo>
                    <a:pt x="467" y="596"/>
                  </a:lnTo>
                  <a:lnTo>
                    <a:pt x="494" y="580"/>
                  </a:lnTo>
                  <a:lnTo>
                    <a:pt x="518" y="561"/>
                  </a:lnTo>
                  <a:lnTo>
                    <a:pt x="541" y="541"/>
                  </a:lnTo>
                  <a:lnTo>
                    <a:pt x="561" y="519"/>
                  </a:lnTo>
                  <a:lnTo>
                    <a:pt x="579" y="494"/>
                  </a:lnTo>
                  <a:lnTo>
                    <a:pt x="595" y="468"/>
                  </a:lnTo>
                  <a:lnTo>
                    <a:pt x="608" y="440"/>
                  </a:lnTo>
                  <a:lnTo>
                    <a:pt x="619" y="411"/>
                  </a:lnTo>
                  <a:lnTo>
                    <a:pt x="626" y="380"/>
                  </a:lnTo>
                  <a:lnTo>
                    <a:pt x="632" y="349"/>
                  </a:lnTo>
                  <a:lnTo>
                    <a:pt x="633" y="317"/>
                  </a:lnTo>
                  <a:lnTo>
                    <a:pt x="632" y="285"/>
                  </a:lnTo>
                  <a:lnTo>
                    <a:pt x="626" y="254"/>
                  </a:lnTo>
                  <a:lnTo>
                    <a:pt x="619" y="224"/>
                  </a:lnTo>
                  <a:lnTo>
                    <a:pt x="608" y="194"/>
                  </a:lnTo>
                  <a:lnTo>
                    <a:pt x="595" y="166"/>
                  </a:lnTo>
                  <a:lnTo>
                    <a:pt x="579" y="141"/>
                  </a:lnTo>
                  <a:lnTo>
                    <a:pt x="561" y="115"/>
                  </a:lnTo>
                  <a:lnTo>
                    <a:pt x="541" y="93"/>
                  </a:lnTo>
                  <a:lnTo>
                    <a:pt x="518" y="72"/>
                  </a:lnTo>
                  <a:lnTo>
                    <a:pt x="494" y="54"/>
                  </a:lnTo>
                  <a:lnTo>
                    <a:pt x="467" y="38"/>
                  </a:lnTo>
                  <a:lnTo>
                    <a:pt x="440" y="25"/>
                  </a:lnTo>
                  <a:lnTo>
                    <a:pt x="411" y="14"/>
                  </a:lnTo>
                  <a:lnTo>
                    <a:pt x="380" y="7"/>
                  </a:lnTo>
                  <a:lnTo>
                    <a:pt x="349" y="1"/>
                  </a:lnTo>
                  <a:lnTo>
                    <a:pt x="316" y="0"/>
                  </a:lnTo>
                  <a:close/>
                </a:path>
              </a:pathLst>
            </a:custGeom>
            <a:solidFill>
              <a:srgbClr val="EA70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263"/>
            <p:cNvSpPr>
              <a:spLocks/>
            </p:cNvSpPr>
            <p:nvPr/>
          </p:nvSpPr>
          <p:spPr bwMode="auto">
            <a:xfrm>
              <a:off x="2728" y="2014"/>
              <a:ext cx="284" cy="284"/>
            </a:xfrm>
            <a:custGeom>
              <a:avLst/>
              <a:gdLst>
                <a:gd name="T0" fmla="*/ 256 w 569"/>
                <a:gd name="T1" fmla="*/ 568 h 569"/>
                <a:gd name="T2" fmla="*/ 199 w 569"/>
                <a:gd name="T3" fmla="*/ 556 h 569"/>
                <a:gd name="T4" fmla="*/ 148 w 569"/>
                <a:gd name="T5" fmla="*/ 534 h 569"/>
                <a:gd name="T6" fmla="*/ 104 w 569"/>
                <a:gd name="T7" fmla="*/ 504 h 569"/>
                <a:gd name="T8" fmla="*/ 64 w 569"/>
                <a:gd name="T9" fmla="*/ 465 h 569"/>
                <a:gd name="T10" fmla="*/ 34 w 569"/>
                <a:gd name="T11" fmla="*/ 420 h 569"/>
                <a:gd name="T12" fmla="*/ 13 w 569"/>
                <a:gd name="T13" fmla="*/ 369 h 569"/>
                <a:gd name="T14" fmla="*/ 1 w 569"/>
                <a:gd name="T15" fmla="*/ 313 h 569"/>
                <a:gd name="T16" fmla="*/ 1 w 569"/>
                <a:gd name="T17" fmla="*/ 255 h 569"/>
                <a:gd name="T18" fmla="*/ 13 w 569"/>
                <a:gd name="T19" fmla="*/ 200 h 569"/>
                <a:gd name="T20" fmla="*/ 34 w 569"/>
                <a:gd name="T21" fmla="*/ 149 h 569"/>
                <a:gd name="T22" fmla="*/ 64 w 569"/>
                <a:gd name="T23" fmla="*/ 103 h 569"/>
                <a:gd name="T24" fmla="*/ 104 w 569"/>
                <a:gd name="T25" fmla="*/ 65 h 569"/>
                <a:gd name="T26" fmla="*/ 148 w 569"/>
                <a:gd name="T27" fmla="*/ 35 h 569"/>
                <a:gd name="T28" fmla="*/ 199 w 569"/>
                <a:gd name="T29" fmla="*/ 13 h 569"/>
                <a:gd name="T30" fmla="*/ 256 w 569"/>
                <a:gd name="T31" fmla="*/ 1 h 569"/>
                <a:gd name="T32" fmla="*/ 313 w 569"/>
                <a:gd name="T33" fmla="*/ 1 h 569"/>
                <a:gd name="T34" fmla="*/ 369 w 569"/>
                <a:gd name="T35" fmla="*/ 13 h 569"/>
                <a:gd name="T36" fmla="*/ 420 w 569"/>
                <a:gd name="T37" fmla="*/ 35 h 569"/>
                <a:gd name="T38" fmla="*/ 465 w 569"/>
                <a:gd name="T39" fmla="*/ 65 h 569"/>
                <a:gd name="T40" fmla="*/ 503 w 569"/>
                <a:gd name="T41" fmla="*/ 103 h 569"/>
                <a:gd name="T42" fmla="*/ 534 w 569"/>
                <a:gd name="T43" fmla="*/ 149 h 569"/>
                <a:gd name="T44" fmla="*/ 556 w 569"/>
                <a:gd name="T45" fmla="*/ 200 h 569"/>
                <a:gd name="T46" fmla="*/ 568 w 569"/>
                <a:gd name="T47" fmla="*/ 255 h 569"/>
                <a:gd name="T48" fmla="*/ 568 w 569"/>
                <a:gd name="T49" fmla="*/ 313 h 569"/>
                <a:gd name="T50" fmla="*/ 556 w 569"/>
                <a:gd name="T51" fmla="*/ 369 h 569"/>
                <a:gd name="T52" fmla="*/ 534 w 569"/>
                <a:gd name="T53" fmla="*/ 420 h 569"/>
                <a:gd name="T54" fmla="*/ 503 w 569"/>
                <a:gd name="T55" fmla="*/ 465 h 569"/>
                <a:gd name="T56" fmla="*/ 465 w 569"/>
                <a:gd name="T57" fmla="*/ 504 h 569"/>
                <a:gd name="T58" fmla="*/ 420 w 569"/>
                <a:gd name="T59" fmla="*/ 534 h 569"/>
                <a:gd name="T60" fmla="*/ 369 w 569"/>
                <a:gd name="T61" fmla="*/ 556 h 569"/>
                <a:gd name="T62" fmla="*/ 313 w 569"/>
                <a:gd name="T63" fmla="*/ 568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69" h="569">
                  <a:moveTo>
                    <a:pt x="284" y="569"/>
                  </a:moveTo>
                  <a:lnTo>
                    <a:pt x="256" y="568"/>
                  </a:lnTo>
                  <a:lnTo>
                    <a:pt x="227" y="563"/>
                  </a:lnTo>
                  <a:lnTo>
                    <a:pt x="199" y="556"/>
                  </a:lnTo>
                  <a:lnTo>
                    <a:pt x="174" y="547"/>
                  </a:lnTo>
                  <a:lnTo>
                    <a:pt x="148" y="534"/>
                  </a:lnTo>
                  <a:lnTo>
                    <a:pt x="125" y="520"/>
                  </a:lnTo>
                  <a:lnTo>
                    <a:pt x="104" y="504"/>
                  </a:lnTo>
                  <a:lnTo>
                    <a:pt x="83" y="486"/>
                  </a:lnTo>
                  <a:lnTo>
                    <a:pt x="64" y="465"/>
                  </a:lnTo>
                  <a:lnTo>
                    <a:pt x="48" y="443"/>
                  </a:lnTo>
                  <a:lnTo>
                    <a:pt x="34" y="420"/>
                  </a:lnTo>
                  <a:lnTo>
                    <a:pt x="22" y="395"/>
                  </a:lnTo>
                  <a:lnTo>
                    <a:pt x="13" y="369"/>
                  </a:lnTo>
                  <a:lnTo>
                    <a:pt x="6" y="342"/>
                  </a:lnTo>
                  <a:lnTo>
                    <a:pt x="1" y="313"/>
                  </a:lnTo>
                  <a:lnTo>
                    <a:pt x="0" y="284"/>
                  </a:lnTo>
                  <a:lnTo>
                    <a:pt x="1" y="255"/>
                  </a:lnTo>
                  <a:lnTo>
                    <a:pt x="6" y="226"/>
                  </a:lnTo>
                  <a:lnTo>
                    <a:pt x="13" y="200"/>
                  </a:lnTo>
                  <a:lnTo>
                    <a:pt x="22" y="173"/>
                  </a:lnTo>
                  <a:lnTo>
                    <a:pt x="34" y="149"/>
                  </a:lnTo>
                  <a:lnTo>
                    <a:pt x="48" y="125"/>
                  </a:lnTo>
                  <a:lnTo>
                    <a:pt x="64" y="103"/>
                  </a:lnTo>
                  <a:lnTo>
                    <a:pt x="83" y="83"/>
                  </a:lnTo>
                  <a:lnTo>
                    <a:pt x="104" y="65"/>
                  </a:lnTo>
                  <a:lnTo>
                    <a:pt x="125" y="49"/>
                  </a:lnTo>
                  <a:lnTo>
                    <a:pt x="148" y="35"/>
                  </a:lnTo>
                  <a:lnTo>
                    <a:pt x="174" y="22"/>
                  </a:lnTo>
                  <a:lnTo>
                    <a:pt x="199" y="13"/>
                  </a:lnTo>
                  <a:lnTo>
                    <a:pt x="227" y="6"/>
                  </a:lnTo>
                  <a:lnTo>
                    <a:pt x="256" y="1"/>
                  </a:lnTo>
                  <a:lnTo>
                    <a:pt x="284" y="0"/>
                  </a:lnTo>
                  <a:lnTo>
                    <a:pt x="313" y="1"/>
                  </a:lnTo>
                  <a:lnTo>
                    <a:pt x="342" y="6"/>
                  </a:lnTo>
                  <a:lnTo>
                    <a:pt x="369" y="13"/>
                  </a:lnTo>
                  <a:lnTo>
                    <a:pt x="395" y="22"/>
                  </a:lnTo>
                  <a:lnTo>
                    <a:pt x="420" y="35"/>
                  </a:lnTo>
                  <a:lnTo>
                    <a:pt x="443" y="49"/>
                  </a:lnTo>
                  <a:lnTo>
                    <a:pt x="465" y="65"/>
                  </a:lnTo>
                  <a:lnTo>
                    <a:pt x="486" y="83"/>
                  </a:lnTo>
                  <a:lnTo>
                    <a:pt x="503" y="103"/>
                  </a:lnTo>
                  <a:lnTo>
                    <a:pt x="521" y="125"/>
                  </a:lnTo>
                  <a:lnTo>
                    <a:pt x="534" y="149"/>
                  </a:lnTo>
                  <a:lnTo>
                    <a:pt x="547" y="173"/>
                  </a:lnTo>
                  <a:lnTo>
                    <a:pt x="556" y="200"/>
                  </a:lnTo>
                  <a:lnTo>
                    <a:pt x="563" y="226"/>
                  </a:lnTo>
                  <a:lnTo>
                    <a:pt x="568" y="255"/>
                  </a:lnTo>
                  <a:lnTo>
                    <a:pt x="569" y="284"/>
                  </a:lnTo>
                  <a:lnTo>
                    <a:pt x="568" y="313"/>
                  </a:lnTo>
                  <a:lnTo>
                    <a:pt x="563" y="342"/>
                  </a:lnTo>
                  <a:lnTo>
                    <a:pt x="556" y="369"/>
                  </a:lnTo>
                  <a:lnTo>
                    <a:pt x="547" y="395"/>
                  </a:lnTo>
                  <a:lnTo>
                    <a:pt x="534" y="420"/>
                  </a:lnTo>
                  <a:lnTo>
                    <a:pt x="521" y="443"/>
                  </a:lnTo>
                  <a:lnTo>
                    <a:pt x="503" y="465"/>
                  </a:lnTo>
                  <a:lnTo>
                    <a:pt x="486" y="486"/>
                  </a:lnTo>
                  <a:lnTo>
                    <a:pt x="465" y="504"/>
                  </a:lnTo>
                  <a:lnTo>
                    <a:pt x="443" y="520"/>
                  </a:lnTo>
                  <a:lnTo>
                    <a:pt x="420" y="534"/>
                  </a:lnTo>
                  <a:lnTo>
                    <a:pt x="395" y="547"/>
                  </a:lnTo>
                  <a:lnTo>
                    <a:pt x="369" y="556"/>
                  </a:lnTo>
                  <a:lnTo>
                    <a:pt x="342" y="563"/>
                  </a:lnTo>
                  <a:lnTo>
                    <a:pt x="313" y="568"/>
                  </a:lnTo>
                  <a:lnTo>
                    <a:pt x="284" y="569"/>
                  </a:lnTo>
                  <a:close/>
                </a:path>
              </a:pathLst>
            </a:custGeom>
            <a:solidFill>
              <a:srgbClr val="EA70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264"/>
            <p:cNvSpPr>
              <a:spLocks/>
            </p:cNvSpPr>
            <p:nvPr/>
          </p:nvSpPr>
          <p:spPr bwMode="auto">
            <a:xfrm>
              <a:off x="2728" y="2014"/>
              <a:ext cx="284" cy="284"/>
            </a:xfrm>
            <a:custGeom>
              <a:avLst/>
              <a:gdLst>
                <a:gd name="T0" fmla="*/ 256 w 569"/>
                <a:gd name="T1" fmla="*/ 1 h 569"/>
                <a:gd name="T2" fmla="*/ 199 w 569"/>
                <a:gd name="T3" fmla="*/ 13 h 569"/>
                <a:gd name="T4" fmla="*/ 148 w 569"/>
                <a:gd name="T5" fmla="*/ 35 h 569"/>
                <a:gd name="T6" fmla="*/ 104 w 569"/>
                <a:gd name="T7" fmla="*/ 65 h 569"/>
                <a:gd name="T8" fmla="*/ 64 w 569"/>
                <a:gd name="T9" fmla="*/ 103 h 569"/>
                <a:gd name="T10" fmla="*/ 34 w 569"/>
                <a:gd name="T11" fmla="*/ 149 h 569"/>
                <a:gd name="T12" fmla="*/ 13 w 569"/>
                <a:gd name="T13" fmla="*/ 200 h 569"/>
                <a:gd name="T14" fmla="*/ 1 w 569"/>
                <a:gd name="T15" fmla="*/ 255 h 569"/>
                <a:gd name="T16" fmla="*/ 1 w 569"/>
                <a:gd name="T17" fmla="*/ 313 h 569"/>
                <a:gd name="T18" fmla="*/ 13 w 569"/>
                <a:gd name="T19" fmla="*/ 369 h 569"/>
                <a:gd name="T20" fmla="*/ 34 w 569"/>
                <a:gd name="T21" fmla="*/ 420 h 569"/>
                <a:gd name="T22" fmla="*/ 64 w 569"/>
                <a:gd name="T23" fmla="*/ 465 h 569"/>
                <a:gd name="T24" fmla="*/ 104 w 569"/>
                <a:gd name="T25" fmla="*/ 504 h 569"/>
                <a:gd name="T26" fmla="*/ 148 w 569"/>
                <a:gd name="T27" fmla="*/ 534 h 569"/>
                <a:gd name="T28" fmla="*/ 199 w 569"/>
                <a:gd name="T29" fmla="*/ 556 h 569"/>
                <a:gd name="T30" fmla="*/ 256 w 569"/>
                <a:gd name="T31" fmla="*/ 568 h 569"/>
                <a:gd name="T32" fmla="*/ 313 w 569"/>
                <a:gd name="T33" fmla="*/ 568 h 569"/>
                <a:gd name="T34" fmla="*/ 369 w 569"/>
                <a:gd name="T35" fmla="*/ 556 h 569"/>
                <a:gd name="T36" fmla="*/ 420 w 569"/>
                <a:gd name="T37" fmla="*/ 534 h 569"/>
                <a:gd name="T38" fmla="*/ 465 w 569"/>
                <a:gd name="T39" fmla="*/ 504 h 569"/>
                <a:gd name="T40" fmla="*/ 503 w 569"/>
                <a:gd name="T41" fmla="*/ 465 h 569"/>
                <a:gd name="T42" fmla="*/ 534 w 569"/>
                <a:gd name="T43" fmla="*/ 420 h 569"/>
                <a:gd name="T44" fmla="*/ 556 w 569"/>
                <a:gd name="T45" fmla="*/ 369 h 569"/>
                <a:gd name="T46" fmla="*/ 568 w 569"/>
                <a:gd name="T47" fmla="*/ 313 h 569"/>
                <a:gd name="T48" fmla="*/ 568 w 569"/>
                <a:gd name="T49" fmla="*/ 255 h 569"/>
                <a:gd name="T50" fmla="*/ 556 w 569"/>
                <a:gd name="T51" fmla="*/ 200 h 569"/>
                <a:gd name="T52" fmla="*/ 534 w 569"/>
                <a:gd name="T53" fmla="*/ 149 h 569"/>
                <a:gd name="T54" fmla="*/ 503 w 569"/>
                <a:gd name="T55" fmla="*/ 103 h 569"/>
                <a:gd name="T56" fmla="*/ 465 w 569"/>
                <a:gd name="T57" fmla="*/ 65 h 569"/>
                <a:gd name="T58" fmla="*/ 420 w 569"/>
                <a:gd name="T59" fmla="*/ 35 h 569"/>
                <a:gd name="T60" fmla="*/ 369 w 569"/>
                <a:gd name="T61" fmla="*/ 13 h 569"/>
                <a:gd name="T62" fmla="*/ 313 w 569"/>
                <a:gd name="T63" fmla="*/ 1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69" h="569">
                  <a:moveTo>
                    <a:pt x="284" y="0"/>
                  </a:moveTo>
                  <a:lnTo>
                    <a:pt x="256" y="1"/>
                  </a:lnTo>
                  <a:lnTo>
                    <a:pt x="227" y="6"/>
                  </a:lnTo>
                  <a:lnTo>
                    <a:pt x="199" y="13"/>
                  </a:lnTo>
                  <a:lnTo>
                    <a:pt x="174" y="22"/>
                  </a:lnTo>
                  <a:lnTo>
                    <a:pt x="148" y="35"/>
                  </a:lnTo>
                  <a:lnTo>
                    <a:pt x="125" y="49"/>
                  </a:lnTo>
                  <a:lnTo>
                    <a:pt x="104" y="65"/>
                  </a:lnTo>
                  <a:lnTo>
                    <a:pt x="83" y="83"/>
                  </a:lnTo>
                  <a:lnTo>
                    <a:pt x="64" y="103"/>
                  </a:lnTo>
                  <a:lnTo>
                    <a:pt x="48" y="125"/>
                  </a:lnTo>
                  <a:lnTo>
                    <a:pt x="34" y="149"/>
                  </a:lnTo>
                  <a:lnTo>
                    <a:pt x="22" y="173"/>
                  </a:lnTo>
                  <a:lnTo>
                    <a:pt x="13" y="200"/>
                  </a:lnTo>
                  <a:lnTo>
                    <a:pt x="6" y="226"/>
                  </a:lnTo>
                  <a:lnTo>
                    <a:pt x="1" y="255"/>
                  </a:lnTo>
                  <a:lnTo>
                    <a:pt x="0" y="284"/>
                  </a:lnTo>
                  <a:lnTo>
                    <a:pt x="1" y="313"/>
                  </a:lnTo>
                  <a:lnTo>
                    <a:pt x="6" y="342"/>
                  </a:lnTo>
                  <a:lnTo>
                    <a:pt x="13" y="369"/>
                  </a:lnTo>
                  <a:lnTo>
                    <a:pt x="22" y="395"/>
                  </a:lnTo>
                  <a:lnTo>
                    <a:pt x="34" y="420"/>
                  </a:lnTo>
                  <a:lnTo>
                    <a:pt x="48" y="443"/>
                  </a:lnTo>
                  <a:lnTo>
                    <a:pt x="64" y="465"/>
                  </a:lnTo>
                  <a:lnTo>
                    <a:pt x="83" y="486"/>
                  </a:lnTo>
                  <a:lnTo>
                    <a:pt x="104" y="504"/>
                  </a:lnTo>
                  <a:lnTo>
                    <a:pt x="125" y="520"/>
                  </a:lnTo>
                  <a:lnTo>
                    <a:pt x="148" y="534"/>
                  </a:lnTo>
                  <a:lnTo>
                    <a:pt x="174" y="547"/>
                  </a:lnTo>
                  <a:lnTo>
                    <a:pt x="199" y="556"/>
                  </a:lnTo>
                  <a:lnTo>
                    <a:pt x="227" y="563"/>
                  </a:lnTo>
                  <a:lnTo>
                    <a:pt x="256" y="568"/>
                  </a:lnTo>
                  <a:lnTo>
                    <a:pt x="284" y="569"/>
                  </a:lnTo>
                  <a:lnTo>
                    <a:pt x="313" y="568"/>
                  </a:lnTo>
                  <a:lnTo>
                    <a:pt x="342" y="563"/>
                  </a:lnTo>
                  <a:lnTo>
                    <a:pt x="369" y="556"/>
                  </a:lnTo>
                  <a:lnTo>
                    <a:pt x="395" y="547"/>
                  </a:lnTo>
                  <a:lnTo>
                    <a:pt x="420" y="534"/>
                  </a:lnTo>
                  <a:lnTo>
                    <a:pt x="443" y="520"/>
                  </a:lnTo>
                  <a:lnTo>
                    <a:pt x="465" y="504"/>
                  </a:lnTo>
                  <a:lnTo>
                    <a:pt x="486" y="486"/>
                  </a:lnTo>
                  <a:lnTo>
                    <a:pt x="503" y="465"/>
                  </a:lnTo>
                  <a:lnTo>
                    <a:pt x="521" y="443"/>
                  </a:lnTo>
                  <a:lnTo>
                    <a:pt x="534" y="420"/>
                  </a:lnTo>
                  <a:lnTo>
                    <a:pt x="547" y="395"/>
                  </a:lnTo>
                  <a:lnTo>
                    <a:pt x="556" y="369"/>
                  </a:lnTo>
                  <a:lnTo>
                    <a:pt x="563" y="342"/>
                  </a:lnTo>
                  <a:lnTo>
                    <a:pt x="568" y="313"/>
                  </a:lnTo>
                  <a:lnTo>
                    <a:pt x="569" y="284"/>
                  </a:lnTo>
                  <a:lnTo>
                    <a:pt x="568" y="255"/>
                  </a:lnTo>
                  <a:lnTo>
                    <a:pt x="563" y="226"/>
                  </a:lnTo>
                  <a:lnTo>
                    <a:pt x="556" y="200"/>
                  </a:lnTo>
                  <a:lnTo>
                    <a:pt x="547" y="173"/>
                  </a:lnTo>
                  <a:lnTo>
                    <a:pt x="534" y="149"/>
                  </a:lnTo>
                  <a:lnTo>
                    <a:pt x="521" y="125"/>
                  </a:lnTo>
                  <a:lnTo>
                    <a:pt x="503" y="103"/>
                  </a:lnTo>
                  <a:lnTo>
                    <a:pt x="486" y="83"/>
                  </a:lnTo>
                  <a:lnTo>
                    <a:pt x="465" y="65"/>
                  </a:lnTo>
                  <a:lnTo>
                    <a:pt x="443" y="49"/>
                  </a:lnTo>
                  <a:lnTo>
                    <a:pt x="420" y="35"/>
                  </a:lnTo>
                  <a:lnTo>
                    <a:pt x="395" y="22"/>
                  </a:lnTo>
                  <a:lnTo>
                    <a:pt x="369" y="13"/>
                  </a:lnTo>
                  <a:lnTo>
                    <a:pt x="342" y="6"/>
                  </a:lnTo>
                  <a:lnTo>
                    <a:pt x="313" y="1"/>
                  </a:lnTo>
                  <a:lnTo>
                    <a:pt x="284" y="0"/>
                  </a:lnTo>
                  <a:close/>
                </a:path>
              </a:pathLst>
            </a:custGeom>
            <a:solidFill>
              <a:srgbClr val="ED75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265"/>
            <p:cNvSpPr>
              <a:spLocks/>
            </p:cNvSpPr>
            <p:nvPr/>
          </p:nvSpPr>
          <p:spPr bwMode="auto">
            <a:xfrm>
              <a:off x="2744" y="2030"/>
              <a:ext cx="252" cy="252"/>
            </a:xfrm>
            <a:custGeom>
              <a:avLst/>
              <a:gdLst>
                <a:gd name="T0" fmla="*/ 227 w 504"/>
                <a:gd name="T1" fmla="*/ 502 h 503"/>
                <a:gd name="T2" fmla="*/ 178 w 504"/>
                <a:gd name="T3" fmla="*/ 492 h 503"/>
                <a:gd name="T4" fmla="*/ 133 w 504"/>
                <a:gd name="T5" fmla="*/ 473 h 503"/>
                <a:gd name="T6" fmla="*/ 92 w 504"/>
                <a:gd name="T7" fmla="*/ 446 h 503"/>
                <a:gd name="T8" fmla="*/ 58 w 504"/>
                <a:gd name="T9" fmla="*/ 411 h 503"/>
                <a:gd name="T10" fmla="*/ 30 w 504"/>
                <a:gd name="T11" fmla="*/ 371 h 503"/>
                <a:gd name="T12" fmla="*/ 12 w 504"/>
                <a:gd name="T13" fmla="*/ 326 h 503"/>
                <a:gd name="T14" fmla="*/ 1 w 504"/>
                <a:gd name="T15" fmla="*/ 276 h 503"/>
                <a:gd name="T16" fmla="*/ 1 w 504"/>
                <a:gd name="T17" fmla="*/ 226 h 503"/>
                <a:gd name="T18" fmla="*/ 12 w 504"/>
                <a:gd name="T19" fmla="*/ 176 h 503"/>
                <a:gd name="T20" fmla="*/ 30 w 504"/>
                <a:gd name="T21" fmla="*/ 131 h 503"/>
                <a:gd name="T22" fmla="*/ 58 w 504"/>
                <a:gd name="T23" fmla="*/ 91 h 503"/>
                <a:gd name="T24" fmla="*/ 92 w 504"/>
                <a:gd name="T25" fmla="*/ 57 h 503"/>
                <a:gd name="T26" fmla="*/ 133 w 504"/>
                <a:gd name="T27" fmla="*/ 30 h 503"/>
                <a:gd name="T28" fmla="*/ 178 w 504"/>
                <a:gd name="T29" fmla="*/ 11 h 503"/>
                <a:gd name="T30" fmla="*/ 227 w 504"/>
                <a:gd name="T31" fmla="*/ 1 h 503"/>
                <a:gd name="T32" fmla="*/ 278 w 504"/>
                <a:gd name="T33" fmla="*/ 1 h 503"/>
                <a:gd name="T34" fmla="*/ 327 w 504"/>
                <a:gd name="T35" fmla="*/ 11 h 503"/>
                <a:gd name="T36" fmla="*/ 372 w 504"/>
                <a:gd name="T37" fmla="*/ 30 h 503"/>
                <a:gd name="T38" fmla="*/ 413 w 504"/>
                <a:gd name="T39" fmla="*/ 57 h 503"/>
                <a:gd name="T40" fmla="*/ 446 w 504"/>
                <a:gd name="T41" fmla="*/ 91 h 503"/>
                <a:gd name="T42" fmla="*/ 474 w 504"/>
                <a:gd name="T43" fmla="*/ 131 h 503"/>
                <a:gd name="T44" fmla="*/ 492 w 504"/>
                <a:gd name="T45" fmla="*/ 176 h 503"/>
                <a:gd name="T46" fmla="*/ 502 w 504"/>
                <a:gd name="T47" fmla="*/ 226 h 503"/>
                <a:gd name="T48" fmla="*/ 502 w 504"/>
                <a:gd name="T49" fmla="*/ 276 h 503"/>
                <a:gd name="T50" fmla="*/ 492 w 504"/>
                <a:gd name="T51" fmla="*/ 326 h 503"/>
                <a:gd name="T52" fmla="*/ 474 w 504"/>
                <a:gd name="T53" fmla="*/ 371 h 503"/>
                <a:gd name="T54" fmla="*/ 446 w 504"/>
                <a:gd name="T55" fmla="*/ 411 h 503"/>
                <a:gd name="T56" fmla="*/ 413 w 504"/>
                <a:gd name="T57" fmla="*/ 446 h 503"/>
                <a:gd name="T58" fmla="*/ 372 w 504"/>
                <a:gd name="T59" fmla="*/ 473 h 503"/>
                <a:gd name="T60" fmla="*/ 327 w 504"/>
                <a:gd name="T61" fmla="*/ 492 h 503"/>
                <a:gd name="T62" fmla="*/ 278 w 504"/>
                <a:gd name="T63" fmla="*/ 502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4" h="503">
                  <a:moveTo>
                    <a:pt x="252" y="503"/>
                  </a:moveTo>
                  <a:lnTo>
                    <a:pt x="227" y="502"/>
                  </a:lnTo>
                  <a:lnTo>
                    <a:pt x="202" y="499"/>
                  </a:lnTo>
                  <a:lnTo>
                    <a:pt x="178" y="492"/>
                  </a:lnTo>
                  <a:lnTo>
                    <a:pt x="154" y="484"/>
                  </a:lnTo>
                  <a:lnTo>
                    <a:pt x="133" y="473"/>
                  </a:lnTo>
                  <a:lnTo>
                    <a:pt x="112" y="461"/>
                  </a:lnTo>
                  <a:lnTo>
                    <a:pt x="92" y="446"/>
                  </a:lnTo>
                  <a:lnTo>
                    <a:pt x="74" y="430"/>
                  </a:lnTo>
                  <a:lnTo>
                    <a:pt x="58" y="411"/>
                  </a:lnTo>
                  <a:lnTo>
                    <a:pt x="43" y="392"/>
                  </a:lnTo>
                  <a:lnTo>
                    <a:pt x="30" y="371"/>
                  </a:lnTo>
                  <a:lnTo>
                    <a:pt x="20" y="349"/>
                  </a:lnTo>
                  <a:lnTo>
                    <a:pt x="12" y="326"/>
                  </a:lnTo>
                  <a:lnTo>
                    <a:pt x="5" y="302"/>
                  </a:lnTo>
                  <a:lnTo>
                    <a:pt x="1" y="276"/>
                  </a:lnTo>
                  <a:lnTo>
                    <a:pt x="0" y="251"/>
                  </a:lnTo>
                  <a:lnTo>
                    <a:pt x="1" y="226"/>
                  </a:lnTo>
                  <a:lnTo>
                    <a:pt x="5" y="200"/>
                  </a:lnTo>
                  <a:lnTo>
                    <a:pt x="12" y="176"/>
                  </a:lnTo>
                  <a:lnTo>
                    <a:pt x="20" y="153"/>
                  </a:lnTo>
                  <a:lnTo>
                    <a:pt x="30" y="131"/>
                  </a:lnTo>
                  <a:lnTo>
                    <a:pt x="43" y="110"/>
                  </a:lnTo>
                  <a:lnTo>
                    <a:pt x="58" y="91"/>
                  </a:lnTo>
                  <a:lnTo>
                    <a:pt x="74" y="73"/>
                  </a:lnTo>
                  <a:lnTo>
                    <a:pt x="92" y="57"/>
                  </a:lnTo>
                  <a:lnTo>
                    <a:pt x="112" y="42"/>
                  </a:lnTo>
                  <a:lnTo>
                    <a:pt x="133" y="30"/>
                  </a:lnTo>
                  <a:lnTo>
                    <a:pt x="154" y="19"/>
                  </a:lnTo>
                  <a:lnTo>
                    <a:pt x="178" y="11"/>
                  </a:lnTo>
                  <a:lnTo>
                    <a:pt x="202" y="4"/>
                  </a:lnTo>
                  <a:lnTo>
                    <a:pt x="227" y="1"/>
                  </a:lnTo>
                  <a:lnTo>
                    <a:pt x="252" y="0"/>
                  </a:lnTo>
                  <a:lnTo>
                    <a:pt x="278" y="1"/>
                  </a:lnTo>
                  <a:lnTo>
                    <a:pt x="303" y="4"/>
                  </a:lnTo>
                  <a:lnTo>
                    <a:pt x="327" y="11"/>
                  </a:lnTo>
                  <a:lnTo>
                    <a:pt x="350" y="19"/>
                  </a:lnTo>
                  <a:lnTo>
                    <a:pt x="372" y="30"/>
                  </a:lnTo>
                  <a:lnTo>
                    <a:pt x="393" y="42"/>
                  </a:lnTo>
                  <a:lnTo>
                    <a:pt x="413" y="57"/>
                  </a:lnTo>
                  <a:lnTo>
                    <a:pt x="430" y="73"/>
                  </a:lnTo>
                  <a:lnTo>
                    <a:pt x="446" y="91"/>
                  </a:lnTo>
                  <a:lnTo>
                    <a:pt x="461" y="110"/>
                  </a:lnTo>
                  <a:lnTo>
                    <a:pt x="474" y="131"/>
                  </a:lnTo>
                  <a:lnTo>
                    <a:pt x="484" y="153"/>
                  </a:lnTo>
                  <a:lnTo>
                    <a:pt x="492" y="176"/>
                  </a:lnTo>
                  <a:lnTo>
                    <a:pt x="499" y="200"/>
                  </a:lnTo>
                  <a:lnTo>
                    <a:pt x="502" y="226"/>
                  </a:lnTo>
                  <a:lnTo>
                    <a:pt x="504" y="251"/>
                  </a:lnTo>
                  <a:lnTo>
                    <a:pt x="502" y="276"/>
                  </a:lnTo>
                  <a:lnTo>
                    <a:pt x="499" y="302"/>
                  </a:lnTo>
                  <a:lnTo>
                    <a:pt x="492" y="326"/>
                  </a:lnTo>
                  <a:lnTo>
                    <a:pt x="484" y="349"/>
                  </a:lnTo>
                  <a:lnTo>
                    <a:pt x="474" y="371"/>
                  </a:lnTo>
                  <a:lnTo>
                    <a:pt x="461" y="392"/>
                  </a:lnTo>
                  <a:lnTo>
                    <a:pt x="446" y="411"/>
                  </a:lnTo>
                  <a:lnTo>
                    <a:pt x="430" y="430"/>
                  </a:lnTo>
                  <a:lnTo>
                    <a:pt x="413" y="446"/>
                  </a:lnTo>
                  <a:lnTo>
                    <a:pt x="393" y="461"/>
                  </a:lnTo>
                  <a:lnTo>
                    <a:pt x="372" y="473"/>
                  </a:lnTo>
                  <a:lnTo>
                    <a:pt x="350" y="484"/>
                  </a:lnTo>
                  <a:lnTo>
                    <a:pt x="327" y="492"/>
                  </a:lnTo>
                  <a:lnTo>
                    <a:pt x="303" y="499"/>
                  </a:lnTo>
                  <a:lnTo>
                    <a:pt x="278" y="502"/>
                  </a:lnTo>
                  <a:lnTo>
                    <a:pt x="252" y="503"/>
                  </a:lnTo>
                  <a:close/>
                </a:path>
              </a:pathLst>
            </a:custGeom>
            <a:solidFill>
              <a:srgbClr val="ED75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266"/>
            <p:cNvSpPr>
              <a:spLocks/>
            </p:cNvSpPr>
            <p:nvPr/>
          </p:nvSpPr>
          <p:spPr bwMode="auto">
            <a:xfrm>
              <a:off x="2744" y="2030"/>
              <a:ext cx="252" cy="252"/>
            </a:xfrm>
            <a:custGeom>
              <a:avLst/>
              <a:gdLst>
                <a:gd name="T0" fmla="*/ 227 w 504"/>
                <a:gd name="T1" fmla="*/ 1 h 503"/>
                <a:gd name="T2" fmla="*/ 178 w 504"/>
                <a:gd name="T3" fmla="*/ 11 h 503"/>
                <a:gd name="T4" fmla="*/ 133 w 504"/>
                <a:gd name="T5" fmla="*/ 30 h 503"/>
                <a:gd name="T6" fmla="*/ 92 w 504"/>
                <a:gd name="T7" fmla="*/ 57 h 503"/>
                <a:gd name="T8" fmla="*/ 58 w 504"/>
                <a:gd name="T9" fmla="*/ 91 h 503"/>
                <a:gd name="T10" fmla="*/ 30 w 504"/>
                <a:gd name="T11" fmla="*/ 131 h 503"/>
                <a:gd name="T12" fmla="*/ 12 w 504"/>
                <a:gd name="T13" fmla="*/ 176 h 503"/>
                <a:gd name="T14" fmla="*/ 1 w 504"/>
                <a:gd name="T15" fmla="*/ 226 h 503"/>
                <a:gd name="T16" fmla="*/ 1 w 504"/>
                <a:gd name="T17" fmla="*/ 276 h 503"/>
                <a:gd name="T18" fmla="*/ 12 w 504"/>
                <a:gd name="T19" fmla="*/ 326 h 503"/>
                <a:gd name="T20" fmla="*/ 30 w 504"/>
                <a:gd name="T21" fmla="*/ 371 h 503"/>
                <a:gd name="T22" fmla="*/ 58 w 504"/>
                <a:gd name="T23" fmla="*/ 411 h 503"/>
                <a:gd name="T24" fmla="*/ 92 w 504"/>
                <a:gd name="T25" fmla="*/ 446 h 503"/>
                <a:gd name="T26" fmla="*/ 133 w 504"/>
                <a:gd name="T27" fmla="*/ 473 h 503"/>
                <a:gd name="T28" fmla="*/ 178 w 504"/>
                <a:gd name="T29" fmla="*/ 492 h 503"/>
                <a:gd name="T30" fmla="*/ 227 w 504"/>
                <a:gd name="T31" fmla="*/ 502 h 503"/>
                <a:gd name="T32" fmla="*/ 278 w 504"/>
                <a:gd name="T33" fmla="*/ 502 h 503"/>
                <a:gd name="T34" fmla="*/ 327 w 504"/>
                <a:gd name="T35" fmla="*/ 492 h 503"/>
                <a:gd name="T36" fmla="*/ 372 w 504"/>
                <a:gd name="T37" fmla="*/ 473 h 503"/>
                <a:gd name="T38" fmla="*/ 413 w 504"/>
                <a:gd name="T39" fmla="*/ 446 h 503"/>
                <a:gd name="T40" fmla="*/ 446 w 504"/>
                <a:gd name="T41" fmla="*/ 411 h 503"/>
                <a:gd name="T42" fmla="*/ 474 w 504"/>
                <a:gd name="T43" fmla="*/ 371 h 503"/>
                <a:gd name="T44" fmla="*/ 492 w 504"/>
                <a:gd name="T45" fmla="*/ 326 h 503"/>
                <a:gd name="T46" fmla="*/ 502 w 504"/>
                <a:gd name="T47" fmla="*/ 276 h 503"/>
                <a:gd name="T48" fmla="*/ 502 w 504"/>
                <a:gd name="T49" fmla="*/ 226 h 503"/>
                <a:gd name="T50" fmla="*/ 492 w 504"/>
                <a:gd name="T51" fmla="*/ 176 h 503"/>
                <a:gd name="T52" fmla="*/ 474 w 504"/>
                <a:gd name="T53" fmla="*/ 131 h 503"/>
                <a:gd name="T54" fmla="*/ 446 w 504"/>
                <a:gd name="T55" fmla="*/ 91 h 503"/>
                <a:gd name="T56" fmla="*/ 413 w 504"/>
                <a:gd name="T57" fmla="*/ 57 h 503"/>
                <a:gd name="T58" fmla="*/ 372 w 504"/>
                <a:gd name="T59" fmla="*/ 30 h 503"/>
                <a:gd name="T60" fmla="*/ 327 w 504"/>
                <a:gd name="T61" fmla="*/ 11 h 503"/>
                <a:gd name="T62" fmla="*/ 278 w 504"/>
                <a:gd name="T63" fmla="*/ 1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04" h="503">
                  <a:moveTo>
                    <a:pt x="252" y="0"/>
                  </a:moveTo>
                  <a:lnTo>
                    <a:pt x="227" y="1"/>
                  </a:lnTo>
                  <a:lnTo>
                    <a:pt x="202" y="4"/>
                  </a:lnTo>
                  <a:lnTo>
                    <a:pt x="178" y="11"/>
                  </a:lnTo>
                  <a:lnTo>
                    <a:pt x="154" y="19"/>
                  </a:lnTo>
                  <a:lnTo>
                    <a:pt x="133" y="30"/>
                  </a:lnTo>
                  <a:lnTo>
                    <a:pt x="112" y="42"/>
                  </a:lnTo>
                  <a:lnTo>
                    <a:pt x="92" y="57"/>
                  </a:lnTo>
                  <a:lnTo>
                    <a:pt x="74" y="73"/>
                  </a:lnTo>
                  <a:lnTo>
                    <a:pt x="58" y="91"/>
                  </a:lnTo>
                  <a:lnTo>
                    <a:pt x="43" y="110"/>
                  </a:lnTo>
                  <a:lnTo>
                    <a:pt x="30" y="131"/>
                  </a:lnTo>
                  <a:lnTo>
                    <a:pt x="20" y="153"/>
                  </a:lnTo>
                  <a:lnTo>
                    <a:pt x="12" y="176"/>
                  </a:lnTo>
                  <a:lnTo>
                    <a:pt x="5" y="200"/>
                  </a:lnTo>
                  <a:lnTo>
                    <a:pt x="1" y="226"/>
                  </a:lnTo>
                  <a:lnTo>
                    <a:pt x="0" y="251"/>
                  </a:lnTo>
                  <a:lnTo>
                    <a:pt x="1" y="276"/>
                  </a:lnTo>
                  <a:lnTo>
                    <a:pt x="5" y="302"/>
                  </a:lnTo>
                  <a:lnTo>
                    <a:pt x="12" y="326"/>
                  </a:lnTo>
                  <a:lnTo>
                    <a:pt x="20" y="349"/>
                  </a:lnTo>
                  <a:lnTo>
                    <a:pt x="30" y="371"/>
                  </a:lnTo>
                  <a:lnTo>
                    <a:pt x="43" y="392"/>
                  </a:lnTo>
                  <a:lnTo>
                    <a:pt x="58" y="411"/>
                  </a:lnTo>
                  <a:lnTo>
                    <a:pt x="74" y="430"/>
                  </a:lnTo>
                  <a:lnTo>
                    <a:pt x="92" y="446"/>
                  </a:lnTo>
                  <a:lnTo>
                    <a:pt x="112" y="461"/>
                  </a:lnTo>
                  <a:lnTo>
                    <a:pt x="133" y="473"/>
                  </a:lnTo>
                  <a:lnTo>
                    <a:pt x="154" y="484"/>
                  </a:lnTo>
                  <a:lnTo>
                    <a:pt x="178" y="492"/>
                  </a:lnTo>
                  <a:lnTo>
                    <a:pt x="202" y="499"/>
                  </a:lnTo>
                  <a:lnTo>
                    <a:pt x="227" y="502"/>
                  </a:lnTo>
                  <a:lnTo>
                    <a:pt x="252" y="503"/>
                  </a:lnTo>
                  <a:lnTo>
                    <a:pt x="278" y="502"/>
                  </a:lnTo>
                  <a:lnTo>
                    <a:pt x="303" y="499"/>
                  </a:lnTo>
                  <a:lnTo>
                    <a:pt x="327" y="492"/>
                  </a:lnTo>
                  <a:lnTo>
                    <a:pt x="350" y="484"/>
                  </a:lnTo>
                  <a:lnTo>
                    <a:pt x="372" y="473"/>
                  </a:lnTo>
                  <a:lnTo>
                    <a:pt x="393" y="461"/>
                  </a:lnTo>
                  <a:lnTo>
                    <a:pt x="413" y="446"/>
                  </a:lnTo>
                  <a:lnTo>
                    <a:pt x="430" y="430"/>
                  </a:lnTo>
                  <a:lnTo>
                    <a:pt x="446" y="411"/>
                  </a:lnTo>
                  <a:lnTo>
                    <a:pt x="461" y="392"/>
                  </a:lnTo>
                  <a:lnTo>
                    <a:pt x="474" y="371"/>
                  </a:lnTo>
                  <a:lnTo>
                    <a:pt x="484" y="349"/>
                  </a:lnTo>
                  <a:lnTo>
                    <a:pt x="492" y="326"/>
                  </a:lnTo>
                  <a:lnTo>
                    <a:pt x="499" y="302"/>
                  </a:lnTo>
                  <a:lnTo>
                    <a:pt x="502" y="276"/>
                  </a:lnTo>
                  <a:lnTo>
                    <a:pt x="504" y="251"/>
                  </a:lnTo>
                  <a:lnTo>
                    <a:pt x="502" y="226"/>
                  </a:lnTo>
                  <a:lnTo>
                    <a:pt x="499" y="200"/>
                  </a:lnTo>
                  <a:lnTo>
                    <a:pt x="492" y="176"/>
                  </a:lnTo>
                  <a:lnTo>
                    <a:pt x="484" y="153"/>
                  </a:lnTo>
                  <a:lnTo>
                    <a:pt x="474" y="131"/>
                  </a:lnTo>
                  <a:lnTo>
                    <a:pt x="461" y="110"/>
                  </a:lnTo>
                  <a:lnTo>
                    <a:pt x="446" y="91"/>
                  </a:lnTo>
                  <a:lnTo>
                    <a:pt x="430" y="73"/>
                  </a:lnTo>
                  <a:lnTo>
                    <a:pt x="413" y="57"/>
                  </a:lnTo>
                  <a:lnTo>
                    <a:pt x="393" y="42"/>
                  </a:lnTo>
                  <a:lnTo>
                    <a:pt x="372" y="30"/>
                  </a:lnTo>
                  <a:lnTo>
                    <a:pt x="350" y="19"/>
                  </a:lnTo>
                  <a:lnTo>
                    <a:pt x="327" y="11"/>
                  </a:lnTo>
                  <a:lnTo>
                    <a:pt x="303" y="4"/>
                  </a:lnTo>
                  <a:lnTo>
                    <a:pt x="278" y="1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EF7A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267"/>
            <p:cNvSpPr>
              <a:spLocks/>
            </p:cNvSpPr>
            <p:nvPr/>
          </p:nvSpPr>
          <p:spPr bwMode="auto">
            <a:xfrm>
              <a:off x="2760" y="2046"/>
              <a:ext cx="220" cy="220"/>
            </a:xfrm>
            <a:custGeom>
              <a:avLst/>
              <a:gdLst>
                <a:gd name="T0" fmla="*/ 197 w 439"/>
                <a:gd name="T1" fmla="*/ 438 h 439"/>
                <a:gd name="T2" fmla="*/ 155 w 439"/>
                <a:gd name="T3" fmla="*/ 429 h 439"/>
                <a:gd name="T4" fmla="*/ 116 w 439"/>
                <a:gd name="T5" fmla="*/ 413 h 439"/>
                <a:gd name="T6" fmla="*/ 80 w 439"/>
                <a:gd name="T7" fmla="*/ 390 h 439"/>
                <a:gd name="T8" fmla="*/ 50 w 439"/>
                <a:gd name="T9" fmla="*/ 360 h 439"/>
                <a:gd name="T10" fmla="*/ 27 w 439"/>
                <a:gd name="T11" fmla="*/ 324 h 439"/>
                <a:gd name="T12" fmla="*/ 11 w 439"/>
                <a:gd name="T13" fmla="*/ 285 h 439"/>
                <a:gd name="T14" fmla="*/ 2 w 439"/>
                <a:gd name="T15" fmla="*/ 242 h 439"/>
                <a:gd name="T16" fmla="*/ 2 w 439"/>
                <a:gd name="T17" fmla="*/ 197 h 439"/>
                <a:gd name="T18" fmla="*/ 11 w 439"/>
                <a:gd name="T19" fmla="*/ 153 h 439"/>
                <a:gd name="T20" fmla="*/ 27 w 439"/>
                <a:gd name="T21" fmla="*/ 114 h 439"/>
                <a:gd name="T22" fmla="*/ 50 w 439"/>
                <a:gd name="T23" fmla="*/ 79 h 439"/>
                <a:gd name="T24" fmla="*/ 80 w 439"/>
                <a:gd name="T25" fmla="*/ 49 h 439"/>
                <a:gd name="T26" fmla="*/ 116 w 439"/>
                <a:gd name="T27" fmla="*/ 26 h 439"/>
                <a:gd name="T28" fmla="*/ 155 w 439"/>
                <a:gd name="T29" fmla="*/ 10 h 439"/>
                <a:gd name="T30" fmla="*/ 197 w 439"/>
                <a:gd name="T31" fmla="*/ 1 h 439"/>
                <a:gd name="T32" fmla="*/ 242 w 439"/>
                <a:gd name="T33" fmla="*/ 1 h 439"/>
                <a:gd name="T34" fmla="*/ 286 w 439"/>
                <a:gd name="T35" fmla="*/ 10 h 439"/>
                <a:gd name="T36" fmla="*/ 325 w 439"/>
                <a:gd name="T37" fmla="*/ 26 h 439"/>
                <a:gd name="T38" fmla="*/ 360 w 439"/>
                <a:gd name="T39" fmla="*/ 49 h 439"/>
                <a:gd name="T40" fmla="*/ 390 w 439"/>
                <a:gd name="T41" fmla="*/ 79 h 439"/>
                <a:gd name="T42" fmla="*/ 413 w 439"/>
                <a:gd name="T43" fmla="*/ 114 h 439"/>
                <a:gd name="T44" fmla="*/ 429 w 439"/>
                <a:gd name="T45" fmla="*/ 153 h 439"/>
                <a:gd name="T46" fmla="*/ 438 w 439"/>
                <a:gd name="T47" fmla="*/ 197 h 439"/>
                <a:gd name="T48" fmla="*/ 438 w 439"/>
                <a:gd name="T49" fmla="*/ 242 h 439"/>
                <a:gd name="T50" fmla="*/ 429 w 439"/>
                <a:gd name="T51" fmla="*/ 285 h 439"/>
                <a:gd name="T52" fmla="*/ 413 w 439"/>
                <a:gd name="T53" fmla="*/ 324 h 439"/>
                <a:gd name="T54" fmla="*/ 390 w 439"/>
                <a:gd name="T55" fmla="*/ 360 h 439"/>
                <a:gd name="T56" fmla="*/ 360 w 439"/>
                <a:gd name="T57" fmla="*/ 390 h 439"/>
                <a:gd name="T58" fmla="*/ 325 w 439"/>
                <a:gd name="T59" fmla="*/ 413 h 439"/>
                <a:gd name="T60" fmla="*/ 286 w 439"/>
                <a:gd name="T61" fmla="*/ 429 h 439"/>
                <a:gd name="T62" fmla="*/ 242 w 439"/>
                <a:gd name="T63" fmla="*/ 438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9" h="439">
                  <a:moveTo>
                    <a:pt x="220" y="439"/>
                  </a:moveTo>
                  <a:lnTo>
                    <a:pt x="197" y="438"/>
                  </a:lnTo>
                  <a:lnTo>
                    <a:pt x="175" y="435"/>
                  </a:lnTo>
                  <a:lnTo>
                    <a:pt x="155" y="429"/>
                  </a:lnTo>
                  <a:lnTo>
                    <a:pt x="134" y="422"/>
                  </a:lnTo>
                  <a:lnTo>
                    <a:pt x="116" y="413"/>
                  </a:lnTo>
                  <a:lnTo>
                    <a:pt x="97" y="402"/>
                  </a:lnTo>
                  <a:lnTo>
                    <a:pt x="80" y="390"/>
                  </a:lnTo>
                  <a:lnTo>
                    <a:pt x="65" y="375"/>
                  </a:lnTo>
                  <a:lnTo>
                    <a:pt x="50" y="360"/>
                  </a:lnTo>
                  <a:lnTo>
                    <a:pt x="37" y="342"/>
                  </a:lnTo>
                  <a:lnTo>
                    <a:pt x="27" y="324"/>
                  </a:lnTo>
                  <a:lnTo>
                    <a:pt x="18" y="305"/>
                  </a:lnTo>
                  <a:lnTo>
                    <a:pt x="11" y="285"/>
                  </a:lnTo>
                  <a:lnTo>
                    <a:pt x="5" y="264"/>
                  </a:lnTo>
                  <a:lnTo>
                    <a:pt x="2" y="242"/>
                  </a:lnTo>
                  <a:lnTo>
                    <a:pt x="0" y="219"/>
                  </a:lnTo>
                  <a:lnTo>
                    <a:pt x="2" y="197"/>
                  </a:lnTo>
                  <a:lnTo>
                    <a:pt x="5" y="175"/>
                  </a:lnTo>
                  <a:lnTo>
                    <a:pt x="11" y="153"/>
                  </a:lnTo>
                  <a:lnTo>
                    <a:pt x="18" y="134"/>
                  </a:lnTo>
                  <a:lnTo>
                    <a:pt x="27" y="114"/>
                  </a:lnTo>
                  <a:lnTo>
                    <a:pt x="37" y="97"/>
                  </a:lnTo>
                  <a:lnTo>
                    <a:pt x="50" y="79"/>
                  </a:lnTo>
                  <a:lnTo>
                    <a:pt x="65" y="64"/>
                  </a:lnTo>
                  <a:lnTo>
                    <a:pt x="80" y="49"/>
                  </a:lnTo>
                  <a:lnTo>
                    <a:pt x="97" y="37"/>
                  </a:lnTo>
                  <a:lnTo>
                    <a:pt x="116" y="26"/>
                  </a:lnTo>
                  <a:lnTo>
                    <a:pt x="134" y="17"/>
                  </a:lnTo>
                  <a:lnTo>
                    <a:pt x="155" y="10"/>
                  </a:lnTo>
                  <a:lnTo>
                    <a:pt x="175" y="4"/>
                  </a:lnTo>
                  <a:lnTo>
                    <a:pt x="197" y="1"/>
                  </a:lnTo>
                  <a:lnTo>
                    <a:pt x="220" y="0"/>
                  </a:lnTo>
                  <a:lnTo>
                    <a:pt x="242" y="1"/>
                  </a:lnTo>
                  <a:lnTo>
                    <a:pt x="264" y="4"/>
                  </a:lnTo>
                  <a:lnTo>
                    <a:pt x="286" y="10"/>
                  </a:lnTo>
                  <a:lnTo>
                    <a:pt x="306" y="17"/>
                  </a:lnTo>
                  <a:lnTo>
                    <a:pt x="325" y="26"/>
                  </a:lnTo>
                  <a:lnTo>
                    <a:pt x="343" y="37"/>
                  </a:lnTo>
                  <a:lnTo>
                    <a:pt x="360" y="49"/>
                  </a:lnTo>
                  <a:lnTo>
                    <a:pt x="375" y="64"/>
                  </a:lnTo>
                  <a:lnTo>
                    <a:pt x="390" y="79"/>
                  </a:lnTo>
                  <a:lnTo>
                    <a:pt x="402" y="97"/>
                  </a:lnTo>
                  <a:lnTo>
                    <a:pt x="413" y="114"/>
                  </a:lnTo>
                  <a:lnTo>
                    <a:pt x="422" y="134"/>
                  </a:lnTo>
                  <a:lnTo>
                    <a:pt x="429" y="153"/>
                  </a:lnTo>
                  <a:lnTo>
                    <a:pt x="435" y="175"/>
                  </a:lnTo>
                  <a:lnTo>
                    <a:pt x="438" y="197"/>
                  </a:lnTo>
                  <a:lnTo>
                    <a:pt x="439" y="219"/>
                  </a:lnTo>
                  <a:lnTo>
                    <a:pt x="438" y="242"/>
                  </a:lnTo>
                  <a:lnTo>
                    <a:pt x="435" y="264"/>
                  </a:lnTo>
                  <a:lnTo>
                    <a:pt x="429" y="285"/>
                  </a:lnTo>
                  <a:lnTo>
                    <a:pt x="422" y="305"/>
                  </a:lnTo>
                  <a:lnTo>
                    <a:pt x="413" y="324"/>
                  </a:lnTo>
                  <a:lnTo>
                    <a:pt x="402" y="342"/>
                  </a:lnTo>
                  <a:lnTo>
                    <a:pt x="390" y="360"/>
                  </a:lnTo>
                  <a:lnTo>
                    <a:pt x="375" y="375"/>
                  </a:lnTo>
                  <a:lnTo>
                    <a:pt x="360" y="390"/>
                  </a:lnTo>
                  <a:lnTo>
                    <a:pt x="343" y="402"/>
                  </a:lnTo>
                  <a:lnTo>
                    <a:pt x="325" y="413"/>
                  </a:lnTo>
                  <a:lnTo>
                    <a:pt x="306" y="422"/>
                  </a:lnTo>
                  <a:lnTo>
                    <a:pt x="286" y="429"/>
                  </a:lnTo>
                  <a:lnTo>
                    <a:pt x="264" y="435"/>
                  </a:lnTo>
                  <a:lnTo>
                    <a:pt x="242" y="438"/>
                  </a:lnTo>
                  <a:lnTo>
                    <a:pt x="220" y="439"/>
                  </a:lnTo>
                  <a:close/>
                </a:path>
              </a:pathLst>
            </a:custGeom>
            <a:solidFill>
              <a:srgbClr val="EF7A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268"/>
            <p:cNvSpPr>
              <a:spLocks/>
            </p:cNvSpPr>
            <p:nvPr/>
          </p:nvSpPr>
          <p:spPr bwMode="auto">
            <a:xfrm>
              <a:off x="2760" y="2046"/>
              <a:ext cx="220" cy="220"/>
            </a:xfrm>
            <a:custGeom>
              <a:avLst/>
              <a:gdLst>
                <a:gd name="T0" fmla="*/ 197 w 439"/>
                <a:gd name="T1" fmla="*/ 1 h 439"/>
                <a:gd name="T2" fmla="*/ 155 w 439"/>
                <a:gd name="T3" fmla="*/ 10 h 439"/>
                <a:gd name="T4" fmla="*/ 116 w 439"/>
                <a:gd name="T5" fmla="*/ 26 h 439"/>
                <a:gd name="T6" fmla="*/ 80 w 439"/>
                <a:gd name="T7" fmla="*/ 49 h 439"/>
                <a:gd name="T8" fmla="*/ 50 w 439"/>
                <a:gd name="T9" fmla="*/ 79 h 439"/>
                <a:gd name="T10" fmla="*/ 27 w 439"/>
                <a:gd name="T11" fmla="*/ 114 h 439"/>
                <a:gd name="T12" fmla="*/ 11 w 439"/>
                <a:gd name="T13" fmla="*/ 153 h 439"/>
                <a:gd name="T14" fmla="*/ 2 w 439"/>
                <a:gd name="T15" fmla="*/ 197 h 439"/>
                <a:gd name="T16" fmla="*/ 2 w 439"/>
                <a:gd name="T17" fmla="*/ 242 h 439"/>
                <a:gd name="T18" fmla="*/ 11 w 439"/>
                <a:gd name="T19" fmla="*/ 285 h 439"/>
                <a:gd name="T20" fmla="*/ 27 w 439"/>
                <a:gd name="T21" fmla="*/ 324 h 439"/>
                <a:gd name="T22" fmla="*/ 50 w 439"/>
                <a:gd name="T23" fmla="*/ 360 h 439"/>
                <a:gd name="T24" fmla="*/ 80 w 439"/>
                <a:gd name="T25" fmla="*/ 390 h 439"/>
                <a:gd name="T26" fmla="*/ 116 w 439"/>
                <a:gd name="T27" fmla="*/ 413 h 439"/>
                <a:gd name="T28" fmla="*/ 155 w 439"/>
                <a:gd name="T29" fmla="*/ 429 h 439"/>
                <a:gd name="T30" fmla="*/ 197 w 439"/>
                <a:gd name="T31" fmla="*/ 438 h 439"/>
                <a:gd name="T32" fmla="*/ 242 w 439"/>
                <a:gd name="T33" fmla="*/ 438 h 439"/>
                <a:gd name="T34" fmla="*/ 286 w 439"/>
                <a:gd name="T35" fmla="*/ 429 h 439"/>
                <a:gd name="T36" fmla="*/ 325 w 439"/>
                <a:gd name="T37" fmla="*/ 413 h 439"/>
                <a:gd name="T38" fmla="*/ 360 w 439"/>
                <a:gd name="T39" fmla="*/ 390 h 439"/>
                <a:gd name="T40" fmla="*/ 390 w 439"/>
                <a:gd name="T41" fmla="*/ 360 h 439"/>
                <a:gd name="T42" fmla="*/ 413 w 439"/>
                <a:gd name="T43" fmla="*/ 324 h 439"/>
                <a:gd name="T44" fmla="*/ 429 w 439"/>
                <a:gd name="T45" fmla="*/ 285 h 439"/>
                <a:gd name="T46" fmla="*/ 438 w 439"/>
                <a:gd name="T47" fmla="*/ 242 h 439"/>
                <a:gd name="T48" fmla="*/ 438 w 439"/>
                <a:gd name="T49" fmla="*/ 197 h 439"/>
                <a:gd name="T50" fmla="*/ 429 w 439"/>
                <a:gd name="T51" fmla="*/ 153 h 439"/>
                <a:gd name="T52" fmla="*/ 413 w 439"/>
                <a:gd name="T53" fmla="*/ 114 h 439"/>
                <a:gd name="T54" fmla="*/ 390 w 439"/>
                <a:gd name="T55" fmla="*/ 79 h 439"/>
                <a:gd name="T56" fmla="*/ 360 w 439"/>
                <a:gd name="T57" fmla="*/ 49 h 439"/>
                <a:gd name="T58" fmla="*/ 325 w 439"/>
                <a:gd name="T59" fmla="*/ 26 h 439"/>
                <a:gd name="T60" fmla="*/ 286 w 439"/>
                <a:gd name="T61" fmla="*/ 10 h 439"/>
                <a:gd name="T62" fmla="*/ 242 w 439"/>
                <a:gd name="T63" fmla="*/ 1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9" h="439">
                  <a:moveTo>
                    <a:pt x="220" y="0"/>
                  </a:moveTo>
                  <a:lnTo>
                    <a:pt x="197" y="1"/>
                  </a:lnTo>
                  <a:lnTo>
                    <a:pt x="175" y="4"/>
                  </a:lnTo>
                  <a:lnTo>
                    <a:pt x="155" y="10"/>
                  </a:lnTo>
                  <a:lnTo>
                    <a:pt x="134" y="17"/>
                  </a:lnTo>
                  <a:lnTo>
                    <a:pt x="116" y="26"/>
                  </a:lnTo>
                  <a:lnTo>
                    <a:pt x="97" y="37"/>
                  </a:lnTo>
                  <a:lnTo>
                    <a:pt x="80" y="49"/>
                  </a:lnTo>
                  <a:lnTo>
                    <a:pt x="65" y="64"/>
                  </a:lnTo>
                  <a:lnTo>
                    <a:pt x="50" y="79"/>
                  </a:lnTo>
                  <a:lnTo>
                    <a:pt x="37" y="97"/>
                  </a:lnTo>
                  <a:lnTo>
                    <a:pt x="27" y="114"/>
                  </a:lnTo>
                  <a:lnTo>
                    <a:pt x="18" y="134"/>
                  </a:lnTo>
                  <a:lnTo>
                    <a:pt x="11" y="153"/>
                  </a:lnTo>
                  <a:lnTo>
                    <a:pt x="5" y="175"/>
                  </a:lnTo>
                  <a:lnTo>
                    <a:pt x="2" y="197"/>
                  </a:lnTo>
                  <a:lnTo>
                    <a:pt x="0" y="219"/>
                  </a:lnTo>
                  <a:lnTo>
                    <a:pt x="2" y="242"/>
                  </a:lnTo>
                  <a:lnTo>
                    <a:pt x="5" y="264"/>
                  </a:lnTo>
                  <a:lnTo>
                    <a:pt x="11" y="285"/>
                  </a:lnTo>
                  <a:lnTo>
                    <a:pt x="18" y="305"/>
                  </a:lnTo>
                  <a:lnTo>
                    <a:pt x="27" y="324"/>
                  </a:lnTo>
                  <a:lnTo>
                    <a:pt x="37" y="342"/>
                  </a:lnTo>
                  <a:lnTo>
                    <a:pt x="50" y="360"/>
                  </a:lnTo>
                  <a:lnTo>
                    <a:pt x="65" y="375"/>
                  </a:lnTo>
                  <a:lnTo>
                    <a:pt x="80" y="390"/>
                  </a:lnTo>
                  <a:lnTo>
                    <a:pt x="97" y="402"/>
                  </a:lnTo>
                  <a:lnTo>
                    <a:pt x="116" y="413"/>
                  </a:lnTo>
                  <a:lnTo>
                    <a:pt x="134" y="422"/>
                  </a:lnTo>
                  <a:lnTo>
                    <a:pt x="155" y="429"/>
                  </a:lnTo>
                  <a:lnTo>
                    <a:pt x="175" y="435"/>
                  </a:lnTo>
                  <a:lnTo>
                    <a:pt x="197" y="438"/>
                  </a:lnTo>
                  <a:lnTo>
                    <a:pt x="220" y="439"/>
                  </a:lnTo>
                  <a:lnTo>
                    <a:pt x="242" y="438"/>
                  </a:lnTo>
                  <a:lnTo>
                    <a:pt x="264" y="435"/>
                  </a:lnTo>
                  <a:lnTo>
                    <a:pt x="286" y="429"/>
                  </a:lnTo>
                  <a:lnTo>
                    <a:pt x="306" y="422"/>
                  </a:lnTo>
                  <a:lnTo>
                    <a:pt x="325" y="413"/>
                  </a:lnTo>
                  <a:lnTo>
                    <a:pt x="343" y="402"/>
                  </a:lnTo>
                  <a:lnTo>
                    <a:pt x="360" y="390"/>
                  </a:lnTo>
                  <a:lnTo>
                    <a:pt x="375" y="375"/>
                  </a:lnTo>
                  <a:lnTo>
                    <a:pt x="390" y="360"/>
                  </a:lnTo>
                  <a:lnTo>
                    <a:pt x="402" y="342"/>
                  </a:lnTo>
                  <a:lnTo>
                    <a:pt x="413" y="324"/>
                  </a:lnTo>
                  <a:lnTo>
                    <a:pt x="422" y="305"/>
                  </a:lnTo>
                  <a:lnTo>
                    <a:pt x="429" y="285"/>
                  </a:lnTo>
                  <a:lnTo>
                    <a:pt x="435" y="264"/>
                  </a:lnTo>
                  <a:lnTo>
                    <a:pt x="438" y="242"/>
                  </a:lnTo>
                  <a:lnTo>
                    <a:pt x="439" y="219"/>
                  </a:lnTo>
                  <a:lnTo>
                    <a:pt x="438" y="197"/>
                  </a:lnTo>
                  <a:lnTo>
                    <a:pt x="435" y="175"/>
                  </a:lnTo>
                  <a:lnTo>
                    <a:pt x="429" y="153"/>
                  </a:lnTo>
                  <a:lnTo>
                    <a:pt x="422" y="134"/>
                  </a:lnTo>
                  <a:lnTo>
                    <a:pt x="413" y="114"/>
                  </a:lnTo>
                  <a:lnTo>
                    <a:pt x="402" y="97"/>
                  </a:lnTo>
                  <a:lnTo>
                    <a:pt x="390" y="79"/>
                  </a:lnTo>
                  <a:lnTo>
                    <a:pt x="375" y="64"/>
                  </a:lnTo>
                  <a:lnTo>
                    <a:pt x="360" y="49"/>
                  </a:lnTo>
                  <a:lnTo>
                    <a:pt x="343" y="37"/>
                  </a:lnTo>
                  <a:lnTo>
                    <a:pt x="325" y="26"/>
                  </a:lnTo>
                  <a:lnTo>
                    <a:pt x="306" y="17"/>
                  </a:lnTo>
                  <a:lnTo>
                    <a:pt x="286" y="10"/>
                  </a:lnTo>
                  <a:lnTo>
                    <a:pt x="264" y="4"/>
                  </a:lnTo>
                  <a:lnTo>
                    <a:pt x="242" y="1"/>
                  </a:lnTo>
                  <a:lnTo>
                    <a:pt x="220" y="0"/>
                  </a:lnTo>
                  <a:close/>
                </a:path>
              </a:pathLst>
            </a:custGeom>
            <a:solidFill>
              <a:srgbClr val="F27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269"/>
            <p:cNvSpPr>
              <a:spLocks/>
            </p:cNvSpPr>
            <p:nvPr/>
          </p:nvSpPr>
          <p:spPr bwMode="auto">
            <a:xfrm>
              <a:off x="2776" y="2063"/>
              <a:ext cx="188" cy="187"/>
            </a:xfrm>
            <a:custGeom>
              <a:avLst/>
              <a:gdLst>
                <a:gd name="T0" fmla="*/ 168 w 374"/>
                <a:gd name="T1" fmla="*/ 374 h 375"/>
                <a:gd name="T2" fmla="*/ 131 w 374"/>
                <a:gd name="T3" fmla="*/ 367 h 375"/>
                <a:gd name="T4" fmla="*/ 98 w 374"/>
                <a:gd name="T5" fmla="*/ 352 h 375"/>
                <a:gd name="T6" fmla="*/ 68 w 374"/>
                <a:gd name="T7" fmla="*/ 332 h 375"/>
                <a:gd name="T8" fmla="*/ 42 w 374"/>
                <a:gd name="T9" fmla="*/ 307 h 375"/>
                <a:gd name="T10" fmla="*/ 23 w 374"/>
                <a:gd name="T11" fmla="*/ 277 h 375"/>
                <a:gd name="T12" fmla="*/ 8 w 374"/>
                <a:gd name="T13" fmla="*/ 242 h 375"/>
                <a:gd name="T14" fmla="*/ 1 w 374"/>
                <a:gd name="T15" fmla="*/ 207 h 375"/>
                <a:gd name="T16" fmla="*/ 1 w 374"/>
                <a:gd name="T17" fmla="*/ 167 h 375"/>
                <a:gd name="T18" fmla="*/ 8 w 374"/>
                <a:gd name="T19" fmla="*/ 132 h 375"/>
                <a:gd name="T20" fmla="*/ 23 w 374"/>
                <a:gd name="T21" fmla="*/ 98 h 375"/>
                <a:gd name="T22" fmla="*/ 42 w 374"/>
                <a:gd name="T23" fmla="*/ 68 h 375"/>
                <a:gd name="T24" fmla="*/ 68 w 374"/>
                <a:gd name="T25" fmla="*/ 43 h 375"/>
                <a:gd name="T26" fmla="*/ 98 w 374"/>
                <a:gd name="T27" fmla="*/ 22 h 375"/>
                <a:gd name="T28" fmla="*/ 131 w 374"/>
                <a:gd name="T29" fmla="*/ 8 h 375"/>
                <a:gd name="T30" fmla="*/ 168 w 374"/>
                <a:gd name="T31" fmla="*/ 1 h 375"/>
                <a:gd name="T32" fmla="*/ 206 w 374"/>
                <a:gd name="T33" fmla="*/ 1 h 375"/>
                <a:gd name="T34" fmla="*/ 242 w 374"/>
                <a:gd name="T35" fmla="*/ 8 h 375"/>
                <a:gd name="T36" fmla="*/ 276 w 374"/>
                <a:gd name="T37" fmla="*/ 22 h 375"/>
                <a:gd name="T38" fmla="*/ 306 w 374"/>
                <a:gd name="T39" fmla="*/ 43 h 375"/>
                <a:gd name="T40" fmla="*/ 331 w 374"/>
                <a:gd name="T41" fmla="*/ 68 h 375"/>
                <a:gd name="T42" fmla="*/ 351 w 374"/>
                <a:gd name="T43" fmla="*/ 98 h 375"/>
                <a:gd name="T44" fmla="*/ 366 w 374"/>
                <a:gd name="T45" fmla="*/ 132 h 375"/>
                <a:gd name="T46" fmla="*/ 373 w 374"/>
                <a:gd name="T47" fmla="*/ 167 h 375"/>
                <a:gd name="T48" fmla="*/ 373 w 374"/>
                <a:gd name="T49" fmla="*/ 207 h 375"/>
                <a:gd name="T50" fmla="*/ 366 w 374"/>
                <a:gd name="T51" fmla="*/ 242 h 375"/>
                <a:gd name="T52" fmla="*/ 351 w 374"/>
                <a:gd name="T53" fmla="*/ 277 h 375"/>
                <a:gd name="T54" fmla="*/ 331 w 374"/>
                <a:gd name="T55" fmla="*/ 307 h 375"/>
                <a:gd name="T56" fmla="*/ 306 w 374"/>
                <a:gd name="T57" fmla="*/ 332 h 375"/>
                <a:gd name="T58" fmla="*/ 276 w 374"/>
                <a:gd name="T59" fmla="*/ 352 h 375"/>
                <a:gd name="T60" fmla="*/ 242 w 374"/>
                <a:gd name="T61" fmla="*/ 367 h 375"/>
                <a:gd name="T62" fmla="*/ 206 w 374"/>
                <a:gd name="T63" fmla="*/ 374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74" h="375">
                  <a:moveTo>
                    <a:pt x="186" y="375"/>
                  </a:moveTo>
                  <a:lnTo>
                    <a:pt x="168" y="374"/>
                  </a:lnTo>
                  <a:lnTo>
                    <a:pt x="148" y="371"/>
                  </a:lnTo>
                  <a:lnTo>
                    <a:pt x="131" y="367"/>
                  </a:lnTo>
                  <a:lnTo>
                    <a:pt x="114" y="360"/>
                  </a:lnTo>
                  <a:lnTo>
                    <a:pt x="98" y="352"/>
                  </a:lnTo>
                  <a:lnTo>
                    <a:pt x="83" y="343"/>
                  </a:lnTo>
                  <a:lnTo>
                    <a:pt x="68" y="332"/>
                  </a:lnTo>
                  <a:lnTo>
                    <a:pt x="55" y="320"/>
                  </a:lnTo>
                  <a:lnTo>
                    <a:pt x="42" y="307"/>
                  </a:lnTo>
                  <a:lnTo>
                    <a:pt x="32" y="292"/>
                  </a:lnTo>
                  <a:lnTo>
                    <a:pt x="23" y="277"/>
                  </a:lnTo>
                  <a:lnTo>
                    <a:pt x="15" y="260"/>
                  </a:lnTo>
                  <a:lnTo>
                    <a:pt x="8" y="242"/>
                  </a:lnTo>
                  <a:lnTo>
                    <a:pt x="3" y="225"/>
                  </a:lnTo>
                  <a:lnTo>
                    <a:pt x="1" y="207"/>
                  </a:lnTo>
                  <a:lnTo>
                    <a:pt x="0" y="187"/>
                  </a:lnTo>
                  <a:lnTo>
                    <a:pt x="1" y="167"/>
                  </a:lnTo>
                  <a:lnTo>
                    <a:pt x="3" y="149"/>
                  </a:lnTo>
                  <a:lnTo>
                    <a:pt x="8" y="132"/>
                  </a:lnTo>
                  <a:lnTo>
                    <a:pt x="15" y="114"/>
                  </a:lnTo>
                  <a:lnTo>
                    <a:pt x="23" y="98"/>
                  </a:lnTo>
                  <a:lnTo>
                    <a:pt x="32" y="82"/>
                  </a:lnTo>
                  <a:lnTo>
                    <a:pt x="42" y="68"/>
                  </a:lnTo>
                  <a:lnTo>
                    <a:pt x="55" y="54"/>
                  </a:lnTo>
                  <a:lnTo>
                    <a:pt x="68" y="43"/>
                  </a:lnTo>
                  <a:lnTo>
                    <a:pt x="83" y="32"/>
                  </a:lnTo>
                  <a:lnTo>
                    <a:pt x="98" y="22"/>
                  </a:lnTo>
                  <a:lnTo>
                    <a:pt x="114" y="15"/>
                  </a:lnTo>
                  <a:lnTo>
                    <a:pt x="131" y="8"/>
                  </a:lnTo>
                  <a:lnTo>
                    <a:pt x="148" y="4"/>
                  </a:lnTo>
                  <a:lnTo>
                    <a:pt x="168" y="1"/>
                  </a:lnTo>
                  <a:lnTo>
                    <a:pt x="186" y="0"/>
                  </a:lnTo>
                  <a:lnTo>
                    <a:pt x="206" y="1"/>
                  </a:lnTo>
                  <a:lnTo>
                    <a:pt x="224" y="4"/>
                  </a:lnTo>
                  <a:lnTo>
                    <a:pt x="242" y="8"/>
                  </a:lnTo>
                  <a:lnTo>
                    <a:pt x="259" y="15"/>
                  </a:lnTo>
                  <a:lnTo>
                    <a:pt x="276" y="22"/>
                  </a:lnTo>
                  <a:lnTo>
                    <a:pt x="291" y="32"/>
                  </a:lnTo>
                  <a:lnTo>
                    <a:pt x="306" y="43"/>
                  </a:lnTo>
                  <a:lnTo>
                    <a:pt x="319" y="54"/>
                  </a:lnTo>
                  <a:lnTo>
                    <a:pt x="331" y="68"/>
                  </a:lnTo>
                  <a:lnTo>
                    <a:pt x="342" y="82"/>
                  </a:lnTo>
                  <a:lnTo>
                    <a:pt x="351" y="98"/>
                  </a:lnTo>
                  <a:lnTo>
                    <a:pt x="359" y="114"/>
                  </a:lnTo>
                  <a:lnTo>
                    <a:pt x="366" y="132"/>
                  </a:lnTo>
                  <a:lnTo>
                    <a:pt x="371" y="149"/>
                  </a:lnTo>
                  <a:lnTo>
                    <a:pt x="373" y="167"/>
                  </a:lnTo>
                  <a:lnTo>
                    <a:pt x="374" y="187"/>
                  </a:lnTo>
                  <a:lnTo>
                    <a:pt x="373" y="207"/>
                  </a:lnTo>
                  <a:lnTo>
                    <a:pt x="371" y="225"/>
                  </a:lnTo>
                  <a:lnTo>
                    <a:pt x="366" y="242"/>
                  </a:lnTo>
                  <a:lnTo>
                    <a:pt x="359" y="260"/>
                  </a:lnTo>
                  <a:lnTo>
                    <a:pt x="351" y="277"/>
                  </a:lnTo>
                  <a:lnTo>
                    <a:pt x="342" y="292"/>
                  </a:lnTo>
                  <a:lnTo>
                    <a:pt x="331" y="307"/>
                  </a:lnTo>
                  <a:lnTo>
                    <a:pt x="319" y="320"/>
                  </a:lnTo>
                  <a:lnTo>
                    <a:pt x="306" y="332"/>
                  </a:lnTo>
                  <a:lnTo>
                    <a:pt x="291" y="343"/>
                  </a:lnTo>
                  <a:lnTo>
                    <a:pt x="276" y="352"/>
                  </a:lnTo>
                  <a:lnTo>
                    <a:pt x="259" y="360"/>
                  </a:lnTo>
                  <a:lnTo>
                    <a:pt x="242" y="367"/>
                  </a:lnTo>
                  <a:lnTo>
                    <a:pt x="224" y="371"/>
                  </a:lnTo>
                  <a:lnTo>
                    <a:pt x="206" y="374"/>
                  </a:lnTo>
                  <a:lnTo>
                    <a:pt x="186" y="375"/>
                  </a:lnTo>
                  <a:close/>
                </a:path>
              </a:pathLst>
            </a:custGeom>
            <a:solidFill>
              <a:srgbClr val="F27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270"/>
            <p:cNvSpPr>
              <a:spLocks/>
            </p:cNvSpPr>
            <p:nvPr/>
          </p:nvSpPr>
          <p:spPr bwMode="auto">
            <a:xfrm>
              <a:off x="2776" y="2063"/>
              <a:ext cx="188" cy="187"/>
            </a:xfrm>
            <a:custGeom>
              <a:avLst/>
              <a:gdLst>
                <a:gd name="T0" fmla="*/ 168 w 374"/>
                <a:gd name="T1" fmla="*/ 1 h 375"/>
                <a:gd name="T2" fmla="*/ 131 w 374"/>
                <a:gd name="T3" fmla="*/ 8 h 375"/>
                <a:gd name="T4" fmla="*/ 98 w 374"/>
                <a:gd name="T5" fmla="*/ 22 h 375"/>
                <a:gd name="T6" fmla="*/ 68 w 374"/>
                <a:gd name="T7" fmla="*/ 43 h 375"/>
                <a:gd name="T8" fmla="*/ 42 w 374"/>
                <a:gd name="T9" fmla="*/ 68 h 375"/>
                <a:gd name="T10" fmla="*/ 23 w 374"/>
                <a:gd name="T11" fmla="*/ 98 h 375"/>
                <a:gd name="T12" fmla="*/ 8 w 374"/>
                <a:gd name="T13" fmla="*/ 132 h 375"/>
                <a:gd name="T14" fmla="*/ 1 w 374"/>
                <a:gd name="T15" fmla="*/ 167 h 375"/>
                <a:gd name="T16" fmla="*/ 1 w 374"/>
                <a:gd name="T17" fmla="*/ 207 h 375"/>
                <a:gd name="T18" fmla="*/ 8 w 374"/>
                <a:gd name="T19" fmla="*/ 242 h 375"/>
                <a:gd name="T20" fmla="*/ 23 w 374"/>
                <a:gd name="T21" fmla="*/ 277 h 375"/>
                <a:gd name="T22" fmla="*/ 42 w 374"/>
                <a:gd name="T23" fmla="*/ 307 h 375"/>
                <a:gd name="T24" fmla="*/ 68 w 374"/>
                <a:gd name="T25" fmla="*/ 332 h 375"/>
                <a:gd name="T26" fmla="*/ 98 w 374"/>
                <a:gd name="T27" fmla="*/ 352 h 375"/>
                <a:gd name="T28" fmla="*/ 131 w 374"/>
                <a:gd name="T29" fmla="*/ 367 h 375"/>
                <a:gd name="T30" fmla="*/ 168 w 374"/>
                <a:gd name="T31" fmla="*/ 374 h 375"/>
                <a:gd name="T32" fmla="*/ 206 w 374"/>
                <a:gd name="T33" fmla="*/ 374 h 375"/>
                <a:gd name="T34" fmla="*/ 242 w 374"/>
                <a:gd name="T35" fmla="*/ 367 h 375"/>
                <a:gd name="T36" fmla="*/ 276 w 374"/>
                <a:gd name="T37" fmla="*/ 352 h 375"/>
                <a:gd name="T38" fmla="*/ 306 w 374"/>
                <a:gd name="T39" fmla="*/ 332 h 375"/>
                <a:gd name="T40" fmla="*/ 331 w 374"/>
                <a:gd name="T41" fmla="*/ 307 h 375"/>
                <a:gd name="T42" fmla="*/ 351 w 374"/>
                <a:gd name="T43" fmla="*/ 277 h 375"/>
                <a:gd name="T44" fmla="*/ 366 w 374"/>
                <a:gd name="T45" fmla="*/ 242 h 375"/>
                <a:gd name="T46" fmla="*/ 373 w 374"/>
                <a:gd name="T47" fmla="*/ 207 h 375"/>
                <a:gd name="T48" fmla="*/ 373 w 374"/>
                <a:gd name="T49" fmla="*/ 167 h 375"/>
                <a:gd name="T50" fmla="*/ 366 w 374"/>
                <a:gd name="T51" fmla="*/ 132 h 375"/>
                <a:gd name="T52" fmla="*/ 351 w 374"/>
                <a:gd name="T53" fmla="*/ 98 h 375"/>
                <a:gd name="T54" fmla="*/ 331 w 374"/>
                <a:gd name="T55" fmla="*/ 68 h 375"/>
                <a:gd name="T56" fmla="*/ 306 w 374"/>
                <a:gd name="T57" fmla="*/ 43 h 375"/>
                <a:gd name="T58" fmla="*/ 276 w 374"/>
                <a:gd name="T59" fmla="*/ 22 h 375"/>
                <a:gd name="T60" fmla="*/ 242 w 374"/>
                <a:gd name="T61" fmla="*/ 8 h 375"/>
                <a:gd name="T62" fmla="*/ 206 w 374"/>
                <a:gd name="T63" fmla="*/ 1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74" h="375">
                  <a:moveTo>
                    <a:pt x="186" y="0"/>
                  </a:moveTo>
                  <a:lnTo>
                    <a:pt x="168" y="1"/>
                  </a:lnTo>
                  <a:lnTo>
                    <a:pt x="148" y="4"/>
                  </a:lnTo>
                  <a:lnTo>
                    <a:pt x="131" y="8"/>
                  </a:lnTo>
                  <a:lnTo>
                    <a:pt x="114" y="15"/>
                  </a:lnTo>
                  <a:lnTo>
                    <a:pt x="98" y="22"/>
                  </a:lnTo>
                  <a:lnTo>
                    <a:pt x="83" y="32"/>
                  </a:lnTo>
                  <a:lnTo>
                    <a:pt x="68" y="43"/>
                  </a:lnTo>
                  <a:lnTo>
                    <a:pt x="55" y="54"/>
                  </a:lnTo>
                  <a:lnTo>
                    <a:pt x="42" y="68"/>
                  </a:lnTo>
                  <a:lnTo>
                    <a:pt x="32" y="82"/>
                  </a:lnTo>
                  <a:lnTo>
                    <a:pt x="23" y="98"/>
                  </a:lnTo>
                  <a:lnTo>
                    <a:pt x="15" y="114"/>
                  </a:lnTo>
                  <a:lnTo>
                    <a:pt x="8" y="132"/>
                  </a:lnTo>
                  <a:lnTo>
                    <a:pt x="3" y="149"/>
                  </a:lnTo>
                  <a:lnTo>
                    <a:pt x="1" y="167"/>
                  </a:lnTo>
                  <a:lnTo>
                    <a:pt x="0" y="187"/>
                  </a:lnTo>
                  <a:lnTo>
                    <a:pt x="1" y="207"/>
                  </a:lnTo>
                  <a:lnTo>
                    <a:pt x="3" y="225"/>
                  </a:lnTo>
                  <a:lnTo>
                    <a:pt x="8" y="242"/>
                  </a:lnTo>
                  <a:lnTo>
                    <a:pt x="15" y="260"/>
                  </a:lnTo>
                  <a:lnTo>
                    <a:pt x="23" y="277"/>
                  </a:lnTo>
                  <a:lnTo>
                    <a:pt x="32" y="292"/>
                  </a:lnTo>
                  <a:lnTo>
                    <a:pt x="42" y="307"/>
                  </a:lnTo>
                  <a:lnTo>
                    <a:pt x="55" y="320"/>
                  </a:lnTo>
                  <a:lnTo>
                    <a:pt x="68" y="332"/>
                  </a:lnTo>
                  <a:lnTo>
                    <a:pt x="83" y="343"/>
                  </a:lnTo>
                  <a:lnTo>
                    <a:pt x="98" y="352"/>
                  </a:lnTo>
                  <a:lnTo>
                    <a:pt x="114" y="360"/>
                  </a:lnTo>
                  <a:lnTo>
                    <a:pt x="131" y="367"/>
                  </a:lnTo>
                  <a:lnTo>
                    <a:pt x="148" y="371"/>
                  </a:lnTo>
                  <a:lnTo>
                    <a:pt x="168" y="374"/>
                  </a:lnTo>
                  <a:lnTo>
                    <a:pt x="186" y="375"/>
                  </a:lnTo>
                  <a:lnTo>
                    <a:pt x="206" y="374"/>
                  </a:lnTo>
                  <a:lnTo>
                    <a:pt x="224" y="371"/>
                  </a:lnTo>
                  <a:lnTo>
                    <a:pt x="242" y="367"/>
                  </a:lnTo>
                  <a:lnTo>
                    <a:pt x="259" y="360"/>
                  </a:lnTo>
                  <a:lnTo>
                    <a:pt x="276" y="352"/>
                  </a:lnTo>
                  <a:lnTo>
                    <a:pt x="291" y="343"/>
                  </a:lnTo>
                  <a:lnTo>
                    <a:pt x="306" y="332"/>
                  </a:lnTo>
                  <a:lnTo>
                    <a:pt x="319" y="320"/>
                  </a:lnTo>
                  <a:lnTo>
                    <a:pt x="331" y="307"/>
                  </a:lnTo>
                  <a:lnTo>
                    <a:pt x="342" y="292"/>
                  </a:lnTo>
                  <a:lnTo>
                    <a:pt x="351" y="277"/>
                  </a:lnTo>
                  <a:lnTo>
                    <a:pt x="359" y="260"/>
                  </a:lnTo>
                  <a:lnTo>
                    <a:pt x="366" y="242"/>
                  </a:lnTo>
                  <a:lnTo>
                    <a:pt x="371" y="225"/>
                  </a:lnTo>
                  <a:lnTo>
                    <a:pt x="373" y="207"/>
                  </a:lnTo>
                  <a:lnTo>
                    <a:pt x="374" y="187"/>
                  </a:lnTo>
                  <a:lnTo>
                    <a:pt x="373" y="167"/>
                  </a:lnTo>
                  <a:lnTo>
                    <a:pt x="371" y="149"/>
                  </a:lnTo>
                  <a:lnTo>
                    <a:pt x="366" y="132"/>
                  </a:lnTo>
                  <a:lnTo>
                    <a:pt x="359" y="114"/>
                  </a:lnTo>
                  <a:lnTo>
                    <a:pt x="351" y="98"/>
                  </a:lnTo>
                  <a:lnTo>
                    <a:pt x="342" y="82"/>
                  </a:lnTo>
                  <a:lnTo>
                    <a:pt x="331" y="68"/>
                  </a:lnTo>
                  <a:lnTo>
                    <a:pt x="319" y="54"/>
                  </a:lnTo>
                  <a:lnTo>
                    <a:pt x="306" y="43"/>
                  </a:lnTo>
                  <a:lnTo>
                    <a:pt x="291" y="32"/>
                  </a:lnTo>
                  <a:lnTo>
                    <a:pt x="276" y="22"/>
                  </a:lnTo>
                  <a:lnTo>
                    <a:pt x="259" y="15"/>
                  </a:lnTo>
                  <a:lnTo>
                    <a:pt x="242" y="8"/>
                  </a:lnTo>
                  <a:lnTo>
                    <a:pt x="224" y="4"/>
                  </a:lnTo>
                  <a:lnTo>
                    <a:pt x="206" y="1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F484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271"/>
            <p:cNvSpPr>
              <a:spLocks/>
            </p:cNvSpPr>
            <p:nvPr/>
          </p:nvSpPr>
          <p:spPr bwMode="auto">
            <a:xfrm>
              <a:off x="2792" y="2079"/>
              <a:ext cx="155" cy="154"/>
            </a:xfrm>
            <a:custGeom>
              <a:avLst/>
              <a:gdLst>
                <a:gd name="T0" fmla="*/ 154 w 310"/>
                <a:gd name="T1" fmla="*/ 309 h 309"/>
                <a:gd name="T2" fmla="*/ 123 w 310"/>
                <a:gd name="T3" fmla="*/ 306 h 309"/>
                <a:gd name="T4" fmla="*/ 94 w 310"/>
                <a:gd name="T5" fmla="*/ 297 h 309"/>
                <a:gd name="T6" fmla="*/ 68 w 310"/>
                <a:gd name="T7" fmla="*/ 283 h 309"/>
                <a:gd name="T8" fmla="*/ 45 w 310"/>
                <a:gd name="T9" fmla="*/ 264 h 309"/>
                <a:gd name="T10" fmla="*/ 26 w 310"/>
                <a:gd name="T11" fmla="*/ 241 h 309"/>
                <a:gd name="T12" fmla="*/ 13 w 310"/>
                <a:gd name="T13" fmla="*/ 215 h 309"/>
                <a:gd name="T14" fmla="*/ 3 w 310"/>
                <a:gd name="T15" fmla="*/ 186 h 309"/>
                <a:gd name="T16" fmla="*/ 0 w 310"/>
                <a:gd name="T17" fmla="*/ 155 h 309"/>
                <a:gd name="T18" fmla="*/ 3 w 310"/>
                <a:gd name="T19" fmla="*/ 124 h 309"/>
                <a:gd name="T20" fmla="*/ 13 w 310"/>
                <a:gd name="T21" fmla="*/ 95 h 309"/>
                <a:gd name="T22" fmla="*/ 26 w 310"/>
                <a:gd name="T23" fmla="*/ 68 h 309"/>
                <a:gd name="T24" fmla="*/ 45 w 310"/>
                <a:gd name="T25" fmla="*/ 45 h 309"/>
                <a:gd name="T26" fmla="*/ 68 w 310"/>
                <a:gd name="T27" fmla="*/ 27 h 309"/>
                <a:gd name="T28" fmla="*/ 94 w 310"/>
                <a:gd name="T29" fmla="*/ 13 h 309"/>
                <a:gd name="T30" fmla="*/ 123 w 310"/>
                <a:gd name="T31" fmla="*/ 4 h 309"/>
                <a:gd name="T32" fmla="*/ 154 w 310"/>
                <a:gd name="T33" fmla="*/ 0 h 309"/>
                <a:gd name="T34" fmla="*/ 185 w 310"/>
                <a:gd name="T35" fmla="*/ 4 h 309"/>
                <a:gd name="T36" fmla="*/ 215 w 310"/>
                <a:gd name="T37" fmla="*/ 13 h 309"/>
                <a:gd name="T38" fmla="*/ 242 w 310"/>
                <a:gd name="T39" fmla="*/ 27 h 309"/>
                <a:gd name="T40" fmla="*/ 265 w 310"/>
                <a:gd name="T41" fmla="*/ 45 h 309"/>
                <a:gd name="T42" fmla="*/ 283 w 310"/>
                <a:gd name="T43" fmla="*/ 68 h 309"/>
                <a:gd name="T44" fmla="*/ 297 w 310"/>
                <a:gd name="T45" fmla="*/ 95 h 309"/>
                <a:gd name="T46" fmla="*/ 306 w 310"/>
                <a:gd name="T47" fmla="*/ 124 h 309"/>
                <a:gd name="T48" fmla="*/ 310 w 310"/>
                <a:gd name="T49" fmla="*/ 155 h 309"/>
                <a:gd name="T50" fmla="*/ 306 w 310"/>
                <a:gd name="T51" fmla="*/ 186 h 309"/>
                <a:gd name="T52" fmla="*/ 297 w 310"/>
                <a:gd name="T53" fmla="*/ 215 h 309"/>
                <a:gd name="T54" fmla="*/ 283 w 310"/>
                <a:gd name="T55" fmla="*/ 241 h 309"/>
                <a:gd name="T56" fmla="*/ 265 w 310"/>
                <a:gd name="T57" fmla="*/ 264 h 309"/>
                <a:gd name="T58" fmla="*/ 242 w 310"/>
                <a:gd name="T59" fmla="*/ 283 h 309"/>
                <a:gd name="T60" fmla="*/ 215 w 310"/>
                <a:gd name="T61" fmla="*/ 297 h 309"/>
                <a:gd name="T62" fmla="*/ 185 w 310"/>
                <a:gd name="T63" fmla="*/ 306 h 309"/>
                <a:gd name="T64" fmla="*/ 154 w 310"/>
                <a:gd name="T65" fmla="*/ 309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0" h="309">
                  <a:moveTo>
                    <a:pt x="154" y="309"/>
                  </a:moveTo>
                  <a:lnTo>
                    <a:pt x="123" y="306"/>
                  </a:lnTo>
                  <a:lnTo>
                    <a:pt x="94" y="297"/>
                  </a:lnTo>
                  <a:lnTo>
                    <a:pt x="68" y="283"/>
                  </a:lnTo>
                  <a:lnTo>
                    <a:pt x="45" y="264"/>
                  </a:lnTo>
                  <a:lnTo>
                    <a:pt x="26" y="241"/>
                  </a:lnTo>
                  <a:lnTo>
                    <a:pt x="13" y="215"/>
                  </a:lnTo>
                  <a:lnTo>
                    <a:pt x="3" y="186"/>
                  </a:lnTo>
                  <a:lnTo>
                    <a:pt x="0" y="155"/>
                  </a:lnTo>
                  <a:lnTo>
                    <a:pt x="3" y="124"/>
                  </a:lnTo>
                  <a:lnTo>
                    <a:pt x="13" y="95"/>
                  </a:lnTo>
                  <a:lnTo>
                    <a:pt x="26" y="68"/>
                  </a:lnTo>
                  <a:lnTo>
                    <a:pt x="45" y="45"/>
                  </a:lnTo>
                  <a:lnTo>
                    <a:pt x="68" y="27"/>
                  </a:lnTo>
                  <a:lnTo>
                    <a:pt x="94" y="13"/>
                  </a:lnTo>
                  <a:lnTo>
                    <a:pt x="123" y="4"/>
                  </a:lnTo>
                  <a:lnTo>
                    <a:pt x="154" y="0"/>
                  </a:lnTo>
                  <a:lnTo>
                    <a:pt x="185" y="4"/>
                  </a:lnTo>
                  <a:lnTo>
                    <a:pt x="215" y="13"/>
                  </a:lnTo>
                  <a:lnTo>
                    <a:pt x="242" y="27"/>
                  </a:lnTo>
                  <a:lnTo>
                    <a:pt x="265" y="45"/>
                  </a:lnTo>
                  <a:lnTo>
                    <a:pt x="283" y="68"/>
                  </a:lnTo>
                  <a:lnTo>
                    <a:pt x="297" y="95"/>
                  </a:lnTo>
                  <a:lnTo>
                    <a:pt x="306" y="124"/>
                  </a:lnTo>
                  <a:lnTo>
                    <a:pt x="310" y="155"/>
                  </a:lnTo>
                  <a:lnTo>
                    <a:pt x="306" y="186"/>
                  </a:lnTo>
                  <a:lnTo>
                    <a:pt x="297" y="215"/>
                  </a:lnTo>
                  <a:lnTo>
                    <a:pt x="283" y="241"/>
                  </a:lnTo>
                  <a:lnTo>
                    <a:pt x="265" y="264"/>
                  </a:lnTo>
                  <a:lnTo>
                    <a:pt x="242" y="283"/>
                  </a:lnTo>
                  <a:lnTo>
                    <a:pt x="215" y="297"/>
                  </a:lnTo>
                  <a:lnTo>
                    <a:pt x="185" y="306"/>
                  </a:lnTo>
                  <a:lnTo>
                    <a:pt x="154" y="309"/>
                  </a:lnTo>
                  <a:close/>
                </a:path>
              </a:pathLst>
            </a:custGeom>
            <a:solidFill>
              <a:srgbClr val="F484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272"/>
            <p:cNvSpPr>
              <a:spLocks/>
            </p:cNvSpPr>
            <p:nvPr/>
          </p:nvSpPr>
          <p:spPr bwMode="auto">
            <a:xfrm>
              <a:off x="2792" y="2079"/>
              <a:ext cx="155" cy="154"/>
            </a:xfrm>
            <a:custGeom>
              <a:avLst/>
              <a:gdLst>
                <a:gd name="T0" fmla="*/ 154 w 310"/>
                <a:gd name="T1" fmla="*/ 0 h 309"/>
                <a:gd name="T2" fmla="*/ 123 w 310"/>
                <a:gd name="T3" fmla="*/ 4 h 309"/>
                <a:gd name="T4" fmla="*/ 94 w 310"/>
                <a:gd name="T5" fmla="*/ 13 h 309"/>
                <a:gd name="T6" fmla="*/ 68 w 310"/>
                <a:gd name="T7" fmla="*/ 27 h 309"/>
                <a:gd name="T8" fmla="*/ 45 w 310"/>
                <a:gd name="T9" fmla="*/ 45 h 309"/>
                <a:gd name="T10" fmla="*/ 26 w 310"/>
                <a:gd name="T11" fmla="*/ 68 h 309"/>
                <a:gd name="T12" fmla="*/ 13 w 310"/>
                <a:gd name="T13" fmla="*/ 95 h 309"/>
                <a:gd name="T14" fmla="*/ 3 w 310"/>
                <a:gd name="T15" fmla="*/ 124 h 309"/>
                <a:gd name="T16" fmla="*/ 0 w 310"/>
                <a:gd name="T17" fmla="*/ 155 h 309"/>
                <a:gd name="T18" fmla="*/ 3 w 310"/>
                <a:gd name="T19" fmla="*/ 186 h 309"/>
                <a:gd name="T20" fmla="*/ 13 w 310"/>
                <a:gd name="T21" fmla="*/ 215 h 309"/>
                <a:gd name="T22" fmla="*/ 26 w 310"/>
                <a:gd name="T23" fmla="*/ 241 h 309"/>
                <a:gd name="T24" fmla="*/ 45 w 310"/>
                <a:gd name="T25" fmla="*/ 264 h 309"/>
                <a:gd name="T26" fmla="*/ 68 w 310"/>
                <a:gd name="T27" fmla="*/ 283 h 309"/>
                <a:gd name="T28" fmla="*/ 94 w 310"/>
                <a:gd name="T29" fmla="*/ 297 h 309"/>
                <a:gd name="T30" fmla="*/ 123 w 310"/>
                <a:gd name="T31" fmla="*/ 306 h 309"/>
                <a:gd name="T32" fmla="*/ 154 w 310"/>
                <a:gd name="T33" fmla="*/ 309 h 309"/>
                <a:gd name="T34" fmla="*/ 185 w 310"/>
                <a:gd name="T35" fmla="*/ 306 h 309"/>
                <a:gd name="T36" fmla="*/ 215 w 310"/>
                <a:gd name="T37" fmla="*/ 297 h 309"/>
                <a:gd name="T38" fmla="*/ 242 w 310"/>
                <a:gd name="T39" fmla="*/ 283 h 309"/>
                <a:gd name="T40" fmla="*/ 265 w 310"/>
                <a:gd name="T41" fmla="*/ 264 h 309"/>
                <a:gd name="T42" fmla="*/ 283 w 310"/>
                <a:gd name="T43" fmla="*/ 241 h 309"/>
                <a:gd name="T44" fmla="*/ 297 w 310"/>
                <a:gd name="T45" fmla="*/ 215 h 309"/>
                <a:gd name="T46" fmla="*/ 306 w 310"/>
                <a:gd name="T47" fmla="*/ 186 h 309"/>
                <a:gd name="T48" fmla="*/ 310 w 310"/>
                <a:gd name="T49" fmla="*/ 155 h 309"/>
                <a:gd name="T50" fmla="*/ 306 w 310"/>
                <a:gd name="T51" fmla="*/ 124 h 309"/>
                <a:gd name="T52" fmla="*/ 297 w 310"/>
                <a:gd name="T53" fmla="*/ 95 h 309"/>
                <a:gd name="T54" fmla="*/ 283 w 310"/>
                <a:gd name="T55" fmla="*/ 68 h 309"/>
                <a:gd name="T56" fmla="*/ 265 w 310"/>
                <a:gd name="T57" fmla="*/ 45 h 309"/>
                <a:gd name="T58" fmla="*/ 242 w 310"/>
                <a:gd name="T59" fmla="*/ 27 h 309"/>
                <a:gd name="T60" fmla="*/ 215 w 310"/>
                <a:gd name="T61" fmla="*/ 13 h 309"/>
                <a:gd name="T62" fmla="*/ 185 w 310"/>
                <a:gd name="T63" fmla="*/ 4 h 309"/>
                <a:gd name="T64" fmla="*/ 154 w 310"/>
                <a:gd name="T65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0" h="309">
                  <a:moveTo>
                    <a:pt x="154" y="0"/>
                  </a:moveTo>
                  <a:lnTo>
                    <a:pt x="123" y="4"/>
                  </a:lnTo>
                  <a:lnTo>
                    <a:pt x="94" y="13"/>
                  </a:lnTo>
                  <a:lnTo>
                    <a:pt x="68" y="27"/>
                  </a:lnTo>
                  <a:lnTo>
                    <a:pt x="45" y="45"/>
                  </a:lnTo>
                  <a:lnTo>
                    <a:pt x="26" y="68"/>
                  </a:lnTo>
                  <a:lnTo>
                    <a:pt x="13" y="95"/>
                  </a:lnTo>
                  <a:lnTo>
                    <a:pt x="3" y="124"/>
                  </a:lnTo>
                  <a:lnTo>
                    <a:pt x="0" y="155"/>
                  </a:lnTo>
                  <a:lnTo>
                    <a:pt x="3" y="186"/>
                  </a:lnTo>
                  <a:lnTo>
                    <a:pt x="13" y="215"/>
                  </a:lnTo>
                  <a:lnTo>
                    <a:pt x="26" y="241"/>
                  </a:lnTo>
                  <a:lnTo>
                    <a:pt x="45" y="264"/>
                  </a:lnTo>
                  <a:lnTo>
                    <a:pt x="68" y="283"/>
                  </a:lnTo>
                  <a:lnTo>
                    <a:pt x="94" y="297"/>
                  </a:lnTo>
                  <a:lnTo>
                    <a:pt x="123" y="306"/>
                  </a:lnTo>
                  <a:lnTo>
                    <a:pt x="154" y="309"/>
                  </a:lnTo>
                  <a:lnTo>
                    <a:pt x="185" y="306"/>
                  </a:lnTo>
                  <a:lnTo>
                    <a:pt x="215" y="297"/>
                  </a:lnTo>
                  <a:lnTo>
                    <a:pt x="242" y="283"/>
                  </a:lnTo>
                  <a:lnTo>
                    <a:pt x="265" y="264"/>
                  </a:lnTo>
                  <a:lnTo>
                    <a:pt x="283" y="241"/>
                  </a:lnTo>
                  <a:lnTo>
                    <a:pt x="297" y="215"/>
                  </a:lnTo>
                  <a:lnTo>
                    <a:pt x="306" y="186"/>
                  </a:lnTo>
                  <a:lnTo>
                    <a:pt x="310" y="155"/>
                  </a:lnTo>
                  <a:lnTo>
                    <a:pt x="306" y="124"/>
                  </a:lnTo>
                  <a:lnTo>
                    <a:pt x="297" y="95"/>
                  </a:lnTo>
                  <a:lnTo>
                    <a:pt x="283" y="68"/>
                  </a:lnTo>
                  <a:lnTo>
                    <a:pt x="265" y="45"/>
                  </a:lnTo>
                  <a:lnTo>
                    <a:pt x="242" y="27"/>
                  </a:lnTo>
                  <a:lnTo>
                    <a:pt x="215" y="13"/>
                  </a:lnTo>
                  <a:lnTo>
                    <a:pt x="185" y="4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F78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273"/>
            <p:cNvSpPr>
              <a:spLocks/>
            </p:cNvSpPr>
            <p:nvPr/>
          </p:nvSpPr>
          <p:spPr bwMode="auto">
            <a:xfrm>
              <a:off x="2809" y="2095"/>
              <a:ext cx="122" cy="122"/>
            </a:xfrm>
            <a:custGeom>
              <a:avLst/>
              <a:gdLst>
                <a:gd name="T0" fmla="*/ 122 w 246"/>
                <a:gd name="T1" fmla="*/ 244 h 244"/>
                <a:gd name="T2" fmla="*/ 98 w 246"/>
                <a:gd name="T3" fmla="*/ 242 h 244"/>
                <a:gd name="T4" fmla="*/ 75 w 246"/>
                <a:gd name="T5" fmla="*/ 235 h 244"/>
                <a:gd name="T6" fmla="*/ 54 w 246"/>
                <a:gd name="T7" fmla="*/ 223 h 244"/>
                <a:gd name="T8" fmla="*/ 36 w 246"/>
                <a:gd name="T9" fmla="*/ 208 h 244"/>
                <a:gd name="T10" fmla="*/ 21 w 246"/>
                <a:gd name="T11" fmla="*/ 190 h 244"/>
                <a:gd name="T12" fmla="*/ 9 w 246"/>
                <a:gd name="T13" fmla="*/ 169 h 244"/>
                <a:gd name="T14" fmla="*/ 2 w 246"/>
                <a:gd name="T15" fmla="*/ 146 h 244"/>
                <a:gd name="T16" fmla="*/ 0 w 246"/>
                <a:gd name="T17" fmla="*/ 122 h 244"/>
                <a:gd name="T18" fmla="*/ 2 w 246"/>
                <a:gd name="T19" fmla="*/ 98 h 244"/>
                <a:gd name="T20" fmla="*/ 9 w 246"/>
                <a:gd name="T21" fmla="*/ 75 h 244"/>
                <a:gd name="T22" fmla="*/ 21 w 246"/>
                <a:gd name="T23" fmla="*/ 54 h 244"/>
                <a:gd name="T24" fmla="*/ 36 w 246"/>
                <a:gd name="T25" fmla="*/ 35 h 244"/>
                <a:gd name="T26" fmla="*/ 54 w 246"/>
                <a:gd name="T27" fmla="*/ 20 h 244"/>
                <a:gd name="T28" fmla="*/ 75 w 246"/>
                <a:gd name="T29" fmla="*/ 9 h 244"/>
                <a:gd name="T30" fmla="*/ 98 w 246"/>
                <a:gd name="T31" fmla="*/ 2 h 244"/>
                <a:gd name="T32" fmla="*/ 122 w 246"/>
                <a:gd name="T33" fmla="*/ 0 h 244"/>
                <a:gd name="T34" fmla="*/ 148 w 246"/>
                <a:gd name="T35" fmla="*/ 2 h 244"/>
                <a:gd name="T36" fmla="*/ 171 w 246"/>
                <a:gd name="T37" fmla="*/ 9 h 244"/>
                <a:gd name="T38" fmla="*/ 191 w 246"/>
                <a:gd name="T39" fmla="*/ 20 h 244"/>
                <a:gd name="T40" fmla="*/ 210 w 246"/>
                <a:gd name="T41" fmla="*/ 35 h 244"/>
                <a:gd name="T42" fmla="*/ 225 w 246"/>
                <a:gd name="T43" fmla="*/ 54 h 244"/>
                <a:gd name="T44" fmla="*/ 236 w 246"/>
                <a:gd name="T45" fmla="*/ 75 h 244"/>
                <a:gd name="T46" fmla="*/ 243 w 246"/>
                <a:gd name="T47" fmla="*/ 98 h 244"/>
                <a:gd name="T48" fmla="*/ 246 w 246"/>
                <a:gd name="T49" fmla="*/ 122 h 244"/>
                <a:gd name="T50" fmla="*/ 243 w 246"/>
                <a:gd name="T51" fmla="*/ 146 h 244"/>
                <a:gd name="T52" fmla="*/ 236 w 246"/>
                <a:gd name="T53" fmla="*/ 169 h 244"/>
                <a:gd name="T54" fmla="*/ 225 w 246"/>
                <a:gd name="T55" fmla="*/ 190 h 244"/>
                <a:gd name="T56" fmla="*/ 210 w 246"/>
                <a:gd name="T57" fmla="*/ 208 h 244"/>
                <a:gd name="T58" fmla="*/ 191 w 246"/>
                <a:gd name="T59" fmla="*/ 223 h 244"/>
                <a:gd name="T60" fmla="*/ 171 w 246"/>
                <a:gd name="T61" fmla="*/ 235 h 244"/>
                <a:gd name="T62" fmla="*/ 148 w 246"/>
                <a:gd name="T63" fmla="*/ 242 h 244"/>
                <a:gd name="T64" fmla="*/ 122 w 246"/>
                <a:gd name="T6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6" h="244">
                  <a:moveTo>
                    <a:pt x="122" y="244"/>
                  </a:moveTo>
                  <a:lnTo>
                    <a:pt x="98" y="242"/>
                  </a:lnTo>
                  <a:lnTo>
                    <a:pt x="75" y="235"/>
                  </a:lnTo>
                  <a:lnTo>
                    <a:pt x="54" y="223"/>
                  </a:lnTo>
                  <a:lnTo>
                    <a:pt x="36" y="208"/>
                  </a:lnTo>
                  <a:lnTo>
                    <a:pt x="21" y="190"/>
                  </a:lnTo>
                  <a:lnTo>
                    <a:pt x="9" y="169"/>
                  </a:lnTo>
                  <a:lnTo>
                    <a:pt x="2" y="146"/>
                  </a:lnTo>
                  <a:lnTo>
                    <a:pt x="0" y="122"/>
                  </a:lnTo>
                  <a:lnTo>
                    <a:pt x="2" y="98"/>
                  </a:lnTo>
                  <a:lnTo>
                    <a:pt x="9" y="75"/>
                  </a:lnTo>
                  <a:lnTo>
                    <a:pt x="21" y="54"/>
                  </a:lnTo>
                  <a:lnTo>
                    <a:pt x="36" y="35"/>
                  </a:lnTo>
                  <a:lnTo>
                    <a:pt x="54" y="20"/>
                  </a:lnTo>
                  <a:lnTo>
                    <a:pt x="75" y="9"/>
                  </a:lnTo>
                  <a:lnTo>
                    <a:pt x="98" y="2"/>
                  </a:lnTo>
                  <a:lnTo>
                    <a:pt x="122" y="0"/>
                  </a:lnTo>
                  <a:lnTo>
                    <a:pt x="148" y="2"/>
                  </a:lnTo>
                  <a:lnTo>
                    <a:pt x="171" y="9"/>
                  </a:lnTo>
                  <a:lnTo>
                    <a:pt x="191" y="20"/>
                  </a:lnTo>
                  <a:lnTo>
                    <a:pt x="210" y="35"/>
                  </a:lnTo>
                  <a:lnTo>
                    <a:pt x="225" y="54"/>
                  </a:lnTo>
                  <a:lnTo>
                    <a:pt x="236" y="75"/>
                  </a:lnTo>
                  <a:lnTo>
                    <a:pt x="243" y="98"/>
                  </a:lnTo>
                  <a:lnTo>
                    <a:pt x="246" y="122"/>
                  </a:lnTo>
                  <a:lnTo>
                    <a:pt x="243" y="146"/>
                  </a:lnTo>
                  <a:lnTo>
                    <a:pt x="236" y="169"/>
                  </a:lnTo>
                  <a:lnTo>
                    <a:pt x="225" y="190"/>
                  </a:lnTo>
                  <a:lnTo>
                    <a:pt x="210" y="208"/>
                  </a:lnTo>
                  <a:lnTo>
                    <a:pt x="191" y="223"/>
                  </a:lnTo>
                  <a:lnTo>
                    <a:pt x="171" y="235"/>
                  </a:lnTo>
                  <a:lnTo>
                    <a:pt x="148" y="242"/>
                  </a:lnTo>
                  <a:lnTo>
                    <a:pt x="122" y="244"/>
                  </a:lnTo>
                  <a:close/>
                </a:path>
              </a:pathLst>
            </a:custGeom>
            <a:solidFill>
              <a:srgbClr val="F78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274"/>
            <p:cNvSpPr>
              <a:spLocks/>
            </p:cNvSpPr>
            <p:nvPr/>
          </p:nvSpPr>
          <p:spPr bwMode="auto">
            <a:xfrm>
              <a:off x="2809" y="2095"/>
              <a:ext cx="122" cy="122"/>
            </a:xfrm>
            <a:custGeom>
              <a:avLst/>
              <a:gdLst>
                <a:gd name="T0" fmla="*/ 122 w 246"/>
                <a:gd name="T1" fmla="*/ 0 h 244"/>
                <a:gd name="T2" fmla="*/ 98 w 246"/>
                <a:gd name="T3" fmla="*/ 2 h 244"/>
                <a:gd name="T4" fmla="*/ 75 w 246"/>
                <a:gd name="T5" fmla="*/ 9 h 244"/>
                <a:gd name="T6" fmla="*/ 54 w 246"/>
                <a:gd name="T7" fmla="*/ 20 h 244"/>
                <a:gd name="T8" fmla="*/ 36 w 246"/>
                <a:gd name="T9" fmla="*/ 35 h 244"/>
                <a:gd name="T10" fmla="*/ 21 w 246"/>
                <a:gd name="T11" fmla="*/ 54 h 244"/>
                <a:gd name="T12" fmla="*/ 9 w 246"/>
                <a:gd name="T13" fmla="*/ 75 h 244"/>
                <a:gd name="T14" fmla="*/ 2 w 246"/>
                <a:gd name="T15" fmla="*/ 98 h 244"/>
                <a:gd name="T16" fmla="*/ 0 w 246"/>
                <a:gd name="T17" fmla="*/ 122 h 244"/>
                <a:gd name="T18" fmla="*/ 2 w 246"/>
                <a:gd name="T19" fmla="*/ 146 h 244"/>
                <a:gd name="T20" fmla="*/ 9 w 246"/>
                <a:gd name="T21" fmla="*/ 169 h 244"/>
                <a:gd name="T22" fmla="*/ 21 w 246"/>
                <a:gd name="T23" fmla="*/ 190 h 244"/>
                <a:gd name="T24" fmla="*/ 36 w 246"/>
                <a:gd name="T25" fmla="*/ 208 h 244"/>
                <a:gd name="T26" fmla="*/ 54 w 246"/>
                <a:gd name="T27" fmla="*/ 223 h 244"/>
                <a:gd name="T28" fmla="*/ 75 w 246"/>
                <a:gd name="T29" fmla="*/ 235 h 244"/>
                <a:gd name="T30" fmla="*/ 98 w 246"/>
                <a:gd name="T31" fmla="*/ 242 h 244"/>
                <a:gd name="T32" fmla="*/ 122 w 246"/>
                <a:gd name="T33" fmla="*/ 244 h 244"/>
                <a:gd name="T34" fmla="*/ 148 w 246"/>
                <a:gd name="T35" fmla="*/ 242 h 244"/>
                <a:gd name="T36" fmla="*/ 171 w 246"/>
                <a:gd name="T37" fmla="*/ 235 h 244"/>
                <a:gd name="T38" fmla="*/ 191 w 246"/>
                <a:gd name="T39" fmla="*/ 223 h 244"/>
                <a:gd name="T40" fmla="*/ 210 w 246"/>
                <a:gd name="T41" fmla="*/ 208 h 244"/>
                <a:gd name="T42" fmla="*/ 225 w 246"/>
                <a:gd name="T43" fmla="*/ 190 h 244"/>
                <a:gd name="T44" fmla="*/ 236 w 246"/>
                <a:gd name="T45" fmla="*/ 169 h 244"/>
                <a:gd name="T46" fmla="*/ 243 w 246"/>
                <a:gd name="T47" fmla="*/ 146 h 244"/>
                <a:gd name="T48" fmla="*/ 246 w 246"/>
                <a:gd name="T49" fmla="*/ 122 h 244"/>
                <a:gd name="T50" fmla="*/ 243 w 246"/>
                <a:gd name="T51" fmla="*/ 98 h 244"/>
                <a:gd name="T52" fmla="*/ 236 w 246"/>
                <a:gd name="T53" fmla="*/ 75 h 244"/>
                <a:gd name="T54" fmla="*/ 225 w 246"/>
                <a:gd name="T55" fmla="*/ 54 h 244"/>
                <a:gd name="T56" fmla="*/ 210 w 246"/>
                <a:gd name="T57" fmla="*/ 35 h 244"/>
                <a:gd name="T58" fmla="*/ 191 w 246"/>
                <a:gd name="T59" fmla="*/ 20 h 244"/>
                <a:gd name="T60" fmla="*/ 171 w 246"/>
                <a:gd name="T61" fmla="*/ 9 h 244"/>
                <a:gd name="T62" fmla="*/ 148 w 246"/>
                <a:gd name="T63" fmla="*/ 2 h 244"/>
                <a:gd name="T64" fmla="*/ 122 w 246"/>
                <a:gd name="T65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6" h="244">
                  <a:moveTo>
                    <a:pt x="122" y="0"/>
                  </a:moveTo>
                  <a:lnTo>
                    <a:pt x="98" y="2"/>
                  </a:lnTo>
                  <a:lnTo>
                    <a:pt x="75" y="9"/>
                  </a:lnTo>
                  <a:lnTo>
                    <a:pt x="54" y="20"/>
                  </a:lnTo>
                  <a:lnTo>
                    <a:pt x="36" y="35"/>
                  </a:lnTo>
                  <a:lnTo>
                    <a:pt x="21" y="54"/>
                  </a:lnTo>
                  <a:lnTo>
                    <a:pt x="9" y="75"/>
                  </a:lnTo>
                  <a:lnTo>
                    <a:pt x="2" y="98"/>
                  </a:lnTo>
                  <a:lnTo>
                    <a:pt x="0" y="122"/>
                  </a:lnTo>
                  <a:lnTo>
                    <a:pt x="2" y="146"/>
                  </a:lnTo>
                  <a:lnTo>
                    <a:pt x="9" y="169"/>
                  </a:lnTo>
                  <a:lnTo>
                    <a:pt x="21" y="190"/>
                  </a:lnTo>
                  <a:lnTo>
                    <a:pt x="36" y="208"/>
                  </a:lnTo>
                  <a:lnTo>
                    <a:pt x="54" y="223"/>
                  </a:lnTo>
                  <a:lnTo>
                    <a:pt x="75" y="235"/>
                  </a:lnTo>
                  <a:lnTo>
                    <a:pt x="98" y="242"/>
                  </a:lnTo>
                  <a:lnTo>
                    <a:pt x="122" y="244"/>
                  </a:lnTo>
                  <a:lnTo>
                    <a:pt x="148" y="242"/>
                  </a:lnTo>
                  <a:lnTo>
                    <a:pt x="171" y="235"/>
                  </a:lnTo>
                  <a:lnTo>
                    <a:pt x="191" y="223"/>
                  </a:lnTo>
                  <a:lnTo>
                    <a:pt x="210" y="208"/>
                  </a:lnTo>
                  <a:lnTo>
                    <a:pt x="225" y="190"/>
                  </a:lnTo>
                  <a:lnTo>
                    <a:pt x="236" y="169"/>
                  </a:lnTo>
                  <a:lnTo>
                    <a:pt x="243" y="146"/>
                  </a:lnTo>
                  <a:lnTo>
                    <a:pt x="246" y="122"/>
                  </a:lnTo>
                  <a:lnTo>
                    <a:pt x="243" y="98"/>
                  </a:lnTo>
                  <a:lnTo>
                    <a:pt x="236" y="75"/>
                  </a:lnTo>
                  <a:lnTo>
                    <a:pt x="225" y="54"/>
                  </a:lnTo>
                  <a:lnTo>
                    <a:pt x="210" y="35"/>
                  </a:lnTo>
                  <a:lnTo>
                    <a:pt x="191" y="20"/>
                  </a:lnTo>
                  <a:lnTo>
                    <a:pt x="171" y="9"/>
                  </a:lnTo>
                  <a:lnTo>
                    <a:pt x="148" y="2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F98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275"/>
            <p:cNvSpPr>
              <a:spLocks/>
            </p:cNvSpPr>
            <p:nvPr/>
          </p:nvSpPr>
          <p:spPr bwMode="auto">
            <a:xfrm>
              <a:off x="2825" y="2111"/>
              <a:ext cx="90" cy="90"/>
            </a:xfrm>
            <a:custGeom>
              <a:avLst/>
              <a:gdLst>
                <a:gd name="T0" fmla="*/ 90 w 180"/>
                <a:gd name="T1" fmla="*/ 180 h 180"/>
                <a:gd name="T2" fmla="*/ 72 w 180"/>
                <a:gd name="T3" fmla="*/ 178 h 180"/>
                <a:gd name="T4" fmla="*/ 56 w 180"/>
                <a:gd name="T5" fmla="*/ 173 h 180"/>
                <a:gd name="T6" fmla="*/ 40 w 180"/>
                <a:gd name="T7" fmla="*/ 165 h 180"/>
                <a:gd name="T8" fmla="*/ 27 w 180"/>
                <a:gd name="T9" fmla="*/ 153 h 180"/>
                <a:gd name="T10" fmla="*/ 15 w 180"/>
                <a:gd name="T11" fmla="*/ 141 h 180"/>
                <a:gd name="T12" fmla="*/ 7 w 180"/>
                <a:gd name="T13" fmla="*/ 125 h 180"/>
                <a:gd name="T14" fmla="*/ 3 w 180"/>
                <a:gd name="T15" fmla="*/ 108 h 180"/>
                <a:gd name="T16" fmla="*/ 0 w 180"/>
                <a:gd name="T17" fmla="*/ 90 h 180"/>
                <a:gd name="T18" fmla="*/ 3 w 180"/>
                <a:gd name="T19" fmla="*/ 71 h 180"/>
                <a:gd name="T20" fmla="*/ 7 w 180"/>
                <a:gd name="T21" fmla="*/ 55 h 180"/>
                <a:gd name="T22" fmla="*/ 15 w 180"/>
                <a:gd name="T23" fmla="*/ 39 h 180"/>
                <a:gd name="T24" fmla="*/ 27 w 180"/>
                <a:gd name="T25" fmla="*/ 27 h 180"/>
                <a:gd name="T26" fmla="*/ 40 w 180"/>
                <a:gd name="T27" fmla="*/ 15 h 180"/>
                <a:gd name="T28" fmla="*/ 56 w 180"/>
                <a:gd name="T29" fmla="*/ 7 h 180"/>
                <a:gd name="T30" fmla="*/ 72 w 180"/>
                <a:gd name="T31" fmla="*/ 2 h 180"/>
                <a:gd name="T32" fmla="*/ 90 w 180"/>
                <a:gd name="T33" fmla="*/ 0 h 180"/>
                <a:gd name="T34" fmla="*/ 109 w 180"/>
                <a:gd name="T35" fmla="*/ 2 h 180"/>
                <a:gd name="T36" fmla="*/ 125 w 180"/>
                <a:gd name="T37" fmla="*/ 7 h 180"/>
                <a:gd name="T38" fmla="*/ 141 w 180"/>
                <a:gd name="T39" fmla="*/ 15 h 180"/>
                <a:gd name="T40" fmla="*/ 154 w 180"/>
                <a:gd name="T41" fmla="*/ 27 h 180"/>
                <a:gd name="T42" fmla="*/ 165 w 180"/>
                <a:gd name="T43" fmla="*/ 39 h 180"/>
                <a:gd name="T44" fmla="*/ 173 w 180"/>
                <a:gd name="T45" fmla="*/ 55 h 180"/>
                <a:gd name="T46" fmla="*/ 178 w 180"/>
                <a:gd name="T47" fmla="*/ 71 h 180"/>
                <a:gd name="T48" fmla="*/ 180 w 180"/>
                <a:gd name="T49" fmla="*/ 90 h 180"/>
                <a:gd name="T50" fmla="*/ 178 w 180"/>
                <a:gd name="T51" fmla="*/ 108 h 180"/>
                <a:gd name="T52" fmla="*/ 173 w 180"/>
                <a:gd name="T53" fmla="*/ 125 h 180"/>
                <a:gd name="T54" fmla="*/ 165 w 180"/>
                <a:gd name="T55" fmla="*/ 141 h 180"/>
                <a:gd name="T56" fmla="*/ 154 w 180"/>
                <a:gd name="T57" fmla="*/ 153 h 180"/>
                <a:gd name="T58" fmla="*/ 141 w 180"/>
                <a:gd name="T59" fmla="*/ 165 h 180"/>
                <a:gd name="T60" fmla="*/ 125 w 180"/>
                <a:gd name="T61" fmla="*/ 173 h 180"/>
                <a:gd name="T62" fmla="*/ 109 w 180"/>
                <a:gd name="T63" fmla="*/ 178 h 180"/>
                <a:gd name="T64" fmla="*/ 90 w 180"/>
                <a:gd name="T6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180">
                  <a:moveTo>
                    <a:pt x="90" y="180"/>
                  </a:moveTo>
                  <a:lnTo>
                    <a:pt x="72" y="178"/>
                  </a:lnTo>
                  <a:lnTo>
                    <a:pt x="56" y="173"/>
                  </a:lnTo>
                  <a:lnTo>
                    <a:pt x="40" y="165"/>
                  </a:lnTo>
                  <a:lnTo>
                    <a:pt x="27" y="153"/>
                  </a:lnTo>
                  <a:lnTo>
                    <a:pt x="15" y="141"/>
                  </a:lnTo>
                  <a:lnTo>
                    <a:pt x="7" y="125"/>
                  </a:lnTo>
                  <a:lnTo>
                    <a:pt x="3" y="108"/>
                  </a:lnTo>
                  <a:lnTo>
                    <a:pt x="0" y="90"/>
                  </a:lnTo>
                  <a:lnTo>
                    <a:pt x="3" y="71"/>
                  </a:lnTo>
                  <a:lnTo>
                    <a:pt x="7" y="55"/>
                  </a:lnTo>
                  <a:lnTo>
                    <a:pt x="15" y="39"/>
                  </a:lnTo>
                  <a:lnTo>
                    <a:pt x="27" y="27"/>
                  </a:lnTo>
                  <a:lnTo>
                    <a:pt x="40" y="15"/>
                  </a:lnTo>
                  <a:lnTo>
                    <a:pt x="56" y="7"/>
                  </a:lnTo>
                  <a:lnTo>
                    <a:pt x="72" y="2"/>
                  </a:lnTo>
                  <a:lnTo>
                    <a:pt x="90" y="0"/>
                  </a:lnTo>
                  <a:lnTo>
                    <a:pt x="109" y="2"/>
                  </a:lnTo>
                  <a:lnTo>
                    <a:pt x="125" y="7"/>
                  </a:lnTo>
                  <a:lnTo>
                    <a:pt x="141" y="15"/>
                  </a:lnTo>
                  <a:lnTo>
                    <a:pt x="154" y="27"/>
                  </a:lnTo>
                  <a:lnTo>
                    <a:pt x="165" y="39"/>
                  </a:lnTo>
                  <a:lnTo>
                    <a:pt x="173" y="55"/>
                  </a:lnTo>
                  <a:lnTo>
                    <a:pt x="178" y="71"/>
                  </a:lnTo>
                  <a:lnTo>
                    <a:pt x="180" y="90"/>
                  </a:lnTo>
                  <a:lnTo>
                    <a:pt x="178" y="108"/>
                  </a:lnTo>
                  <a:lnTo>
                    <a:pt x="173" y="125"/>
                  </a:lnTo>
                  <a:lnTo>
                    <a:pt x="165" y="141"/>
                  </a:lnTo>
                  <a:lnTo>
                    <a:pt x="154" y="153"/>
                  </a:lnTo>
                  <a:lnTo>
                    <a:pt x="141" y="165"/>
                  </a:lnTo>
                  <a:lnTo>
                    <a:pt x="125" y="173"/>
                  </a:lnTo>
                  <a:lnTo>
                    <a:pt x="109" y="178"/>
                  </a:lnTo>
                  <a:lnTo>
                    <a:pt x="90" y="180"/>
                  </a:lnTo>
                  <a:close/>
                </a:path>
              </a:pathLst>
            </a:custGeom>
            <a:solidFill>
              <a:srgbClr val="F98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276"/>
            <p:cNvSpPr>
              <a:spLocks/>
            </p:cNvSpPr>
            <p:nvPr/>
          </p:nvSpPr>
          <p:spPr bwMode="auto">
            <a:xfrm>
              <a:off x="2825" y="2111"/>
              <a:ext cx="90" cy="90"/>
            </a:xfrm>
            <a:custGeom>
              <a:avLst/>
              <a:gdLst>
                <a:gd name="T0" fmla="*/ 90 w 180"/>
                <a:gd name="T1" fmla="*/ 0 h 180"/>
                <a:gd name="T2" fmla="*/ 72 w 180"/>
                <a:gd name="T3" fmla="*/ 2 h 180"/>
                <a:gd name="T4" fmla="*/ 56 w 180"/>
                <a:gd name="T5" fmla="*/ 7 h 180"/>
                <a:gd name="T6" fmla="*/ 40 w 180"/>
                <a:gd name="T7" fmla="*/ 15 h 180"/>
                <a:gd name="T8" fmla="*/ 27 w 180"/>
                <a:gd name="T9" fmla="*/ 27 h 180"/>
                <a:gd name="T10" fmla="*/ 15 w 180"/>
                <a:gd name="T11" fmla="*/ 39 h 180"/>
                <a:gd name="T12" fmla="*/ 7 w 180"/>
                <a:gd name="T13" fmla="*/ 55 h 180"/>
                <a:gd name="T14" fmla="*/ 3 w 180"/>
                <a:gd name="T15" fmla="*/ 71 h 180"/>
                <a:gd name="T16" fmla="*/ 0 w 180"/>
                <a:gd name="T17" fmla="*/ 90 h 180"/>
                <a:gd name="T18" fmla="*/ 3 w 180"/>
                <a:gd name="T19" fmla="*/ 108 h 180"/>
                <a:gd name="T20" fmla="*/ 7 w 180"/>
                <a:gd name="T21" fmla="*/ 125 h 180"/>
                <a:gd name="T22" fmla="*/ 15 w 180"/>
                <a:gd name="T23" fmla="*/ 141 h 180"/>
                <a:gd name="T24" fmla="*/ 27 w 180"/>
                <a:gd name="T25" fmla="*/ 153 h 180"/>
                <a:gd name="T26" fmla="*/ 40 w 180"/>
                <a:gd name="T27" fmla="*/ 165 h 180"/>
                <a:gd name="T28" fmla="*/ 56 w 180"/>
                <a:gd name="T29" fmla="*/ 173 h 180"/>
                <a:gd name="T30" fmla="*/ 72 w 180"/>
                <a:gd name="T31" fmla="*/ 178 h 180"/>
                <a:gd name="T32" fmla="*/ 90 w 180"/>
                <a:gd name="T33" fmla="*/ 180 h 180"/>
                <a:gd name="T34" fmla="*/ 109 w 180"/>
                <a:gd name="T35" fmla="*/ 178 h 180"/>
                <a:gd name="T36" fmla="*/ 125 w 180"/>
                <a:gd name="T37" fmla="*/ 173 h 180"/>
                <a:gd name="T38" fmla="*/ 141 w 180"/>
                <a:gd name="T39" fmla="*/ 165 h 180"/>
                <a:gd name="T40" fmla="*/ 154 w 180"/>
                <a:gd name="T41" fmla="*/ 153 h 180"/>
                <a:gd name="T42" fmla="*/ 165 w 180"/>
                <a:gd name="T43" fmla="*/ 141 h 180"/>
                <a:gd name="T44" fmla="*/ 173 w 180"/>
                <a:gd name="T45" fmla="*/ 125 h 180"/>
                <a:gd name="T46" fmla="*/ 178 w 180"/>
                <a:gd name="T47" fmla="*/ 108 h 180"/>
                <a:gd name="T48" fmla="*/ 180 w 180"/>
                <a:gd name="T49" fmla="*/ 90 h 180"/>
                <a:gd name="T50" fmla="*/ 178 w 180"/>
                <a:gd name="T51" fmla="*/ 71 h 180"/>
                <a:gd name="T52" fmla="*/ 173 w 180"/>
                <a:gd name="T53" fmla="*/ 55 h 180"/>
                <a:gd name="T54" fmla="*/ 165 w 180"/>
                <a:gd name="T55" fmla="*/ 39 h 180"/>
                <a:gd name="T56" fmla="*/ 154 w 180"/>
                <a:gd name="T57" fmla="*/ 27 h 180"/>
                <a:gd name="T58" fmla="*/ 141 w 180"/>
                <a:gd name="T59" fmla="*/ 15 h 180"/>
                <a:gd name="T60" fmla="*/ 125 w 180"/>
                <a:gd name="T61" fmla="*/ 7 h 180"/>
                <a:gd name="T62" fmla="*/ 109 w 180"/>
                <a:gd name="T63" fmla="*/ 2 h 180"/>
                <a:gd name="T64" fmla="*/ 90 w 180"/>
                <a:gd name="T6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180">
                  <a:moveTo>
                    <a:pt x="90" y="0"/>
                  </a:moveTo>
                  <a:lnTo>
                    <a:pt x="72" y="2"/>
                  </a:lnTo>
                  <a:lnTo>
                    <a:pt x="56" y="7"/>
                  </a:lnTo>
                  <a:lnTo>
                    <a:pt x="40" y="15"/>
                  </a:lnTo>
                  <a:lnTo>
                    <a:pt x="27" y="27"/>
                  </a:lnTo>
                  <a:lnTo>
                    <a:pt x="15" y="39"/>
                  </a:lnTo>
                  <a:lnTo>
                    <a:pt x="7" y="55"/>
                  </a:lnTo>
                  <a:lnTo>
                    <a:pt x="3" y="71"/>
                  </a:lnTo>
                  <a:lnTo>
                    <a:pt x="0" y="90"/>
                  </a:lnTo>
                  <a:lnTo>
                    <a:pt x="3" y="108"/>
                  </a:lnTo>
                  <a:lnTo>
                    <a:pt x="7" y="125"/>
                  </a:lnTo>
                  <a:lnTo>
                    <a:pt x="15" y="141"/>
                  </a:lnTo>
                  <a:lnTo>
                    <a:pt x="27" y="153"/>
                  </a:lnTo>
                  <a:lnTo>
                    <a:pt x="40" y="165"/>
                  </a:lnTo>
                  <a:lnTo>
                    <a:pt x="56" y="173"/>
                  </a:lnTo>
                  <a:lnTo>
                    <a:pt x="72" y="178"/>
                  </a:lnTo>
                  <a:lnTo>
                    <a:pt x="90" y="180"/>
                  </a:lnTo>
                  <a:lnTo>
                    <a:pt x="109" y="178"/>
                  </a:lnTo>
                  <a:lnTo>
                    <a:pt x="125" y="173"/>
                  </a:lnTo>
                  <a:lnTo>
                    <a:pt x="141" y="165"/>
                  </a:lnTo>
                  <a:lnTo>
                    <a:pt x="154" y="153"/>
                  </a:lnTo>
                  <a:lnTo>
                    <a:pt x="165" y="141"/>
                  </a:lnTo>
                  <a:lnTo>
                    <a:pt x="173" y="125"/>
                  </a:lnTo>
                  <a:lnTo>
                    <a:pt x="178" y="108"/>
                  </a:lnTo>
                  <a:lnTo>
                    <a:pt x="180" y="90"/>
                  </a:lnTo>
                  <a:lnTo>
                    <a:pt x="178" y="71"/>
                  </a:lnTo>
                  <a:lnTo>
                    <a:pt x="173" y="55"/>
                  </a:lnTo>
                  <a:lnTo>
                    <a:pt x="165" y="39"/>
                  </a:lnTo>
                  <a:lnTo>
                    <a:pt x="154" y="27"/>
                  </a:lnTo>
                  <a:lnTo>
                    <a:pt x="141" y="15"/>
                  </a:lnTo>
                  <a:lnTo>
                    <a:pt x="125" y="7"/>
                  </a:lnTo>
                  <a:lnTo>
                    <a:pt x="109" y="2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C93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Freeform 277"/>
            <p:cNvSpPr>
              <a:spLocks/>
            </p:cNvSpPr>
            <p:nvPr/>
          </p:nvSpPr>
          <p:spPr bwMode="auto">
            <a:xfrm>
              <a:off x="2841" y="2127"/>
              <a:ext cx="57" cy="58"/>
            </a:xfrm>
            <a:custGeom>
              <a:avLst/>
              <a:gdLst>
                <a:gd name="T0" fmla="*/ 57 w 115"/>
                <a:gd name="T1" fmla="*/ 116 h 116"/>
                <a:gd name="T2" fmla="*/ 46 w 115"/>
                <a:gd name="T3" fmla="*/ 114 h 116"/>
                <a:gd name="T4" fmla="*/ 35 w 115"/>
                <a:gd name="T5" fmla="*/ 111 h 116"/>
                <a:gd name="T6" fmla="*/ 25 w 115"/>
                <a:gd name="T7" fmla="*/ 106 h 116"/>
                <a:gd name="T8" fmla="*/ 17 w 115"/>
                <a:gd name="T9" fmla="*/ 98 h 116"/>
                <a:gd name="T10" fmla="*/ 10 w 115"/>
                <a:gd name="T11" fmla="*/ 90 h 116"/>
                <a:gd name="T12" fmla="*/ 4 w 115"/>
                <a:gd name="T13" fmla="*/ 81 h 116"/>
                <a:gd name="T14" fmla="*/ 1 w 115"/>
                <a:gd name="T15" fmla="*/ 69 h 116"/>
                <a:gd name="T16" fmla="*/ 0 w 115"/>
                <a:gd name="T17" fmla="*/ 58 h 116"/>
                <a:gd name="T18" fmla="*/ 1 w 115"/>
                <a:gd name="T19" fmla="*/ 46 h 116"/>
                <a:gd name="T20" fmla="*/ 4 w 115"/>
                <a:gd name="T21" fmla="*/ 35 h 116"/>
                <a:gd name="T22" fmla="*/ 10 w 115"/>
                <a:gd name="T23" fmla="*/ 26 h 116"/>
                <a:gd name="T24" fmla="*/ 17 w 115"/>
                <a:gd name="T25" fmla="*/ 16 h 116"/>
                <a:gd name="T26" fmla="*/ 25 w 115"/>
                <a:gd name="T27" fmla="*/ 10 h 116"/>
                <a:gd name="T28" fmla="*/ 35 w 115"/>
                <a:gd name="T29" fmla="*/ 5 h 116"/>
                <a:gd name="T30" fmla="*/ 46 w 115"/>
                <a:gd name="T31" fmla="*/ 1 h 116"/>
                <a:gd name="T32" fmla="*/ 57 w 115"/>
                <a:gd name="T33" fmla="*/ 0 h 116"/>
                <a:gd name="T34" fmla="*/ 69 w 115"/>
                <a:gd name="T35" fmla="*/ 1 h 116"/>
                <a:gd name="T36" fmla="*/ 80 w 115"/>
                <a:gd name="T37" fmla="*/ 5 h 116"/>
                <a:gd name="T38" fmla="*/ 90 w 115"/>
                <a:gd name="T39" fmla="*/ 10 h 116"/>
                <a:gd name="T40" fmla="*/ 99 w 115"/>
                <a:gd name="T41" fmla="*/ 16 h 116"/>
                <a:gd name="T42" fmla="*/ 106 w 115"/>
                <a:gd name="T43" fmla="*/ 26 h 116"/>
                <a:gd name="T44" fmla="*/ 110 w 115"/>
                <a:gd name="T45" fmla="*/ 35 h 116"/>
                <a:gd name="T46" fmla="*/ 114 w 115"/>
                <a:gd name="T47" fmla="*/ 46 h 116"/>
                <a:gd name="T48" fmla="*/ 115 w 115"/>
                <a:gd name="T49" fmla="*/ 58 h 116"/>
                <a:gd name="T50" fmla="*/ 114 w 115"/>
                <a:gd name="T51" fmla="*/ 69 h 116"/>
                <a:gd name="T52" fmla="*/ 110 w 115"/>
                <a:gd name="T53" fmla="*/ 81 h 116"/>
                <a:gd name="T54" fmla="*/ 106 w 115"/>
                <a:gd name="T55" fmla="*/ 90 h 116"/>
                <a:gd name="T56" fmla="*/ 99 w 115"/>
                <a:gd name="T57" fmla="*/ 98 h 116"/>
                <a:gd name="T58" fmla="*/ 90 w 115"/>
                <a:gd name="T59" fmla="*/ 106 h 116"/>
                <a:gd name="T60" fmla="*/ 80 w 115"/>
                <a:gd name="T61" fmla="*/ 111 h 116"/>
                <a:gd name="T62" fmla="*/ 69 w 115"/>
                <a:gd name="T63" fmla="*/ 114 h 116"/>
                <a:gd name="T64" fmla="*/ 57 w 115"/>
                <a:gd name="T6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116">
                  <a:moveTo>
                    <a:pt x="57" y="116"/>
                  </a:moveTo>
                  <a:lnTo>
                    <a:pt x="46" y="114"/>
                  </a:lnTo>
                  <a:lnTo>
                    <a:pt x="35" y="111"/>
                  </a:lnTo>
                  <a:lnTo>
                    <a:pt x="25" y="106"/>
                  </a:lnTo>
                  <a:lnTo>
                    <a:pt x="17" y="98"/>
                  </a:lnTo>
                  <a:lnTo>
                    <a:pt x="10" y="90"/>
                  </a:lnTo>
                  <a:lnTo>
                    <a:pt x="4" y="81"/>
                  </a:lnTo>
                  <a:lnTo>
                    <a:pt x="1" y="69"/>
                  </a:lnTo>
                  <a:lnTo>
                    <a:pt x="0" y="58"/>
                  </a:lnTo>
                  <a:lnTo>
                    <a:pt x="1" y="46"/>
                  </a:lnTo>
                  <a:lnTo>
                    <a:pt x="4" y="35"/>
                  </a:lnTo>
                  <a:lnTo>
                    <a:pt x="10" y="26"/>
                  </a:lnTo>
                  <a:lnTo>
                    <a:pt x="17" y="16"/>
                  </a:lnTo>
                  <a:lnTo>
                    <a:pt x="25" y="10"/>
                  </a:lnTo>
                  <a:lnTo>
                    <a:pt x="35" y="5"/>
                  </a:lnTo>
                  <a:lnTo>
                    <a:pt x="46" y="1"/>
                  </a:lnTo>
                  <a:lnTo>
                    <a:pt x="57" y="0"/>
                  </a:lnTo>
                  <a:lnTo>
                    <a:pt x="69" y="1"/>
                  </a:lnTo>
                  <a:lnTo>
                    <a:pt x="80" y="5"/>
                  </a:lnTo>
                  <a:lnTo>
                    <a:pt x="90" y="10"/>
                  </a:lnTo>
                  <a:lnTo>
                    <a:pt x="99" y="16"/>
                  </a:lnTo>
                  <a:lnTo>
                    <a:pt x="106" y="26"/>
                  </a:lnTo>
                  <a:lnTo>
                    <a:pt x="110" y="35"/>
                  </a:lnTo>
                  <a:lnTo>
                    <a:pt x="114" y="46"/>
                  </a:lnTo>
                  <a:lnTo>
                    <a:pt x="115" y="58"/>
                  </a:lnTo>
                  <a:lnTo>
                    <a:pt x="114" y="69"/>
                  </a:lnTo>
                  <a:lnTo>
                    <a:pt x="110" y="81"/>
                  </a:lnTo>
                  <a:lnTo>
                    <a:pt x="106" y="90"/>
                  </a:lnTo>
                  <a:lnTo>
                    <a:pt x="99" y="98"/>
                  </a:lnTo>
                  <a:lnTo>
                    <a:pt x="90" y="106"/>
                  </a:lnTo>
                  <a:lnTo>
                    <a:pt x="80" y="111"/>
                  </a:lnTo>
                  <a:lnTo>
                    <a:pt x="69" y="114"/>
                  </a:lnTo>
                  <a:lnTo>
                    <a:pt x="57" y="116"/>
                  </a:lnTo>
                  <a:close/>
                </a:path>
              </a:pathLst>
            </a:custGeom>
            <a:solidFill>
              <a:srgbClr val="FC93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278"/>
            <p:cNvSpPr>
              <a:spLocks/>
            </p:cNvSpPr>
            <p:nvPr/>
          </p:nvSpPr>
          <p:spPr bwMode="auto">
            <a:xfrm>
              <a:off x="2841" y="2127"/>
              <a:ext cx="57" cy="58"/>
            </a:xfrm>
            <a:custGeom>
              <a:avLst/>
              <a:gdLst>
                <a:gd name="T0" fmla="*/ 57 w 115"/>
                <a:gd name="T1" fmla="*/ 0 h 116"/>
                <a:gd name="T2" fmla="*/ 46 w 115"/>
                <a:gd name="T3" fmla="*/ 1 h 116"/>
                <a:gd name="T4" fmla="*/ 35 w 115"/>
                <a:gd name="T5" fmla="*/ 5 h 116"/>
                <a:gd name="T6" fmla="*/ 25 w 115"/>
                <a:gd name="T7" fmla="*/ 10 h 116"/>
                <a:gd name="T8" fmla="*/ 17 w 115"/>
                <a:gd name="T9" fmla="*/ 16 h 116"/>
                <a:gd name="T10" fmla="*/ 10 w 115"/>
                <a:gd name="T11" fmla="*/ 26 h 116"/>
                <a:gd name="T12" fmla="*/ 4 w 115"/>
                <a:gd name="T13" fmla="*/ 35 h 116"/>
                <a:gd name="T14" fmla="*/ 1 w 115"/>
                <a:gd name="T15" fmla="*/ 46 h 116"/>
                <a:gd name="T16" fmla="*/ 0 w 115"/>
                <a:gd name="T17" fmla="*/ 58 h 116"/>
                <a:gd name="T18" fmla="*/ 1 w 115"/>
                <a:gd name="T19" fmla="*/ 69 h 116"/>
                <a:gd name="T20" fmla="*/ 4 w 115"/>
                <a:gd name="T21" fmla="*/ 81 h 116"/>
                <a:gd name="T22" fmla="*/ 10 w 115"/>
                <a:gd name="T23" fmla="*/ 90 h 116"/>
                <a:gd name="T24" fmla="*/ 17 w 115"/>
                <a:gd name="T25" fmla="*/ 98 h 116"/>
                <a:gd name="T26" fmla="*/ 25 w 115"/>
                <a:gd name="T27" fmla="*/ 106 h 116"/>
                <a:gd name="T28" fmla="*/ 35 w 115"/>
                <a:gd name="T29" fmla="*/ 111 h 116"/>
                <a:gd name="T30" fmla="*/ 46 w 115"/>
                <a:gd name="T31" fmla="*/ 114 h 116"/>
                <a:gd name="T32" fmla="*/ 57 w 115"/>
                <a:gd name="T33" fmla="*/ 116 h 116"/>
                <a:gd name="T34" fmla="*/ 69 w 115"/>
                <a:gd name="T35" fmla="*/ 114 h 116"/>
                <a:gd name="T36" fmla="*/ 80 w 115"/>
                <a:gd name="T37" fmla="*/ 111 h 116"/>
                <a:gd name="T38" fmla="*/ 90 w 115"/>
                <a:gd name="T39" fmla="*/ 106 h 116"/>
                <a:gd name="T40" fmla="*/ 99 w 115"/>
                <a:gd name="T41" fmla="*/ 98 h 116"/>
                <a:gd name="T42" fmla="*/ 106 w 115"/>
                <a:gd name="T43" fmla="*/ 90 h 116"/>
                <a:gd name="T44" fmla="*/ 110 w 115"/>
                <a:gd name="T45" fmla="*/ 81 h 116"/>
                <a:gd name="T46" fmla="*/ 114 w 115"/>
                <a:gd name="T47" fmla="*/ 69 h 116"/>
                <a:gd name="T48" fmla="*/ 115 w 115"/>
                <a:gd name="T49" fmla="*/ 58 h 116"/>
                <a:gd name="T50" fmla="*/ 114 w 115"/>
                <a:gd name="T51" fmla="*/ 46 h 116"/>
                <a:gd name="T52" fmla="*/ 110 w 115"/>
                <a:gd name="T53" fmla="*/ 35 h 116"/>
                <a:gd name="T54" fmla="*/ 106 w 115"/>
                <a:gd name="T55" fmla="*/ 26 h 116"/>
                <a:gd name="T56" fmla="*/ 99 w 115"/>
                <a:gd name="T57" fmla="*/ 16 h 116"/>
                <a:gd name="T58" fmla="*/ 90 w 115"/>
                <a:gd name="T59" fmla="*/ 10 h 116"/>
                <a:gd name="T60" fmla="*/ 80 w 115"/>
                <a:gd name="T61" fmla="*/ 5 h 116"/>
                <a:gd name="T62" fmla="*/ 69 w 115"/>
                <a:gd name="T63" fmla="*/ 1 h 116"/>
                <a:gd name="T64" fmla="*/ 57 w 115"/>
                <a:gd name="T65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116">
                  <a:moveTo>
                    <a:pt x="57" y="0"/>
                  </a:moveTo>
                  <a:lnTo>
                    <a:pt x="46" y="1"/>
                  </a:lnTo>
                  <a:lnTo>
                    <a:pt x="35" y="5"/>
                  </a:lnTo>
                  <a:lnTo>
                    <a:pt x="25" y="10"/>
                  </a:lnTo>
                  <a:lnTo>
                    <a:pt x="17" y="16"/>
                  </a:lnTo>
                  <a:lnTo>
                    <a:pt x="10" y="26"/>
                  </a:lnTo>
                  <a:lnTo>
                    <a:pt x="4" y="35"/>
                  </a:lnTo>
                  <a:lnTo>
                    <a:pt x="1" y="46"/>
                  </a:lnTo>
                  <a:lnTo>
                    <a:pt x="0" y="58"/>
                  </a:lnTo>
                  <a:lnTo>
                    <a:pt x="1" y="69"/>
                  </a:lnTo>
                  <a:lnTo>
                    <a:pt x="4" y="81"/>
                  </a:lnTo>
                  <a:lnTo>
                    <a:pt x="10" y="90"/>
                  </a:lnTo>
                  <a:lnTo>
                    <a:pt x="17" y="98"/>
                  </a:lnTo>
                  <a:lnTo>
                    <a:pt x="25" y="106"/>
                  </a:lnTo>
                  <a:lnTo>
                    <a:pt x="35" y="111"/>
                  </a:lnTo>
                  <a:lnTo>
                    <a:pt x="46" y="114"/>
                  </a:lnTo>
                  <a:lnTo>
                    <a:pt x="57" y="116"/>
                  </a:lnTo>
                  <a:lnTo>
                    <a:pt x="69" y="114"/>
                  </a:lnTo>
                  <a:lnTo>
                    <a:pt x="80" y="111"/>
                  </a:lnTo>
                  <a:lnTo>
                    <a:pt x="90" y="106"/>
                  </a:lnTo>
                  <a:lnTo>
                    <a:pt x="99" y="98"/>
                  </a:lnTo>
                  <a:lnTo>
                    <a:pt x="106" y="90"/>
                  </a:lnTo>
                  <a:lnTo>
                    <a:pt x="110" y="81"/>
                  </a:lnTo>
                  <a:lnTo>
                    <a:pt x="114" y="69"/>
                  </a:lnTo>
                  <a:lnTo>
                    <a:pt x="115" y="58"/>
                  </a:lnTo>
                  <a:lnTo>
                    <a:pt x="114" y="46"/>
                  </a:lnTo>
                  <a:lnTo>
                    <a:pt x="110" y="35"/>
                  </a:lnTo>
                  <a:lnTo>
                    <a:pt x="106" y="26"/>
                  </a:lnTo>
                  <a:lnTo>
                    <a:pt x="99" y="16"/>
                  </a:lnTo>
                  <a:lnTo>
                    <a:pt x="90" y="10"/>
                  </a:lnTo>
                  <a:lnTo>
                    <a:pt x="80" y="5"/>
                  </a:lnTo>
                  <a:lnTo>
                    <a:pt x="69" y="1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77" name="Obdélník 1276"/>
          <p:cNvSpPr/>
          <p:nvPr/>
        </p:nvSpPr>
        <p:spPr>
          <a:xfrm>
            <a:off x="6444208" y="6271675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413" name="Obdélník 412"/>
          <p:cNvSpPr/>
          <p:nvPr/>
        </p:nvSpPr>
        <p:spPr>
          <a:xfrm>
            <a:off x="6444208" y="5760924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414" name="Obdélník 413"/>
          <p:cNvSpPr/>
          <p:nvPr/>
        </p:nvSpPr>
        <p:spPr>
          <a:xfrm>
            <a:off x="7497729" y="6269289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415" name="Obdélník 414"/>
          <p:cNvSpPr/>
          <p:nvPr/>
        </p:nvSpPr>
        <p:spPr>
          <a:xfrm>
            <a:off x="7493903" y="5760924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416" name="Obdélník 415"/>
          <p:cNvSpPr/>
          <p:nvPr/>
        </p:nvSpPr>
        <p:spPr>
          <a:xfrm>
            <a:off x="5326968" y="5770584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417" name="Obdélník 416"/>
          <p:cNvSpPr/>
          <p:nvPr/>
        </p:nvSpPr>
        <p:spPr>
          <a:xfrm>
            <a:off x="5312165" y="6271675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418" name="Obdélník 417"/>
          <p:cNvSpPr/>
          <p:nvPr/>
        </p:nvSpPr>
        <p:spPr>
          <a:xfrm>
            <a:off x="4225197" y="5772970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419" name="Obdélník 418"/>
          <p:cNvSpPr/>
          <p:nvPr/>
        </p:nvSpPr>
        <p:spPr>
          <a:xfrm>
            <a:off x="4225197" y="6269289"/>
            <a:ext cx="937068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Jupiter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32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Veškeré obrázky použity z webu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Odkazy jsou platné k </a:t>
            </a:r>
            <a:r>
              <a:rPr lang="cs-CZ" sz="2400" dirty="0" smtClean="0"/>
              <a:t>31.1.2012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9522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114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Planety sluneční soustavy</vt:lpstr>
      <vt:lpstr>Pořadí planet</vt:lpstr>
      <vt:lpstr>Úkol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 sluneční soustavy</dc:title>
  <dc:creator>006</dc:creator>
  <cp:lastModifiedBy>Aleš Polívka</cp:lastModifiedBy>
  <cp:revision>11</cp:revision>
  <dcterms:created xsi:type="dcterms:W3CDTF">2012-01-29T15:32:19Z</dcterms:created>
  <dcterms:modified xsi:type="dcterms:W3CDTF">2012-03-15T21:45:33Z</dcterms:modified>
</cp:coreProperties>
</file>