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5"/>
  </p:notesMasterIdLst>
  <p:sldIdLst>
    <p:sldId id="269" r:id="rId2"/>
    <p:sldId id="257" r:id="rId3"/>
    <p:sldId id="258" r:id="rId4"/>
    <p:sldId id="259" r:id="rId5"/>
    <p:sldId id="260" r:id="rId6"/>
    <p:sldId id="267" r:id="rId7"/>
    <p:sldId id="261" r:id="rId8"/>
    <p:sldId id="262" r:id="rId9"/>
    <p:sldId id="263" r:id="rId10"/>
    <p:sldId id="264" r:id="rId11"/>
    <p:sldId id="265" r:id="rId12"/>
    <p:sldId id="268" r:id="rId13"/>
    <p:sldId id="266" r:id="rId14"/>
  </p:sldIdLst>
  <p:sldSz cx="9144000" cy="6858000" type="screen4x3"/>
  <p:notesSz cx="6858000" cy="9144000"/>
  <p:defaultTextStyle>
    <a:defPPr>
      <a:defRPr lang="cs-CZ"/>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varScale="1">
        <p:scale>
          <a:sx n="111" d="100"/>
          <a:sy n="111" d="100"/>
        </p:scale>
        <p:origin x="-1614" y="-78"/>
      </p:cViewPr>
      <p:guideLst>
        <p:guide orient="horz" pos="2160"/>
        <p:guide pos="2880"/>
      </p:guideLst>
    </p:cSldViewPr>
  </p:slid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Zástupný symbol pro záhlaví 1"/>
          <p:cNvSpPr>
            <a:spLocks noGrp="1"/>
          </p:cNvSpPr>
          <p:nvPr>
            <p:ph type="hdr" sz="quarter"/>
          </p:nvPr>
        </p:nvSpPr>
        <p:spPr>
          <a:xfrm>
            <a:off x="0" y="0"/>
            <a:ext cx="2971800" cy="457200"/>
          </a:xfrm>
          <a:prstGeom prst="rect">
            <a:avLst/>
          </a:prstGeom>
        </p:spPr>
        <p:txBody>
          <a:bodyPr vert="horz" lIns="91440" tIns="45720" rIns="91440" bIns="45720" rtlCol="0"/>
          <a:lstStyle>
            <a:lvl1pPr algn="l" fontAlgn="auto">
              <a:spcBef>
                <a:spcPts val="0"/>
              </a:spcBef>
              <a:spcAft>
                <a:spcPts val="0"/>
              </a:spcAft>
              <a:defRPr sz="1200">
                <a:latin typeface="+mn-lt"/>
              </a:defRPr>
            </a:lvl1pPr>
          </a:lstStyle>
          <a:p>
            <a:pPr>
              <a:defRPr/>
            </a:pPr>
            <a:endParaRPr lang="cs-CZ"/>
          </a:p>
        </p:txBody>
      </p:sp>
      <p:sp>
        <p:nvSpPr>
          <p:cNvPr id="3" name="Zástupný symbol pro datum 2"/>
          <p:cNvSpPr>
            <a:spLocks noGrp="1"/>
          </p:cNvSpPr>
          <p:nvPr>
            <p:ph type="dt" idx="1"/>
          </p:nvPr>
        </p:nvSpPr>
        <p:spPr>
          <a:xfrm>
            <a:off x="3884613" y="0"/>
            <a:ext cx="2971800" cy="457200"/>
          </a:xfrm>
          <a:prstGeom prst="rect">
            <a:avLst/>
          </a:prstGeom>
        </p:spPr>
        <p:txBody>
          <a:bodyPr vert="horz" lIns="91440" tIns="45720" rIns="91440" bIns="45720" rtlCol="0"/>
          <a:lstStyle>
            <a:lvl1pPr algn="r" fontAlgn="auto">
              <a:spcBef>
                <a:spcPts val="0"/>
              </a:spcBef>
              <a:spcAft>
                <a:spcPts val="0"/>
              </a:spcAft>
              <a:defRPr sz="1200" smtClean="0">
                <a:latin typeface="+mn-lt"/>
              </a:defRPr>
            </a:lvl1pPr>
          </a:lstStyle>
          <a:p>
            <a:pPr>
              <a:defRPr/>
            </a:pPr>
            <a:fld id="{99D8D752-95E9-466E-B83F-F5B457AD7764}" type="datetimeFigureOut">
              <a:rPr lang="cs-CZ"/>
              <a:pPr>
                <a:defRPr/>
              </a:pPr>
              <a:t>13.6.2013</a:t>
            </a:fld>
            <a:endParaRPr lang="cs-CZ"/>
          </a:p>
        </p:txBody>
      </p:sp>
      <p:sp>
        <p:nvSpPr>
          <p:cNvPr id="4" name="Zástupný symbol pro obrázek snímku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pPr lvl="0"/>
            <a:endParaRPr lang="cs-CZ" noProof="0"/>
          </a:p>
        </p:txBody>
      </p:sp>
      <p:sp>
        <p:nvSpPr>
          <p:cNvPr id="5" name="Zástupný symbol pro poznámky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cs-CZ" noProof="0" smtClean="0"/>
              <a:t>Kliknutím lze upravit styly předlohy textu.</a:t>
            </a:r>
          </a:p>
          <a:p>
            <a:pPr lvl="1"/>
            <a:r>
              <a:rPr lang="cs-CZ" noProof="0" smtClean="0"/>
              <a:t>Druhá úroveň</a:t>
            </a:r>
          </a:p>
          <a:p>
            <a:pPr lvl="2"/>
            <a:r>
              <a:rPr lang="cs-CZ" noProof="0" smtClean="0"/>
              <a:t>Třetí úroveň</a:t>
            </a:r>
          </a:p>
          <a:p>
            <a:pPr lvl="3"/>
            <a:r>
              <a:rPr lang="cs-CZ" noProof="0" smtClean="0"/>
              <a:t>Čtvrtá úroveň</a:t>
            </a:r>
          </a:p>
          <a:p>
            <a:pPr lvl="4"/>
            <a:r>
              <a:rPr lang="cs-CZ" noProof="0" smtClean="0"/>
              <a:t>Pátá úroveň</a:t>
            </a:r>
            <a:endParaRPr lang="cs-CZ" noProof="0"/>
          </a:p>
        </p:txBody>
      </p:sp>
      <p:sp>
        <p:nvSpPr>
          <p:cNvPr id="6" name="Zástupný symbol pro zápatí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fontAlgn="auto">
              <a:spcBef>
                <a:spcPts val="0"/>
              </a:spcBef>
              <a:spcAft>
                <a:spcPts val="0"/>
              </a:spcAft>
              <a:defRPr sz="1200">
                <a:latin typeface="+mn-lt"/>
              </a:defRPr>
            </a:lvl1pPr>
          </a:lstStyle>
          <a:p>
            <a:pPr>
              <a:defRPr/>
            </a:pPr>
            <a:endParaRPr lang="cs-CZ"/>
          </a:p>
        </p:txBody>
      </p:sp>
      <p:sp>
        <p:nvSpPr>
          <p:cNvPr id="7" name="Zástupný symbol pro číslo snímku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fontAlgn="auto">
              <a:spcBef>
                <a:spcPts val="0"/>
              </a:spcBef>
              <a:spcAft>
                <a:spcPts val="0"/>
              </a:spcAft>
              <a:defRPr sz="1200" smtClean="0">
                <a:latin typeface="+mn-lt"/>
              </a:defRPr>
            </a:lvl1pPr>
          </a:lstStyle>
          <a:p>
            <a:pPr>
              <a:defRPr/>
            </a:pPr>
            <a:fld id="{4D85805A-A0EA-4246-BE2A-BBBABF689D4C}" type="slidenum">
              <a:rPr lang="cs-CZ"/>
              <a:pPr>
                <a:defRPr/>
              </a:pPr>
              <a:t>‹#›</a:t>
            </a:fld>
            <a:endParaRPr lang="cs-CZ"/>
          </a:p>
        </p:txBody>
      </p:sp>
    </p:spTree>
    <p:extLst>
      <p:ext uri="{BB962C8B-B14F-4D97-AF65-F5344CB8AC3E}">
        <p14:creationId xmlns:p14="http://schemas.microsoft.com/office/powerpoint/2010/main" val="1364823855"/>
      </p:ext>
    </p:extLst>
  </p:cSld>
  <p:clrMap bg1="lt1" tx1="dk1" bg2="lt2" tx2="dk2" accent1="accent1" accent2="accent2" accent3="accent3" accent4="accent4" accent5="accent5" accent6="accent6" hlink="hlink" folHlink="folHlink"/>
  <p:notesStyle>
    <a:lvl1pPr algn="l" rtl="0" fontAlgn="base">
      <a:spcBef>
        <a:spcPct val="30000"/>
      </a:spcBef>
      <a:spcAft>
        <a:spcPct val="0"/>
      </a:spcAft>
      <a:defRPr sz="1200" kern="1200">
        <a:solidFill>
          <a:schemeClr val="tx1"/>
        </a:solidFill>
        <a:latin typeface="+mn-lt"/>
        <a:ea typeface="+mn-ea"/>
        <a:cs typeface="+mn-cs"/>
      </a:defRPr>
    </a:lvl1pPr>
    <a:lvl2pPr marL="457200" algn="l" rtl="0" fontAlgn="base">
      <a:spcBef>
        <a:spcPct val="30000"/>
      </a:spcBef>
      <a:spcAft>
        <a:spcPct val="0"/>
      </a:spcAft>
      <a:defRPr sz="1200" kern="1200">
        <a:solidFill>
          <a:schemeClr val="tx1"/>
        </a:solidFill>
        <a:latin typeface="+mn-lt"/>
        <a:ea typeface="+mn-ea"/>
        <a:cs typeface="+mn-cs"/>
      </a:defRPr>
    </a:lvl2pPr>
    <a:lvl3pPr marL="914400" algn="l" rtl="0" fontAlgn="base">
      <a:spcBef>
        <a:spcPct val="30000"/>
      </a:spcBef>
      <a:spcAft>
        <a:spcPct val="0"/>
      </a:spcAft>
      <a:defRPr sz="1200" kern="1200">
        <a:solidFill>
          <a:schemeClr val="tx1"/>
        </a:solidFill>
        <a:latin typeface="+mn-lt"/>
        <a:ea typeface="+mn-ea"/>
        <a:cs typeface="+mn-cs"/>
      </a:defRPr>
    </a:lvl3pPr>
    <a:lvl4pPr marL="1371600" algn="l" rtl="0" fontAlgn="base">
      <a:spcBef>
        <a:spcPct val="30000"/>
      </a:spcBef>
      <a:spcAft>
        <a:spcPct val="0"/>
      </a:spcAft>
      <a:defRPr sz="1200" kern="1200">
        <a:solidFill>
          <a:schemeClr val="tx1"/>
        </a:solidFill>
        <a:latin typeface="+mn-lt"/>
        <a:ea typeface="+mn-ea"/>
        <a:cs typeface="+mn-cs"/>
      </a:defRPr>
    </a:lvl4pPr>
    <a:lvl5pPr marL="1828800" algn="l" rtl="0" fontAlgn="base">
      <a:spcBef>
        <a:spcPct val="30000"/>
      </a:spcBef>
      <a:spcAft>
        <a:spcPct val="0"/>
      </a:spcAft>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5" name="Zástupný symbol pro obrázek snímku 1"/>
          <p:cNvSpPr>
            <a:spLocks noGrp="1" noRot="1" noChangeAspect="1"/>
          </p:cNvSpPr>
          <p:nvPr>
            <p:ph type="sldImg"/>
          </p:nvPr>
        </p:nvSpPr>
        <p:spPr bwMode="auto">
          <a:noFill/>
          <a:ln>
            <a:solidFill>
              <a:srgbClr val="000000"/>
            </a:solidFill>
            <a:miter lim="800000"/>
            <a:headEnd/>
            <a:tailEnd/>
          </a:ln>
        </p:spPr>
      </p:sp>
      <p:sp>
        <p:nvSpPr>
          <p:cNvPr id="16386" name="Zástupný symbol pro poznámky 2"/>
          <p:cNvSpPr>
            <a:spLocks noGrp="1"/>
          </p:cNvSpPr>
          <p:nvPr>
            <p:ph type="body" idx="1"/>
          </p:nvPr>
        </p:nvSpPr>
        <p:spPr bwMode="auto">
          <a:noFill/>
        </p:spPr>
        <p:txBody>
          <a:bodyPr wrap="square" numCol="1" anchor="t" anchorCtr="0" compatLnSpc="1">
            <a:prstTxWarp prst="textNoShape">
              <a:avLst/>
            </a:prstTxWarp>
          </a:bodyPr>
          <a:lstStyle/>
          <a:p>
            <a:pPr>
              <a:spcBef>
                <a:spcPct val="0"/>
              </a:spcBef>
            </a:pPr>
            <a:r>
              <a:rPr lang="cs-CZ" smtClean="0"/>
              <a:t>Huleč, Minulost, Boratín</a:t>
            </a:r>
          </a:p>
        </p:txBody>
      </p:sp>
      <p:sp>
        <p:nvSpPr>
          <p:cNvPr id="16387" name="Zástupný symbol pro číslo snímku 3"/>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pPr fontAlgn="base">
              <a:spcBef>
                <a:spcPct val="0"/>
              </a:spcBef>
              <a:spcAft>
                <a:spcPct val="0"/>
              </a:spcAft>
            </a:pPr>
            <a:fld id="{D480636C-54A5-4917-9AB1-62535105FE8B}" type="slidenum">
              <a:rPr lang="cs-CZ"/>
              <a:pPr fontAlgn="base">
                <a:spcBef>
                  <a:spcPct val="0"/>
                </a:spcBef>
                <a:spcAft>
                  <a:spcPct val="0"/>
                </a:spcAft>
              </a:pPr>
              <a:t>2</a:t>
            </a:fld>
            <a:endParaRPr lang="cs-CZ"/>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3" name="Zástupný symbol pro obrázek snímku 1"/>
          <p:cNvSpPr>
            <a:spLocks noGrp="1" noRot="1" noChangeAspect="1"/>
          </p:cNvSpPr>
          <p:nvPr>
            <p:ph type="sldImg"/>
          </p:nvPr>
        </p:nvSpPr>
        <p:spPr bwMode="auto">
          <a:noFill/>
          <a:ln>
            <a:solidFill>
              <a:srgbClr val="000000"/>
            </a:solidFill>
            <a:miter lim="800000"/>
            <a:headEnd/>
            <a:tailEnd/>
          </a:ln>
        </p:spPr>
      </p:sp>
      <p:sp>
        <p:nvSpPr>
          <p:cNvPr id="18434" name="Zástupný symbol pro poznámky 2"/>
          <p:cNvSpPr>
            <a:spLocks noGrp="1"/>
          </p:cNvSpPr>
          <p:nvPr>
            <p:ph type="body" idx="1"/>
          </p:nvPr>
        </p:nvSpPr>
        <p:spPr bwMode="auto">
          <a:noFill/>
        </p:spPr>
        <p:txBody>
          <a:bodyPr wrap="square" numCol="1" anchor="t" anchorCtr="0" compatLnSpc="1">
            <a:prstTxWarp prst="textNoShape">
              <a:avLst/>
            </a:prstTxWarp>
          </a:bodyPr>
          <a:lstStyle/>
          <a:p>
            <a:pPr>
              <a:spcBef>
                <a:spcPct val="0"/>
              </a:spcBef>
            </a:pPr>
            <a:r>
              <a:rPr lang="cs-CZ" smtClean="0"/>
              <a:t>Historie Českého Boratína, Vlk, Josef, Vlk Vladislav, Vlková, Anna, 1.vyd. ,  Ústí n.L. , Forte 2000, s.54</a:t>
            </a:r>
          </a:p>
          <a:p>
            <a:pPr>
              <a:spcBef>
                <a:spcPct val="0"/>
              </a:spcBef>
            </a:pPr>
            <a:endParaRPr lang="cs-CZ" smtClean="0"/>
          </a:p>
        </p:txBody>
      </p:sp>
      <p:sp>
        <p:nvSpPr>
          <p:cNvPr id="18435" name="Zástupný symbol pro číslo snímku 3"/>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pPr fontAlgn="base">
              <a:spcBef>
                <a:spcPct val="0"/>
              </a:spcBef>
              <a:spcAft>
                <a:spcPct val="0"/>
              </a:spcAft>
            </a:pPr>
            <a:fld id="{10F35201-B6F7-46B6-9E7C-8F3F3338A84F}" type="slidenum">
              <a:rPr lang="cs-CZ"/>
              <a:pPr fontAlgn="base">
                <a:spcBef>
                  <a:spcPct val="0"/>
                </a:spcBef>
                <a:spcAft>
                  <a:spcPct val="0"/>
                </a:spcAft>
              </a:pPr>
              <a:t>3</a:t>
            </a:fld>
            <a:endParaRPr lang="cs-CZ"/>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1" name="Zástupný symbol pro obrázek snímku 1"/>
          <p:cNvSpPr>
            <a:spLocks noGrp="1" noRot="1" noChangeAspect="1"/>
          </p:cNvSpPr>
          <p:nvPr>
            <p:ph type="sldImg"/>
          </p:nvPr>
        </p:nvSpPr>
        <p:spPr bwMode="auto">
          <a:noFill/>
          <a:ln>
            <a:solidFill>
              <a:srgbClr val="000000"/>
            </a:solidFill>
            <a:miter lim="800000"/>
            <a:headEnd/>
            <a:tailEnd/>
          </a:ln>
        </p:spPr>
      </p:sp>
      <p:sp>
        <p:nvSpPr>
          <p:cNvPr id="20482" name="Zástupný symbol pro poznámky 2"/>
          <p:cNvSpPr>
            <a:spLocks noGrp="1"/>
          </p:cNvSpPr>
          <p:nvPr>
            <p:ph type="body" idx="1"/>
          </p:nvPr>
        </p:nvSpPr>
        <p:spPr bwMode="auto">
          <a:noFill/>
        </p:spPr>
        <p:txBody>
          <a:bodyPr wrap="square" numCol="1" anchor="t" anchorCtr="0" compatLnSpc="1">
            <a:prstTxWarp prst="textNoShape">
              <a:avLst/>
            </a:prstTxWarp>
          </a:bodyPr>
          <a:lstStyle/>
          <a:p>
            <a:pPr>
              <a:spcBef>
                <a:spcPct val="0"/>
              </a:spcBef>
            </a:pPr>
            <a:r>
              <a:rPr lang="cs-CZ" smtClean="0"/>
              <a:t>Huleč česká na Volyni, Obraz života v létech 1870 – 1947, Bonek,Jiří, Manová Danuše, Stárek,Václav, 1.vyd., Žatec, vlastní náklad 1992,s.18</a:t>
            </a:r>
          </a:p>
          <a:p>
            <a:pPr>
              <a:spcBef>
                <a:spcPct val="0"/>
              </a:spcBef>
            </a:pPr>
            <a:endParaRPr lang="cs-CZ" smtClean="0"/>
          </a:p>
        </p:txBody>
      </p:sp>
      <p:sp>
        <p:nvSpPr>
          <p:cNvPr id="20483" name="Zástupný symbol pro číslo snímku 3"/>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pPr fontAlgn="base">
              <a:spcBef>
                <a:spcPct val="0"/>
              </a:spcBef>
              <a:spcAft>
                <a:spcPct val="0"/>
              </a:spcAft>
            </a:pPr>
            <a:fld id="{11AADBC6-8A77-45D0-825B-A5865097BA83}" type="slidenum">
              <a:rPr lang="cs-CZ"/>
              <a:pPr fontAlgn="base">
                <a:spcBef>
                  <a:spcPct val="0"/>
                </a:spcBef>
                <a:spcAft>
                  <a:spcPct val="0"/>
                </a:spcAft>
              </a:pPr>
              <a:t>4</a:t>
            </a:fld>
            <a:endParaRPr lang="cs-CZ"/>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9" name="Zástupný symbol pro obrázek snímku 1"/>
          <p:cNvSpPr>
            <a:spLocks noGrp="1" noRot="1" noChangeAspect="1"/>
          </p:cNvSpPr>
          <p:nvPr>
            <p:ph type="sldImg"/>
          </p:nvPr>
        </p:nvSpPr>
        <p:spPr bwMode="auto">
          <a:noFill/>
          <a:ln>
            <a:solidFill>
              <a:srgbClr val="000000"/>
            </a:solidFill>
            <a:miter lim="800000"/>
            <a:headEnd/>
            <a:tailEnd/>
          </a:ln>
        </p:spPr>
      </p:sp>
      <p:sp>
        <p:nvSpPr>
          <p:cNvPr id="22530" name="Zástupný symbol pro poznámky 2"/>
          <p:cNvSpPr>
            <a:spLocks noGrp="1"/>
          </p:cNvSpPr>
          <p:nvPr>
            <p:ph type="body" idx="1"/>
          </p:nvPr>
        </p:nvSpPr>
        <p:spPr bwMode="auto">
          <a:noFill/>
        </p:spPr>
        <p:txBody>
          <a:bodyPr wrap="square" numCol="1" anchor="t" anchorCtr="0" compatLnSpc="1">
            <a:prstTxWarp prst="textNoShape">
              <a:avLst/>
            </a:prstTxWarp>
          </a:bodyPr>
          <a:lstStyle/>
          <a:p>
            <a:pPr>
              <a:spcBef>
                <a:spcPct val="0"/>
              </a:spcBef>
            </a:pPr>
            <a:r>
              <a:rPr lang="cs-CZ" smtClean="0"/>
              <a:t>Huleč česká na Volyni, Obraz života v létech 1870 – 1947, Bonek,Jiří, Manová Danuše, Stárek,Václav, 1.vyd., Žatec, vlastní náklad 1992,s.19</a:t>
            </a:r>
          </a:p>
          <a:p>
            <a:pPr>
              <a:spcBef>
                <a:spcPct val="0"/>
              </a:spcBef>
            </a:pPr>
            <a:endParaRPr lang="cs-CZ" smtClean="0"/>
          </a:p>
        </p:txBody>
      </p:sp>
      <p:sp>
        <p:nvSpPr>
          <p:cNvPr id="22531" name="Zástupný symbol pro číslo snímku 3"/>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pPr fontAlgn="base">
              <a:spcBef>
                <a:spcPct val="0"/>
              </a:spcBef>
              <a:spcAft>
                <a:spcPct val="0"/>
              </a:spcAft>
            </a:pPr>
            <a:fld id="{9D86997C-D01D-48B5-8B68-178CE355904F}" type="slidenum">
              <a:rPr lang="cs-CZ"/>
              <a:pPr fontAlgn="base">
                <a:spcBef>
                  <a:spcPct val="0"/>
                </a:spcBef>
                <a:spcAft>
                  <a:spcPct val="0"/>
                </a:spcAft>
              </a:pPr>
              <a:t>5</a:t>
            </a:fld>
            <a:endParaRPr lang="cs-CZ"/>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7" name="Zástupný symbol pro obrázek snímku 1"/>
          <p:cNvSpPr>
            <a:spLocks noGrp="1" noRot="1" noChangeAspect="1"/>
          </p:cNvSpPr>
          <p:nvPr>
            <p:ph type="sldImg"/>
          </p:nvPr>
        </p:nvSpPr>
        <p:spPr bwMode="auto">
          <a:noFill/>
          <a:ln>
            <a:solidFill>
              <a:srgbClr val="000000"/>
            </a:solidFill>
            <a:miter lim="800000"/>
            <a:headEnd/>
            <a:tailEnd/>
          </a:ln>
        </p:spPr>
      </p:sp>
      <p:sp>
        <p:nvSpPr>
          <p:cNvPr id="24578" name="Zástupný symbol pro poznámky 2"/>
          <p:cNvSpPr>
            <a:spLocks noGrp="1"/>
          </p:cNvSpPr>
          <p:nvPr>
            <p:ph type="body" idx="1"/>
          </p:nvPr>
        </p:nvSpPr>
        <p:spPr bwMode="auto">
          <a:noFill/>
        </p:spPr>
        <p:txBody>
          <a:bodyPr wrap="square" numCol="1" anchor="t" anchorCtr="0" compatLnSpc="1">
            <a:prstTxWarp prst="textNoShape">
              <a:avLst/>
            </a:prstTxWarp>
          </a:bodyPr>
          <a:lstStyle/>
          <a:p>
            <a:pPr>
              <a:lnSpc>
                <a:spcPct val="115000"/>
              </a:lnSpc>
              <a:spcBef>
                <a:spcPct val="0"/>
              </a:spcBef>
              <a:spcAft>
                <a:spcPts val="1000"/>
              </a:spcAft>
            </a:pPr>
            <a:r>
              <a:rPr lang="cs-CZ" smtClean="0">
                <a:ea typeface="Calibri" pitchFamily="34" charset="0"/>
                <a:cs typeface="Times New Roman" pitchFamily="18" charset="0"/>
              </a:rPr>
              <a:t>Minulost zavátá časem, Kronika Českých Dorohostají a přilehlých osad Libánovky a Máslenky, Širc, Václav, b.v., ČSPB Louny, bez r.v., obr. příl.</a:t>
            </a:r>
          </a:p>
          <a:p>
            <a:pPr>
              <a:spcBef>
                <a:spcPct val="0"/>
              </a:spcBef>
            </a:pPr>
            <a:endParaRPr lang="cs-CZ" smtClean="0">
              <a:ea typeface="Calibri" pitchFamily="34" charset="0"/>
              <a:cs typeface="Times New Roman" pitchFamily="18" charset="0"/>
            </a:endParaRPr>
          </a:p>
        </p:txBody>
      </p:sp>
      <p:sp>
        <p:nvSpPr>
          <p:cNvPr id="24579" name="Zástupný symbol pro číslo snímku 3"/>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pPr fontAlgn="base">
              <a:spcBef>
                <a:spcPct val="0"/>
              </a:spcBef>
              <a:spcAft>
                <a:spcPct val="0"/>
              </a:spcAft>
            </a:pPr>
            <a:fld id="{2EADBF90-C120-4B1B-BC40-5D0F8003A5F5}" type="slidenum">
              <a:rPr lang="cs-CZ"/>
              <a:pPr fontAlgn="base">
                <a:spcBef>
                  <a:spcPct val="0"/>
                </a:spcBef>
                <a:spcAft>
                  <a:spcPct val="0"/>
                </a:spcAft>
              </a:pPr>
              <a:t>6</a:t>
            </a:fld>
            <a:endParaRPr lang="cs-CZ"/>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5" name="Zástupný symbol pro obrázek snímku 1"/>
          <p:cNvSpPr>
            <a:spLocks noGrp="1" noRot="1" noChangeAspect="1"/>
          </p:cNvSpPr>
          <p:nvPr>
            <p:ph type="sldImg"/>
          </p:nvPr>
        </p:nvSpPr>
        <p:spPr bwMode="auto">
          <a:noFill/>
          <a:ln>
            <a:solidFill>
              <a:srgbClr val="000000"/>
            </a:solidFill>
            <a:miter lim="800000"/>
            <a:headEnd/>
            <a:tailEnd/>
          </a:ln>
        </p:spPr>
      </p:sp>
      <p:sp>
        <p:nvSpPr>
          <p:cNvPr id="26626" name="Zástupný symbol pro poznámky 2"/>
          <p:cNvSpPr>
            <a:spLocks noGrp="1"/>
          </p:cNvSpPr>
          <p:nvPr>
            <p:ph type="body" idx="1"/>
          </p:nvPr>
        </p:nvSpPr>
        <p:spPr bwMode="auto">
          <a:noFill/>
        </p:spPr>
        <p:txBody>
          <a:bodyPr wrap="square" numCol="1" anchor="t" anchorCtr="0" compatLnSpc="1">
            <a:prstTxWarp prst="textNoShape">
              <a:avLst/>
            </a:prstTxWarp>
          </a:bodyPr>
          <a:lstStyle/>
          <a:p>
            <a:pPr>
              <a:spcBef>
                <a:spcPct val="0"/>
              </a:spcBef>
            </a:pPr>
            <a:r>
              <a:rPr lang="cs-CZ" smtClean="0"/>
              <a:t>Huleč česká na Volyni, Obraz života v létech 1870 – 1947, Bonek,Jiří, Manová Danuše, Stárek,Václav, 1.vyd., Žatec, vlastní náklad 1992, s.20</a:t>
            </a:r>
          </a:p>
          <a:p>
            <a:pPr>
              <a:spcBef>
                <a:spcPct val="0"/>
              </a:spcBef>
            </a:pPr>
            <a:endParaRPr lang="cs-CZ" smtClean="0"/>
          </a:p>
        </p:txBody>
      </p:sp>
      <p:sp>
        <p:nvSpPr>
          <p:cNvPr id="26627" name="Zástupný symbol pro číslo snímku 3"/>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pPr fontAlgn="base">
              <a:spcBef>
                <a:spcPct val="0"/>
              </a:spcBef>
              <a:spcAft>
                <a:spcPct val="0"/>
              </a:spcAft>
            </a:pPr>
            <a:fld id="{FB845BAF-B202-4975-9C35-E1D96997E0B5}" type="slidenum">
              <a:rPr lang="cs-CZ"/>
              <a:pPr fontAlgn="base">
                <a:spcBef>
                  <a:spcPct val="0"/>
                </a:spcBef>
                <a:spcAft>
                  <a:spcPct val="0"/>
                </a:spcAft>
              </a:pPr>
              <a:t>7</a:t>
            </a:fld>
            <a:endParaRPr lang="cs-CZ"/>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3" name="Zástupný symbol pro obrázek snímku 1"/>
          <p:cNvSpPr>
            <a:spLocks noGrp="1" noRot="1" noChangeAspect="1"/>
          </p:cNvSpPr>
          <p:nvPr>
            <p:ph type="sldImg"/>
          </p:nvPr>
        </p:nvSpPr>
        <p:spPr bwMode="auto">
          <a:noFill/>
          <a:ln>
            <a:solidFill>
              <a:srgbClr val="000000"/>
            </a:solidFill>
            <a:miter lim="800000"/>
            <a:headEnd/>
            <a:tailEnd/>
          </a:ln>
        </p:spPr>
      </p:sp>
      <p:sp>
        <p:nvSpPr>
          <p:cNvPr id="28674" name="Zástupný symbol pro poznámky 2"/>
          <p:cNvSpPr>
            <a:spLocks noGrp="1"/>
          </p:cNvSpPr>
          <p:nvPr>
            <p:ph type="body" idx="1"/>
          </p:nvPr>
        </p:nvSpPr>
        <p:spPr bwMode="auto">
          <a:noFill/>
        </p:spPr>
        <p:txBody>
          <a:bodyPr wrap="square" numCol="1" anchor="t" anchorCtr="0" compatLnSpc="1">
            <a:prstTxWarp prst="textNoShape">
              <a:avLst/>
            </a:prstTxWarp>
          </a:bodyPr>
          <a:lstStyle/>
          <a:p>
            <a:pPr>
              <a:spcBef>
                <a:spcPct val="0"/>
              </a:spcBef>
            </a:pPr>
            <a:r>
              <a:rPr lang="cs-CZ" smtClean="0"/>
              <a:t>Huleč česká na Volyni, Obraz života v létech 1870 – 1947, Bonek,Jiří, Manová Danuše, Stárek,Václav, 1.vyd., Žatec, vlastní náklad 1992,s.22</a:t>
            </a:r>
          </a:p>
          <a:p>
            <a:pPr>
              <a:spcBef>
                <a:spcPct val="0"/>
              </a:spcBef>
            </a:pPr>
            <a:endParaRPr lang="cs-CZ" smtClean="0"/>
          </a:p>
        </p:txBody>
      </p:sp>
      <p:sp>
        <p:nvSpPr>
          <p:cNvPr id="28675" name="Zástupný symbol pro číslo snímku 3"/>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pPr fontAlgn="base">
              <a:spcBef>
                <a:spcPct val="0"/>
              </a:spcBef>
              <a:spcAft>
                <a:spcPct val="0"/>
              </a:spcAft>
            </a:pPr>
            <a:fld id="{A0ADDA73-D203-45AD-AA15-EC5DD2825EEC}" type="slidenum">
              <a:rPr lang="cs-CZ"/>
              <a:pPr fontAlgn="base">
                <a:spcBef>
                  <a:spcPct val="0"/>
                </a:spcBef>
                <a:spcAft>
                  <a:spcPct val="0"/>
                </a:spcAft>
              </a:pPr>
              <a:t>8</a:t>
            </a:fld>
            <a:endParaRPr lang="cs-CZ"/>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1" name="Zástupný symbol pro obrázek snímku 1"/>
          <p:cNvSpPr>
            <a:spLocks noGrp="1" noRot="1" noChangeAspect="1"/>
          </p:cNvSpPr>
          <p:nvPr>
            <p:ph type="sldImg"/>
          </p:nvPr>
        </p:nvSpPr>
        <p:spPr bwMode="auto">
          <a:noFill/>
          <a:ln>
            <a:solidFill>
              <a:srgbClr val="000000"/>
            </a:solidFill>
            <a:miter lim="800000"/>
            <a:headEnd/>
            <a:tailEnd/>
          </a:ln>
        </p:spPr>
      </p:sp>
      <p:sp>
        <p:nvSpPr>
          <p:cNvPr id="30722" name="Zástupný symbol pro poznámky 2"/>
          <p:cNvSpPr>
            <a:spLocks noGrp="1"/>
          </p:cNvSpPr>
          <p:nvPr>
            <p:ph type="body" idx="1"/>
          </p:nvPr>
        </p:nvSpPr>
        <p:spPr bwMode="auto">
          <a:noFill/>
        </p:spPr>
        <p:txBody>
          <a:bodyPr wrap="square" numCol="1" anchor="t" anchorCtr="0" compatLnSpc="1">
            <a:prstTxWarp prst="textNoShape">
              <a:avLst/>
            </a:prstTxWarp>
          </a:bodyPr>
          <a:lstStyle/>
          <a:p>
            <a:pPr>
              <a:lnSpc>
                <a:spcPct val="115000"/>
              </a:lnSpc>
              <a:spcBef>
                <a:spcPct val="0"/>
              </a:spcBef>
              <a:spcAft>
                <a:spcPts val="1000"/>
              </a:spcAft>
            </a:pPr>
            <a:r>
              <a:rPr lang="cs-CZ" smtClean="0">
                <a:ea typeface="Calibri" pitchFamily="34" charset="0"/>
                <a:cs typeface="Times New Roman" pitchFamily="18" charset="0"/>
              </a:rPr>
              <a:t>Huleč česká na Volyni, Obraz života v létech 1870 – 1947, Bonek,Jiří, Manová Danuše, Stárek,Václav, 1.vyd., Žatec, vlastní náklad 1992,s.6</a:t>
            </a:r>
          </a:p>
          <a:p>
            <a:pPr>
              <a:spcBef>
                <a:spcPct val="0"/>
              </a:spcBef>
            </a:pPr>
            <a:endParaRPr lang="cs-CZ" smtClean="0">
              <a:ea typeface="Calibri" pitchFamily="34" charset="0"/>
              <a:cs typeface="Times New Roman" pitchFamily="18" charset="0"/>
            </a:endParaRPr>
          </a:p>
        </p:txBody>
      </p:sp>
      <p:sp>
        <p:nvSpPr>
          <p:cNvPr id="30723" name="Zástupný symbol pro číslo snímku 3"/>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pPr fontAlgn="base">
              <a:spcBef>
                <a:spcPct val="0"/>
              </a:spcBef>
              <a:spcAft>
                <a:spcPct val="0"/>
              </a:spcAft>
            </a:pPr>
            <a:fld id="{1CF76DCF-8569-4F25-85F1-C50BB46438A5}" type="slidenum">
              <a:rPr lang="cs-CZ"/>
              <a:pPr fontAlgn="base">
                <a:spcBef>
                  <a:spcPct val="0"/>
                </a:spcBef>
                <a:spcAft>
                  <a:spcPct val="0"/>
                </a:spcAft>
              </a:pPr>
              <a:t>9</a:t>
            </a:fld>
            <a:endParaRPr lang="cs-CZ"/>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69" name="Zástupný symbol pro obrázek snímku 1"/>
          <p:cNvSpPr>
            <a:spLocks noGrp="1" noRot="1" noChangeAspect="1"/>
          </p:cNvSpPr>
          <p:nvPr>
            <p:ph type="sldImg"/>
          </p:nvPr>
        </p:nvSpPr>
        <p:spPr bwMode="auto">
          <a:noFill/>
          <a:ln>
            <a:solidFill>
              <a:srgbClr val="000000"/>
            </a:solidFill>
            <a:miter lim="800000"/>
            <a:headEnd/>
            <a:tailEnd/>
          </a:ln>
        </p:spPr>
      </p:sp>
      <p:sp>
        <p:nvSpPr>
          <p:cNvPr id="32770" name="Zástupný symbol pro poznámky 2"/>
          <p:cNvSpPr>
            <a:spLocks noGrp="1"/>
          </p:cNvSpPr>
          <p:nvPr>
            <p:ph type="body" idx="1"/>
          </p:nvPr>
        </p:nvSpPr>
        <p:spPr bwMode="auto">
          <a:noFill/>
        </p:spPr>
        <p:txBody>
          <a:bodyPr wrap="square" numCol="1" anchor="t" anchorCtr="0" compatLnSpc="1">
            <a:prstTxWarp prst="textNoShape">
              <a:avLst/>
            </a:prstTxWarp>
          </a:bodyPr>
          <a:lstStyle/>
          <a:p>
            <a:pPr>
              <a:spcBef>
                <a:spcPct val="0"/>
              </a:spcBef>
            </a:pPr>
            <a:r>
              <a:rPr lang="cs-CZ" smtClean="0"/>
              <a:t>Huleč česká na Volyni, Obraz života v létech 1870 – 1947, Bonek,Jiří, Manová Danuše, Stárek,Václav, 1.vyd., Žatec, vlastní náklad 1992,s.23</a:t>
            </a:r>
          </a:p>
          <a:p>
            <a:pPr>
              <a:spcBef>
                <a:spcPct val="0"/>
              </a:spcBef>
            </a:pPr>
            <a:endParaRPr lang="cs-CZ" smtClean="0"/>
          </a:p>
        </p:txBody>
      </p:sp>
      <p:sp>
        <p:nvSpPr>
          <p:cNvPr id="32771" name="Zástupný symbol pro číslo snímku 3"/>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pPr fontAlgn="base">
              <a:spcBef>
                <a:spcPct val="0"/>
              </a:spcBef>
              <a:spcAft>
                <a:spcPct val="0"/>
              </a:spcAft>
            </a:pPr>
            <a:fld id="{4D9EB017-7996-46A7-BF9A-B065FBB0E2C8}" type="slidenum">
              <a:rPr lang="cs-CZ"/>
              <a:pPr fontAlgn="base">
                <a:spcBef>
                  <a:spcPct val="0"/>
                </a:spcBef>
                <a:spcAft>
                  <a:spcPct val="0"/>
                </a:spcAft>
              </a:pPr>
              <a:t>10</a:t>
            </a:fld>
            <a:endParaRPr lang="cs-CZ"/>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7" name="Zástupný symbol pro obrázek snímku 1"/>
          <p:cNvSpPr>
            <a:spLocks noGrp="1" noRot="1" noChangeAspect="1"/>
          </p:cNvSpPr>
          <p:nvPr>
            <p:ph type="sldImg"/>
          </p:nvPr>
        </p:nvSpPr>
        <p:spPr bwMode="auto">
          <a:noFill/>
          <a:ln>
            <a:solidFill>
              <a:srgbClr val="000000"/>
            </a:solidFill>
            <a:miter lim="800000"/>
            <a:headEnd/>
            <a:tailEnd/>
          </a:ln>
        </p:spPr>
      </p:sp>
      <p:sp>
        <p:nvSpPr>
          <p:cNvPr id="34818" name="Zástupný symbol pro poznámky 2"/>
          <p:cNvSpPr>
            <a:spLocks noGrp="1"/>
          </p:cNvSpPr>
          <p:nvPr>
            <p:ph type="body" idx="1"/>
          </p:nvPr>
        </p:nvSpPr>
        <p:spPr bwMode="auto">
          <a:noFill/>
        </p:spPr>
        <p:txBody>
          <a:bodyPr wrap="square" numCol="1" anchor="t" anchorCtr="0" compatLnSpc="1">
            <a:prstTxWarp prst="textNoShape">
              <a:avLst/>
            </a:prstTxWarp>
          </a:bodyPr>
          <a:lstStyle/>
          <a:p>
            <a:pPr>
              <a:spcBef>
                <a:spcPct val="0"/>
              </a:spcBef>
            </a:pPr>
            <a:r>
              <a:rPr lang="cs-CZ" smtClean="0"/>
              <a:t>Huleč česká na Volyni, Obraz života v létech 1870 – 1947, Bonek,Jiří, Manová Danuše, Stárek,Václav, 1.vyd., Žatec, vlastní náklad 1992,s.14</a:t>
            </a:r>
          </a:p>
          <a:p>
            <a:pPr>
              <a:spcBef>
                <a:spcPct val="0"/>
              </a:spcBef>
            </a:pPr>
            <a:endParaRPr lang="cs-CZ" smtClean="0"/>
          </a:p>
        </p:txBody>
      </p:sp>
      <p:sp>
        <p:nvSpPr>
          <p:cNvPr id="34819" name="Zástupný symbol pro číslo snímku 3"/>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pPr fontAlgn="base">
              <a:spcBef>
                <a:spcPct val="0"/>
              </a:spcBef>
              <a:spcAft>
                <a:spcPct val="0"/>
              </a:spcAft>
            </a:pPr>
            <a:fld id="{2B3C52DF-DB73-4C37-9399-655D58577FB1}" type="slidenum">
              <a:rPr lang="cs-CZ"/>
              <a:pPr fontAlgn="base">
                <a:spcBef>
                  <a:spcPct val="0"/>
                </a:spcBef>
                <a:spcAft>
                  <a:spcPct val="0"/>
                </a:spcAft>
              </a:pPr>
              <a:t>11</a:t>
            </a:fld>
            <a:endParaRPr lang="cs-CZ"/>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89" name="Zástupný symbol pro obrázek snímku 1"/>
          <p:cNvSpPr>
            <a:spLocks noGrp="1" noRot="1" noChangeAspect="1"/>
          </p:cNvSpPr>
          <p:nvPr>
            <p:ph type="sldImg"/>
          </p:nvPr>
        </p:nvSpPr>
        <p:spPr bwMode="auto">
          <a:noFill/>
          <a:ln>
            <a:solidFill>
              <a:srgbClr val="000000"/>
            </a:solidFill>
            <a:miter lim="800000"/>
            <a:headEnd/>
            <a:tailEnd/>
          </a:ln>
        </p:spPr>
      </p:sp>
      <p:sp>
        <p:nvSpPr>
          <p:cNvPr id="37890" name="Zástupný symbol pro poznámky 2"/>
          <p:cNvSpPr>
            <a:spLocks noGrp="1"/>
          </p:cNvSpPr>
          <p:nvPr>
            <p:ph type="body" idx="1"/>
          </p:nvPr>
        </p:nvSpPr>
        <p:spPr bwMode="auto">
          <a:noFill/>
        </p:spPr>
        <p:txBody>
          <a:bodyPr wrap="square" numCol="1" anchor="t" anchorCtr="0" compatLnSpc="1">
            <a:prstTxWarp prst="textNoShape">
              <a:avLst/>
            </a:prstTxWarp>
          </a:bodyPr>
          <a:lstStyle/>
          <a:p>
            <a:pPr>
              <a:spcBef>
                <a:spcPct val="0"/>
              </a:spcBef>
            </a:pPr>
            <a:endParaRPr lang="cs-CZ" smtClean="0"/>
          </a:p>
        </p:txBody>
      </p:sp>
      <p:sp>
        <p:nvSpPr>
          <p:cNvPr id="37891" name="Zástupný symbol pro číslo snímku 3"/>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pPr fontAlgn="base">
              <a:spcBef>
                <a:spcPct val="0"/>
              </a:spcBef>
              <a:spcAft>
                <a:spcPct val="0"/>
              </a:spcAft>
            </a:pPr>
            <a:fld id="{C3E261DE-C6D5-422D-BCFE-CA491B04CBD2}" type="slidenum">
              <a:rPr lang="cs-CZ"/>
              <a:pPr fontAlgn="base">
                <a:spcBef>
                  <a:spcPct val="0"/>
                </a:spcBef>
                <a:spcAft>
                  <a:spcPct val="0"/>
                </a:spcAft>
              </a:pPr>
              <a:t>13</a:t>
            </a:fld>
            <a:endParaRPr lang="cs-CZ"/>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Úvodní snímek">
    <p:spTree>
      <p:nvGrpSpPr>
        <p:cNvPr id="1" name=""/>
        <p:cNvGrpSpPr/>
        <p:nvPr/>
      </p:nvGrpSpPr>
      <p:grpSpPr>
        <a:xfrm>
          <a:off x="0" y="0"/>
          <a:ext cx="0" cy="0"/>
          <a:chOff x="0" y="0"/>
          <a:chExt cx="0" cy="0"/>
        </a:xfrm>
      </p:grpSpPr>
      <p:sp>
        <p:nvSpPr>
          <p:cNvPr id="2" name="Nadpis 1"/>
          <p:cNvSpPr>
            <a:spLocks noGrp="1"/>
          </p:cNvSpPr>
          <p:nvPr>
            <p:ph type="ctrTitle"/>
          </p:nvPr>
        </p:nvSpPr>
        <p:spPr>
          <a:xfrm>
            <a:off x="685800" y="2130425"/>
            <a:ext cx="7772400" cy="1470025"/>
          </a:xfrm>
        </p:spPr>
        <p:txBody>
          <a:bodyPr/>
          <a:lstStyle/>
          <a:p>
            <a:r>
              <a:rPr lang="cs-CZ" smtClean="0"/>
              <a:t>Klepnutím lze upravit styl předlohy nadpisů.</a:t>
            </a:r>
            <a:endParaRPr lang="cs-CZ"/>
          </a:p>
        </p:txBody>
      </p:sp>
      <p:sp>
        <p:nvSpPr>
          <p:cNvPr id="3" name="Podnadpis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cs-CZ" smtClean="0"/>
              <a:t>Klepnutím lze upravit styl předlohy podnadpisů.</a:t>
            </a:r>
            <a:endParaRPr lang="cs-CZ"/>
          </a:p>
        </p:txBody>
      </p:sp>
      <p:sp>
        <p:nvSpPr>
          <p:cNvPr id="4" name="Zástupný symbol pro datum 3"/>
          <p:cNvSpPr>
            <a:spLocks noGrp="1"/>
          </p:cNvSpPr>
          <p:nvPr>
            <p:ph type="dt" sz="half" idx="10"/>
          </p:nvPr>
        </p:nvSpPr>
        <p:spPr/>
        <p:txBody>
          <a:bodyPr/>
          <a:lstStyle>
            <a:lvl1pPr>
              <a:defRPr/>
            </a:lvl1pPr>
          </a:lstStyle>
          <a:p>
            <a:pPr>
              <a:defRPr/>
            </a:pPr>
            <a:fld id="{C18985B7-CA69-420F-9D08-DA3A7D6137CB}" type="datetimeFigureOut">
              <a:rPr lang="cs-CZ"/>
              <a:pPr>
                <a:defRPr/>
              </a:pPr>
              <a:t>13.6.2013</a:t>
            </a:fld>
            <a:endParaRPr lang="cs-CZ"/>
          </a:p>
        </p:txBody>
      </p:sp>
      <p:sp>
        <p:nvSpPr>
          <p:cNvPr id="5" name="Zástupný symbol pro zápatí 4"/>
          <p:cNvSpPr>
            <a:spLocks noGrp="1"/>
          </p:cNvSpPr>
          <p:nvPr>
            <p:ph type="ftr" sz="quarter" idx="11"/>
          </p:nvPr>
        </p:nvSpPr>
        <p:spPr/>
        <p:txBody>
          <a:bodyPr/>
          <a:lstStyle>
            <a:lvl1pPr>
              <a:defRPr/>
            </a:lvl1pPr>
          </a:lstStyle>
          <a:p>
            <a:pPr>
              <a:defRPr/>
            </a:pPr>
            <a:endParaRPr lang="cs-CZ"/>
          </a:p>
        </p:txBody>
      </p:sp>
      <p:sp>
        <p:nvSpPr>
          <p:cNvPr id="6" name="Zástupný symbol pro číslo snímku 5"/>
          <p:cNvSpPr>
            <a:spLocks noGrp="1"/>
          </p:cNvSpPr>
          <p:nvPr>
            <p:ph type="sldNum" sz="quarter" idx="12"/>
          </p:nvPr>
        </p:nvSpPr>
        <p:spPr/>
        <p:txBody>
          <a:bodyPr/>
          <a:lstStyle>
            <a:lvl1pPr>
              <a:defRPr/>
            </a:lvl1pPr>
          </a:lstStyle>
          <a:p>
            <a:pPr>
              <a:defRPr/>
            </a:pPr>
            <a:fld id="{6CA167AA-37A2-4B57-9865-BA03B7730FDD}" type="slidenum">
              <a:rPr lang="cs-CZ"/>
              <a:pPr>
                <a:defRPr/>
              </a:pPr>
              <a:t>‹#›</a:t>
            </a:fld>
            <a:endParaRPr lang="cs-CZ"/>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Nadpis a obsah">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Klepnutím lze upravit styl předlohy nadpisů.</a:t>
            </a:r>
            <a:endParaRPr lang="cs-CZ"/>
          </a:p>
        </p:txBody>
      </p:sp>
      <p:sp>
        <p:nvSpPr>
          <p:cNvPr id="3" name="Zástupný symbol pro obsah 2"/>
          <p:cNvSpPr>
            <a:spLocks noGrp="1"/>
          </p:cNvSpPr>
          <p:nvPr>
            <p:ph idx="1"/>
          </p:nvPr>
        </p:nvSpPr>
        <p:spPr/>
        <p:txBody>
          <a:body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10"/>
          </p:nvPr>
        </p:nvSpPr>
        <p:spPr/>
        <p:txBody>
          <a:bodyPr/>
          <a:lstStyle>
            <a:lvl1pPr>
              <a:defRPr/>
            </a:lvl1pPr>
          </a:lstStyle>
          <a:p>
            <a:pPr>
              <a:defRPr/>
            </a:pPr>
            <a:fld id="{CDA8A684-9B4B-40EC-9F24-C977310A31B3}" type="datetimeFigureOut">
              <a:rPr lang="cs-CZ"/>
              <a:pPr>
                <a:defRPr/>
              </a:pPr>
              <a:t>13.6.2013</a:t>
            </a:fld>
            <a:endParaRPr lang="cs-CZ"/>
          </a:p>
        </p:txBody>
      </p:sp>
      <p:sp>
        <p:nvSpPr>
          <p:cNvPr id="5" name="Zástupný symbol pro zápatí 4"/>
          <p:cNvSpPr>
            <a:spLocks noGrp="1"/>
          </p:cNvSpPr>
          <p:nvPr>
            <p:ph type="ftr" sz="quarter" idx="11"/>
          </p:nvPr>
        </p:nvSpPr>
        <p:spPr/>
        <p:txBody>
          <a:bodyPr/>
          <a:lstStyle>
            <a:lvl1pPr>
              <a:defRPr/>
            </a:lvl1pPr>
          </a:lstStyle>
          <a:p>
            <a:pPr>
              <a:defRPr/>
            </a:pPr>
            <a:endParaRPr lang="cs-CZ"/>
          </a:p>
        </p:txBody>
      </p:sp>
      <p:sp>
        <p:nvSpPr>
          <p:cNvPr id="6" name="Zástupný symbol pro číslo snímku 5"/>
          <p:cNvSpPr>
            <a:spLocks noGrp="1"/>
          </p:cNvSpPr>
          <p:nvPr>
            <p:ph type="sldNum" sz="quarter" idx="12"/>
          </p:nvPr>
        </p:nvSpPr>
        <p:spPr/>
        <p:txBody>
          <a:bodyPr/>
          <a:lstStyle>
            <a:lvl1pPr>
              <a:defRPr/>
            </a:lvl1pPr>
          </a:lstStyle>
          <a:p>
            <a:pPr>
              <a:defRPr/>
            </a:pPr>
            <a:fld id="{1C0650F5-9F62-4511-A8D7-9F5FDEB0F281}" type="slidenum">
              <a:rPr lang="cs-CZ"/>
              <a:pPr>
                <a:defRPr/>
              </a:pPr>
              <a:t>‹#›</a:t>
            </a:fld>
            <a:endParaRPr lang="cs-CZ"/>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Záhlaví části">
    <p:spTree>
      <p:nvGrpSpPr>
        <p:cNvPr id="1" name=""/>
        <p:cNvGrpSpPr/>
        <p:nvPr/>
      </p:nvGrpSpPr>
      <p:grpSpPr>
        <a:xfrm>
          <a:off x="0" y="0"/>
          <a:ext cx="0" cy="0"/>
          <a:chOff x="0" y="0"/>
          <a:chExt cx="0" cy="0"/>
        </a:xfrm>
      </p:grpSpPr>
      <p:sp>
        <p:nvSpPr>
          <p:cNvPr id="2" name="Nadpis 1"/>
          <p:cNvSpPr>
            <a:spLocks noGrp="1"/>
          </p:cNvSpPr>
          <p:nvPr>
            <p:ph type="title"/>
          </p:nvPr>
        </p:nvSpPr>
        <p:spPr>
          <a:xfrm>
            <a:off x="722313" y="4406900"/>
            <a:ext cx="7772400" cy="1362075"/>
          </a:xfrm>
        </p:spPr>
        <p:txBody>
          <a:bodyPr anchor="t"/>
          <a:lstStyle>
            <a:lvl1pPr algn="l">
              <a:defRPr sz="4000" b="1" cap="all"/>
            </a:lvl1pPr>
          </a:lstStyle>
          <a:p>
            <a:r>
              <a:rPr lang="cs-CZ" smtClean="0"/>
              <a:t>Klepnutím lze upravit styl předlohy nadpisů.</a:t>
            </a:r>
            <a:endParaRPr lang="cs-CZ"/>
          </a:p>
        </p:txBody>
      </p:sp>
      <p:sp>
        <p:nvSpPr>
          <p:cNvPr id="3" name="Zástupný symbol pro text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cs-CZ" smtClean="0"/>
              <a:t>Klepnutím lze upravit styly předlohy textu.</a:t>
            </a:r>
          </a:p>
        </p:txBody>
      </p:sp>
      <p:sp>
        <p:nvSpPr>
          <p:cNvPr id="4" name="Zástupný symbol pro datum 3"/>
          <p:cNvSpPr>
            <a:spLocks noGrp="1"/>
          </p:cNvSpPr>
          <p:nvPr>
            <p:ph type="dt" sz="half" idx="10"/>
          </p:nvPr>
        </p:nvSpPr>
        <p:spPr/>
        <p:txBody>
          <a:bodyPr/>
          <a:lstStyle>
            <a:lvl1pPr>
              <a:defRPr/>
            </a:lvl1pPr>
          </a:lstStyle>
          <a:p>
            <a:pPr>
              <a:defRPr/>
            </a:pPr>
            <a:fld id="{824EB03A-8EAC-4E1B-A025-7EF072E18DD5}" type="datetimeFigureOut">
              <a:rPr lang="cs-CZ"/>
              <a:pPr>
                <a:defRPr/>
              </a:pPr>
              <a:t>13.6.2013</a:t>
            </a:fld>
            <a:endParaRPr lang="cs-CZ"/>
          </a:p>
        </p:txBody>
      </p:sp>
      <p:sp>
        <p:nvSpPr>
          <p:cNvPr id="5" name="Zástupný symbol pro zápatí 4"/>
          <p:cNvSpPr>
            <a:spLocks noGrp="1"/>
          </p:cNvSpPr>
          <p:nvPr>
            <p:ph type="ftr" sz="quarter" idx="11"/>
          </p:nvPr>
        </p:nvSpPr>
        <p:spPr/>
        <p:txBody>
          <a:bodyPr/>
          <a:lstStyle>
            <a:lvl1pPr>
              <a:defRPr/>
            </a:lvl1pPr>
          </a:lstStyle>
          <a:p>
            <a:pPr>
              <a:defRPr/>
            </a:pPr>
            <a:endParaRPr lang="cs-CZ"/>
          </a:p>
        </p:txBody>
      </p:sp>
      <p:sp>
        <p:nvSpPr>
          <p:cNvPr id="6" name="Zástupný symbol pro číslo snímku 5"/>
          <p:cNvSpPr>
            <a:spLocks noGrp="1"/>
          </p:cNvSpPr>
          <p:nvPr>
            <p:ph type="sldNum" sz="quarter" idx="12"/>
          </p:nvPr>
        </p:nvSpPr>
        <p:spPr/>
        <p:txBody>
          <a:bodyPr/>
          <a:lstStyle>
            <a:lvl1pPr>
              <a:defRPr/>
            </a:lvl1pPr>
          </a:lstStyle>
          <a:p>
            <a:pPr>
              <a:defRPr/>
            </a:pPr>
            <a:fld id="{7BC9F3E8-DC18-45B8-B892-CF3A779DB448}" type="slidenum">
              <a:rPr lang="cs-CZ"/>
              <a:pPr>
                <a:defRPr/>
              </a:pPr>
              <a:t>‹#›</a:t>
            </a:fld>
            <a:endParaRPr lang="cs-CZ"/>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Dva obsahy">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Klepnutím lze upravit styl předlohy nadpisů.</a:t>
            </a:r>
            <a:endParaRPr lang="cs-CZ"/>
          </a:p>
        </p:txBody>
      </p:sp>
      <p:sp>
        <p:nvSpPr>
          <p:cNvPr id="3" name="Zástupný symbol pro obsah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obsah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5" name="Zástupný symbol pro datum 3"/>
          <p:cNvSpPr>
            <a:spLocks noGrp="1"/>
          </p:cNvSpPr>
          <p:nvPr>
            <p:ph type="dt" sz="half" idx="10"/>
          </p:nvPr>
        </p:nvSpPr>
        <p:spPr/>
        <p:txBody>
          <a:bodyPr/>
          <a:lstStyle>
            <a:lvl1pPr>
              <a:defRPr/>
            </a:lvl1pPr>
          </a:lstStyle>
          <a:p>
            <a:pPr>
              <a:defRPr/>
            </a:pPr>
            <a:fld id="{590EE70A-528D-4F26-A22D-7D1C0743C290}" type="datetimeFigureOut">
              <a:rPr lang="cs-CZ"/>
              <a:pPr>
                <a:defRPr/>
              </a:pPr>
              <a:t>13.6.2013</a:t>
            </a:fld>
            <a:endParaRPr lang="cs-CZ"/>
          </a:p>
        </p:txBody>
      </p:sp>
      <p:sp>
        <p:nvSpPr>
          <p:cNvPr id="6" name="Zástupný symbol pro zápatí 4"/>
          <p:cNvSpPr>
            <a:spLocks noGrp="1"/>
          </p:cNvSpPr>
          <p:nvPr>
            <p:ph type="ftr" sz="quarter" idx="11"/>
          </p:nvPr>
        </p:nvSpPr>
        <p:spPr/>
        <p:txBody>
          <a:bodyPr/>
          <a:lstStyle>
            <a:lvl1pPr>
              <a:defRPr/>
            </a:lvl1pPr>
          </a:lstStyle>
          <a:p>
            <a:pPr>
              <a:defRPr/>
            </a:pPr>
            <a:endParaRPr lang="cs-CZ"/>
          </a:p>
        </p:txBody>
      </p:sp>
      <p:sp>
        <p:nvSpPr>
          <p:cNvPr id="7" name="Zástupný symbol pro číslo snímku 5"/>
          <p:cNvSpPr>
            <a:spLocks noGrp="1"/>
          </p:cNvSpPr>
          <p:nvPr>
            <p:ph type="sldNum" sz="quarter" idx="12"/>
          </p:nvPr>
        </p:nvSpPr>
        <p:spPr/>
        <p:txBody>
          <a:bodyPr/>
          <a:lstStyle>
            <a:lvl1pPr>
              <a:defRPr/>
            </a:lvl1pPr>
          </a:lstStyle>
          <a:p>
            <a:pPr>
              <a:defRPr/>
            </a:pPr>
            <a:fld id="{2D99974D-3460-48E4-A643-B872CD554590}" type="slidenum">
              <a:rPr lang="cs-CZ"/>
              <a:pPr>
                <a:defRPr/>
              </a:pPr>
              <a:t>‹#›</a:t>
            </a:fld>
            <a:endParaRPr lang="cs-CZ"/>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Porovnání">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lvl1pPr>
              <a:defRPr/>
            </a:lvl1pPr>
          </a:lstStyle>
          <a:p>
            <a:r>
              <a:rPr lang="cs-CZ" smtClean="0"/>
              <a:t>Klepnutím lze upravit styl předlohy nadpisů.</a:t>
            </a:r>
            <a:endParaRPr lang="cs-CZ"/>
          </a:p>
        </p:txBody>
      </p:sp>
      <p:sp>
        <p:nvSpPr>
          <p:cNvPr id="3" name="Zástupný symbol pro text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cs-CZ" smtClean="0"/>
              <a:t>Klepnutím lze upravit styly předlohy textu.</a:t>
            </a:r>
          </a:p>
        </p:txBody>
      </p:sp>
      <p:sp>
        <p:nvSpPr>
          <p:cNvPr id="4" name="Zástupný symbol pro obsah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5" name="Zástupný symbol pro text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cs-CZ" smtClean="0"/>
              <a:t>Klepnutím lze upravit styly předlohy textu.</a:t>
            </a:r>
          </a:p>
        </p:txBody>
      </p:sp>
      <p:sp>
        <p:nvSpPr>
          <p:cNvPr id="6" name="Zástupný symbol pro obsah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7" name="Zástupný symbol pro datum 3"/>
          <p:cNvSpPr>
            <a:spLocks noGrp="1"/>
          </p:cNvSpPr>
          <p:nvPr>
            <p:ph type="dt" sz="half" idx="10"/>
          </p:nvPr>
        </p:nvSpPr>
        <p:spPr/>
        <p:txBody>
          <a:bodyPr/>
          <a:lstStyle>
            <a:lvl1pPr>
              <a:defRPr/>
            </a:lvl1pPr>
          </a:lstStyle>
          <a:p>
            <a:pPr>
              <a:defRPr/>
            </a:pPr>
            <a:fld id="{BEEBB2F1-538B-4A80-9126-6A2DCB3C8894}" type="datetimeFigureOut">
              <a:rPr lang="cs-CZ"/>
              <a:pPr>
                <a:defRPr/>
              </a:pPr>
              <a:t>13.6.2013</a:t>
            </a:fld>
            <a:endParaRPr lang="cs-CZ"/>
          </a:p>
        </p:txBody>
      </p:sp>
      <p:sp>
        <p:nvSpPr>
          <p:cNvPr id="8" name="Zástupný symbol pro zápatí 4"/>
          <p:cNvSpPr>
            <a:spLocks noGrp="1"/>
          </p:cNvSpPr>
          <p:nvPr>
            <p:ph type="ftr" sz="quarter" idx="11"/>
          </p:nvPr>
        </p:nvSpPr>
        <p:spPr/>
        <p:txBody>
          <a:bodyPr/>
          <a:lstStyle>
            <a:lvl1pPr>
              <a:defRPr/>
            </a:lvl1pPr>
          </a:lstStyle>
          <a:p>
            <a:pPr>
              <a:defRPr/>
            </a:pPr>
            <a:endParaRPr lang="cs-CZ"/>
          </a:p>
        </p:txBody>
      </p:sp>
      <p:sp>
        <p:nvSpPr>
          <p:cNvPr id="9" name="Zástupný symbol pro číslo snímku 5"/>
          <p:cNvSpPr>
            <a:spLocks noGrp="1"/>
          </p:cNvSpPr>
          <p:nvPr>
            <p:ph type="sldNum" sz="quarter" idx="12"/>
          </p:nvPr>
        </p:nvSpPr>
        <p:spPr/>
        <p:txBody>
          <a:bodyPr/>
          <a:lstStyle>
            <a:lvl1pPr>
              <a:defRPr/>
            </a:lvl1pPr>
          </a:lstStyle>
          <a:p>
            <a:pPr>
              <a:defRPr/>
            </a:pPr>
            <a:fld id="{24D0CF6C-3861-4AE9-9CDE-9D2036293E95}" type="slidenum">
              <a:rPr lang="cs-CZ"/>
              <a:pPr>
                <a:defRPr/>
              </a:pPr>
              <a:t>‹#›</a:t>
            </a:fld>
            <a:endParaRPr lang="cs-CZ"/>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Pouze nadpis">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Klepnutím lze upravit styl předlohy nadpisů.</a:t>
            </a:r>
            <a:endParaRPr lang="cs-CZ"/>
          </a:p>
        </p:txBody>
      </p:sp>
      <p:sp>
        <p:nvSpPr>
          <p:cNvPr id="3" name="Zástupný symbol pro datum 3"/>
          <p:cNvSpPr>
            <a:spLocks noGrp="1"/>
          </p:cNvSpPr>
          <p:nvPr>
            <p:ph type="dt" sz="half" idx="10"/>
          </p:nvPr>
        </p:nvSpPr>
        <p:spPr/>
        <p:txBody>
          <a:bodyPr/>
          <a:lstStyle>
            <a:lvl1pPr>
              <a:defRPr/>
            </a:lvl1pPr>
          </a:lstStyle>
          <a:p>
            <a:pPr>
              <a:defRPr/>
            </a:pPr>
            <a:fld id="{421C780E-8BB8-4EBC-8605-02FE97131B72}" type="datetimeFigureOut">
              <a:rPr lang="cs-CZ"/>
              <a:pPr>
                <a:defRPr/>
              </a:pPr>
              <a:t>13.6.2013</a:t>
            </a:fld>
            <a:endParaRPr lang="cs-CZ"/>
          </a:p>
        </p:txBody>
      </p:sp>
      <p:sp>
        <p:nvSpPr>
          <p:cNvPr id="4" name="Zástupný symbol pro zápatí 4"/>
          <p:cNvSpPr>
            <a:spLocks noGrp="1"/>
          </p:cNvSpPr>
          <p:nvPr>
            <p:ph type="ftr" sz="quarter" idx="11"/>
          </p:nvPr>
        </p:nvSpPr>
        <p:spPr/>
        <p:txBody>
          <a:bodyPr/>
          <a:lstStyle>
            <a:lvl1pPr>
              <a:defRPr/>
            </a:lvl1pPr>
          </a:lstStyle>
          <a:p>
            <a:pPr>
              <a:defRPr/>
            </a:pPr>
            <a:endParaRPr lang="cs-CZ"/>
          </a:p>
        </p:txBody>
      </p:sp>
      <p:sp>
        <p:nvSpPr>
          <p:cNvPr id="5" name="Zástupný symbol pro číslo snímku 5"/>
          <p:cNvSpPr>
            <a:spLocks noGrp="1"/>
          </p:cNvSpPr>
          <p:nvPr>
            <p:ph type="sldNum" sz="quarter" idx="12"/>
          </p:nvPr>
        </p:nvSpPr>
        <p:spPr/>
        <p:txBody>
          <a:bodyPr/>
          <a:lstStyle>
            <a:lvl1pPr>
              <a:defRPr/>
            </a:lvl1pPr>
          </a:lstStyle>
          <a:p>
            <a:pPr>
              <a:defRPr/>
            </a:pPr>
            <a:fld id="{F24D6AAB-6129-401A-A16D-88B102EE8CCA}" type="slidenum">
              <a:rPr lang="cs-CZ"/>
              <a:pPr>
                <a:defRPr/>
              </a:pPr>
              <a:t>‹#›</a:t>
            </a:fld>
            <a:endParaRPr lang="cs-CZ"/>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Prázdný">
    <p:spTree>
      <p:nvGrpSpPr>
        <p:cNvPr id="1" name=""/>
        <p:cNvGrpSpPr/>
        <p:nvPr/>
      </p:nvGrpSpPr>
      <p:grpSpPr>
        <a:xfrm>
          <a:off x="0" y="0"/>
          <a:ext cx="0" cy="0"/>
          <a:chOff x="0" y="0"/>
          <a:chExt cx="0" cy="0"/>
        </a:xfrm>
      </p:grpSpPr>
      <p:sp>
        <p:nvSpPr>
          <p:cNvPr id="2" name="Zástupný symbol pro datum 3"/>
          <p:cNvSpPr>
            <a:spLocks noGrp="1"/>
          </p:cNvSpPr>
          <p:nvPr>
            <p:ph type="dt" sz="half" idx="10"/>
          </p:nvPr>
        </p:nvSpPr>
        <p:spPr/>
        <p:txBody>
          <a:bodyPr/>
          <a:lstStyle>
            <a:lvl1pPr>
              <a:defRPr/>
            </a:lvl1pPr>
          </a:lstStyle>
          <a:p>
            <a:pPr>
              <a:defRPr/>
            </a:pPr>
            <a:fld id="{54F4127D-C2F3-45EA-8AE7-70729CDDD0AB}" type="datetimeFigureOut">
              <a:rPr lang="cs-CZ"/>
              <a:pPr>
                <a:defRPr/>
              </a:pPr>
              <a:t>13.6.2013</a:t>
            </a:fld>
            <a:endParaRPr lang="cs-CZ"/>
          </a:p>
        </p:txBody>
      </p:sp>
      <p:sp>
        <p:nvSpPr>
          <p:cNvPr id="3" name="Zástupný symbol pro zápatí 4"/>
          <p:cNvSpPr>
            <a:spLocks noGrp="1"/>
          </p:cNvSpPr>
          <p:nvPr>
            <p:ph type="ftr" sz="quarter" idx="11"/>
          </p:nvPr>
        </p:nvSpPr>
        <p:spPr/>
        <p:txBody>
          <a:bodyPr/>
          <a:lstStyle>
            <a:lvl1pPr>
              <a:defRPr/>
            </a:lvl1pPr>
          </a:lstStyle>
          <a:p>
            <a:pPr>
              <a:defRPr/>
            </a:pPr>
            <a:endParaRPr lang="cs-CZ"/>
          </a:p>
        </p:txBody>
      </p:sp>
      <p:sp>
        <p:nvSpPr>
          <p:cNvPr id="4" name="Zástupný symbol pro číslo snímku 5"/>
          <p:cNvSpPr>
            <a:spLocks noGrp="1"/>
          </p:cNvSpPr>
          <p:nvPr>
            <p:ph type="sldNum" sz="quarter" idx="12"/>
          </p:nvPr>
        </p:nvSpPr>
        <p:spPr/>
        <p:txBody>
          <a:bodyPr/>
          <a:lstStyle>
            <a:lvl1pPr>
              <a:defRPr/>
            </a:lvl1pPr>
          </a:lstStyle>
          <a:p>
            <a:pPr>
              <a:defRPr/>
            </a:pPr>
            <a:fld id="{77C74701-336A-4BAE-8658-73BE6FEE8473}" type="slidenum">
              <a:rPr lang="cs-CZ"/>
              <a:pPr>
                <a:defRPr/>
              </a:pPr>
              <a:t>‹#›</a:t>
            </a:fld>
            <a:endParaRPr lang="cs-CZ"/>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Obsah s titulkem">
    <p:spTree>
      <p:nvGrpSpPr>
        <p:cNvPr id="1" name=""/>
        <p:cNvGrpSpPr/>
        <p:nvPr/>
      </p:nvGrpSpPr>
      <p:grpSpPr>
        <a:xfrm>
          <a:off x="0" y="0"/>
          <a:ext cx="0" cy="0"/>
          <a:chOff x="0" y="0"/>
          <a:chExt cx="0" cy="0"/>
        </a:xfrm>
      </p:grpSpPr>
      <p:sp>
        <p:nvSpPr>
          <p:cNvPr id="2" name="Nadpis 1"/>
          <p:cNvSpPr>
            <a:spLocks noGrp="1"/>
          </p:cNvSpPr>
          <p:nvPr>
            <p:ph type="title"/>
          </p:nvPr>
        </p:nvSpPr>
        <p:spPr>
          <a:xfrm>
            <a:off x="457200" y="273050"/>
            <a:ext cx="3008313" cy="1162050"/>
          </a:xfrm>
        </p:spPr>
        <p:txBody>
          <a:bodyPr anchor="b"/>
          <a:lstStyle>
            <a:lvl1pPr algn="l">
              <a:defRPr sz="2000" b="1"/>
            </a:lvl1pPr>
          </a:lstStyle>
          <a:p>
            <a:r>
              <a:rPr lang="cs-CZ" smtClean="0"/>
              <a:t>Klepnutím lze upravit styl předlohy nadpisů.</a:t>
            </a:r>
            <a:endParaRPr lang="cs-CZ"/>
          </a:p>
        </p:txBody>
      </p:sp>
      <p:sp>
        <p:nvSpPr>
          <p:cNvPr id="3" name="Zástupný symbol pro obsah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text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cs-CZ" smtClean="0"/>
              <a:t>Klepnutím lze upravit styly předlohy textu.</a:t>
            </a:r>
          </a:p>
        </p:txBody>
      </p:sp>
      <p:sp>
        <p:nvSpPr>
          <p:cNvPr id="5" name="Zástupný symbol pro datum 3"/>
          <p:cNvSpPr>
            <a:spLocks noGrp="1"/>
          </p:cNvSpPr>
          <p:nvPr>
            <p:ph type="dt" sz="half" idx="10"/>
          </p:nvPr>
        </p:nvSpPr>
        <p:spPr/>
        <p:txBody>
          <a:bodyPr/>
          <a:lstStyle>
            <a:lvl1pPr>
              <a:defRPr/>
            </a:lvl1pPr>
          </a:lstStyle>
          <a:p>
            <a:pPr>
              <a:defRPr/>
            </a:pPr>
            <a:fld id="{FDF6C452-00E6-4CDF-869D-3AD463CA6B8A}" type="datetimeFigureOut">
              <a:rPr lang="cs-CZ"/>
              <a:pPr>
                <a:defRPr/>
              </a:pPr>
              <a:t>13.6.2013</a:t>
            </a:fld>
            <a:endParaRPr lang="cs-CZ"/>
          </a:p>
        </p:txBody>
      </p:sp>
      <p:sp>
        <p:nvSpPr>
          <p:cNvPr id="6" name="Zástupný symbol pro zápatí 4"/>
          <p:cNvSpPr>
            <a:spLocks noGrp="1"/>
          </p:cNvSpPr>
          <p:nvPr>
            <p:ph type="ftr" sz="quarter" idx="11"/>
          </p:nvPr>
        </p:nvSpPr>
        <p:spPr/>
        <p:txBody>
          <a:bodyPr/>
          <a:lstStyle>
            <a:lvl1pPr>
              <a:defRPr/>
            </a:lvl1pPr>
          </a:lstStyle>
          <a:p>
            <a:pPr>
              <a:defRPr/>
            </a:pPr>
            <a:endParaRPr lang="cs-CZ"/>
          </a:p>
        </p:txBody>
      </p:sp>
      <p:sp>
        <p:nvSpPr>
          <p:cNvPr id="7" name="Zástupný symbol pro číslo snímku 5"/>
          <p:cNvSpPr>
            <a:spLocks noGrp="1"/>
          </p:cNvSpPr>
          <p:nvPr>
            <p:ph type="sldNum" sz="quarter" idx="12"/>
          </p:nvPr>
        </p:nvSpPr>
        <p:spPr/>
        <p:txBody>
          <a:bodyPr/>
          <a:lstStyle>
            <a:lvl1pPr>
              <a:defRPr/>
            </a:lvl1pPr>
          </a:lstStyle>
          <a:p>
            <a:pPr>
              <a:defRPr/>
            </a:pPr>
            <a:fld id="{985851DE-0F4E-4F75-A5FD-DEFC9366F13F}" type="slidenum">
              <a:rPr lang="cs-CZ"/>
              <a:pPr>
                <a:defRPr/>
              </a:pPr>
              <a:t>‹#›</a:t>
            </a:fld>
            <a:endParaRPr lang="cs-CZ"/>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Obrázek s titulkem">
    <p:spTree>
      <p:nvGrpSpPr>
        <p:cNvPr id="1" name=""/>
        <p:cNvGrpSpPr/>
        <p:nvPr/>
      </p:nvGrpSpPr>
      <p:grpSpPr>
        <a:xfrm>
          <a:off x="0" y="0"/>
          <a:ext cx="0" cy="0"/>
          <a:chOff x="0" y="0"/>
          <a:chExt cx="0" cy="0"/>
        </a:xfrm>
      </p:grpSpPr>
      <p:sp>
        <p:nvSpPr>
          <p:cNvPr id="2" name="Nadpis 1"/>
          <p:cNvSpPr>
            <a:spLocks noGrp="1"/>
          </p:cNvSpPr>
          <p:nvPr>
            <p:ph type="title"/>
          </p:nvPr>
        </p:nvSpPr>
        <p:spPr>
          <a:xfrm>
            <a:off x="1792288" y="4800600"/>
            <a:ext cx="5486400" cy="566738"/>
          </a:xfrm>
        </p:spPr>
        <p:txBody>
          <a:bodyPr anchor="b"/>
          <a:lstStyle>
            <a:lvl1pPr algn="l">
              <a:defRPr sz="2000" b="1"/>
            </a:lvl1pPr>
          </a:lstStyle>
          <a:p>
            <a:r>
              <a:rPr lang="cs-CZ" smtClean="0"/>
              <a:t>Klepnutím lze upravit styl předlohy nadpisů.</a:t>
            </a:r>
            <a:endParaRPr lang="cs-CZ"/>
          </a:p>
        </p:txBody>
      </p:sp>
      <p:sp>
        <p:nvSpPr>
          <p:cNvPr id="3" name="Zástupný symbol pro obrázek 2"/>
          <p:cNvSpPr>
            <a:spLocks noGrp="1"/>
          </p:cNvSpPr>
          <p:nvPr>
            <p:ph type="pic" idx="1"/>
          </p:nvPr>
        </p:nvSpPr>
        <p:spPr>
          <a:xfrm>
            <a:off x="1792288" y="612775"/>
            <a:ext cx="5486400" cy="4114800"/>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cs-CZ" noProof="0"/>
          </a:p>
        </p:txBody>
      </p:sp>
      <p:sp>
        <p:nvSpPr>
          <p:cNvPr id="4" name="Zástupný symbol pro text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cs-CZ" smtClean="0"/>
              <a:t>Klepnutím lze upravit styly předlohy textu.</a:t>
            </a:r>
          </a:p>
        </p:txBody>
      </p:sp>
      <p:sp>
        <p:nvSpPr>
          <p:cNvPr id="5" name="Zástupný symbol pro datum 3"/>
          <p:cNvSpPr>
            <a:spLocks noGrp="1"/>
          </p:cNvSpPr>
          <p:nvPr>
            <p:ph type="dt" sz="half" idx="10"/>
          </p:nvPr>
        </p:nvSpPr>
        <p:spPr/>
        <p:txBody>
          <a:bodyPr/>
          <a:lstStyle>
            <a:lvl1pPr>
              <a:defRPr/>
            </a:lvl1pPr>
          </a:lstStyle>
          <a:p>
            <a:pPr>
              <a:defRPr/>
            </a:pPr>
            <a:fld id="{B5B2F8BB-7FE4-4FDC-8793-0BE24A92B6F4}" type="datetimeFigureOut">
              <a:rPr lang="cs-CZ"/>
              <a:pPr>
                <a:defRPr/>
              </a:pPr>
              <a:t>13.6.2013</a:t>
            </a:fld>
            <a:endParaRPr lang="cs-CZ"/>
          </a:p>
        </p:txBody>
      </p:sp>
      <p:sp>
        <p:nvSpPr>
          <p:cNvPr id="6" name="Zástupný symbol pro zápatí 4"/>
          <p:cNvSpPr>
            <a:spLocks noGrp="1"/>
          </p:cNvSpPr>
          <p:nvPr>
            <p:ph type="ftr" sz="quarter" idx="11"/>
          </p:nvPr>
        </p:nvSpPr>
        <p:spPr/>
        <p:txBody>
          <a:bodyPr/>
          <a:lstStyle>
            <a:lvl1pPr>
              <a:defRPr/>
            </a:lvl1pPr>
          </a:lstStyle>
          <a:p>
            <a:pPr>
              <a:defRPr/>
            </a:pPr>
            <a:endParaRPr lang="cs-CZ"/>
          </a:p>
        </p:txBody>
      </p:sp>
      <p:sp>
        <p:nvSpPr>
          <p:cNvPr id="7" name="Zástupný symbol pro číslo snímku 5"/>
          <p:cNvSpPr>
            <a:spLocks noGrp="1"/>
          </p:cNvSpPr>
          <p:nvPr>
            <p:ph type="sldNum" sz="quarter" idx="12"/>
          </p:nvPr>
        </p:nvSpPr>
        <p:spPr/>
        <p:txBody>
          <a:bodyPr/>
          <a:lstStyle>
            <a:lvl1pPr>
              <a:defRPr/>
            </a:lvl1pPr>
          </a:lstStyle>
          <a:p>
            <a:pPr>
              <a:defRPr/>
            </a:pPr>
            <a:fld id="{36F50D6F-4D38-4A2F-933F-42C814A77032}" type="slidenum">
              <a:rPr lang="cs-CZ"/>
              <a:pPr>
                <a:defRPr/>
              </a:pPr>
              <a:t>‹#›</a:t>
            </a:fld>
            <a:endParaRPr lang="cs-CZ"/>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Nadpis a svislý text">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Klepnutím lze upravit styl předlohy nadpisů.</a:t>
            </a:r>
            <a:endParaRPr lang="cs-CZ"/>
          </a:p>
        </p:txBody>
      </p:sp>
      <p:sp>
        <p:nvSpPr>
          <p:cNvPr id="3" name="Zástupný symbol pro svislý text 2"/>
          <p:cNvSpPr>
            <a:spLocks noGrp="1"/>
          </p:cNvSpPr>
          <p:nvPr>
            <p:ph type="body" orient="vert" idx="1"/>
          </p:nvPr>
        </p:nvSpPr>
        <p:spPr/>
        <p:txBody>
          <a:bodyPr vert="eaVert"/>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10"/>
          </p:nvPr>
        </p:nvSpPr>
        <p:spPr/>
        <p:txBody>
          <a:bodyPr/>
          <a:lstStyle>
            <a:lvl1pPr>
              <a:defRPr/>
            </a:lvl1pPr>
          </a:lstStyle>
          <a:p>
            <a:pPr>
              <a:defRPr/>
            </a:pPr>
            <a:fld id="{F0B7A1C1-122E-4691-BC72-89C7B374695B}" type="datetimeFigureOut">
              <a:rPr lang="cs-CZ"/>
              <a:pPr>
                <a:defRPr/>
              </a:pPr>
              <a:t>13.6.2013</a:t>
            </a:fld>
            <a:endParaRPr lang="cs-CZ"/>
          </a:p>
        </p:txBody>
      </p:sp>
      <p:sp>
        <p:nvSpPr>
          <p:cNvPr id="5" name="Zástupný symbol pro zápatí 4"/>
          <p:cNvSpPr>
            <a:spLocks noGrp="1"/>
          </p:cNvSpPr>
          <p:nvPr>
            <p:ph type="ftr" sz="quarter" idx="11"/>
          </p:nvPr>
        </p:nvSpPr>
        <p:spPr/>
        <p:txBody>
          <a:bodyPr/>
          <a:lstStyle>
            <a:lvl1pPr>
              <a:defRPr/>
            </a:lvl1pPr>
          </a:lstStyle>
          <a:p>
            <a:pPr>
              <a:defRPr/>
            </a:pPr>
            <a:endParaRPr lang="cs-CZ"/>
          </a:p>
        </p:txBody>
      </p:sp>
      <p:sp>
        <p:nvSpPr>
          <p:cNvPr id="6" name="Zástupný symbol pro číslo snímku 5"/>
          <p:cNvSpPr>
            <a:spLocks noGrp="1"/>
          </p:cNvSpPr>
          <p:nvPr>
            <p:ph type="sldNum" sz="quarter" idx="12"/>
          </p:nvPr>
        </p:nvSpPr>
        <p:spPr/>
        <p:txBody>
          <a:bodyPr/>
          <a:lstStyle>
            <a:lvl1pPr>
              <a:defRPr/>
            </a:lvl1pPr>
          </a:lstStyle>
          <a:p>
            <a:pPr>
              <a:defRPr/>
            </a:pPr>
            <a:fld id="{78E734A3-010E-475A-B9A8-18C4E8A96239}" type="slidenum">
              <a:rPr lang="cs-CZ"/>
              <a:pPr>
                <a:defRPr/>
              </a:pPr>
              <a:t>‹#›</a:t>
            </a:fld>
            <a:endParaRPr lang="cs-CZ"/>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Svislý nadpis a text">
    <p:spTree>
      <p:nvGrpSpPr>
        <p:cNvPr id="1" name=""/>
        <p:cNvGrpSpPr/>
        <p:nvPr/>
      </p:nvGrpSpPr>
      <p:grpSpPr>
        <a:xfrm>
          <a:off x="0" y="0"/>
          <a:ext cx="0" cy="0"/>
          <a:chOff x="0" y="0"/>
          <a:chExt cx="0" cy="0"/>
        </a:xfrm>
      </p:grpSpPr>
      <p:sp>
        <p:nvSpPr>
          <p:cNvPr id="2" name="Svislý nadpis 1"/>
          <p:cNvSpPr>
            <a:spLocks noGrp="1"/>
          </p:cNvSpPr>
          <p:nvPr>
            <p:ph type="title" orient="vert"/>
          </p:nvPr>
        </p:nvSpPr>
        <p:spPr>
          <a:xfrm>
            <a:off x="6629400" y="274638"/>
            <a:ext cx="2057400" cy="5851525"/>
          </a:xfrm>
        </p:spPr>
        <p:txBody>
          <a:bodyPr vert="eaVert"/>
          <a:lstStyle/>
          <a:p>
            <a:r>
              <a:rPr lang="cs-CZ" smtClean="0"/>
              <a:t>Klepnutím lze upravit styl předlohy nadpisů.</a:t>
            </a:r>
            <a:endParaRPr lang="cs-CZ"/>
          </a:p>
        </p:txBody>
      </p:sp>
      <p:sp>
        <p:nvSpPr>
          <p:cNvPr id="3" name="Zástupný symbol pro svislý text 2"/>
          <p:cNvSpPr>
            <a:spLocks noGrp="1"/>
          </p:cNvSpPr>
          <p:nvPr>
            <p:ph type="body" orient="vert" idx="1"/>
          </p:nvPr>
        </p:nvSpPr>
        <p:spPr>
          <a:xfrm>
            <a:off x="457200" y="274638"/>
            <a:ext cx="6019800" cy="5851525"/>
          </a:xfrm>
        </p:spPr>
        <p:txBody>
          <a:bodyPr vert="eaVert"/>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10"/>
          </p:nvPr>
        </p:nvSpPr>
        <p:spPr/>
        <p:txBody>
          <a:bodyPr/>
          <a:lstStyle>
            <a:lvl1pPr>
              <a:defRPr/>
            </a:lvl1pPr>
          </a:lstStyle>
          <a:p>
            <a:pPr>
              <a:defRPr/>
            </a:pPr>
            <a:fld id="{4CD07E71-A5A1-446A-AC11-F0C4F43FC852}" type="datetimeFigureOut">
              <a:rPr lang="cs-CZ"/>
              <a:pPr>
                <a:defRPr/>
              </a:pPr>
              <a:t>13.6.2013</a:t>
            </a:fld>
            <a:endParaRPr lang="cs-CZ"/>
          </a:p>
        </p:txBody>
      </p:sp>
      <p:sp>
        <p:nvSpPr>
          <p:cNvPr id="5" name="Zástupný symbol pro zápatí 4"/>
          <p:cNvSpPr>
            <a:spLocks noGrp="1"/>
          </p:cNvSpPr>
          <p:nvPr>
            <p:ph type="ftr" sz="quarter" idx="11"/>
          </p:nvPr>
        </p:nvSpPr>
        <p:spPr/>
        <p:txBody>
          <a:bodyPr/>
          <a:lstStyle>
            <a:lvl1pPr>
              <a:defRPr/>
            </a:lvl1pPr>
          </a:lstStyle>
          <a:p>
            <a:pPr>
              <a:defRPr/>
            </a:pPr>
            <a:endParaRPr lang="cs-CZ"/>
          </a:p>
        </p:txBody>
      </p:sp>
      <p:sp>
        <p:nvSpPr>
          <p:cNvPr id="6" name="Zástupný symbol pro číslo snímku 5"/>
          <p:cNvSpPr>
            <a:spLocks noGrp="1"/>
          </p:cNvSpPr>
          <p:nvPr>
            <p:ph type="sldNum" sz="quarter" idx="12"/>
          </p:nvPr>
        </p:nvSpPr>
        <p:spPr/>
        <p:txBody>
          <a:bodyPr/>
          <a:lstStyle>
            <a:lvl1pPr>
              <a:defRPr/>
            </a:lvl1pPr>
          </a:lstStyle>
          <a:p>
            <a:pPr>
              <a:defRPr/>
            </a:pPr>
            <a:fld id="{05981974-59DE-4B7F-8881-76C5333A6A4A}" type="slidenum">
              <a:rPr lang="cs-CZ"/>
              <a:pPr>
                <a:defRPr/>
              </a:pPr>
              <a:t>‹#›</a:t>
            </a:fld>
            <a:endParaRPr lang="cs-CZ"/>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1026" name="Zástupný symbol pro nadpis 1"/>
          <p:cNvSpPr>
            <a:spLocks noGrp="1"/>
          </p:cNvSpPr>
          <p:nvPr>
            <p:ph type="title"/>
          </p:nvPr>
        </p:nvSpPr>
        <p:spPr bwMode="auto">
          <a:xfrm>
            <a:off x="457200" y="274638"/>
            <a:ext cx="8229600" cy="1143000"/>
          </a:xfrm>
          <a:prstGeom prst="rect">
            <a:avLst/>
          </a:prstGeom>
          <a:noFill/>
          <a:ln w="9525">
            <a:noFill/>
            <a:miter lim="800000"/>
            <a:headEnd/>
            <a:tailEnd/>
          </a:ln>
        </p:spPr>
        <p:txBody>
          <a:bodyPr vert="horz" wrap="square" lIns="91440" tIns="45720" rIns="91440" bIns="45720" numCol="1" anchor="ctr" anchorCtr="0" compatLnSpc="1">
            <a:prstTxWarp prst="textNoShape">
              <a:avLst/>
            </a:prstTxWarp>
          </a:bodyPr>
          <a:lstStyle/>
          <a:p>
            <a:pPr lvl="0"/>
            <a:r>
              <a:rPr lang="cs-CZ" smtClean="0"/>
              <a:t>Klepnutím lze upravit styl předlohy nadpisů.</a:t>
            </a:r>
          </a:p>
        </p:txBody>
      </p:sp>
      <p:sp>
        <p:nvSpPr>
          <p:cNvPr id="1027" name="Zástupný symbol pro text 2"/>
          <p:cNvSpPr>
            <a:spLocks noGrp="1"/>
          </p:cNvSpPr>
          <p:nvPr>
            <p:ph type="body" idx="1"/>
          </p:nvPr>
        </p:nvSpPr>
        <p:spPr bwMode="auto">
          <a:xfrm>
            <a:off x="457200" y="1600200"/>
            <a:ext cx="8229600" cy="4525963"/>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p>
        </p:txBody>
      </p:sp>
      <p:sp>
        <p:nvSpPr>
          <p:cNvPr id="4" name="Zástupný symbol pro datum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fontAlgn="auto">
              <a:spcBef>
                <a:spcPts val="0"/>
              </a:spcBef>
              <a:spcAft>
                <a:spcPts val="0"/>
              </a:spcAft>
              <a:defRPr sz="1200" smtClean="0">
                <a:solidFill>
                  <a:schemeClr val="tx1">
                    <a:tint val="75000"/>
                  </a:schemeClr>
                </a:solidFill>
                <a:latin typeface="+mn-lt"/>
              </a:defRPr>
            </a:lvl1pPr>
          </a:lstStyle>
          <a:p>
            <a:pPr>
              <a:defRPr/>
            </a:pPr>
            <a:fld id="{4095823A-40B4-4626-A7C6-790B0B47AC84}" type="datetimeFigureOut">
              <a:rPr lang="cs-CZ"/>
              <a:pPr>
                <a:defRPr/>
              </a:pPr>
              <a:t>13.6.2013</a:t>
            </a:fld>
            <a:endParaRPr lang="cs-CZ"/>
          </a:p>
        </p:txBody>
      </p:sp>
      <p:sp>
        <p:nvSpPr>
          <p:cNvPr id="5" name="Zástupný symbol pro zápatí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fontAlgn="auto">
              <a:spcBef>
                <a:spcPts val="0"/>
              </a:spcBef>
              <a:spcAft>
                <a:spcPts val="0"/>
              </a:spcAft>
              <a:defRPr sz="1200">
                <a:solidFill>
                  <a:schemeClr val="tx1">
                    <a:tint val="75000"/>
                  </a:schemeClr>
                </a:solidFill>
                <a:latin typeface="+mn-lt"/>
              </a:defRPr>
            </a:lvl1pPr>
          </a:lstStyle>
          <a:p>
            <a:pPr>
              <a:defRPr/>
            </a:pPr>
            <a:endParaRPr lang="cs-CZ"/>
          </a:p>
        </p:txBody>
      </p:sp>
      <p:sp>
        <p:nvSpPr>
          <p:cNvPr id="6" name="Zástupný symbol pro číslo snímku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fontAlgn="auto">
              <a:spcBef>
                <a:spcPts val="0"/>
              </a:spcBef>
              <a:spcAft>
                <a:spcPts val="0"/>
              </a:spcAft>
              <a:defRPr sz="1200" smtClean="0">
                <a:solidFill>
                  <a:schemeClr val="tx1">
                    <a:tint val="75000"/>
                  </a:schemeClr>
                </a:solidFill>
                <a:latin typeface="+mn-lt"/>
              </a:defRPr>
            </a:lvl1pPr>
          </a:lstStyle>
          <a:p>
            <a:pPr>
              <a:defRPr/>
            </a:pPr>
            <a:fld id="{FF2191CF-70CB-4DA9-B0B8-8B56A1FA3F48}" type="slidenum">
              <a:rPr lang="cs-CZ"/>
              <a:pPr>
                <a:defRPr/>
              </a:pPr>
              <a:t>‹#›</a:t>
            </a:fld>
            <a:endParaRPr lang="cs-CZ"/>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rtl="0" fontAlgn="base">
        <a:spcBef>
          <a:spcPct val="0"/>
        </a:spcBef>
        <a:spcAft>
          <a:spcPct val="0"/>
        </a:spcAft>
        <a:defRPr sz="4400" kern="1200">
          <a:solidFill>
            <a:schemeClr val="tx1"/>
          </a:solidFill>
          <a:latin typeface="+mj-lt"/>
          <a:ea typeface="+mj-ea"/>
          <a:cs typeface="+mj-cs"/>
        </a:defRPr>
      </a:lvl1pPr>
      <a:lvl2pPr algn="ctr" rtl="0" fontAlgn="base">
        <a:spcBef>
          <a:spcPct val="0"/>
        </a:spcBef>
        <a:spcAft>
          <a:spcPct val="0"/>
        </a:spcAft>
        <a:defRPr sz="4400">
          <a:solidFill>
            <a:schemeClr val="tx1"/>
          </a:solidFill>
          <a:latin typeface="Calibri" pitchFamily="34" charset="0"/>
        </a:defRPr>
      </a:lvl2pPr>
      <a:lvl3pPr algn="ctr" rtl="0" fontAlgn="base">
        <a:spcBef>
          <a:spcPct val="0"/>
        </a:spcBef>
        <a:spcAft>
          <a:spcPct val="0"/>
        </a:spcAft>
        <a:defRPr sz="4400">
          <a:solidFill>
            <a:schemeClr val="tx1"/>
          </a:solidFill>
          <a:latin typeface="Calibri" pitchFamily="34" charset="0"/>
        </a:defRPr>
      </a:lvl3pPr>
      <a:lvl4pPr algn="ctr" rtl="0" fontAlgn="base">
        <a:spcBef>
          <a:spcPct val="0"/>
        </a:spcBef>
        <a:spcAft>
          <a:spcPct val="0"/>
        </a:spcAft>
        <a:defRPr sz="4400">
          <a:solidFill>
            <a:schemeClr val="tx1"/>
          </a:solidFill>
          <a:latin typeface="Calibri" pitchFamily="34" charset="0"/>
        </a:defRPr>
      </a:lvl4pPr>
      <a:lvl5pPr algn="ctr" rtl="0" fontAlgn="base">
        <a:spcBef>
          <a:spcPct val="0"/>
        </a:spcBef>
        <a:spcAft>
          <a:spcPct val="0"/>
        </a:spcAft>
        <a:defRPr sz="4400">
          <a:solidFill>
            <a:schemeClr val="tx1"/>
          </a:solidFill>
          <a:latin typeface="Calibri" pitchFamily="34" charset="0"/>
        </a:defRPr>
      </a:lvl5pPr>
      <a:lvl6pPr marL="457200" algn="ctr" rtl="0" fontAlgn="base">
        <a:spcBef>
          <a:spcPct val="0"/>
        </a:spcBef>
        <a:spcAft>
          <a:spcPct val="0"/>
        </a:spcAft>
        <a:defRPr sz="4400">
          <a:solidFill>
            <a:schemeClr val="tx1"/>
          </a:solidFill>
          <a:latin typeface="Calibri" pitchFamily="34" charset="0"/>
        </a:defRPr>
      </a:lvl6pPr>
      <a:lvl7pPr marL="914400" algn="ctr" rtl="0" fontAlgn="base">
        <a:spcBef>
          <a:spcPct val="0"/>
        </a:spcBef>
        <a:spcAft>
          <a:spcPct val="0"/>
        </a:spcAft>
        <a:defRPr sz="4400">
          <a:solidFill>
            <a:schemeClr val="tx1"/>
          </a:solidFill>
          <a:latin typeface="Calibri" pitchFamily="34" charset="0"/>
        </a:defRPr>
      </a:lvl7pPr>
      <a:lvl8pPr marL="1371600" algn="ctr" rtl="0" fontAlgn="base">
        <a:spcBef>
          <a:spcPct val="0"/>
        </a:spcBef>
        <a:spcAft>
          <a:spcPct val="0"/>
        </a:spcAft>
        <a:defRPr sz="4400">
          <a:solidFill>
            <a:schemeClr val="tx1"/>
          </a:solidFill>
          <a:latin typeface="Calibri" pitchFamily="34" charset="0"/>
        </a:defRPr>
      </a:lvl8pPr>
      <a:lvl9pPr marL="1828800" algn="ctr" rtl="0" fontAlgn="base">
        <a:spcBef>
          <a:spcPct val="0"/>
        </a:spcBef>
        <a:spcAft>
          <a:spcPct val="0"/>
        </a:spcAft>
        <a:defRPr sz="4400">
          <a:solidFill>
            <a:schemeClr val="tx1"/>
          </a:solidFill>
          <a:latin typeface="Calibri" pitchFamily="34" charset="0"/>
        </a:defRPr>
      </a:lvl9pPr>
    </p:titleStyle>
    <p:bodyStyle>
      <a:lvl1pPr marL="342900" indent="-342900" algn="l" rtl="0" fontAlgn="base">
        <a:spcBef>
          <a:spcPct val="20000"/>
        </a:spcBef>
        <a:spcAft>
          <a:spcPct val="0"/>
        </a:spcAft>
        <a:buFont typeface="Arial" charset="0"/>
        <a:buChar char="•"/>
        <a:defRPr sz="3200" kern="1200">
          <a:solidFill>
            <a:schemeClr val="tx1"/>
          </a:solidFill>
          <a:latin typeface="+mn-lt"/>
          <a:ea typeface="+mn-ea"/>
          <a:cs typeface="+mn-cs"/>
        </a:defRPr>
      </a:lvl1pPr>
      <a:lvl2pPr marL="742950" indent="-285750" algn="l" rtl="0" fontAlgn="base">
        <a:spcBef>
          <a:spcPct val="20000"/>
        </a:spcBef>
        <a:spcAft>
          <a:spcPct val="0"/>
        </a:spcAft>
        <a:buFont typeface="Arial" charset="0"/>
        <a:buChar char="–"/>
        <a:defRPr sz="2800" kern="1200">
          <a:solidFill>
            <a:schemeClr val="tx1"/>
          </a:solidFill>
          <a:latin typeface="+mn-lt"/>
          <a:ea typeface="+mn-ea"/>
          <a:cs typeface="+mn-cs"/>
        </a:defRPr>
      </a:lvl2pPr>
      <a:lvl3pPr marL="1143000" indent="-228600" algn="l" rtl="0" fontAlgn="base">
        <a:spcBef>
          <a:spcPct val="20000"/>
        </a:spcBef>
        <a:spcAft>
          <a:spcPct val="0"/>
        </a:spcAft>
        <a:buFont typeface="Arial" charset="0"/>
        <a:buChar char="•"/>
        <a:defRPr sz="2400" kern="1200">
          <a:solidFill>
            <a:schemeClr val="tx1"/>
          </a:solidFill>
          <a:latin typeface="+mn-lt"/>
          <a:ea typeface="+mn-ea"/>
          <a:cs typeface="+mn-cs"/>
        </a:defRPr>
      </a:lvl3pPr>
      <a:lvl4pPr marL="1600200" indent="-228600" algn="l" rtl="0" fontAlgn="base">
        <a:spcBef>
          <a:spcPct val="20000"/>
        </a:spcBef>
        <a:spcAft>
          <a:spcPct val="0"/>
        </a:spcAft>
        <a:buFont typeface="Arial" charset="0"/>
        <a:buChar char="–"/>
        <a:defRPr sz="2000" kern="1200">
          <a:solidFill>
            <a:schemeClr val="tx1"/>
          </a:solidFill>
          <a:latin typeface="+mn-lt"/>
          <a:ea typeface="+mn-ea"/>
          <a:cs typeface="+mn-cs"/>
        </a:defRPr>
      </a:lvl4pPr>
      <a:lvl5pPr marL="2057400" indent="-228600" algn="l" rtl="0" fontAlgn="base">
        <a:spcBef>
          <a:spcPct val="20000"/>
        </a:spcBef>
        <a:spcAft>
          <a:spcPct val="0"/>
        </a:spcAft>
        <a:buFont typeface="Arial"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cs-CZ"/>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Group 2"/>
          <p:cNvGraphicFramePr>
            <a:graphicFrameLocks noGrp="1"/>
          </p:cNvGraphicFramePr>
          <p:nvPr/>
        </p:nvGraphicFramePr>
        <p:xfrm>
          <a:off x="611188" y="1628775"/>
          <a:ext cx="7740650" cy="4903790"/>
        </p:xfrm>
        <a:graphic>
          <a:graphicData uri="http://schemas.openxmlformats.org/drawingml/2006/table">
            <a:tbl>
              <a:tblPr/>
              <a:tblGrid>
                <a:gridCol w="3040062"/>
                <a:gridCol w="4700588"/>
              </a:tblGrid>
              <a:tr h="288925">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cs-CZ" sz="1100" b="1" i="0" u="none" strike="noStrike" cap="none" normalizeH="0" baseline="0" smtClean="0">
                          <a:ln>
                            <a:noFill/>
                          </a:ln>
                          <a:solidFill>
                            <a:schemeClr val="tx1"/>
                          </a:solidFill>
                          <a:effectLst/>
                          <a:latin typeface="Times New Roman" pitchFamily="18" charset="0"/>
                          <a:ea typeface="Calibri" pitchFamily="34" charset="0"/>
                          <a:cs typeface="Times New Roman" pitchFamily="18" charset="0"/>
                        </a:rPr>
                        <a:t>N</a:t>
                      </a:r>
                      <a:r>
                        <a:rPr kumimoji="0" lang="cs-CZ" sz="1100" b="1" i="0" u="none" strike="noStrike" cap="none" normalizeH="0" baseline="0" smtClean="0">
                          <a:ln>
                            <a:noFill/>
                          </a:ln>
                          <a:solidFill>
                            <a:schemeClr val="tx1"/>
                          </a:solidFill>
                          <a:effectLst/>
                          <a:latin typeface="Calibri" pitchFamily="34" charset="0"/>
                          <a:ea typeface="Calibri" pitchFamily="34" charset="0"/>
                          <a:cs typeface="Times New Roman" pitchFamily="18" charset="0"/>
                        </a:rPr>
                        <a:t>á</a:t>
                      </a:r>
                      <a:r>
                        <a:rPr kumimoji="0" lang="cs-CZ" sz="1100" b="1" i="0" u="none" strike="noStrike" cap="none" normalizeH="0" baseline="0" smtClean="0">
                          <a:ln>
                            <a:noFill/>
                          </a:ln>
                          <a:solidFill>
                            <a:schemeClr val="tx1"/>
                          </a:solidFill>
                          <a:effectLst/>
                          <a:latin typeface="Times New Roman" pitchFamily="18" charset="0"/>
                          <a:ea typeface="Calibri" pitchFamily="34" charset="0"/>
                          <a:cs typeface="Times New Roman" pitchFamily="18" charset="0"/>
                        </a:rPr>
                        <a:t>zev </a:t>
                      </a:r>
                      <a:r>
                        <a:rPr kumimoji="0" lang="cs-CZ" sz="1100" b="1" i="0" u="none" strike="noStrike" cap="none" normalizeH="0" baseline="0" smtClean="0">
                          <a:ln>
                            <a:noFill/>
                          </a:ln>
                          <a:solidFill>
                            <a:schemeClr val="tx1"/>
                          </a:solidFill>
                          <a:effectLst/>
                          <a:latin typeface="Calibri" pitchFamily="34" charset="0"/>
                          <a:ea typeface="Calibri" pitchFamily="34" charset="0"/>
                          <a:cs typeface="Times New Roman" pitchFamily="18" charset="0"/>
                        </a:rPr>
                        <a:t>š</a:t>
                      </a:r>
                      <a:r>
                        <a:rPr kumimoji="0" lang="cs-CZ" sz="1100" b="1" i="0" u="none" strike="noStrike" cap="none" normalizeH="0" baseline="0" smtClean="0">
                          <a:ln>
                            <a:noFill/>
                          </a:ln>
                          <a:solidFill>
                            <a:schemeClr val="tx1"/>
                          </a:solidFill>
                          <a:effectLst/>
                          <a:latin typeface="Times New Roman" pitchFamily="18" charset="0"/>
                          <a:ea typeface="Calibri" pitchFamily="34" charset="0"/>
                          <a:cs typeface="Times New Roman" pitchFamily="18" charset="0"/>
                        </a:rPr>
                        <a:t>koly</a:t>
                      </a:r>
                      <a:endParaRPr kumimoji="0" lang="cs-CZ" sz="1800" b="0" i="0" u="none" strike="noStrike" cap="none" normalizeH="0" baseline="0" smtClean="0">
                        <a:ln>
                          <a:noFill/>
                        </a:ln>
                        <a:solidFill>
                          <a:schemeClr val="tx1"/>
                        </a:solidFill>
                        <a:effectLst/>
                        <a:latin typeface="Calibri" pitchFamily="34" charset="0"/>
                        <a:ea typeface="Calibri" pitchFamily="34" charset="0"/>
                        <a:cs typeface="Times New Roman" pitchFamily="18" charset="0"/>
                      </a:endParaRPr>
                    </a:p>
                  </a:txBody>
                  <a:tcPr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cs-CZ" sz="1100" b="0" i="0" u="none" strike="noStrike" cap="none" normalizeH="0" baseline="0" smtClean="0">
                          <a:ln>
                            <a:noFill/>
                          </a:ln>
                          <a:solidFill>
                            <a:schemeClr val="tx1"/>
                          </a:solidFill>
                          <a:effectLst/>
                          <a:latin typeface="Times New Roman" pitchFamily="18" charset="0"/>
                          <a:ea typeface="Calibri" pitchFamily="34" charset="0"/>
                          <a:cs typeface="Times New Roman" pitchFamily="18" charset="0"/>
                        </a:rPr>
                        <a:t>Z</a:t>
                      </a:r>
                      <a:r>
                        <a:rPr kumimoji="0" lang="cs-CZ" sz="1100" b="0" i="0" u="none" strike="noStrike" cap="none" normalizeH="0" baseline="0" smtClean="0">
                          <a:ln>
                            <a:noFill/>
                          </a:ln>
                          <a:solidFill>
                            <a:schemeClr val="tx1"/>
                          </a:solidFill>
                          <a:effectLst/>
                          <a:latin typeface="Calibri" pitchFamily="34" charset="0"/>
                          <a:ea typeface="Calibri" pitchFamily="34" charset="0"/>
                          <a:cs typeface="Times New Roman" pitchFamily="18" charset="0"/>
                        </a:rPr>
                        <a:t>á</a:t>
                      </a:r>
                      <a:r>
                        <a:rPr kumimoji="0" lang="cs-CZ" sz="1100" b="0" i="0" u="none" strike="noStrike" cap="none" normalizeH="0" baseline="0" smtClean="0">
                          <a:ln>
                            <a:noFill/>
                          </a:ln>
                          <a:solidFill>
                            <a:schemeClr val="tx1"/>
                          </a:solidFill>
                          <a:effectLst/>
                          <a:latin typeface="Times New Roman" pitchFamily="18" charset="0"/>
                          <a:ea typeface="Calibri" pitchFamily="34" charset="0"/>
                          <a:cs typeface="Times New Roman" pitchFamily="18" charset="0"/>
                        </a:rPr>
                        <a:t>kladn</a:t>
                      </a:r>
                      <a:r>
                        <a:rPr kumimoji="0" lang="cs-CZ" sz="1100" b="0" i="0" u="none" strike="noStrike" cap="none" normalizeH="0" baseline="0" smtClean="0">
                          <a:ln>
                            <a:noFill/>
                          </a:ln>
                          <a:solidFill>
                            <a:schemeClr val="tx1"/>
                          </a:solidFill>
                          <a:effectLst/>
                          <a:latin typeface="Calibri" pitchFamily="34" charset="0"/>
                          <a:ea typeface="Calibri" pitchFamily="34" charset="0"/>
                          <a:cs typeface="Times New Roman" pitchFamily="18" charset="0"/>
                        </a:rPr>
                        <a:t>í</a:t>
                      </a:r>
                      <a:r>
                        <a:rPr kumimoji="0" lang="cs-CZ" sz="1100" b="0" i="0" u="none" strike="noStrike" cap="none" normalizeH="0" baseline="0" smtClean="0">
                          <a:ln>
                            <a:noFill/>
                          </a:ln>
                          <a:solidFill>
                            <a:schemeClr val="tx1"/>
                          </a:solidFill>
                          <a:effectLst/>
                          <a:latin typeface="Times New Roman" pitchFamily="18" charset="0"/>
                          <a:ea typeface="Calibri" pitchFamily="34" charset="0"/>
                          <a:cs typeface="Times New Roman" pitchFamily="18" charset="0"/>
                        </a:rPr>
                        <a:t> </a:t>
                      </a:r>
                      <a:r>
                        <a:rPr kumimoji="0" lang="cs-CZ" sz="1100" b="0" i="0" u="none" strike="noStrike" cap="none" normalizeH="0" baseline="0" smtClean="0">
                          <a:ln>
                            <a:noFill/>
                          </a:ln>
                          <a:solidFill>
                            <a:schemeClr val="tx1"/>
                          </a:solidFill>
                          <a:effectLst/>
                          <a:latin typeface="Calibri" pitchFamily="34" charset="0"/>
                          <a:ea typeface="Calibri" pitchFamily="34" charset="0"/>
                          <a:cs typeface="Times New Roman" pitchFamily="18" charset="0"/>
                        </a:rPr>
                        <a:t>š</a:t>
                      </a:r>
                      <a:r>
                        <a:rPr kumimoji="0" lang="cs-CZ" sz="1100" b="0" i="0" u="none" strike="noStrike" cap="none" normalizeH="0" baseline="0" smtClean="0">
                          <a:ln>
                            <a:noFill/>
                          </a:ln>
                          <a:solidFill>
                            <a:schemeClr val="tx1"/>
                          </a:solidFill>
                          <a:effectLst/>
                          <a:latin typeface="Times New Roman" pitchFamily="18" charset="0"/>
                          <a:ea typeface="Calibri" pitchFamily="34" charset="0"/>
                          <a:cs typeface="Times New Roman" pitchFamily="18" charset="0"/>
                        </a:rPr>
                        <a:t>kola a Mateřsk</a:t>
                      </a:r>
                      <a:r>
                        <a:rPr kumimoji="0" lang="cs-CZ" sz="1100" b="0" i="0" u="none" strike="noStrike" cap="none" normalizeH="0" baseline="0" smtClean="0">
                          <a:ln>
                            <a:noFill/>
                          </a:ln>
                          <a:solidFill>
                            <a:schemeClr val="tx1"/>
                          </a:solidFill>
                          <a:effectLst/>
                          <a:latin typeface="Calibri" pitchFamily="34" charset="0"/>
                          <a:ea typeface="Calibri" pitchFamily="34" charset="0"/>
                          <a:cs typeface="Times New Roman" pitchFamily="18" charset="0"/>
                        </a:rPr>
                        <a:t>á</a:t>
                      </a:r>
                      <a:r>
                        <a:rPr kumimoji="0" lang="cs-CZ" sz="1100" b="0" i="0" u="none" strike="noStrike" cap="none" normalizeH="0" baseline="0" smtClean="0">
                          <a:ln>
                            <a:noFill/>
                          </a:ln>
                          <a:solidFill>
                            <a:schemeClr val="tx1"/>
                          </a:solidFill>
                          <a:effectLst/>
                          <a:latin typeface="Times New Roman" pitchFamily="18" charset="0"/>
                          <a:ea typeface="Calibri" pitchFamily="34" charset="0"/>
                          <a:cs typeface="Times New Roman" pitchFamily="18" charset="0"/>
                        </a:rPr>
                        <a:t> </a:t>
                      </a:r>
                      <a:r>
                        <a:rPr kumimoji="0" lang="cs-CZ" sz="1100" b="0" i="0" u="none" strike="noStrike" cap="none" normalizeH="0" baseline="0" smtClean="0">
                          <a:ln>
                            <a:noFill/>
                          </a:ln>
                          <a:solidFill>
                            <a:schemeClr val="tx1"/>
                          </a:solidFill>
                          <a:effectLst/>
                          <a:latin typeface="Calibri" pitchFamily="34" charset="0"/>
                          <a:ea typeface="Calibri" pitchFamily="34" charset="0"/>
                          <a:cs typeface="Times New Roman" pitchFamily="18" charset="0"/>
                        </a:rPr>
                        <a:t>š</a:t>
                      </a:r>
                      <a:r>
                        <a:rPr kumimoji="0" lang="cs-CZ" sz="1100" b="0" i="0" u="none" strike="noStrike" cap="none" normalizeH="0" baseline="0" smtClean="0">
                          <a:ln>
                            <a:noFill/>
                          </a:ln>
                          <a:solidFill>
                            <a:schemeClr val="tx1"/>
                          </a:solidFill>
                          <a:effectLst/>
                          <a:latin typeface="Times New Roman" pitchFamily="18" charset="0"/>
                          <a:ea typeface="Calibri" pitchFamily="34" charset="0"/>
                          <a:cs typeface="Times New Roman" pitchFamily="18" charset="0"/>
                        </a:rPr>
                        <a:t>kola Ploskovice, p.o., okres Litoměřice</a:t>
                      </a:r>
                      <a:endParaRPr kumimoji="0" lang="cs-CZ" sz="1800" b="0" i="0" u="none" strike="noStrike" cap="none" normalizeH="0" baseline="0" smtClean="0">
                        <a:ln>
                          <a:noFill/>
                        </a:ln>
                        <a:solidFill>
                          <a:schemeClr val="tx1"/>
                        </a:solidFill>
                        <a:effectLst/>
                        <a:latin typeface="Calibri" pitchFamily="34" charset="0"/>
                        <a:ea typeface="Calibri" pitchFamily="34" charset="0"/>
                        <a:cs typeface="Times New Roman" pitchFamily="18" charset="0"/>
                      </a:endParaRPr>
                    </a:p>
                  </a:txBody>
                  <a:tcPr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r>
              <a:tr h="287338">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cs-CZ" sz="1100" b="1" i="0" u="none" strike="noStrike" cap="none" normalizeH="0" baseline="0" smtClean="0">
                          <a:ln>
                            <a:noFill/>
                          </a:ln>
                          <a:solidFill>
                            <a:schemeClr val="tx1"/>
                          </a:solidFill>
                          <a:effectLst/>
                          <a:latin typeface="Times New Roman" pitchFamily="18" charset="0"/>
                          <a:ea typeface="Calibri" pitchFamily="34" charset="0"/>
                          <a:cs typeface="Times New Roman" pitchFamily="18" charset="0"/>
                        </a:rPr>
                        <a:t>Č</a:t>
                      </a:r>
                      <a:r>
                        <a:rPr kumimoji="0" lang="cs-CZ" sz="1100" b="1" i="0" u="none" strike="noStrike" cap="none" normalizeH="0" baseline="0" smtClean="0">
                          <a:ln>
                            <a:noFill/>
                          </a:ln>
                          <a:solidFill>
                            <a:schemeClr val="tx1"/>
                          </a:solidFill>
                          <a:effectLst/>
                          <a:latin typeface="Calibri" pitchFamily="34" charset="0"/>
                          <a:ea typeface="Calibri" pitchFamily="34" charset="0"/>
                          <a:cs typeface="Times New Roman" pitchFamily="18" charset="0"/>
                        </a:rPr>
                        <a:t>í</a:t>
                      </a:r>
                      <a:r>
                        <a:rPr kumimoji="0" lang="cs-CZ" sz="1100" b="1" i="0" u="none" strike="noStrike" cap="none" normalizeH="0" baseline="0" smtClean="0">
                          <a:ln>
                            <a:noFill/>
                          </a:ln>
                          <a:solidFill>
                            <a:schemeClr val="tx1"/>
                          </a:solidFill>
                          <a:effectLst/>
                          <a:latin typeface="Times New Roman" pitchFamily="18" charset="0"/>
                          <a:ea typeface="Calibri" pitchFamily="34" charset="0"/>
                          <a:cs typeface="Times New Roman" pitchFamily="18" charset="0"/>
                        </a:rPr>
                        <a:t>slo projektu</a:t>
                      </a:r>
                      <a:endParaRPr kumimoji="0" lang="cs-CZ" sz="1800" b="0" i="0" u="none" strike="noStrike" cap="none" normalizeH="0" baseline="0" smtClean="0">
                        <a:ln>
                          <a:noFill/>
                        </a:ln>
                        <a:solidFill>
                          <a:schemeClr val="tx1"/>
                        </a:solidFill>
                        <a:effectLst/>
                        <a:latin typeface="Calibri" pitchFamily="34" charset="0"/>
                        <a:ea typeface="Calibri" pitchFamily="34" charset="0"/>
                        <a:cs typeface="Times New Roman" pitchFamily="18" charset="0"/>
                      </a:endParaRPr>
                    </a:p>
                  </a:txBody>
                  <a:tcPr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cs-CZ" sz="1100" b="0" i="0" u="none" strike="noStrike" cap="none" normalizeH="0" baseline="0" smtClean="0">
                          <a:ln>
                            <a:noFill/>
                          </a:ln>
                          <a:solidFill>
                            <a:schemeClr val="tx1"/>
                          </a:solidFill>
                          <a:effectLst/>
                          <a:latin typeface="Times New Roman" pitchFamily="18" charset="0"/>
                          <a:ea typeface="Calibri" pitchFamily="34" charset="0"/>
                          <a:cs typeface="Times New Roman,Bold"/>
                        </a:rPr>
                        <a:t>CZ.1.07/1.4.00/21.1113 </a:t>
                      </a:r>
                      <a:endParaRPr kumimoji="0" lang="cs-CZ" sz="1800" b="0" i="0" u="none" strike="noStrike" cap="none" normalizeH="0" baseline="0" smtClean="0">
                        <a:ln>
                          <a:noFill/>
                        </a:ln>
                        <a:solidFill>
                          <a:schemeClr val="tx1"/>
                        </a:solidFill>
                        <a:effectLst/>
                        <a:latin typeface="Calibri" pitchFamily="34" charset="0"/>
                        <a:ea typeface="Calibri" pitchFamily="34" charset="0"/>
                        <a:cs typeface="Times New Roman,Bold"/>
                      </a:endParaRPr>
                    </a:p>
                  </a:txBody>
                  <a:tcPr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r>
              <a:tr h="288925">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cs-CZ" sz="1100" b="1" i="0" u="none" strike="noStrike" cap="none" normalizeH="0" baseline="0" smtClean="0">
                          <a:ln>
                            <a:noFill/>
                          </a:ln>
                          <a:solidFill>
                            <a:schemeClr val="tx1"/>
                          </a:solidFill>
                          <a:effectLst/>
                          <a:latin typeface="Times New Roman" pitchFamily="18" charset="0"/>
                          <a:ea typeface="Calibri" pitchFamily="34" charset="0"/>
                          <a:cs typeface="Times New Roman" pitchFamily="18" charset="0"/>
                        </a:rPr>
                        <a:t>N</a:t>
                      </a:r>
                      <a:r>
                        <a:rPr kumimoji="0" lang="cs-CZ" sz="1100" b="1" i="0" u="none" strike="noStrike" cap="none" normalizeH="0" baseline="0" smtClean="0">
                          <a:ln>
                            <a:noFill/>
                          </a:ln>
                          <a:solidFill>
                            <a:schemeClr val="tx1"/>
                          </a:solidFill>
                          <a:effectLst/>
                          <a:latin typeface="Calibri" pitchFamily="34" charset="0"/>
                          <a:ea typeface="Calibri" pitchFamily="34" charset="0"/>
                          <a:cs typeface="Times New Roman" pitchFamily="18" charset="0"/>
                        </a:rPr>
                        <a:t>á</a:t>
                      </a:r>
                      <a:r>
                        <a:rPr kumimoji="0" lang="cs-CZ" sz="1100" b="1" i="0" u="none" strike="noStrike" cap="none" normalizeH="0" baseline="0" smtClean="0">
                          <a:ln>
                            <a:noFill/>
                          </a:ln>
                          <a:solidFill>
                            <a:schemeClr val="tx1"/>
                          </a:solidFill>
                          <a:effectLst/>
                          <a:latin typeface="Times New Roman" pitchFamily="18" charset="0"/>
                          <a:ea typeface="Calibri" pitchFamily="34" charset="0"/>
                          <a:cs typeface="Times New Roman" pitchFamily="18" charset="0"/>
                        </a:rPr>
                        <a:t>zev projektu</a:t>
                      </a:r>
                      <a:endParaRPr kumimoji="0" lang="cs-CZ" sz="1800" b="0" i="0" u="none" strike="noStrike" cap="none" normalizeH="0" baseline="0" smtClean="0">
                        <a:ln>
                          <a:noFill/>
                        </a:ln>
                        <a:solidFill>
                          <a:schemeClr val="tx1"/>
                        </a:solidFill>
                        <a:effectLst/>
                        <a:latin typeface="Calibri" pitchFamily="34" charset="0"/>
                        <a:ea typeface="Calibri" pitchFamily="34" charset="0"/>
                        <a:cs typeface="Times New Roman" pitchFamily="18" charset="0"/>
                      </a:endParaRPr>
                    </a:p>
                  </a:txBody>
                  <a:tcPr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cs-CZ" sz="1100" b="0" i="0" u="none" strike="noStrike" cap="none" normalizeH="0" baseline="0" smtClean="0">
                          <a:ln>
                            <a:noFill/>
                          </a:ln>
                          <a:solidFill>
                            <a:schemeClr val="tx1"/>
                          </a:solidFill>
                          <a:effectLst/>
                          <a:latin typeface="Calibri" pitchFamily="34" charset="0"/>
                          <a:ea typeface="Calibri" pitchFamily="34" charset="0"/>
                          <a:cs typeface="Times New Roman,Bold"/>
                        </a:rPr>
                        <a:t>„</a:t>
                      </a:r>
                      <a:r>
                        <a:rPr kumimoji="0" lang="cs-CZ" sz="1100" b="0" i="0" u="none" strike="noStrike" cap="none" normalizeH="0" baseline="0" smtClean="0">
                          <a:ln>
                            <a:noFill/>
                          </a:ln>
                          <a:solidFill>
                            <a:schemeClr val="tx1"/>
                          </a:solidFill>
                          <a:effectLst/>
                          <a:latin typeface="Times New Roman" pitchFamily="18" charset="0"/>
                          <a:ea typeface="Calibri" pitchFamily="34" charset="0"/>
                          <a:cs typeface="Times New Roman,Bold"/>
                        </a:rPr>
                        <a:t>Zlep</a:t>
                      </a:r>
                      <a:r>
                        <a:rPr kumimoji="0" lang="cs-CZ" sz="1100" b="0" i="0" u="none" strike="noStrike" cap="none" normalizeH="0" baseline="0" smtClean="0">
                          <a:ln>
                            <a:noFill/>
                          </a:ln>
                          <a:solidFill>
                            <a:schemeClr val="tx1"/>
                          </a:solidFill>
                          <a:effectLst/>
                          <a:latin typeface="Calibri" pitchFamily="34" charset="0"/>
                          <a:ea typeface="Calibri" pitchFamily="34" charset="0"/>
                          <a:cs typeface="Times New Roman,Bold"/>
                        </a:rPr>
                        <a:t>š</a:t>
                      </a:r>
                      <a:r>
                        <a:rPr kumimoji="0" lang="cs-CZ" sz="1100" b="0" i="0" u="none" strike="noStrike" cap="none" normalizeH="0" baseline="0" smtClean="0">
                          <a:ln>
                            <a:noFill/>
                          </a:ln>
                          <a:solidFill>
                            <a:schemeClr val="tx1"/>
                          </a:solidFill>
                          <a:effectLst/>
                          <a:latin typeface="Times New Roman" pitchFamily="18" charset="0"/>
                          <a:ea typeface="Calibri" pitchFamily="34" charset="0"/>
                          <a:cs typeface="Times New Roman,Bold"/>
                        </a:rPr>
                        <a:t>en</a:t>
                      </a:r>
                      <a:r>
                        <a:rPr kumimoji="0" lang="cs-CZ" sz="1100" b="0" i="0" u="none" strike="noStrike" cap="none" normalizeH="0" baseline="0" smtClean="0">
                          <a:ln>
                            <a:noFill/>
                          </a:ln>
                          <a:solidFill>
                            <a:schemeClr val="tx1"/>
                          </a:solidFill>
                          <a:effectLst/>
                          <a:latin typeface="Calibri" pitchFamily="34" charset="0"/>
                          <a:ea typeface="Calibri" pitchFamily="34" charset="0"/>
                          <a:cs typeface="Times New Roman,Bold"/>
                        </a:rPr>
                        <a:t>í</a:t>
                      </a:r>
                      <a:r>
                        <a:rPr kumimoji="0" lang="cs-CZ" sz="1100" b="0" i="0" u="none" strike="noStrike" cap="none" normalizeH="0" baseline="0" smtClean="0">
                          <a:ln>
                            <a:noFill/>
                          </a:ln>
                          <a:solidFill>
                            <a:schemeClr val="tx1"/>
                          </a:solidFill>
                          <a:effectLst/>
                          <a:latin typeface="Times New Roman" pitchFamily="18" charset="0"/>
                          <a:ea typeface="Calibri" pitchFamily="34" charset="0"/>
                          <a:cs typeface="Times New Roman,Bold"/>
                        </a:rPr>
                        <a:t> kvality vzděl</a:t>
                      </a:r>
                      <a:r>
                        <a:rPr kumimoji="0" lang="cs-CZ" sz="1100" b="0" i="0" u="none" strike="noStrike" cap="none" normalizeH="0" baseline="0" smtClean="0">
                          <a:ln>
                            <a:noFill/>
                          </a:ln>
                          <a:solidFill>
                            <a:schemeClr val="tx1"/>
                          </a:solidFill>
                          <a:effectLst/>
                          <a:latin typeface="Calibri" pitchFamily="34" charset="0"/>
                          <a:ea typeface="Calibri" pitchFamily="34" charset="0"/>
                          <a:cs typeface="Times New Roman,Bold"/>
                        </a:rPr>
                        <a:t>á</a:t>
                      </a:r>
                      <a:r>
                        <a:rPr kumimoji="0" lang="cs-CZ" sz="1100" b="0" i="0" u="none" strike="noStrike" cap="none" normalizeH="0" baseline="0" smtClean="0">
                          <a:ln>
                            <a:noFill/>
                          </a:ln>
                          <a:solidFill>
                            <a:schemeClr val="tx1"/>
                          </a:solidFill>
                          <a:effectLst/>
                          <a:latin typeface="Times New Roman" pitchFamily="18" charset="0"/>
                          <a:ea typeface="Calibri" pitchFamily="34" charset="0"/>
                          <a:cs typeface="Times New Roman,Bold"/>
                        </a:rPr>
                        <a:t>v</a:t>
                      </a:r>
                      <a:r>
                        <a:rPr kumimoji="0" lang="cs-CZ" sz="1100" b="0" i="0" u="none" strike="noStrike" cap="none" normalizeH="0" baseline="0" smtClean="0">
                          <a:ln>
                            <a:noFill/>
                          </a:ln>
                          <a:solidFill>
                            <a:schemeClr val="tx1"/>
                          </a:solidFill>
                          <a:effectLst/>
                          <a:latin typeface="Calibri" pitchFamily="34" charset="0"/>
                          <a:ea typeface="Calibri" pitchFamily="34" charset="0"/>
                          <a:cs typeface="Times New Roman,Bold"/>
                        </a:rPr>
                        <a:t>á</a:t>
                      </a:r>
                      <a:r>
                        <a:rPr kumimoji="0" lang="cs-CZ" sz="1100" b="0" i="0" u="none" strike="noStrike" cap="none" normalizeH="0" baseline="0" smtClean="0">
                          <a:ln>
                            <a:noFill/>
                          </a:ln>
                          <a:solidFill>
                            <a:schemeClr val="tx1"/>
                          </a:solidFill>
                          <a:effectLst/>
                          <a:latin typeface="Times New Roman" pitchFamily="18" charset="0"/>
                          <a:ea typeface="Calibri" pitchFamily="34" charset="0"/>
                          <a:cs typeface="Times New Roman,Bold"/>
                        </a:rPr>
                        <a:t>n</a:t>
                      </a:r>
                      <a:r>
                        <a:rPr kumimoji="0" lang="cs-CZ" sz="1100" b="0" i="0" u="none" strike="noStrike" cap="none" normalizeH="0" baseline="0" smtClean="0">
                          <a:ln>
                            <a:noFill/>
                          </a:ln>
                          <a:solidFill>
                            <a:schemeClr val="tx1"/>
                          </a:solidFill>
                          <a:effectLst/>
                          <a:latin typeface="Calibri" pitchFamily="34" charset="0"/>
                          <a:ea typeface="Calibri" pitchFamily="34" charset="0"/>
                          <a:cs typeface="Times New Roman,Bold"/>
                        </a:rPr>
                        <a:t>í</a:t>
                      </a:r>
                      <a:r>
                        <a:rPr kumimoji="0" lang="cs-CZ" sz="1100" b="0" i="0" u="none" strike="noStrike" cap="none" normalizeH="0" baseline="0" smtClean="0">
                          <a:ln>
                            <a:noFill/>
                          </a:ln>
                          <a:solidFill>
                            <a:schemeClr val="tx1"/>
                          </a:solidFill>
                          <a:effectLst/>
                          <a:latin typeface="Times New Roman" pitchFamily="18" charset="0"/>
                          <a:ea typeface="Calibri" pitchFamily="34" charset="0"/>
                          <a:cs typeface="Times New Roman,Bold"/>
                        </a:rPr>
                        <a:t> na Z</a:t>
                      </a:r>
                      <a:r>
                        <a:rPr kumimoji="0" lang="cs-CZ" sz="1100" b="0" i="0" u="none" strike="noStrike" cap="none" normalizeH="0" baseline="0" smtClean="0">
                          <a:ln>
                            <a:noFill/>
                          </a:ln>
                          <a:solidFill>
                            <a:schemeClr val="tx1"/>
                          </a:solidFill>
                          <a:effectLst/>
                          <a:latin typeface="Calibri" pitchFamily="34" charset="0"/>
                          <a:ea typeface="Calibri" pitchFamily="34" charset="0"/>
                          <a:cs typeface="Times New Roman,Bold"/>
                        </a:rPr>
                        <a:t>Š</a:t>
                      </a:r>
                      <a:r>
                        <a:rPr kumimoji="0" lang="cs-CZ" sz="1100" b="0" i="0" u="none" strike="noStrike" cap="none" normalizeH="0" baseline="0" smtClean="0">
                          <a:ln>
                            <a:noFill/>
                          </a:ln>
                          <a:solidFill>
                            <a:schemeClr val="tx1"/>
                          </a:solidFill>
                          <a:effectLst/>
                          <a:latin typeface="Times New Roman" pitchFamily="18" charset="0"/>
                          <a:ea typeface="Calibri" pitchFamily="34" charset="0"/>
                          <a:cs typeface="Times New Roman,Bold"/>
                        </a:rPr>
                        <a:t> a M</a:t>
                      </a:r>
                      <a:r>
                        <a:rPr kumimoji="0" lang="cs-CZ" sz="1100" b="0" i="0" u="none" strike="noStrike" cap="none" normalizeH="0" baseline="0" smtClean="0">
                          <a:ln>
                            <a:noFill/>
                          </a:ln>
                          <a:solidFill>
                            <a:schemeClr val="tx1"/>
                          </a:solidFill>
                          <a:effectLst/>
                          <a:latin typeface="Calibri" pitchFamily="34" charset="0"/>
                          <a:ea typeface="Calibri" pitchFamily="34" charset="0"/>
                          <a:cs typeface="Times New Roman,Bold"/>
                        </a:rPr>
                        <a:t>Š</a:t>
                      </a:r>
                      <a:r>
                        <a:rPr kumimoji="0" lang="cs-CZ" sz="1100" b="0" i="0" u="none" strike="noStrike" cap="none" normalizeH="0" baseline="0" smtClean="0">
                          <a:ln>
                            <a:noFill/>
                          </a:ln>
                          <a:solidFill>
                            <a:schemeClr val="tx1"/>
                          </a:solidFill>
                          <a:effectLst/>
                          <a:latin typeface="Times New Roman" pitchFamily="18" charset="0"/>
                          <a:ea typeface="Calibri" pitchFamily="34" charset="0"/>
                          <a:cs typeface="Times New Roman,Bold"/>
                        </a:rPr>
                        <a:t> Ploskovice </a:t>
                      </a:r>
                      <a:r>
                        <a:rPr kumimoji="0" lang="cs-CZ" sz="1100" b="0" i="0" u="none" strike="noStrike" cap="none" normalizeH="0" baseline="0" smtClean="0">
                          <a:ln>
                            <a:noFill/>
                          </a:ln>
                          <a:solidFill>
                            <a:schemeClr val="tx1"/>
                          </a:solidFill>
                          <a:effectLst/>
                          <a:latin typeface="Calibri" pitchFamily="34" charset="0"/>
                          <a:ea typeface="Calibri" pitchFamily="34" charset="0"/>
                          <a:cs typeface="Times New Roman,Bold"/>
                        </a:rPr>
                        <a:t>“</a:t>
                      </a:r>
                      <a:endParaRPr kumimoji="0" lang="cs-CZ" sz="1800" b="0" i="0" u="none" strike="noStrike" cap="none" normalizeH="0" baseline="0" smtClean="0">
                        <a:ln>
                          <a:noFill/>
                        </a:ln>
                        <a:solidFill>
                          <a:schemeClr val="tx1"/>
                        </a:solidFill>
                        <a:effectLst/>
                        <a:latin typeface="Calibri" pitchFamily="34" charset="0"/>
                        <a:ea typeface="Calibri" pitchFamily="34" charset="0"/>
                        <a:cs typeface="Times New Roman,Bold"/>
                      </a:endParaRPr>
                    </a:p>
                  </a:txBody>
                  <a:tcPr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r>
              <a:tr h="288925">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cs-CZ" sz="1100" b="1" i="0" u="none" strike="noStrike" cap="none" normalizeH="0" baseline="0" smtClean="0">
                          <a:ln>
                            <a:noFill/>
                          </a:ln>
                          <a:solidFill>
                            <a:schemeClr val="tx1"/>
                          </a:solidFill>
                          <a:effectLst/>
                          <a:latin typeface="Times New Roman" pitchFamily="18" charset="0"/>
                          <a:ea typeface="Calibri" pitchFamily="34" charset="0"/>
                          <a:cs typeface="Times New Roman" pitchFamily="18" charset="0"/>
                        </a:rPr>
                        <a:t>Č</a:t>
                      </a:r>
                      <a:r>
                        <a:rPr kumimoji="0" lang="cs-CZ" sz="1100" b="1" i="0" u="none" strike="noStrike" cap="none" normalizeH="0" baseline="0" smtClean="0">
                          <a:ln>
                            <a:noFill/>
                          </a:ln>
                          <a:solidFill>
                            <a:schemeClr val="tx1"/>
                          </a:solidFill>
                          <a:effectLst/>
                          <a:latin typeface="Calibri" pitchFamily="34" charset="0"/>
                          <a:ea typeface="Calibri" pitchFamily="34" charset="0"/>
                          <a:cs typeface="Times New Roman" pitchFamily="18" charset="0"/>
                        </a:rPr>
                        <a:t>í</a:t>
                      </a:r>
                      <a:r>
                        <a:rPr kumimoji="0" lang="cs-CZ" sz="1100" b="1" i="0" u="none" strike="noStrike" cap="none" normalizeH="0" baseline="0" smtClean="0">
                          <a:ln>
                            <a:noFill/>
                          </a:ln>
                          <a:solidFill>
                            <a:schemeClr val="tx1"/>
                          </a:solidFill>
                          <a:effectLst/>
                          <a:latin typeface="Times New Roman" pitchFamily="18" charset="0"/>
                          <a:ea typeface="Calibri" pitchFamily="34" charset="0"/>
                          <a:cs typeface="Times New Roman" pitchFamily="18" charset="0"/>
                        </a:rPr>
                        <a:t>slo a n</a:t>
                      </a:r>
                      <a:r>
                        <a:rPr kumimoji="0" lang="cs-CZ" sz="1100" b="1" i="0" u="none" strike="noStrike" cap="none" normalizeH="0" baseline="0" smtClean="0">
                          <a:ln>
                            <a:noFill/>
                          </a:ln>
                          <a:solidFill>
                            <a:schemeClr val="tx1"/>
                          </a:solidFill>
                          <a:effectLst/>
                          <a:latin typeface="Calibri" pitchFamily="34" charset="0"/>
                          <a:ea typeface="Calibri" pitchFamily="34" charset="0"/>
                          <a:cs typeface="Times New Roman" pitchFamily="18" charset="0"/>
                        </a:rPr>
                        <a:t>á</a:t>
                      </a:r>
                      <a:r>
                        <a:rPr kumimoji="0" lang="cs-CZ" sz="1100" b="1" i="0" u="none" strike="noStrike" cap="none" normalizeH="0" baseline="0" smtClean="0">
                          <a:ln>
                            <a:noFill/>
                          </a:ln>
                          <a:solidFill>
                            <a:schemeClr val="tx1"/>
                          </a:solidFill>
                          <a:effectLst/>
                          <a:latin typeface="Times New Roman" pitchFamily="18" charset="0"/>
                          <a:ea typeface="Calibri" pitchFamily="34" charset="0"/>
                          <a:cs typeface="Times New Roman" pitchFamily="18" charset="0"/>
                        </a:rPr>
                        <a:t>zev </a:t>
                      </a:r>
                      <a:r>
                        <a:rPr kumimoji="0" lang="cs-CZ" sz="1100" b="1" i="0" u="none" strike="noStrike" cap="none" normalizeH="0" baseline="0" smtClean="0">
                          <a:ln>
                            <a:noFill/>
                          </a:ln>
                          <a:solidFill>
                            <a:schemeClr val="tx1"/>
                          </a:solidFill>
                          <a:effectLst/>
                          <a:latin typeface="Calibri" pitchFamily="34" charset="0"/>
                          <a:ea typeface="Calibri" pitchFamily="34" charset="0"/>
                          <a:cs typeface="Times New Roman" pitchFamily="18" charset="0"/>
                        </a:rPr>
                        <a:t>š</a:t>
                      </a:r>
                      <a:r>
                        <a:rPr kumimoji="0" lang="cs-CZ" sz="1100" b="1" i="0" u="none" strike="noStrike" cap="none" normalizeH="0" baseline="0" smtClean="0">
                          <a:ln>
                            <a:noFill/>
                          </a:ln>
                          <a:solidFill>
                            <a:schemeClr val="tx1"/>
                          </a:solidFill>
                          <a:effectLst/>
                          <a:latin typeface="Times New Roman" pitchFamily="18" charset="0"/>
                          <a:ea typeface="Calibri" pitchFamily="34" charset="0"/>
                          <a:cs typeface="Times New Roman" pitchFamily="18" charset="0"/>
                        </a:rPr>
                        <a:t>ablony kl</a:t>
                      </a:r>
                      <a:r>
                        <a:rPr kumimoji="0" lang="cs-CZ" sz="1100" b="1" i="0" u="none" strike="noStrike" cap="none" normalizeH="0" baseline="0" smtClean="0">
                          <a:ln>
                            <a:noFill/>
                          </a:ln>
                          <a:solidFill>
                            <a:schemeClr val="tx1"/>
                          </a:solidFill>
                          <a:effectLst/>
                          <a:latin typeface="Calibri" pitchFamily="34" charset="0"/>
                          <a:ea typeface="Calibri" pitchFamily="34" charset="0"/>
                          <a:cs typeface="Times New Roman" pitchFamily="18" charset="0"/>
                        </a:rPr>
                        <a:t>í</a:t>
                      </a:r>
                      <a:r>
                        <a:rPr kumimoji="0" lang="cs-CZ" sz="1100" b="1" i="0" u="none" strike="noStrike" cap="none" normalizeH="0" baseline="0" smtClean="0">
                          <a:ln>
                            <a:noFill/>
                          </a:ln>
                          <a:solidFill>
                            <a:schemeClr val="tx1"/>
                          </a:solidFill>
                          <a:effectLst/>
                          <a:latin typeface="Times New Roman" pitchFamily="18" charset="0"/>
                          <a:ea typeface="Calibri" pitchFamily="34" charset="0"/>
                          <a:cs typeface="Times New Roman" pitchFamily="18" charset="0"/>
                        </a:rPr>
                        <a:t>čov</a:t>
                      </a:r>
                      <a:r>
                        <a:rPr kumimoji="0" lang="cs-CZ" sz="1100" b="1" i="0" u="none" strike="noStrike" cap="none" normalizeH="0" baseline="0" smtClean="0">
                          <a:ln>
                            <a:noFill/>
                          </a:ln>
                          <a:solidFill>
                            <a:schemeClr val="tx1"/>
                          </a:solidFill>
                          <a:effectLst/>
                          <a:latin typeface="Calibri" pitchFamily="34" charset="0"/>
                          <a:ea typeface="Calibri" pitchFamily="34" charset="0"/>
                          <a:cs typeface="Times New Roman" pitchFamily="18" charset="0"/>
                        </a:rPr>
                        <a:t>é</a:t>
                      </a:r>
                      <a:r>
                        <a:rPr kumimoji="0" lang="cs-CZ" sz="1100" b="1" i="0" u="none" strike="noStrike" cap="none" normalizeH="0" baseline="0" smtClean="0">
                          <a:ln>
                            <a:noFill/>
                          </a:ln>
                          <a:solidFill>
                            <a:schemeClr val="tx1"/>
                          </a:solidFill>
                          <a:effectLst/>
                          <a:latin typeface="Times New Roman" pitchFamily="18" charset="0"/>
                          <a:ea typeface="Calibri" pitchFamily="34" charset="0"/>
                          <a:cs typeface="Times New Roman" pitchFamily="18" charset="0"/>
                        </a:rPr>
                        <a:t> aktivity </a:t>
                      </a:r>
                      <a:endParaRPr kumimoji="0" lang="cs-CZ" sz="1800" b="0" i="0" u="none" strike="noStrike" cap="none" normalizeH="0" baseline="0" smtClean="0">
                        <a:ln>
                          <a:noFill/>
                        </a:ln>
                        <a:solidFill>
                          <a:schemeClr val="tx1"/>
                        </a:solidFill>
                        <a:effectLst/>
                        <a:latin typeface="Calibri" pitchFamily="34" charset="0"/>
                        <a:ea typeface="Calibri" pitchFamily="34" charset="0"/>
                        <a:cs typeface="Times New Roman" pitchFamily="18" charset="0"/>
                      </a:endParaRPr>
                    </a:p>
                  </a:txBody>
                  <a:tcPr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cs-CZ" sz="1100" b="0" i="1" u="none" strike="noStrike" cap="none" normalizeH="0" baseline="0" smtClean="0">
                          <a:ln>
                            <a:noFill/>
                          </a:ln>
                          <a:solidFill>
                            <a:schemeClr val="tx1"/>
                          </a:solidFill>
                          <a:effectLst/>
                          <a:latin typeface="Times New Roman" pitchFamily="18" charset="0"/>
                          <a:ea typeface="Calibri" pitchFamily="34" charset="0"/>
                          <a:cs typeface="Times New Roman" pitchFamily="18" charset="0"/>
                        </a:rPr>
                        <a:t>III/2 - Inovace a zkvalitněn</a:t>
                      </a:r>
                      <a:r>
                        <a:rPr kumimoji="0" lang="cs-CZ" sz="1100" b="0" i="1" u="none" strike="noStrike" cap="none" normalizeH="0" baseline="0" smtClean="0">
                          <a:ln>
                            <a:noFill/>
                          </a:ln>
                          <a:solidFill>
                            <a:schemeClr val="tx1"/>
                          </a:solidFill>
                          <a:effectLst/>
                          <a:latin typeface="Calibri" pitchFamily="34" charset="0"/>
                          <a:ea typeface="Calibri" pitchFamily="34" charset="0"/>
                          <a:cs typeface="Times New Roman" pitchFamily="18" charset="0"/>
                        </a:rPr>
                        <a:t>í</a:t>
                      </a:r>
                      <a:r>
                        <a:rPr kumimoji="0" lang="cs-CZ" sz="1100" b="0" i="1" u="none" strike="noStrike" cap="none" normalizeH="0" baseline="0" smtClean="0">
                          <a:ln>
                            <a:noFill/>
                          </a:ln>
                          <a:solidFill>
                            <a:schemeClr val="tx1"/>
                          </a:solidFill>
                          <a:effectLst/>
                          <a:latin typeface="Times New Roman" pitchFamily="18" charset="0"/>
                          <a:ea typeface="Calibri" pitchFamily="34" charset="0"/>
                          <a:cs typeface="Times New Roman" pitchFamily="18" charset="0"/>
                        </a:rPr>
                        <a:t> výuky prostřednictv</a:t>
                      </a:r>
                      <a:r>
                        <a:rPr kumimoji="0" lang="cs-CZ" sz="1100" b="0" i="1" u="none" strike="noStrike" cap="none" normalizeH="0" baseline="0" smtClean="0">
                          <a:ln>
                            <a:noFill/>
                          </a:ln>
                          <a:solidFill>
                            <a:schemeClr val="tx1"/>
                          </a:solidFill>
                          <a:effectLst/>
                          <a:latin typeface="Calibri" pitchFamily="34" charset="0"/>
                          <a:ea typeface="Calibri" pitchFamily="34" charset="0"/>
                          <a:cs typeface="Times New Roman" pitchFamily="18" charset="0"/>
                        </a:rPr>
                        <a:t>í</a:t>
                      </a:r>
                      <a:r>
                        <a:rPr kumimoji="0" lang="cs-CZ" sz="1100" b="0" i="1" u="none" strike="noStrike" cap="none" normalizeH="0" baseline="0" smtClean="0">
                          <a:ln>
                            <a:noFill/>
                          </a:ln>
                          <a:solidFill>
                            <a:schemeClr val="tx1"/>
                          </a:solidFill>
                          <a:effectLst/>
                          <a:latin typeface="Times New Roman" pitchFamily="18" charset="0"/>
                          <a:ea typeface="Calibri" pitchFamily="34" charset="0"/>
                          <a:cs typeface="Times New Roman" pitchFamily="18" charset="0"/>
                        </a:rPr>
                        <a:t>m ICT </a:t>
                      </a:r>
                      <a:endParaRPr kumimoji="0" lang="cs-CZ" sz="1800" b="0" i="0" u="none" strike="noStrike" cap="none" normalizeH="0" baseline="0" smtClean="0">
                        <a:ln>
                          <a:noFill/>
                        </a:ln>
                        <a:solidFill>
                          <a:schemeClr val="tx1"/>
                        </a:solidFill>
                        <a:effectLst/>
                        <a:latin typeface="Calibri" pitchFamily="34" charset="0"/>
                        <a:ea typeface="Calibri" pitchFamily="34" charset="0"/>
                        <a:cs typeface="Times New Roman" pitchFamily="18" charset="0"/>
                      </a:endParaRPr>
                    </a:p>
                  </a:txBody>
                  <a:tcPr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r>
              <a:tr h="576263">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cs-CZ" sz="1100" b="1" i="0" u="none" strike="noStrike" cap="none" normalizeH="0" baseline="0" smtClean="0">
                          <a:ln>
                            <a:noFill/>
                          </a:ln>
                          <a:solidFill>
                            <a:schemeClr val="tx1"/>
                          </a:solidFill>
                          <a:effectLst/>
                          <a:latin typeface="Times New Roman" pitchFamily="18" charset="0"/>
                          <a:ea typeface="Calibri" pitchFamily="34" charset="0"/>
                          <a:cs typeface="Times New Roman" pitchFamily="18" charset="0"/>
                        </a:rPr>
                        <a:t>N</a:t>
                      </a:r>
                      <a:r>
                        <a:rPr kumimoji="0" lang="cs-CZ" sz="1100" b="1" i="0" u="none" strike="noStrike" cap="none" normalizeH="0" baseline="0" smtClean="0">
                          <a:ln>
                            <a:noFill/>
                          </a:ln>
                          <a:solidFill>
                            <a:schemeClr val="tx1"/>
                          </a:solidFill>
                          <a:effectLst/>
                          <a:latin typeface="Calibri" pitchFamily="34" charset="0"/>
                          <a:ea typeface="Calibri" pitchFamily="34" charset="0"/>
                          <a:cs typeface="Times New Roman" pitchFamily="18" charset="0"/>
                        </a:rPr>
                        <a:t>á</a:t>
                      </a:r>
                      <a:r>
                        <a:rPr kumimoji="0" lang="cs-CZ" sz="1100" b="1" i="0" u="none" strike="noStrike" cap="none" normalizeH="0" baseline="0" smtClean="0">
                          <a:ln>
                            <a:noFill/>
                          </a:ln>
                          <a:solidFill>
                            <a:schemeClr val="tx1"/>
                          </a:solidFill>
                          <a:effectLst/>
                          <a:latin typeface="Times New Roman" pitchFamily="18" charset="0"/>
                          <a:ea typeface="Calibri" pitchFamily="34" charset="0"/>
                          <a:cs typeface="Times New Roman" pitchFamily="18" charset="0"/>
                        </a:rPr>
                        <a:t>zev ověřovan</a:t>
                      </a:r>
                      <a:r>
                        <a:rPr kumimoji="0" lang="cs-CZ" sz="1100" b="1" i="0" u="none" strike="noStrike" cap="none" normalizeH="0" baseline="0" smtClean="0">
                          <a:ln>
                            <a:noFill/>
                          </a:ln>
                          <a:solidFill>
                            <a:schemeClr val="tx1"/>
                          </a:solidFill>
                          <a:effectLst/>
                          <a:latin typeface="Calibri" pitchFamily="34" charset="0"/>
                          <a:ea typeface="Calibri" pitchFamily="34" charset="0"/>
                          <a:cs typeface="Times New Roman" pitchFamily="18" charset="0"/>
                        </a:rPr>
                        <a:t>é</a:t>
                      </a:r>
                      <a:r>
                        <a:rPr kumimoji="0" lang="cs-CZ" sz="1100" b="1" i="0" u="none" strike="noStrike" cap="none" normalizeH="0" baseline="0" smtClean="0">
                          <a:ln>
                            <a:noFill/>
                          </a:ln>
                          <a:solidFill>
                            <a:schemeClr val="tx1"/>
                          </a:solidFill>
                          <a:effectLst/>
                          <a:latin typeface="Times New Roman" pitchFamily="18" charset="0"/>
                          <a:ea typeface="Calibri" pitchFamily="34" charset="0"/>
                          <a:cs typeface="Times New Roman" pitchFamily="18" charset="0"/>
                        </a:rPr>
                        <a:t>ho materi</a:t>
                      </a:r>
                      <a:r>
                        <a:rPr kumimoji="0" lang="cs-CZ" sz="1100" b="1" i="0" u="none" strike="noStrike" cap="none" normalizeH="0" baseline="0" smtClean="0">
                          <a:ln>
                            <a:noFill/>
                          </a:ln>
                          <a:solidFill>
                            <a:schemeClr val="tx1"/>
                          </a:solidFill>
                          <a:effectLst/>
                          <a:latin typeface="Calibri" pitchFamily="34" charset="0"/>
                          <a:ea typeface="Calibri" pitchFamily="34" charset="0"/>
                          <a:cs typeface="Times New Roman" pitchFamily="18" charset="0"/>
                        </a:rPr>
                        <a:t>á</a:t>
                      </a:r>
                      <a:r>
                        <a:rPr kumimoji="0" lang="cs-CZ" sz="1100" b="1" i="0" u="none" strike="noStrike" cap="none" normalizeH="0" baseline="0" smtClean="0">
                          <a:ln>
                            <a:noFill/>
                          </a:ln>
                          <a:solidFill>
                            <a:schemeClr val="tx1"/>
                          </a:solidFill>
                          <a:effectLst/>
                          <a:latin typeface="Times New Roman" pitchFamily="18" charset="0"/>
                          <a:ea typeface="Calibri" pitchFamily="34" charset="0"/>
                          <a:cs typeface="Times New Roman" pitchFamily="18" charset="0"/>
                        </a:rPr>
                        <a:t>lu</a:t>
                      </a:r>
                      <a:endParaRPr kumimoji="0" lang="cs-CZ" sz="1800" b="0" i="0" u="none" strike="noStrike" cap="none" normalizeH="0" baseline="0" smtClean="0">
                        <a:ln>
                          <a:noFill/>
                        </a:ln>
                        <a:solidFill>
                          <a:schemeClr val="tx1"/>
                        </a:solidFill>
                        <a:effectLst/>
                        <a:latin typeface="Calibri" pitchFamily="34" charset="0"/>
                        <a:ea typeface="Calibri" pitchFamily="34" charset="0"/>
                        <a:cs typeface="Times New Roman" pitchFamily="18" charset="0"/>
                      </a:endParaRPr>
                    </a:p>
                  </a:txBody>
                  <a:tcPr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 typeface="Arial" charset="0"/>
                        <a:buNone/>
                        <a:tabLst/>
                      </a:pPr>
                      <a:r>
                        <a:rPr kumimoji="0" lang="cs-CZ" sz="1400" b="0" i="0" u="none" strike="noStrike" cap="none" normalizeH="0" baseline="0" smtClean="0">
                          <a:ln>
                            <a:noFill/>
                          </a:ln>
                          <a:solidFill>
                            <a:schemeClr val="tx1"/>
                          </a:solidFill>
                          <a:effectLst/>
                          <a:latin typeface="Calibri" pitchFamily="34" charset="0"/>
                        </a:rPr>
                        <a:t>České hospodářství na Volyni</a:t>
                      </a:r>
                    </a:p>
                  </a:txBody>
                  <a:tcPr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r>
              <a:tr h="577850">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cs-CZ" sz="1100" b="1" i="0" u="none" strike="noStrike" cap="none" normalizeH="0" baseline="0" smtClean="0">
                          <a:ln>
                            <a:noFill/>
                          </a:ln>
                          <a:solidFill>
                            <a:srgbClr val="000000"/>
                          </a:solidFill>
                          <a:effectLst/>
                          <a:latin typeface="Times New Roman" pitchFamily="18" charset="0"/>
                          <a:cs typeface="Times New Roman" pitchFamily="18" charset="0"/>
                        </a:rPr>
                        <a:t>Jm</a:t>
                      </a:r>
                      <a:r>
                        <a:rPr kumimoji="0" lang="cs-CZ" sz="1100" b="1" i="0" u="none" strike="noStrike" cap="none" normalizeH="0" baseline="0" smtClean="0">
                          <a:ln>
                            <a:noFill/>
                          </a:ln>
                          <a:solidFill>
                            <a:srgbClr val="000000"/>
                          </a:solidFill>
                          <a:effectLst/>
                          <a:latin typeface="Calibri" pitchFamily="34" charset="0"/>
                          <a:cs typeface="Times New Roman" pitchFamily="18" charset="0"/>
                        </a:rPr>
                        <a:t>é</a:t>
                      </a:r>
                      <a:r>
                        <a:rPr kumimoji="0" lang="cs-CZ" sz="1100" b="1" i="0" u="none" strike="noStrike" cap="none" normalizeH="0" baseline="0" smtClean="0">
                          <a:ln>
                            <a:noFill/>
                          </a:ln>
                          <a:solidFill>
                            <a:srgbClr val="000000"/>
                          </a:solidFill>
                          <a:effectLst/>
                          <a:latin typeface="Times New Roman" pitchFamily="18" charset="0"/>
                          <a:cs typeface="Times New Roman" pitchFamily="18" charset="0"/>
                        </a:rPr>
                        <a:t>no autora výukov</a:t>
                      </a:r>
                      <a:r>
                        <a:rPr kumimoji="0" lang="cs-CZ" sz="1100" b="1" i="0" u="none" strike="noStrike" cap="none" normalizeH="0" baseline="0" smtClean="0">
                          <a:ln>
                            <a:noFill/>
                          </a:ln>
                          <a:solidFill>
                            <a:srgbClr val="000000"/>
                          </a:solidFill>
                          <a:effectLst/>
                          <a:latin typeface="Calibri" pitchFamily="34" charset="0"/>
                          <a:cs typeface="Times New Roman" pitchFamily="18" charset="0"/>
                        </a:rPr>
                        <a:t>é</a:t>
                      </a:r>
                      <a:r>
                        <a:rPr kumimoji="0" lang="cs-CZ" sz="1100" b="1" i="0" u="none" strike="noStrike" cap="none" normalizeH="0" baseline="0" smtClean="0">
                          <a:ln>
                            <a:noFill/>
                          </a:ln>
                          <a:solidFill>
                            <a:srgbClr val="000000"/>
                          </a:solidFill>
                          <a:effectLst/>
                          <a:latin typeface="Times New Roman" pitchFamily="18" charset="0"/>
                          <a:cs typeface="Times New Roman" pitchFamily="18" charset="0"/>
                        </a:rPr>
                        <a:t>ho materi</a:t>
                      </a:r>
                      <a:r>
                        <a:rPr kumimoji="0" lang="cs-CZ" sz="1100" b="1" i="0" u="none" strike="noStrike" cap="none" normalizeH="0" baseline="0" smtClean="0">
                          <a:ln>
                            <a:noFill/>
                          </a:ln>
                          <a:solidFill>
                            <a:srgbClr val="000000"/>
                          </a:solidFill>
                          <a:effectLst/>
                          <a:latin typeface="Calibri" pitchFamily="34" charset="0"/>
                          <a:cs typeface="Times New Roman" pitchFamily="18" charset="0"/>
                        </a:rPr>
                        <a:t>á</a:t>
                      </a:r>
                      <a:r>
                        <a:rPr kumimoji="0" lang="cs-CZ" sz="1100" b="1" i="0" u="none" strike="noStrike" cap="none" normalizeH="0" baseline="0" smtClean="0">
                          <a:ln>
                            <a:noFill/>
                          </a:ln>
                          <a:solidFill>
                            <a:srgbClr val="000000"/>
                          </a:solidFill>
                          <a:effectLst/>
                          <a:latin typeface="Times New Roman" pitchFamily="18" charset="0"/>
                          <a:cs typeface="Times New Roman" pitchFamily="18" charset="0"/>
                        </a:rPr>
                        <a:t>lu :</a:t>
                      </a:r>
                      <a:endParaRPr kumimoji="0" lang="cs-CZ" sz="1800" b="0" i="0" u="none" strike="noStrike" cap="none" normalizeH="0" baseline="0" smtClean="0">
                        <a:ln>
                          <a:noFill/>
                        </a:ln>
                        <a:solidFill>
                          <a:schemeClr val="tx1"/>
                        </a:solidFill>
                        <a:effectLst/>
                        <a:latin typeface="Calibri" pitchFamily="34" charset="0"/>
                      </a:endParaRPr>
                    </a:p>
                  </a:txBody>
                  <a:tcPr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 typeface="Arial" charset="0"/>
                        <a:buNone/>
                        <a:tabLst/>
                      </a:pPr>
                      <a:r>
                        <a:rPr kumimoji="0" lang="cs-CZ" sz="1400" b="0" i="0" u="none" strike="noStrike" cap="none" normalizeH="0" baseline="0" smtClean="0">
                          <a:ln>
                            <a:noFill/>
                          </a:ln>
                          <a:solidFill>
                            <a:schemeClr val="tx1"/>
                          </a:solidFill>
                          <a:effectLst/>
                          <a:latin typeface="Calibri" pitchFamily="34" charset="0"/>
                        </a:rPr>
                        <a:t>Mgr. Danuše Manová</a:t>
                      </a:r>
                    </a:p>
                  </a:txBody>
                  <a:tcPr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r>
              <a:tr h="576263">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cs-CZ" sz="1100" b="1" i="0" u="none" strike="noStrike" cap="none" normalizeH="0" baseline="0" smtClean="0">
                          <a:ln>
                            <a:noFill/>
                          </a:ln>
                          <a:solidFill>
                            <a:srgbClr val="000000"/>
                          </a:solidFill>
                          <a:effectLst/>
                          <a:latin typeface="Times New Roman" pitchFamily="18" charset="0"/>
                          <a:cs typeface="Times New Roman" pitchFamily="18" charset="0"/>
                        </a:rPr>
                        <a:t>Datum, ve kter</a:t>
                      </a:r>
                      <a:r>
                        <a:rPr kumimoji="0" lang="cs-CZ" sz="1100" b="1" i="0" u="none" strike="noStrike" cap="none" normalizeH="0" baseline="0" smtClean="0">
                          <a:ln>
                            <a:noFill/>
                          </a:ln>
                          <a:solidFill>
                            <a:srgbClr val="000000"/>
                          </a:solidFill>
                          <a:effectLst/>
                          <a:latin typeface="Calibri" pitchFamily="34" charset="0"/>
                          <a:cs typeface="Times New Roman" pitchFamily="18" charset="0"/>
                        </a:rPr>
                        <a:t>é</a:t>
                      </a:r>
                      <a:r>
                        <a:rPr kumimoji="0" lang="cs-CZ" sz="1100" b="1" i="0" u="none" strike="noStrike" cap="none" normalizeH="0" baseline="0" smtClean="0">
                          <a:ln>
                            <a:noFill/>
                          </a:ln>
                          <a:solidFill>
                            <a:srgbClr val="000000"/>
                          </a:solidFill>
                          <a:effectLst/>
                          <a:latin typeface="Times New Roman" pitchFamily="18" charset="0"/>
                          <a:cs typeface="Times New Roman" pitchFamily="18" charset="0"/>
                        </a:rPr>
                        <a:t>m byl VM vytvořen:</a:t>
                      </a:r>
                      <a:endParaRPr kumimoji="0" lang="cs-CZ" sz="1800" b="0" i="0" u="none" strike="noStrike" cap="none" normalizeH="0" baseline="0" smtClean="0">
                        <a:ln>
                          <a:noFill/>
                        </a:ln>
                        <a:solidFill>
                          <a:schemeClr val="tx1"/>
                        </a:solidFill>
                        <a:effectLst/>
                        <a:latin typeface="Calibri" pitchFamily="34" charset="0"/>
                      </a:endParaRPr>
                    </a:p>
                  </a:txBody>
                  <a:tcPr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 typeface="Arial" charset="0"/>
                        <a:buNone/>
                        <a:tabLst/>
                      </a:pPr>
                      <a:r>
                        <a:rPr kumimoji="0" lang="cs-CZ" sz="1400" b="0" i="0" u="none" strike="noStrike" cap="none" normalizeH="0" baseline="0" smtClean="0">
                          <a:ln>
                            <a:noFill/>
                          </a:ln>
                          <a:solidFill>
                            <a:schemeClr val="tx1"/>
                          </a:solidFill>
                          <a:effectLst/>
                          <a:latin typeface="Calibri" pitchFamily="34" charset="0"/>
                        </a:rPr>
                        <a:t>26.4.2012</a:t>
                      </a:r>
                    </a:p>
                  </a:txBody>
                  <a:tcP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r>
              <a:tr h="576263">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cs-CZ" sz="1100" b="1" i="0" u="none" strike="noStrike" cap="none" normalizeH="0" baseline="0" smtClean="0">
                          <a:ln>
                            <a:noFill/>
                          </a:ln>
                          <a:solidFill>
                            <a:srgbClr val="000000"/>
                          </a:solidFill>
                          <a:effectLst/>
                          <a:latin typeface="Times New Roman" pitchFamily="18" charset="0"/>
                          <a:cs typeface="Times New Roman" pitchFamily="18" charset="0"/>
                        </a:rPr>
                        <a:t>Ročn</a:t>
                      </a:r>
                      <a:r>
                        <a:rPr kumimoji="0" lang="cs-CZ" sz="1100" b="1" i="0" u="none" strike="noStrike" cap="none" normalizeH="0" baseline="0" smtClean="0">
                          <a:ln>
                            <a:noFill/>
                          </a:ln>
                          <a:solidFill>
                            <a:srgbClr val="000000"/>
                          </a:solidFill>
                          <a:effectLst/>
                          <a:latin typeface="Calibri" pitchFamily="34" charset="0"/>
                          <a:cs typeface="Times New Roman" pitchFamily="18" charset="0"/>
                        </a:rPr>
                        <a:t>í</a:t>
                      </a:r>
                      <a:r>
                        <a:rPr kumimoji="0" lang="cs-CZ" sz="1100" b="1" i="0" u="none" strike="noStrike" cap="none" normalizeH="0" baseline="0" smtClean="0">
                          <a:ln>
                            <a:noFill/>
                          </a:ln>
                          <a:solidFill>
                            <a:srgbClr val="000000"/>
                          </a:solidFill>
                          <a:effectLst/>
                          <a:latin typeface="Times New Roman" pitchFamily="18" charset="0"/>
                          <a:cs typeface="Times New Roman" pitchFamily="18" charset="0"/>
                        </a:rPr>
                        <a:t>k, pro který je výukový materi</a:t>
                      </a:r>
                      <a:r>
                        <a:rPr kumimoji="0" lang="cs-CZ" sz="1100" b="1" i="0" u="none" strike="noStrike" cap="none" normalizeH="0" baseline="0" smtClean="0">
                          <a:ln>
                            <a:noFill/>
                          </a:ln>
                          <a:solidFill>
                            <a:srgbClr val="000000"/>
                          </a:solidFill>
                          <a:effectLst/>
                          <a:latin typeface="Calibri" pitchFamily="34" charset="0"/>
                          <a:cs typeface="Times New Roman" pitchFamily="18" charset="0"/>
                        </a:rPr>
                        <a:t>á</a:t>
                      </a:r>
                      <a:r>
                        <a:rPr kumimoji="0" lang="cs-CZ" sz="1100" b="1" i="0" u="none" strike="noStrike" cap="none" normalizeH="0" baseline="0" smtClean="0">
                          <a:ln>
                            <a:noFill/>
                          </a:ln>
                          <a:solidFill>
                            <a:srgbClr val="000000"/>
                          </a:solidFill>
                          <a:effectLst/>
                          <a:latin typeface="Times New Roman" pitchFamily="18" charset="0"/>
                          <a:cs typeface="Times New Roman" pitchFamily="18" charset="0"/>
                        </a:rPr>
                        <a:t>l určen:</a:t>
                      </a:r>
                      <a:endParaRPr kumimoji="0" lang="cs-CZ" sz="1800" b="0" i="0" u="none" strike="noStrike" cap="none" normalizeH="0" baseline="0" smtClean="0">
                        <a:ln>
                          <a:noFill/>
                        </a:ln>
                        <a:solidFill>
                          <a:schemeClr val="tx1"/>
                        </a:solidFill>
                        <a:effectLst/>
                        <a:latin typeface="Calibri" pitchFamily="34" charset="0"/>
                      </a:endParaRPr>
                    </a:p>
                  </a:txBody>
                  <a:tcPr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 typeface="Arial" charset="0"/>
                        <a:buNone/>
                        <a:tabLst/>
                      </a:pPr>
                      <a:r>
                        <a:rPr kumimoji="0" lang="cs-CZ" sz="1400" b="0" i="0" u="none" strike="noStrike" cap="none" normalizeH="0" baseline="0" smtClean="0">
                          <a:ln>
                            <a:noFill/>
                          </a:ln>
                          <a:solidFill>
                            <a:schemeClr val="tx1"/>
                          </a:solidFill>
                          <a:effectLst/>
                          <a:latin typeface="Calibri" pitchFamily="34" charset="0"/>
                        </a:rPr>
                        <a:t>8.r.,9.r.</a:t>
                      </a:r>
                    </a:p>
                  </a:txBody>
                  <a:tcP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r>
              <a:tr h="577850">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cs-CZ" sz="1100" b="1" i="0" u="none" strike="noStrike" cap="none" normalizeH="0" baseline="0" smtClean="0">
                          <a:ln>
                            <a:noFill/>
                          </a:ln>
                          <a:solidFill>
                            <a:srgbClr val="000000"/>
                          </a:solidFill>
                          <a:effectLst/>
                          <a:latin typeface="Times New Roman" pitchFamily="18" charset="0"/>
                          <a:cs typeface="Times New Roman" pitchFamily="18" charset="0"/>
                        </a:rPr>
                        <a:t>Vzděl</a:t>
                      </a:r>
                      <a:r>
                        <a:rPr kumimoji="0" lang="cs-CZ" sz="1100" b="1" i="0" u="none" strike="noStrike" cap="none" normalizeH="0" baseline="0" smtClean="0">
                          <a:ln>
                            <a:noFill/>
                          </a:ln>
                          <a:solidFill>
                            <a:srgbClr val="000000"/>
                          </a:solidFill>
                          <a:effectLst/>
                          <a:latin typeface="Calibri" pitchFamily="34" charset="0"/>
                          <a:cs typeface="Times New Roman" pitchFamily="18" charset="0"/>
                        </a:rPr>
                        <a:t>á</a:t>
                      </a:r>
                      <a:r>
                        <a:rPr kumimoji="0" lang="cs-CZ" sz="1100" b="1" i="0" u="none" strike="noStrike" cap="none" normalizeH="0" baseline="0" smtClean="0">
                          <a:ln>
                            <a:noFill/>
                          </a:ln>
                          <a:solidFill>
                            <a:srgbClr val="000000"/>
                          </a:solidFill>
                          <a:effectLst/>
                          <a:latin typeface="Times New Roman" pitchFamily="18" charset="0"/>
                          <a:cs typeface="Times New Roman" pitchFamily="18" charset="0"/>
                        </a:rPr>
                        <a:t>vac</a:t>
                      </a:r>
                      <a:r>
                        <a:rPr kumimoji="0" lang="cs-CZ" sz="1100" b="1" i="0" u="none" strike="noStrike" cap="none" normalizeH="0" baseline="0" smtClean="0">
                          <a:ln>
                            <a:noFill/>
                          </a:ln>
                          <a:solidFill>
                            <a:srgbClr val="000000"/>
                          </a:solidFill>
                          <a:effectLst/>
                          <a:latin typeface="Calibri" pitchFamily="34" charset="0"/>
                          <a:cs typeface="Times New Roman" pitchFamily="18" charset="0"/>
                        </a:rPr>
                        <a:t>í</a:t>
                      </a:r>
                      <a:r>
                        <a:rPr kumimoji="0" lang="cs-CZ" sz="1100" b="1" i="0" u="none" strike="noStrike" cap="none" normalizeH="0" baseline="0" smtClean="0">
                          <a:ln>
                            <a:noFill/>
                          </a:ln>
                          <a:solidFill>
                            <a:srgbClr val="000000"/>
                          </a:solidFill>
                          <a:effectLst/>
                          <a:latin typeface="Times New Roman" pitchFamily="18" charset="0"/>
                          <a:cs typeface="Times New Roman" pitchFamily="18" charset="0"/>
                        </a:rPr>
                        <a:t> oblast, vzděl</a:t>
                      </a:r>
                      <a:r>
                        <a:rPr kumimoji="0" lang="cs-CZ" sz="1100" b="1" i="0" u="none" strike="noStrike" cap="none" normalizeH="0" baseline="0" smtClean="0">
                          <a:ln>
                            <a:noFill/>
                          </a:ln>
                          <a:solidFill>
                            <a:srgbClr val="000000"/>
                          </a:solidFill>
                          <a:effectLst/>
                          <a:latin typeface="Calibri" pitchFamily="34" charset="0"/>
                          <a:cs typeface="Times New Roman" pitchFamily="18" charset="0"/>
                        </a:rPr>
                        <a:t>á</a:t>
                      </a:r>
                      <a:r>
                        <a:rPr kumimoji="0" lang="cs-CZ" sz="1100" b="1" i="0" u="none" strike="noStrike" cap="none" normalizeH="0" baseline="0" smtClean="0">
                          <a:ln>
                            <a:noFill/>
                          </a:ln>
                          <a:solidFill>
                            <a:srgbClr val="000000"/>
                          </a:solidFill>
                          <a:effectLst/>
                          <a:latin typeface="Times New Roman" pitchFamily="18" charset="0"/>
                          <a:cs typeface="Times New Roman" pitchFamily="18" charset="0"/>
                        </a:rPr>
                        <a:t>vac</a:t>
                      </a:r>
                      <a:r>
                        <a:rPr kumimoji="0" lang="cs-CZ" sz="1100" b="1" i="0" u="none" strike="noStrike" cap="none" normalizeH="0" baseline="0" smtClean="0">
                          <a:ln>
                            <a:noFill/>
                          </a:ln>
                          <a:solidFill>
                            <a:srgbClr val="000000"/>
                          </a:solidFill>
                          <a:effectLst/>
                          <a:latin typeface="Calibri" pitchFamily="34" charset="0"/>
                          <a:cs typeface="Times New Roman" pitchFamily="18" charset="0"/>
                        </a:rPr>
                        <a:t>í</a:t>
                      </a:r>
                      <a:r>
                        <a:rPr kumimoji="0" lang="cs-CZ" sz="1100" b="1" i="0" u="none" strike="noStrike" cap="none" normalizeH="0" baseline="0" smtClean="0">
                          <a:ln>
                            <a:noFill/>
                          </a:ln>
                          <a:solidFill>
                            <a:srgbClr val="000000"/>
                          </a:solidFill>
                          <a:effectLst/>
                          <a:latin typeface="Times New Roman" pitchFamily="18" charset="0"/>
                          <a:cs typeface="Times New Roman" pitchFamily="18" charset="0"/>
                        </a:rPr>
                        <a:t> obor, tematický okruh, t</a:t>
                      </a:r>
                      <a:r>
                        <a:rPr kumimoji="0" lang="cs-CZ" sz="1100" b="1" i="0" u="none" strike="noStrike" cap="none" normalizeH="0" baseline="0" smtClean="0">
                          <a:ln>
                            <a:noFill/>
                          </a:ln>
                          <a:solidFill>
                            <a:srgbClr val="000000"/>
                          </a:solidFill>
                          <a:effectLst/>
                          <a:latin typeface="Calibri" pitchFamily="34" charset="0"/>
                          <a:cs typeface="Times New Roman" pitchFamily="18" charset="0"/>
                        </a:rPr>
                        <a:t>é</a:t>
                      </a:r>
                      <a:r>
                        <a:rPr kumimoji="0" lang="cs-CZ" sz="1100" b="1" i="0" u="none" strike="noStrike" cap="none" normalizeH="0" baseline="0" smtClean="0">
                          <a:ln>
                            <a:noFill/>
                          </a:ln>
                          <a:solidFill>
                            <a:srgbClr val="000000"/>
                          </a:solidFill>
                          <a:effectLst/>
                          <a:latin typeface="Times New Roman" pitchFamily="18" charset="0"/>
                          <a:cs typeface="Times New Roman" pitchFamily="18" charset="0"/>
                        </a:rPr>
                        <a:t>ma:</a:t>
                      </a:r>
                      <a:endParaRPr kumimoji="0" lang="cs-CZ" sz="1800" b="0" i="0" u="none" strike="noStrike" cap="none" normalizeH="0" baseline="0" smtClean="0">
                        <a:ln>
                          <a:noFill/>
                        </a:ln>
                        <a:solidFill>
                          <a:schemeClr val="tx1"/>
                        </a:solidFill>
                        <a:effectLst/>
                        <a:latin typeface="Calibri" pitchFamily="34" charset="0"/>
                      </a:endParaRPr>
                    </a:p>
                  </a:txBody>
                  <a:tcPr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 typeface="Arial" charset="0"/>
                        <a:buNone/>
                        <a:tabLst/>
                      </a:pPr>
                      <a:r>
                        <a:rPr kumimoji="0" lang="cs-CZ" sz="1400" b="0" i="0" u="none" strike="noStrike" cap="none" normalizeH="0" baseline="0" smtClean="0">
                          <a:ln>
                            <a:noFill/>
                          </a:ln>
                          <a:solidFill>
                            <a:schemeClr val="tx1"/>
                          </a:solidFill>
                          <a:effectLst/>
                          <a:latin typeface="Calibri" pitchFamily="34" charset="0"/>
                        </a:rPr>
                        <a:t>Člověk a společnost, dějepis 19.-20.stol.</a:t>
                      </a:r>
                    </a:p>
                  </a:txBody>
                  <a:tcP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r>
              <a:tr h="576263">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cs-CZ" sz="1100" b="1" i="0" u="none" strike="noStrike" cap="none" normalizeH="0" baseline="0" smtClean="0">
                          <a:ln>
                            <a:noFill/>
                          </a:ln>
                          <a:solidFill>
                            <a:srgbClr val="000000"/>
                          </a:solidFill>
                          <a:effectLst/>
                          <a:latin typeface="Times New Roman" pitchFamily="18" charset="0"/>
                          <a:cs typeface="Times New Roman" pitchFamily="18" charset="0"/>
                        </a:rPr>
                        <a:t>Metodický list/anotace </a:t>
                      </a:r>
                      <a:r>
                        <a:rPr kumimoji="0" lang="cs-CZ" sz="1100" b="1" i="0" u="none" strike="noStrike" cap="none" normalizeH="0" baseline="0" smtClean="0">
                          <a:ln>
                            <a:noFill/>
                          </a:ln>
                          <a:solidFill>
                            <a:srgbClr val="000000"/>
                          </a:solidFill>
                          <a:effectLst/>
                          <a:latin typeface="Calibri" pitchFamily="34" charset="0"/>
                          <a:cs typeface="Times New Roman" pitchFamily="18" charset="0"/>
                        </a:rPr>
                        <a:t>–</a:t>
                      </a:r>
                      <a:r>
                        <a:rPr kumimoji="0" lang="cs-CZ" sz="1100" b="1" i="0" u="none" strike="noStrike" cap="none" normalizeH="0" baseline="0" smtClean="0">
                          <a:ln>
                            <a:noFill/>
                          </a:ln>
                          <a:solidFill>
                            <a:srgbClr val="000000"/>
                          </a:solidFill>
                          <a:effectLst/>
                          <a:latin typeface="Times New Roman" pitchFamily="18" charset="0"/>
                          <a:cs typeface="Times New Roman" pitchFamily="18" charset="0"/>
                        </a:rPr>
                        <a:t> výstižný popis způsobu použit</a:t>
                      </a:r>
                      <a:r>
                        <a:rPr kumimoji="0" lang="cs-CZ" sz="1100" b="1" i="0" u="none" strike="noStrike" cap="none" normalizeH="0" baseline="0" smtClean="0">
                          <a:ln>
                            <a:noFill/>
                          </a:ln>
                          <a:solidFill>
                            <a:srgbClr val="000000"/>
                          </a:solidFill>
                          <a:effectLst/>
                          <a:latin typeface="Calibri" pitchFamily="34" charset="0"/>
                          <a:cs typeface="Times New Roman" pitchFamily="18" charset="0"/>
                        </a:rPr>
                        <a:t>í</a:t>
                      </a:r>
                      <a:r>
                        <a:rPr kumimoji="0" lang="cs-CZ" sz="1100" b="1" i="0" u="none" strike="noStrike" cap="none" normalizeH="0" baseline="0" smtClean="0">
                          <a:ln>
                            <a:noFill/>
                          </a:ln>
                          <a:solidFill>
                            <a:srgbClr val="000000"/>
                          </a:solidFill>
                          <a:effectLst/>
                          <a:latin typeface="Times New Roman" pitchFamily="18" charset="0"/>
                          <a:cs typeface="Times New Roman" pitchFamily="18" charset="0"/>
                        </a:rPr>
                        <a:t> výukov</a:t>
                      </a:r>
                      <a:r>
                        <a:rPr kumimoji="0" lang="cs-CZ" sz="1100" b="1" i="0" u="none" strike="noStrike" cap="none" normalizeH="0" baseline="0" smtClean="0">
                          <a:ln>
                            <a:noFill/>
                          </a:ln>
                          <a:solidFill>
                            <a:srgbClr val="000000"/>
                          </a:solidFill>
                          <a:effectLst/>
                          <a:latin typeface="Calibri" pitchFamily="34" charset="0"/>
                          <a:cs typeface="Times New Roman" pitchFamily="18" charset="0"/>
                        </a:rPr>
                        <a:t>é</a:t>
                      </a:r>
                      <a:r>
                        <a:rPr kumimoji="0" lang="cs-CZ" sz="1100" b="1" i="0" u="none" strike="noStrike" cap="none" normalizeH="0" baseline="0" smtClean="0">
                          <a:ln>
                            <a:noFill/>
                          </a:ln>
                          <a:solidFill>
                            <a:srgbClr val="000000"/>
                          </a:solidFill>
                          <a:effectLst/>
                          <a:latin typeface="Times New Roman" pitchFamily="18" charset="0"/>
                          <a:cs typeface="Times New Roman" pitchFamily="18" charset="0"/>
                        </a:rPr>
                        <a:t>ho materi</a:t>
                      </a:r>
                      <a:r>
                        <a:rPr kumimoji="0" lang="cs-CZ" sz="1100" b="1" i="0" u="none" strike="noStrike" cap="none" normalizeH="0" baseline="0" smtClean="0">
                          <a:ln>
                            <a:noFill/>
                          </a:ln>
                          <a:solidFill>
                            <a:srgbClr val="000000"/>
                          </a:solidFill>
                          <a:effectLst/>
                          <a:latin typeface="Calibri" pitchFamily="34" charset="0"/>
                          <a:cs typeface="Times New Roman" pitchFamily="18" charset="0"/>
                        </a:rPr>
                        <a:t>á</a:t>
                      </a:r>
                      <a:r>
                        <a:rPr kumimoji="0" lang="cs-CZ" sz="1100" b="1" i="0" u="none" strike="noStrike" cap="none" normalizeH="0" baseline="0" smtClean="0">
                          <a:ln>
                            <a:noFill/>
                          </a:ln>
                          <a:solidFill>
                            <a:srgbClr val="000000"/>
                          </a:solidFill>
                          <a:effectLst/>
                          <a:latin typeface="Times New Roman" pitchFamily="18" charset="0"/>
                          <a:cs typeface="Times New Roman" pitchFamily="18" charset="0"/>
                        </a:rPr>
                        <a:t>lu ve výuce:</a:t>
                      </a:r>
                      <a:endParaRPr kumimoji="0" lang="cs-CZ" sz="1800" b="0" i="0" u="none" strike="noStrike" cap="none" normalizeH="0" baseline="0" smtClean="0">
                        <a:ln>
                          <a:noFill/>
                        </a:ln>
                        <a:solidFill>
                          <a:schemeClr val="tx1"/>
                        </a:solidFill>
                        <a:effectLst/>
                        <a:latin typeface="Calibri" pitchFamily="34" charset="0"/>
                      </a:endParaRPr>
                    </a:p>
                  </a:txBody>
                  <a:tcPr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 typeface="Arial" charset="0"/>
                        <a:buNone/>
                        <a:tabLst/>
                      </a:pPr>
                      <a:r>
                        <a:rPr kumimoji="0" lang="cs-CZ" sz="1400" b="0" i="0" u="none" strike="noStrike" cap="none" normalizeH="0" baseline="0" smtClean="0">
                          <a:ln>
                            <a:noFill/>
                          </a:ln>
                          <a:solidFill>
                            <a:schemeClr val="tx1"/>
                          </a:solidFill>
                          <a:effectLst/>
                          <a:latin typeface="Calibri" pitchFamily="34" charset="0"/>
                        </a:rPr>
                        <a:t>Poznej, jak se Čechům podařilo pozvednout hospodářství na Volyni.</a:t>
                      </a:r>
                    </a:p>
                  </a:txBody>
                  <a:tcP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r>
              <a:tr h="288925">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cs-CZ" sz="1100" b="1" i="0" u="none" strike="noStrike" cap="none" normalizeH="0" baseline="0" smtClean="0">
                          <a:ln>
                            <a:noFill/>
                          </a:ln>
                          <a:solidFill>
                            <a:schemeClr val="tx1"/>
                          </a:solidFill>
                          <a:effectLst/>
                          <a:latin typeface="Times New Roman" pitchFamily="18" charset="0"/>
                          <a:ea typeface="Calibri" pitchFamily="34" charset="0"/>
                          <a:cs typeface="Times New Roman" pitchFamily="18" charset="0"/>
                        </a:rPr>
                        <a:t>Form</a:t>
                      </a:r>
                      <a:r>
                        <a:rPr kumimoji="0" lang="cs-CZ" sz="1100" b="1" i="0" u="none" strike="noStrike" cap="none" normalizeH="0" baseline="0" smtClean="0">
                          <a:ln>
                            <a:noFill/>
                          </a:ln>
                          <a:solidFill>
                            <a:schemeClr val="tx1"/>
                          </a:solidFill>
                          <a:effectLst/>
                          <a:latin typeface="Calibri" pitchFamily="34" charset="0"/>
                          <a:ea typeface="Calibri" pitchFamily="34" charset="0"/>
                          <a:cs typeface="Times New Roman" pitchFamily="18" charset="0"/>
                        </a:rPr>
                        <a:t>á</a:t>
                      </a:r>
                      <a:r>
                        <a:rPr kumimoji="0" lang="cs-CZ" sz="1100" b="1" i="0" u="none" strike="noStrike" cap="none" normalizeH="0" baseline="0" smtClean="0">
                          <a:ln>
                            <a:noFill/>
                          </a:ln>
                          <a:solidFill>
                            <a:schemeClr val="tx1"/>
                          </a:solidFill>
                          <a:effectLst/>
                          <a:latin typeface="Times New Roman" pitchFamily="18" charset="0"/>
                          <a:ea typeface="Calibri" pitchFamily="34" charset="0"/>
                          <a:cs typeface="Times New Roman" pitchFamily="18" charset="0"/>
                        </a:rPr>
                        <a:t>t př</a:t>
                      </a:r>
                      <a:r>
                        <a:rPr kumimoji="0" lang="cs-CZ" sz="1100" b="1" i="0" u="none" strike="noStrike" cap="none" normalizeH="0" baseline="0" smtClean="0">
                          <a:ln>
                            <a:noFill/>
                          </a:ln>
                          <a:solidFill>
                            <a:schemeClr val="tx1"/>
                          </a:solidFill>
                          <a:effectLst/>
                          <a:latin typeface="Calibri" pitchFamily="34" charset="0"/>
                          <a:ea typeface="Calibri" pitchFamily="34" charset="0"/>
                          <a:cs typeface="Times New Roman" pitchFamily="18" charset="0"/>
                        </a:rPr>
                        <a:t>í</a:t>
                      </a:r>
                      <a:r>
                        <a:rPr kumimoji="0" lang="cs-CZ" sz="1100" b="1" i="0" u="none" strike="noStrike" cap="none" normalizeH="0" baseline="0" smtClean="0">
                          <a:ln>
                            <a:noFill/>
                          </a:ln>
                          <a:solidFill>
                            <a:schemeClr val="tx1"/>
                          </a:solidFill>
                          <a:effectLst/>
                          <a:latin typeface="Times New Roman" pitchFamily="18" charset="0"/>
                          <a:ea typeface="Calibri" pitchFamily="34" charset="0"/>
                          <a:cs typeface="Times New Roman" pitchFamily="18" charset="0"/>
                        </a:rPr>
                        <a:t>lohy na CD/DVD</a:t>
                      </a:r>
                      <a:endParaRPr kumimoji="0" lang="cs-CZ" sz="1800" b="0" i="0" u="none" strike="noStrike" cap="none" normalizeH="0" baseline="0" smtClean="0">
                        <a:ln>
                          <a:noFill/>
                        </a:ln>
                        <a:solidFill>
                          <a:schemeClr val="tx1"/>
                        </a:solidFill>
                        <a:effectLst/>
                        <a:latin typeface="Calibri" pitchFamily="34" charset="0"/>
                        <a:ea typeface="Calibri" pitchFamily="34" charset="0"/>
                        <a:cs typeface="Times New Roman" pitchFamily="18" charset="0"/>
                      </a:endParaRPr>
                    </a:p>
                  </a:txBody>
                  <a:tcPr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cs-CZ" sz="1100" b="0" i="1" u="none" strike="noStrike" cap="none" normalizeH="0" baseline="0" smtClean="0">
                          <a:ln>
                            <a:noFill/>
                          </a:ln>
                          <a:solidFill>
                            <a:schemeClr val="tx1"/>
                          </a:solidFill>
                          <a:effectLst/>
                          <a:latin typeface="Times New Roman" pitchFamily="18" charset="0"/>
                          <a:ea typeface="Calibri" pitchFamily="34" charset="0"/>
                          <a:cs typeface="Times New Roman" pitchFamily="18" charset="0"/>
                        </a:rPr>
                        <a:t>PDF</a:t>
                      </a:r>
                      <a:endParaRPr kumimoji="0" lang="cs-CZ" sz="1800" b="0" i="0" u="none" strike="noStrike" cap="none" normalizeH="0" baseline="0" smtClean="0">
                        <a:ln>
                          <a:noFill/>
                        </a:ln>
                        <a:solidFill>
                          <a:schemeClr val="tx1"/>
                        </a:solidFill>
                        <a:effectLst/>
                        <a:latin typeface="Calibri" pitchFamily="34" charset="0"/>
                        <a:ea typeface="Calibri" pitchFamily="34" charset="0"/>
                        <a:cs typeface="Times New Roman" pitchFamily="18" charset="0"/>
                      </a:endParaRPr>
                    </a:p>
                  </a:txBody>
                  <a:tcPr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r>
            </a:tbl>
          </a:graphicData>
        </a:graphic>
      </p:graphicFrame>
      <p:sp>
        <p:nvSpPr>
          <p:cNvPr id="5" name="Text Box 41"/>
          <p:cNvSpPr txBox="1">
            <a:spLocks noChangeArrowheads="1"/>
          </p:cNvSpPr>
          <p:nvPr/>
        </p:nvSpPr>
        <p:spPr bwMode="auto">
          <a:xfrm>
            <a:off x="4787900" y="1052513"/>
            <a:ext cx="2089150" cy="366712"/>
          </a:xfrm>
          <a:prstGeom prst="rect">
            <a:avLst/>
          </a:prstGeom>
          <a:noFill/>
          <a:ln w="9525">
            <a:noFill/>
            <a:miter lim="800000"/>
            <a:headEnd/>
            <a:tailEnd/>
          </a:ln>
          <a:effectLst/>
        </p:spPr>
        <p:txBody>
          <a:bodyPr>
            <a:spAutoFit/>
          </a:bodyPr>
          <a:lstStyle/>
          <a:p>
            <a:pPr fontAlgn="auto">
              <a:spcBef>
                <a:spcPct val="50000"/>
              </a:spcBef>
              <a:spcAft>
                <a:spcPts val="0"/>
              </a:spcAft>
              <a:defRPr/>
            </a:pPr>
            <a:endParaRPr lang="cs-CZ" kern="0">
              <a:solidFill>
                <a:sysClr val="windowText" lastClr="000000"/>
              </a:solidFill>
              <a:latin typeface="+mn-lt"/>
            </a:endParaRPr>
          </a:p>
        </p:txBody>
      </p:sp>
      <p:sp>
        <p:nvSpPr>
          <p:cNvPr id="6" name="Text Box 42"/>
          <p:cNvSpPr txBox="1">
            <a:spLocks noChangeArrowheads="1"/>
          </p:cNvSpPr>
          <p:nvPr/>
        </p:nvSpPr>
        <p:spPr bwMode="auto">
          <a:xfrm>
            <a:off x="5148263" y="1000125"/>
            <a:ext cx="2736850" cy="368300"/>
          </a:xfrm>
          <a:prstGeom prst="rect">
            <a:avLst/>
          </a:prstGeom>
          <a:noFill/>
          <a:ln w="9525">
            <a:noFill/>
            <a:miter lim="800000"/>
            <a:headEnd/>
            <a:tailEnd/>
          </a:ln>
          <a:effectLst/>
        </p:spPr>
        <p:txBody>
          <a:bodyPr>
            <a:spAutoFit/>
          </a:bodyPr>
          <a:lstStyle/>
          <a:p>
            <a:pPr fontAlgn="auto">
              <a:spcBef>
                <a:spcPct val="50000"/>
              </a:spcBef>
              <a:spcAft>
                <a:spcPts val="0"/>
              </a:spcAft>
              <a:defRPr/>
            </a:pPr>
            <a:r>
              <a:rPr lang="cs-CZ" kern="0" dirty="0">
                <a:solidFill>
                  <a:sysClr val="windowText" lastClr="000000"/>
                </a:solidFill>
                <a:latin typeface="+mn-lt"/>
              </a:rPr>
              <a:t>VY_32_INOVACE_296</a:t>
            </a:r>
            <a:endParaRPr lang="cs-CZ" kern="0" dirty="0">
              <a:solidFill>
                <a:srgbClr val="FF0000"/>
              </a:solidFill>
              <a:latin typeface="+mn-lt"/>
            </a:endParaRPr>
          </a:p>
        </p:txBody>
      </p:sp>
      <p:pic>
        <p:nvPicPr>
          <p:cNvPr id="7" name="obrázek 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395536" y="306983"/>
            <a:ext cx="4608512" cy="961564"/>
          </a:xfrm>
          <a:prstGeom prst="rect">
            <a:avLst/>
          </a:prstGeom>
          <a:solidFill>
            <a:srgbClr val="FFFFFF"/>
          </a:solidFill>
          <a:ln>
            <a:noFill/>
          </a:ln>
          <a:extLst/>
        </p:spPr>
      </p:pic>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457200" y="274638"/>
            <a:ext cx="8229600" cy="633412"/>
          </a:xfrm>
          <a:solidFill>
            <a:srgbClr val="00B0F0"/>
          </a:solidFill>
        </p:spPr>
        <p:txBody>
          <a:bodyPr rtlCol="0">
            <a:normAutofit fontScale="90000"/>
          </a:bodyPr>
          <a:lstStyle/>
          <a:p>
            <a:pPr fontAlgn="auto">
              <a:spcAft>
                <a:spcPts val="0"/>
              </a:spcAft>
              <a:defRPr/>
            </a:pPr>
            <a:r>
              <a:rPr lang="cs-CZ" dirty="0" smtClean="0"/>
              <a:t>Hospodaření</a:t>
            </a:r>
            <a:endParaRPr lang="cs-CZ" dirty="0"/>
          </a:p>
        </p:txBody>
      </p:sp>
      <p:sp>
        <p:nvSpPr>
          <p:cNvPr id="15362" name="Zástupný symbol pro obsah 2"/>
          <p:cNvSpPr>
            <a:spLocks noGrp="1"/>
          </p:cNvSpPr>
          <p:nvPr>
            <p:ph idx="1"/>
          </p:nvPr>
        </p:nvSpPr>
        <p:spPr>
          <a:xfrm>
            <a:off x="457200" y="981075"/>
            <a:ext cx="8229600" cy="5876925"/>
          </a:xfrm>
        </p:spPr>
        <p:txBody>
          <a:bodyPr/>
          <a:lstStyle/>
          <a:p>
            <a:pPr marL="0" indent="0">
              <a:buFont typeface="Arial" charset="0"/>
              <a:buNone/>
            </a:pPr>
            <a:r>
              <a:rPr lang="cs-CZ" sz="1400" smtClean="0"/>
              <a:t>Přistěhovalci znali různá řemesla, ale převážně se začali zabývat zemědělstvím.  Pěstovali obilí, hlavně pšenici. Jetel často seli po domluvě se statkáři na jejich poli do obilí. Po sklizni obilí se sekal jetel. Zemědělské stroje kupovali většinou v Čechách, např. mlátičky, žací stroje, secí stroje a sekačky poháněné koňmi. Pluhy přizpůsobené místním podmínkám  se vyráběly na Volyni.</a:t>
            </a:r>
          </a:p>
          <a:p>
            <a:pPr marL="0" indent="0">
              <a:buFont typeface="Arial" charset="0"/>
              <a:buNone/>
            </a:pPr>
            <a:r>
              <a:rPr lang="cs-CZ" sz="1400" smtClean="0"/>
              <a:t>Koncem 19.stol. začali pěstovat chmel. Chmelnice byly původně tyčkové, po 1. světové válce drátěné.</a:t>
            </a:r>
          </a:p>
          <a:p>
            <a:pPr marL="0" indent="0">
              <a:buFont typeface="Arial" charset="0"/>
              <a:buNone/>
            </a:pPr>
            <a:r>
              <a:rPr lang="cs-CZ" sz="1400" smtClean="0"/>
              <a:t>V době od 1.světové války do 2.svět.války  přibylo pěstování krmné kukuřice a řepky, jetel byl set také na semeno. Chmelařství  se hodně  rozšířilo. Stavěly se sušárny podle patentu Linhartova z Rakovníka v Čechách. </a:t>
            </a:r>
          </a:p>
          <a:p>
            <a:pPr marL="0" indent="0">
              <a:buFont typeface="Arial" charset="0"/>
              <a:buNone/>
            </a:pPr>
            <a:r>
              <a:rPr lang="cs-CZ" sz="1400" smtClean="0"/>
              <a:t>V době světové hospodářské krize byly plochy chmelnic zmenšeny a rozšířilo  se pěstování tabáku. Zeleninu pěstovali jen pro vlastní potřebu. Rozšířené bylo pěstování ovocných stromů – jabloně, hrušně, švestky na prodej „na stojato“. To se prodala  úroda a zájemce si sám očesal stromy. Ostatní ovoce se pěstovalo pro vlastní potřebu. Nepěstovaly se broskve a meruňky. Chovaly se včely, hovězí a vepřový dobytek a drůbež i králíci pro vlastní potřebu. Mezi válkami se objevily vyorávače  brambor, benzínové a parní mlátičky.</a:t>
            </a:r>
          </a:p>
          <a:p>
            <a:pPr marL="0" indent="0">
              <a:buFont typeface="Arial" charset="0"/>
              <a:buNone/>
            </a:pPr>
            <a:endParaRPr lang="cs-CZ" sz="1400" smtClean="0"/>
          </a:p>
          <a:p>
            <a:pPr marL="0" indent="0">
              <a:buFont typeface="Arial" charset="0"/>
              <a:buNone/>
            </a:pPr>
            <a:r>
              <a:rPr lang="cs-CZ" sz="1400" smtClean="0"/>
              <a:t>Spektrum řemesel bylo široké – v Hulči to byl kolář, kovář, krejčí, obuvník, řezník, tesař, tkadlec, truhlář, zedník. Byly zakládány hostince. Některé podniky se rozrostly. Např. slévárna v Hulči, která vznikla místo kolářské dílny. V době největší prosperity zaměstnávala 30 lidí. V Boratíně byl i nožíř, hodinář, klempíř, kamnář, zahradník…</a:t>
            </a:r>
          </a:p>
          <a:p>
            <a:pPr marL="0" indent="0">
              <a:buFont typeface="Arial" charset="0"/>
              <a:buNone/>
            </a:pPr>
            <a:r>
              <a:rPr lang="cs-CZ" sz="1400" smtClean="0"/>
              <a:t>Po 1.svět. válce v Hulči zaniklo tkalcovství, ale v Michalovce se rozrostl tkalcovský podnik tak, že bylo zaměstnáno  60 pracovníků. V Hulči vznikl parní mlýn. Ve 20. létech se hospodářství rozvíjelo až do vypuknutí světové hospodářské krize. Naši předkové se ji snažili řešit družstevnictvím.  V Hulči , v Dorohostajích, </a:t>
            </a:r>
          </a:p>
          <a:p>
            <a:pPr marL="0" indent="0">
              <a:buFont typeface="Arial" charset="0"/>
              <a:buNone/>
            </a:pPr>
            <a:r>
              <a:rPr lang="cs-CZ" sz="1400" smtClean="0"/>
              <a:t>v Boratíně  byly založeny družstevní mlékárny. Máslo z Hulče  se posílalo až do Gdyně v Polsku. V Dorohostajích vznikl také družstevní mlýn.</a:t>
            </a:r>
          </a:p>
          <a:p>
            <a:pPr marL="0" indent="0">
              <a:buFont typeface="Arial" charset="0"/>
              <a:buNone/>
            </a:pPr>
            <a:r>
              <a:rPr lang="cs-CZ" sz="1400" smtClean="0"/>
              <a:t>V době 2.světové války  řemeslníci hlavně opravovali, na nové výrobky nebyly peníze.. Např. ve slévárně v Hulči vyráběli  ze zříceného letadla kastroly a pekáče.</a:t>
            </a:r>
          </a:p>
          <a:p>
            <a:pPr marL="0" indent="0">
              <a:buFont typeface="Arial" charset="0"/>
              <a:buNone/>
            </a:pPr>
            <a:r>
              <a:rPr lang="cs-CZ" sz="1400" smtClean="0"/>
              <a:t>Po obsazení sovětskou armádou byl zaveden vázaný obchod- pokud chtěl zákazník žádané zboží, musel si </a:t>
            </a:r>
          </a:p>
          <a:p>
            <a:pPr marL="0" indent="0">
              <a:buFont typeface="Arial" charset="0"/>
              <a:buNone/>
            </a:pPr>
            <a:r>
              <a:rPr lang="cs-CZ" sz="1400" smtClean="0"/>
              <a:t>k němu koupit povinně takové, které nešlo na odbyt, např. zkažené ryby. (skutečná událost)</a:t>
            </a: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09" name="Nadpis 1"/>
          <p:cNvSpPr>
            <a:spLocks noGrp="1"/>
          </p:cNvSpPr>
          <p:nvPr>
            <p:ph type="title"/>
          </p:nvPr>
        </p:nvSpPr>
        <p:spPr>
          <a:solidFill>
            <a:srgbClr val="00B0F0"/>
          </a:solidFill>
        </p:spPr>
        <p:txBody>
          <a:bodyPr/>
          <a:lstStyle/>
          <a:p>
            <a:r>
              <a:rPr lang="cs-CZ" smtClean="0"/>
              <a:t>Hospodaření</a:t>
            </a:r>
          </a:p>
        </p:txBody>
      </p:sp>
      <p:pic>
        <p:nvPicPr>
          <p:cNvPr id="17410" name="Picture 2"/>
          <p:cNvPicPr>
            <a:picLocks noChangeAspect="1" noChangeArrowheads="1"/>
          </p:cNvPicPr>
          <p:nvPr/>
        </p:nvPicPr>
        <p:blipFill>
          <a:blip r:embed="rId3"/>
          <a:srcRect/>
          <a:stretch>
            <a:fillRect/>
          </a:stretch>
        </p:blipFill>
        <p:spPr bwMode="auto">
          <a:xfrm>
            <a:off x="933450" y="1484313"/>
            <a:ext cx="7466013" cy="4679950"/>
          </a:xfrm>
          <a:prstGeom prst="rect">
            <a:avLst/>
          </a:prstGeom>
          <a:noFill/>
          <a:ln w="9525">
            <a:noFill/>
            <a:miter lim="800000"/>
            <a:headEnd/>
            <a:tailEnd/>
          </a:ln>
        </p:spPr>
      </p:pic>
      <p:sp>
        <p:nvSpPr>
          <p:cNvPr id="3" name="Zástupný symbol pro zápatí 2"/>
          <p:cNvSpPr>
            <a:spLocks noGrp="1"/>
          </p:cNvSpPr>
          <p:nvPr>
            <p:ph type="ftr" sz="quarter" idx="11"/>
          </p:nvPr>
        </p:nvSpPr>
        <p:spPr/>
        <p:txBody>
          <a:bodyPr/>
          <a:lstStyle/>
          <a:p>
            <a:pPr>
              <a:defRPr/>
            </a:pPr>
            <a:r>
              <a:rPr lang="cs-CZ" smtClean="0"/>
              <a:t>Historie Českého Boratína, Vlk, Josef, Vlk Vladislav, Vlková, Anna, 1.vyd. ,  Ústí n.L. , Forte 2000, s.54</a:t>
            </a:r>
            <a:endParaRPr lang="cs-CZ"/>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7" name="Nadpis 1"/>
          <p:cNvSpPr>
            <a:spLocks noGrp="1"/>
          </p:cNvSpPr>
          <p:nvPr>
            <p:ph type="title"/>
          </p:nvPr>
        </p:nvSpPr>
        <p:spPr>
          <a:solidFill>
            <a:srgbClr val="00B0F0"/>
          </a:solidFill>
        </p:spPr>
        <p:txBody>
          <a:bodyPr/>
          <a:lstStyle/>
          <a:p>
            <a:r>
              <a:rPr lang="cs-CZ" smtClean="0"/>
              <a:t>Hospodaření</a:t>
            </a:r>
          </a:p>
        </p:txBody>
      </p:sp>
      <p:pic>
        <p:nvPicPr>
          <p:cNvPr id="19458" name="Picture 2"/>
          <p:cNvPicPr>
            <a:picLocks noChangeAspect="1" noChangeArrowheads="1"/>
          </p:cNvPicPr>
          <p:nvPr/>
        </p:nvPicPr>
        <p:blipFill>
          <a:blip r:embed="rId3"/>
          <a:srcRect/>
          <a:stretch>
            <a:fillRect/>
          </a:stretch>
        </p:blipFill>
        <p:spPr bwMode="auto">
          <a:xfrm>
            <a:off x="2051720" y="1844824"/>
            <a:ext cx="5749925" cy="4629150"/>
          </a:xfrm>
          <a:prstGeom prst="rect">
            <a:avLst/>
          </a:prstGeom>
          <a:noFill/>
          <a:ln w="9525">
            <a:noFill/>
            <a:miter lim="800000"/>
            <a:headEnd/>
            <a:tailEnd/>
          </a:ln>
        </p:spPr>
      </p:pic>
      <p:sp>
        <p:nvSpPr>
          <p:cNvPr id="3" name="Zástupný symbol pro zápatí 2"/>
          <p:cNvSpPr>
            <a:spLocks noGrp="1"/>
          </p:cNvSpPr>
          <p:nvPr>
            <p:ph type="ftr" sz="quarter" idx="11"/>
          </p:nvPr>
        </p:nvSpPr>
        <p:spPr/>
        <p:txBody>
          <a:bodyPr/>
          <a:lstStyle/>
          <a:p>
            <a:pPr>
              <a:defRPr/>
            </a:pPr>
            <a:r>
              <a:rPr lang="cs-CZ" smtClean="0"/>
              <a:t>Huleč česká na Volyni, Obraz života v létech 1870 – 1947, Bonek,Jiří, Manová Danuše, Stárek,Václav, 1.vyd., Žatec, vlastní náklad 1992,s.18</a:t>
            </a:r>
            <a:endParaRPr lang="cs-CZ"/>
          </a:p>
        </p:txBody>
      </p:sp>
      <p:sp>
        <p:nvSpPr>
          <p:cNvPr id="2" name="TextovéPole 1"/>
          <p:cNvSpPr txBox="1"/>
          <p:nvPr/>
        </p:nvSpPr>
        <p:spPr>
          <a:xfrm>
            <a:off x="179512" y="2348880"/>
            <a:ext cx="1656184" cy="646331"/>
          </a:xfrm>
          <a:prstGeom prst="rect">
            <a:avLst/>
          </a:prstGeom>
          <a:noFill/>
        </p:spPr>
        <p:txBody>
          <a:bodyPr wrap="square" rtlCol="0">
            <a:spAutoFit/>
          </a:bodyPr>
          <a:lstStyle/>
          <a:p>
            <a:r>
              <a:rPr lang="cs-CZ" dirty="0" smtClean="0"/>
              <a:t>Chmelnice</a:t>
            </a:r>
          </a:p>
          <a:p>
            <a:r>
              <a:rPr lang="cs-CZ" dirty="0" smtClean="0"/>
              <a:t> v </a:t>
            </a:r>
            <a:r>
              <a:rPr lang="cs-CZ" dirty="0" err="1" smtClean="0"/>
              <a:t>Hulči</a:t>
            </a:r>
            <a:endParaRPr lang="cs-CZ" dirty="0"/>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5" name="Nadpis 1"/>
          <p:cNvSpPr>
            <a:spLocks noGrp="1"/>
          </p:cNvSpPr>
          <p:nvPr>
            <p:ph type="title"/>
          </p:nvPr>
        </p:nvSpPr>
        <p:spPr>
          <a:solidFill>
            <a:srgbClr val="00B0F0"/>
          </a:solidFill>
        </p:spPr>
        <p:txBody>
          <a:bodyPr/>
          <a:lstStyle/>
          <a:p>
            <a:r>
              <a:rPr lang="cs-CZ" smtClean="0"/>
              <a:t>Hospodaření</a:t>
            </a:r>
          </a:p>
        </p:txBody>
      </p:sp>
      <p:pic>
        <p:nvPicPr>
          <p:cNvPr id="21506" name="Picture 2"/>
          <p:cNvPicPr>
            <a:picLocks noChangeAspect="1" noChangeArrowheads="1"/>
          </p:cNvPicPr>
          <p:nvPr/>
        </p:nvPicPr>
        <p:blipFill>
          <a:blip r:embed="rId3"/>
          <a:srcRect/>
          <a:stretch>
            <a:fillRect/>
          </a:stretch>
        </p:blipFill>
        <p:spPr bwMode="auto">
          <a:xfrm>
            <a:off x="2051050" y="1557338"/>
            <a:ext cx="5168900" cy="4468812"/>
          </a:xfrm>
          <a:prstGeom prst="rect">
            <a:avLst/>
          </a:prstGeom>
          <a:noFill/>
          <a:ln w="9525">
            <a:noFill/>
            <a:miter lim="800000"/>
            <a:headEnd/>
            <a:tailEnd/>
          </a:ln>
        </p:spPr>
      </p:pic>
      <p:sp>
        <p:nvSpPr>
          <p:cNvPr id="21507" name="TextovéPole 3"/>
          <p:cNvSpPr txBox="1">
            <a:spLocks noChangeArrowheads="1"/>
          </p:cNvSpPr>
          <p:nvPr/>
        </p:nvSpPr>
        <p:spPr bwMode="auto">
          <a:xfrm>
            <a:off x="250825" y="4581525"/>
            <a:ext cx="1800225" cy="922338"/>
          </a:xfrm>
          <a:prstGeom prst="rect">
            <a:avLst/>
          </a:prstGeom>
          <a:noFill/>
          <a:ln w="9525">
            <a:noFill/>
            <a:miter lim="800000"/>
            <a:headEnd/>
            <a:tailEnd/>
          </a:ln>
        </p:spPr>
        <p:txBody>
          <a:bodyPr>
            <a:spAutoFit/>
          </a:bodyPr>
          <a:lstStyle/>
          <a:p>
            <a:r>
              <a:rPr lang="cs-CZ">
                <a:latin typeface="Calibri" pitchFamily="34" charset="0"/>
              </a:rPr>
              <a:t>Huleč</a:t>
            </a:r>
          </a:p>
          <a:p>
            <a:r>
              <a:rPr lang="cs-CZ">
                <a:latin typeface="Calibri" pitchFamily="34" charset="0"/>
              </a:rPr>
              <a:t>Včelařství</a:t>
            </a:r>
          </a:p>
          <a:p>
            <a:r>
              <a:rPr lang="cs-CZ">
                <a:latin typeface="Calibri" pitchFamily="34" charset="0"/>
              </a:rPr>
              <a:t>20.Léta 20.stol.</a:t>
            </a:r>
          </a:p>
        </p:txBody>
      </p:sp>
      <p:sp>
        <p:nvSpPr>
          <p:cNvPr id="3" name="Zástupný symbol pro zápatí 2"/>
          <p:cNvSpPr>
            <a:spLocks noGrp="1"/>
          </p:cNvSpPr>
          <p:nvPr>
            <p:ph type="ftr" sz="quarter" idx="11"/>
          </p:nvPr>
        </p:nvSpPr>
        <p:spPr/>
        <p:txBody>
          <a:bodyPr/>
          <a:lstStyle/>
          <a:p>
            <a:pPr>
              <a:defRPr/>
            </a:pPr>
            <a:r>
              <a:rPr lang="cs-CZ" smtClean="0"/>
              <a:t>Huleč česká na Volyni, Obraz života v létech 1870 – 1947, Bonek,Jiří, Manová Danuše, Stárek,Václav, 1.vyd., Žatec, vlastní náklad 1992,s.19</a:t>
            </a:r>
            <a:endParaRPr lang="cs-CZ"/>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3" name="Nadpis 1"/>
          <p:cNvSpPr>
            <a:spLocks noGrp="1"/>
          </p:cNvSpPr>
          <p:nvPr>
            <p:ph type="title"/>
          </p:nvPr>
        </p:nvSpPr>
        <p:spPr>
          <a:solidFill>
            <a:srgbClr val="00B0F0"/>
          </a:solidFill>
        </p:spPr>
        <p:txBody>
          <a:bodyPr/>
          <a:lstStyle/>
          <a:p>
            <a:r>
              <a:rPr lang="cs-CZ" smtClean="0"/>
              <a:t>Hospodaření</a:t>
            </a:r>
          </a:p>
        </p:txBody>
      </p:sp>
      <p:pic>
        <p:nvPicPr>
          <p:cNvPr id="23554" name="Picture 2"/>
          <p:cNvPicPr>
            <a:picLocks noChangeAspect="1" noChangeArrowheads="1"/>
          </p:cNvPicPr>
          <p:nvPr/>
        </p:nvPicPr>
        <p:blipFill>
          <a:blip r:embed="rId3"/>
          <a:srcRect/>
          <a:stretch>
            <a:fillRect/>
          </a:stretch>
        </p:blipFill>
        <p:spPr bwMode="auto">
          <a:xfrm>
            <a:off x="539750" y="2060575"/>
            <a:ext cx="7697788" cy="3813175"/>
          </a:xfrm>
          <a:prstGeom prst="rect">
            <a:avLst/>
          </a:prstGeom>
          <a:noFill/>
          <a:ln w="9525">
            <a:noFill/>
            <a:miter lim="800000"/>
            <a:headEnd/>
            <a:tailEnd/>
          </a:ln>
        </p:spPr>
      </p:pic>
      <p:sp>
        <p:nvSpPr>
          <p:cNvPr id="23555" name="TextovéPole 3"/>
          <p:cNvSpPr txBox="1">
            <a:spLocks noChangeArrowheads="1"/>
          </p:cNvSpPr>
          <p:nvPr/>
        </p:nvSpPr>
        <p:spPr bwMode="auto">
          <a:xfrm>
            <a:off x="539750" y="5084763"/>
            <a:ext cx="2519363" cy="369887"/>
          </a:xfrm>
          <a:prstGeom prst="rect">
            <a:avLst/>
          </a:prstGeom>
          <a:noFill/>
          <a:ln w="9525">
            <a:noFill/>
            <a:miter lim="800000"/>
            <a:headEnd/>
            <a:tailEnd/>
          </a:ln>
        </p:spPr>
        <p:txBody>
          <a:bodyPr>
            <a:spAutoFit/>
          </a:bodyPr>
          <a:lstStyle/>
          <a:p>
            <a:r>
              <a:rPr lang="cs-CZ">
                <a:solidFill>
                  <a:schemeClr val="bg1"/>
                </a:solidFill>
                <a:latin typeface="Calibri" pitchFamily="34" charset="0"/>
              </a:rPr>
              <a:t>Volyňské žně 1937</a:t>
            </a:r>
          </a:p>
        </p:txBody>
      </p:sp>
      <p:sp>
        <p:nvSpPr>
          <p:cNvPr id="3" name="Zástupný symbol pro zápatí 2"/>
          <p:cNvSpPr>
            <a:spLocks noGrp="1"/>
          </p:cNvSpPr>
          <p:nvPr>
            <p:ph type="ftr" sz="quarter" idx="11"/>
          </p:nvPr>
        </p:nvSpPr>
        <p:spPr>
          <a:xfrm>
            <a:off x="3067050" y="6092825"/>
            <a:ext cx="2895600" cy="365125"/>
          </a:xfrm>
        </p:spPr>
        <p:txBody>
          <a:bodyPr/>
          <a:lstStyle/>
          <a:p>
            <a:pPr>
              <a:defRPr/>
            </a:pPr>
            <a:r>
              <a:rPr lang="cs-CZ" dirty="0" smtClean="0"/>
              <a:t>Minulost zavátá časem, Kronika Českých </a:t>
            </a:r>
            <a:r>
              <a:rPr lang="cs-CZ" dirty="0" err="1" smtClean="0"/>
              <a:t>Dorohostají</a:t>
            </a:r>
            <a:r>
              <a:rPr lang="cs-CZ" dirty="0" smtClean="0"/>
              <a:t> a přilehlých osad </a:t>
            </a:r>
            <a:r>
              <a:rPr lang="cs-CZ" dirty="0" err="1" smtClean="0"/>
              <a:t>Libánovky</a:t>
            </a:r>
            <a:r>
              <a:rPr lang="cs-CZ" dirty="0" smtClean="0"/>
              <a:t> a Máslenky, </a:t>
            </a:r>
            <a:r>
              <a:rPr lang="cs-CZ" dirty="0" err="1" smtClean="0"/>
              <a:t>Širc</a:t>
            </a:r>
            <a:r>
              <a:rPr lang="cs-CZ" dirty="0" smtClean="0"/>
              <a:t>, Václav, </a:t>
            </a:r>
            <a:r>
              <a:rPr lang="cs-CZ" dirty="0" err="1" smtClean="0"/>
              <a:t>b.v</a:t>
            </a:r>
            <a:r>
              <a:rPr lang="cs-CZ" dirty="0" smtClean="0"/>
              <a:t>., ČSPB Louny, bez </a:t>
            </a:r>
            <a:r>
              <a:rPr lang="cs-CZ" dirty="0" err="1" smtClean="0"/>
              <a:t>r.v</a:t>
            </a:r>
            <a:r>
              <a:rPr lang="cs-CZ" dirty="0" smtClean="0"/>
              <a:t>., obr. </a:t>
            </a:r>
            <a:r>
              <a:rPr lang="cs-CZ" dirty="0" err="1" smtClean="0"/>
              <a:t>příl</a:t>
            </a:r>
            <a:r>
              <a:rPr lang="cs-CZ" dirty="0" smtClean="0"/>
              <a:t>.</a:t>
            </a:r>
            <a:endParaRPr lang="cs-CZ" dirty="0"/>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1" name="Nadpis 1"/>
          <p:cNvSpPr>
            <a:spLocks noGrp="1"/>
          </p:cNvSpPr>
          <p:nvPr>
            <p:ph type="title"/>
          </p:nvPr>
        </p:nvSpPr>
        <p:spPr>
          <a:solidFill>
            <a:srgbClr val="00B0F0"/>
          </a:solidFill>
        </p:spPr>
        <p:txBody>
          <a:bodyPr/>
          <a:lstStyle/>
          <a:p>
            <a:r>
              <a:rPr lang="cs-CZ" smtClean="0"/>
              <a:t>Hospodaření</a:t>
            </a:r>
          </a:p>
        </p:txBody>
      </p:sp>
      <p:pic>
        <p:nvPicPr>
          <p:cNvPr id="25602" name="Picture 2"/>
          <p:cNvPicPr>
            <a:picLocks noChangeAspect="1" noChangeArrowheads="1"/>
          </p:cNvPicPr>
          <p:nvPr/>
        </p:nvPicPr>
        <p:blipFill>
          <a:blip r:embed="rId3"/>
          <a:srcRect/>
          <a:stretch>
            <a:fillRect/>
          </a:stretch>
        </p:blipFill>
        <p:spPr bwMode="auto">
          <a:xfrm>
            <a:off x="684213" y="1933575"/>
            <a:ext cx="7443787" cy="4159250"/>
          </a:xfrm>
          <a:prstGeom prst="rect">
            <a:avLst/>
          </a:prstGeom>
          <a:noFill/>
          <a:ln w="9525">
            <a:noFill/>
            <a:miter lim="800000"/>
            <a:headEnd/>
            <a:tailEnd/>
          </a:ln>
        </p:spPr>
      </p:pic>
      <p:sp>
        <p:nvSpPr>
          <p:cNvPr id="25603" name="TextovéPole 2"/>
          <p:cNvSpPr txBox="1">
            <a:spLocks noChangeArrowheads="1"/>
          </p:cNvSpPr>
          <p:nvPr/>
        </p:nvSpPr>
        <p:spPr bwMode="auto">
          <a:xfrm>
            <a:off x="684213" y="5732463"/>
            <a:ext cx="3959225" cy="646331"/>
          </a:xfrm>
          <a:prstGeom prst="rect">
            <a:avLst/>
          </a:prstGeom>
          <a:noFill/>
          <a:ln w="9525">
            <a:noFill/>
            <a:miter lim="800000"/>
            <a:headEnd/>
            <a:tailEnd/>
          </a:ln>
        </p:spPr>
        <p:txBody>
          <a:bodyPr>
            <a:spAutoFit/>
          </a:bodyPr>
          <a:lstStyle/>
          <a:p>
            <a:r>
              <a:rPr lang="cs-CZ" dirty="0">
                <a:latin typeface="Calibri" pitchFamily="34" charset="0"/>
              </a:rPr>
              <a:t>Sklizeň obilí sekačkou </a:t>
            </a:r>
            <a:r>
              <a:rPr lang="cs-CZ" dirty="0" err="1">
                <a:latin typeface="Calibri" pitchFamily="34" charset="0"/>
              </a:rPr>
              <a:t>hrsťovkou</a:t>
            </a:r>
            <a:r>
              <a:rPr lang="cs-CZ" dirty="0">
                <a:latin typeface="Calibri" pitchFamily="34" charset="0"/>
              </a:rPr>
              <a:t> </a:t>
            </a:r>
            <a:endParaRPr lang="cs-CZ" dirty="0" smtClean="0">
              <a:latin typeface="Calibri" pitchFamily="34" charset="0"/>
            </a:endParaRPr>
          </a:p>
          <a:p>
            <a:r>
              <a:rPr lang="cs-CZ" dirty="0" smtClean="0">
                <a:latin typeface="Calibri" pitchFamily="34" charset="0"/>
              </a:rPr>
              <a:t>( </a:t>
            </a:r>
            <a:r>
              <a:rPr lang="cs-CZ" dirty="0" err="1" smtClean="0">
                <a:latin typeface="Calibri" pitchFamily="34" charset="0"/>
              </a:rPr>
              <a:t>žnivárkou</a:t>
            </a:r>
            <a:r>
              <a:rPr lang="cs-CZ" dirty="0" smtClean="0">
                <a:latin typeface="Calibri" pitchFamily="34" charset="0"/>
              </a:rPr>
              <a:t>)v </a:t>
            </a:r>
            <a:r>
              <a:rPr lang="cs-CZ" dirty="0" err="1">
                <a:latin typeface="Calibri" pitchFamily="34" charset="0"/>
              </a:rPr>
              <a:t>Hulči</a:t>
            </a:r>
            <a:endParaRPr lang="cs-CZ" dirty="0">
              <a:latin typeface="Calibri" pitchFamily="34" charset="0"/>
            </a:endParaRPr>
          </a:p>
        </p:txBody>
      </p:sp>
      <p:sp>
        <p:nvSpPr>
          <p:cNvPr id="4" name="Zástupný symbol pro zápatí 3"/>
          <p:cNvSpPr>
            <a:spLocks noGrp="1"/>
          </p:cNvSpPr>
          <p:nvPr>
            <p:ph type="ftr" sz="quarter" idx="11"/>
          </p:nvPr>
        </p:nvSpPr>
        <p:spPr/>
        <p:txBody>
          <a:bodyPr/>
          <a:lstStyle/>
          <a:p>
            <a:pPr>
              <a:defRPr/>
            </a:pPr>
            <a:r>
              <a:rPr lang="cs-CZ" smtClean="0"/>
              <a:t>Huleč česká na Volyni, Obraz života v létech 1870 – 1947, Bonek,Jiří, Manová Danuše, Stárek,Václav, 1.vyd., Žatec, vlastní náklad 1992, s.20</a:t>
            </a:r>
            <a:endParaRPr lang="cs-CZ"/>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49" name="Nadpis 1"/>
          <p:cNvSpPr>
            <a:spLocks noGrp="1"/>
          </p:cNvSpPr>
          <p:nvPr>
            <p:ph type="title"/>
          </p:nvPr>
        </p:nvSpPr>
        <p:spPr>
          <a:xfrm>
            <a:off x="457200" y="274638"/>
            <a:ext cx="8229600" cy="777875"/>
          </a:xfrm>
          <a:solidFill>
            <a:srgbClr val="00B0F0"/>
          </a:solidFill>
        </p:spPr>
        <p:txBody>
          <a:bodyPr/>
          <a:lstStyle/>
          <a:p>
            <a:r>
              <a:rPr lang="cs-CZ" smtClean="0"/>
              <a:t>Hospodaření</a:t>
            </a:r>
          </a:p>
        </p:txBody>
      </p:sp>
      <p:pic>
        <p:nvPicPr>
          <p:cNvPr id="27650" name="Picture 2"/>
          <p:cNvPicPr>
            <a:picLocks noChangeAspect="1" noChangeArrowheads="1"/>
          </p:cNvPicPr>
          <p:nvPr/>
        </p:nvPicPr>
        <p:blipFill>
          <a:blip r:embed="rId3"/>
          <a:srcRect/>
          <a:stretch>
            <a:fillRect/>
          </a:stretch>
        </p:blipFill>
        <p:spPr bwMode="auto">
          <a:xfrm>
            <a:off x="593725" y="1125538"/>
            <a:ext cx="7980363" cy="5153025"/>
          </a:xfrm>
          <a:prstGeom prst="rect">
            <a:avLst/>
          </a:prstGeom>
          <a:noFill/>
          <a:ln w="9525">
            <a:noFill/>
            <a:miter lim="800000"/>
            <a:headEnd/>
            <a:tailEnd/>
          </a:ln>
        </p:spPr>
      </p:pic>
      <p:sp>
        <p:nvSpPr>
          <p:cNvPr id="27651" name="TextovéPole 3"/>
          <p:cNvSpPr txBox="1">
            <a:spLocks noChangeArrowheads="1"/>
          </p:cNvSpPr>
          <p:nvPr/>
        </p:nvSpPr>
        <p:spPr bwMode="auto">
          <a:xfrm>
            <a:off x="2268538" y="5589588"/>
            <a:ext cx="2301875" cy="368300"/>
          </a:xfrm>
          <a:prstGeom prst="rect">
            <a:avLst/>
          </a:prstGeom>
          <a:noFill/>
          <a:ln w="9525">
            <a:noFill/>
            <a:miter lim="800000"/>
            <a:headEnd/>
            <a:tailEnd/>
          </a:ln>
        </p:spPr>
        <p:txBody>
          <a:bodyPr>
            <a:spAutoFit/>
          </a:bodyPr>
          <a:lstStyle/>
          <a:p>
            <a:r>
              <a:rPr lang="cs-CZ">
                <a:solidFill>
                  <a:schemeClr val="bg1"/>
                </a:solidFill>
                <a:latin typeface="Calibri" pitchFamily="34" charset="0"/>
              </a:rPr>
              <a:t>Huleč mlýn</a:t>
            </a:r>
          </a:p>
        </p:txBody>
      </p:sp>
      <p:sp>
        <p:nvSpPr>
          <p:cNvPr id="3" name="Zástupný symbol pro zápatí 2"/>
          <p:cNvSpPr>
            <a:spLocks noGrp="1"/>
          </p:cNvSpPr>
          <p:nvPr>
            <p:ph type="ftr" sz="quarter" idx="11"/>
          </p:nvPr>
        </p:nvSpPr>
        <p:spPr/>
        <p:txBody>
          <a:bodyPr/>
          <a:lstStyle/>
          <a:p>
            <a:pPr>
              <a:defRPr/>
            </a:pPr>
            <a:r>
              <a:rPr lang="cs-CZ" smtClean="0"/>
              <a:t>Huleč česká na Volyni, Obraz života v létech 1870 – 1947, Bonek,Jiří, Manová Danuše, Stárek,Václav, 1.vyd., Žatec, vlastní náklad 1992,s.22</a:t>
            </a:r>
            <a:endParaRPr lang="cs-CZ"/>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7" name="Nadpis 1"/>
          <p:cNvSpPr>
            <a:spLocks noGrp="1"/>
          </p:cNvSpPr>
          <p:nvPr>
            <p:ph type="title"/>
          </p:nvPr>
        </p:nvSpPr>
        <p:spPr>
          <a:solidFill>
            <a:srgbClr val="00B0F0"/>
          </a:solidFill>
        </p:spPr>
        <p:txBody>
          <a:bodyPr/>
          <a:lstStyle/>
          <a:p>
            <a:r>
              <a:rPr lang="cs-CZ" smtClean="0"/>
              <a:t>Hospodaření</a:t>
            </a:r>
          </a:p>
        </p:txBody>
      </p:sp>
      <p:pic>
        <p:nvPicPr>
          <p:cNvPr id="29698" name="Picture 2"/>
          <p:cNvPicPr>
            <a:picLocks noChangeAspect="1" noChangeArrowheads="1"/>
          </p:cNvPicPr>
          <p:nvPr/>
        </p:nvPicPr>
        <p:blipFill>
          <a:blip r:embed="rId3"/>
          <a:srcRect/>
          <a:stretch>
            <a:fillRect/>
          </a:stretch>
        </p:blipFill>
        <p:spPr bwMode="auto">
          <a:xfrm>
            <a:off x="1187450" y="1524000"/>
            <a:ext cx="6578600" cy="4641850"/>
          </a:xfrm>
          <a:prstGeom prst="rect">
            <a:avLst/>
          </a:prstGeom>
          <a:noFill/>
          <a:ln w="9525">
            <a:noFill/>
            <a:miter lim="800000"/>
            <a:headEnd/>
            <a:tailEnd/>
          </a:ln>
        </p:spPr>
      </p:pic>
      <p:sp>
        <p:nvSpPr>
          <p:cNvPr id="3" name="Zástupný symbol pro zápatí 2"/>
          <p:cNvSpPr>
            <a:spLocks noGrp="1"/>
          </p:cNvSpPr>
          <p:nvPr>
            <p:ph type="ftr" sz="quarter" idx="11"/>
          </p:nvPr>
        </p:nvSpPr>
        <p:spPr/>
        <p:txBody>
          <a:bodyPr/>
          <a:lstStyle/>
          <a:p>
            <a:pPr>
              <a:defRPr/>
            </a:pPr>
            <a:r>
              <a:rPr lang="cs-CZ" smtClean="0"/>
              <a:t>Huleč česká na Volyni, Obraz života v létech 1870 – 1947, Bonek,Jiří, Manová Danuše, Stárek,Václav, 1.vyd., Žatec, vlastní náklad 1992,s.6</a:t>
            </a:r>
            <a:endParaRPr lang="cs-CZ"/>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5" name="Nadpis 1"/>
          <p:cNvSpPr>
            <a:spLocks noGrp="1"/>
          </p:cNvSpPr>
          <p:nvPr>
            <p:ph type="title"/>
          </p:nvPr>
        </p:nvSpPr>
        <p:spPr>
          <a:solidFill>
            <a:srgbClr val="00B0F0"/>
          </a:solidFill>
        </p:spPr>
        <p:txBody>
          <a:bodyPr/>
          <a:lstStyle/>
          <a:p>
            <a:r>
              <a:rPr lang="cs-CZ" smtClean="0"/>
              <a:t>Hospodaření</a:t>
            </a:r>
          </a:p>
        </p:txBody>
      </p:sp>
      <p:pic>
        <p:nvPicPr>
          <p:cNvPr id="31746" name="Picture 2"/>
          <p:cNvPicPr>
            <a:picLocks noChangeAspect="1" noChangeArrowheads="1"/>
          </p:cNvPicPr>
          <p:nvPr/>
        </p:nvPicPr>
        <p:blipFill>
          <a:blip r:embed="rId3"/>
          <a:srcRect/>
          <a:stretch>
            <a:fillRect/>
          </a:stretch>
        </p:blipFill>
        <p:spPr bwMode="auto">
          <a:xfrm>
            <a:off x="2124075" y="1398588"/>
            <a:ext cx="6367463" cy="4768850"/>
          </a:xfrm>
          <a:prstGeom prst="rect">
            <a:avLst/>
          </a:prstGeom>
          <a:noFill/>
          <a:ln w="9525">
            <a:noFill/>
            <a:miter lim="800000"/>
            <a:headEnd/>
            <a:tailEnd/>
          </a:ln>
        </p:spPr>
      </p:pic>
      <p:sp>
        <p:nvSpPr>
          <p:cNvPr id="31747" name="TextovéPole 2"/>
          <p:cNvSpPr txBox="1">
            <a:spLocks noChangeArrowheads="1"/>
          </p:cNvSpPr>
          <p:nvPr/>
        </p:nvSpPr>
        <p:spPr bwMode="auto">
          <a:xfrm>
            <a:off x="250825" y="3573463"/>
            <a:ext cx="1873250" cy="646112"/>
          </a:xfrm>
          <a:prstGeom prst="rect">
            <a:avLst/>
          </a:prstGeom>
          <a:noFill/>
          <a:ln w="9525">
            <a:noFill/>
            <a:miter lim="800000"/>
            <a:headEnd/>
            <a:tailEnd/>
          </a:ln>
        </p:spPr>
        <p:txBody>
          <a:bodyPr>
            <a:spAutoFit/>
          </a:bodyPr>
          <a:lstStyle/>
          <a:p>
            <a:r>
              <a:rPr lang="cs-CZ">
                <a:latin typeface="Calibri" pitchFamily="34" charset="0"/>
              </a:rPr>
              <a:t>Vodní mlýn po povodni</a:t>
            </a:r>
          </a:p>
        </p:txBody>
      </p:sp>
      <p:sp>
        <p:nvSpPr>
          <p:cNvPr id="4" name="Zástupný symbol pro zápatí 3"/>
          <p:cNvSpPr>
            <a:spLocks noGrp="1"/>
          </p:cNvSpPr>
          <p:nvPr>
            <p:ph type="ftr" sz="quarter" idx="11"/>
          </p:nvPr>
        </p:nvSpPr>
        <p:spPr/>
        <p:txBody>
          <a:bodyPr/>
          <a:lstStyle/>
          <a:p>
            <a:pPr>
              <a:defRPr/>
            </a:pPr>
            <a:r>
              <a:rPr lang="cs-CZ" smtClean="0"/>
              <a:t>Huleč česká na Volyni, Obraz života v létech 1870 – 1947, Bonek,Jiří, Manová Danuše, Stárek,Václav, 1.vyd., Žatec, vlastní náklad 1992,s.23</a:t>
            </a:r>
            <a:endParaRPr lang="cs-CZ"/>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3" name="Nadpis 1"/>
          <p:cNvSpPr>
            <a:spLocks noGrp="1"/>
          </p:cNvSpPr>
          <p:nvPr>
            <p:ph type="title"/>
          </p:nvPr>
        </p:nvSpPr>
        <p:spPr>
          <a:solidFill>
            <a:srgbClr val="00B0F0"/>
          </a:solidFill>
        </p:spPr>
        <p:txBody>
          <a:bodyPr/>
          <a:lstStyle/>
          <a:p>
            <a:r>
              <a:rPr lang="cs-CZ" smtClean="0"/>
              <a:t>Hospodaření</a:t>
            </a:r>
          </a:p>
        </p:txBody>
      </p:sp>
      <p:pic>
        <p:nvPicPr>
          <p:cNvPr id="33794" name="Picture 2"/>
          <p:cNvPicPr>
            <a:picLocks noChangeAspect="1" noChangeArrowheads="1"/>
          </p:cNvPicPr>
          <p:nvPr/>
        </p:nvPicPr>
        <p:blipFill>
          <a:blip r:embed="rId3"/>
          <a:srcRect/>
          <a:stretch>
            <a:fillRect/>
          </a:stretch>
        </p:blipFill>
        <p:spPr bwMode="auto">
          <a:xfrm>
            <a:off x="1336675" y="1633538"/>
            <a:ext cx="6427788" cy="4243387"/>
          </a:xfrm>
          <a:prstGeom prst="rect">
            <a:avLst/>
          </a:prstGeom>
          <a:noFill/>
          <a:ln w="9525">
            <a:noFill/>
            <a:miter lim="800000"/>
            <a:headEnd/>
            <a:tailEnd/>
          </a:ln>
        </p:spPr>
      </p:pic>
      <p:sp>
        <p:nvSpPr>
          <p:cNvPr id="33795" name="TextovéPole 3"/>
          <p:cNvSpPr txBox="1">
            <a:spLocks noChangeArrowheads="1"/>
          </p:cNvSpPr>
          <p:nvPr/>
        </p:nvSpPr>
        <p:spPr bwMode="auto">
          <a:xfrm>
            <a:off x="395288" y="5876925"/>
            <a:ext cx="3529012" cy="369888"/>
          </a:xfrm>
          <a:prstGeom prst="rect">
            <a:avLst/>
          </a:prstGeom>
          <a:noFill/>
          <a:ln w="9525">
            <a:noFill/>
            <a:miter lim="800000"/>
            <a:headEnd/>
            <a:tailEnd/>
          </a:ln>
        </p:spPr>
        <p:txBody>
          <a:bodyPr>
            <a:spAutoFit/>
          </a:bodyPr>
          <a:lstStyle/>
          <a:p>
            <a:r>
              <a:rPr lang="cs-CZ">
                <a:latin typeface="Calibri" pitchFamily="34" charset="0"/>
              </a:rPr>
              <a:t>Huleč - před slévárnou s výrobky</a:t>
            </a:r>
          </a:p>
        </p:txBody>
      </p:sp>
      <p:sp>
        <p:nvSpPr>
          <p:cNvPr id="3" name="Zástupný symbol pro zápatí 2"/>
          <p:cNvSpPr>
            <a:spLocks noGrp="1"/>
          </p:cNvSpPr>
          <p:nvPr>
            <p:ph type="ftr" sz="quarter" idx="11"/>
          </p:nvPr>
        </p:nvSpPr>
        <p:spPr>
          <a:xfrm>
            <a:off x="3635375" y="6267450"/>
            <a:ext cx="2895600" cy="365125"/>
          </a:xfrm>
        </p:spPr>
        <p:txBody>
          <a:bodyPr/>
          <a:lstStyle/>
          <a:p>
            <a:pPr>
              <a:defRPr/>
            </a:pPr>
            <a:r>
              <a:rPr lang="cs-CZ" dirty="0" err="1" smtClean="0"/>
              <a:t>Huleč</a:t>
            </a:r>
            <a:r>
              <a:rPr lang="cs-CZ" dirty="0" smtClean="0"/>
              <a:t> česká na Volyni, Obraz života v létech 1870 – 1947, </a:t>
            </a:r>
            <a:r>
              <a:rPr lang="cs-CZ" dirty="0" err="1" smtClean="0"/>
              <a:t>Bonek,Jiří</a:t>
            </a:r>
            <a:r>
              <a:rPr lang="cs-CZ" dirty="0" smtClean="0"/>
              <a:t>, Manová Danuše, </a:t>
            </a:r>
            <a:r>
              <a:rPr lang="cs-CZ" dirty="0" err="1" smtClean="0"/>
              <a:t>Stárek,Václav</a:t>
            </a:r>
            <a:r>
              <a:rPr lang="cs-CZ" dirty="0" smtClean="0"/>
              <a:t>, 1.vyd., Žatec, vlastní náklad 1992,s.14</a:t>
            </a:r>
            <a:endParaRPr lang="cs-CZ" dirty="0"/>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5841" name="Picture 2"/>
          <p:cNvPicPr>
            <a:picLocks noChangeAspect="1" noChangeArrowheads="1"/>
          </p:cNvPicPr>
          <p:nvPr/>
        </p:nvPicPr>
        <p:blipFill>
          <a:blip r:embed="rId2"/>
          <a:srcRect/>
          <a:stretch>
            <a:fillRect/>
          </a:stretch>
        </p:blipFill>
        <p:spPr bwMode="auto">
          <a:xfrm>
            <a:off x="1547813" y="1484313"/>
            <a:ext cx="5778500" cy="3960812"/>
          </a:xfrm>
          <a:prstGeom prst="rect">
            <a:avLst/>
          </a:prstGeom>
          <a:noFill/>
          <a:ln w="9525">
            <a:noFill/>
            <a:miter lim="800000"/>
            <a:headEnd/>
            <a:tailEnd/>
          </a:ln>
        </p:spPr>
      </p:pic>
      <p:sp>
        <p:nvSpPr>
          <p:cNvPr id="35842" name="TextovéPole 3"/>
          <p:cNvSpPr txBox="1">
            <a:spLocks noChangeArrowheads="1"/>
          </p:cNvSpPr>
          <p:nvPr/>
        </p:nvSpPr>
        <p:spPr bwMode="auto">
          <a:xfrm>
            <a:off x="539750" y="5661025"/>
            <a:ext cx="3240088" cy="646113"/>
          </a:xfrm>
          <a:prstGeom prst="rect">
            <a:avLst/>
          </a:prstGeom>
          <a:noFill/>
          <a:ln w="9525">
            <a:noFill/>
            <a:miter lim="800000"/>
            <a:headEnd/>
            <a:tailEnd/>
          </a:ln>
        </p:spPr>
        <p:txBody>
          <a:bodyPr>
            <a:spAutoFit/>
          </a:bodyPr>
          <a:lstStyle/>
          <a:p>
            <a:r>
              <a:rPr lang="cs-CZ">
                <a:latin typeface="Calibri" pitchFamily="34" charset="0"/>
              </a:rPr>
              <a:t>Výstava hospodářského zvířectva v Boratíně r.1928</a:t>
            </a:r>
          </a:p>
        </p:txBody>
      </p:sp>
      <p:sp>
        <p:nvSpPr>
          <p:cNvPr id="5" name="Zástupný symbol pro zápatí 4"/>
          <p:cNvSpPr>
            <a:spLocks noGrp="1"/>
          </p:cNvSpPr>
          <p:nvPr>
            <p:ph type="ftr" sz="quarter" idx="11"/>
          </p:nvPr>
        </p:nvSpPr>
        <p:spPr/>
        <p:txBody>
          <a:bodyPr/>
          <a:lstStyle/>
          <a:p>
            <a:pPr>
              <a:defRPr/>
            </a:pPr>
            <a:r>
              <a:rPr lang="cs-CZ" smtClean="0"/>
              <a:t>Dějiny Volyňských Čechů II., (1914 – 1945), Vaculík, Jaroslav, 1.vyd., SČVP 1998, ISBN:80-901878-8-9,s.172</a:t>
            </a:r>
            <a:endParaRPr lang="cs-CZ"/>
          </a:p>
        </p:txBody>
      </p:sp>
      <p:sp>
        <p:nvSpPr>
          <p:cNvPr id="35844" name="Nadpis 1"/>
          <p:cNvSpPr>
            <a:spLocks noGrp="1"/>
          </p:cNvSpPr>
          <p:nvPr>
            <p:ph type="title"/>
          </p:nvPr>
        </p:nvSpPr>
        <p:spPr>
          <a:solidFill>
            <a:srgbClr val="00B0F0"/>
          </a:solidFill>
        </p:spPr>
        <p:txBody>
          <a:bodyPr/>
          <a:lstStyle/>
          <a:p>
            <a:r>
              <a:rPr lang="cs-CZ" smtClean="0"/>
              <a:t>Hospodaření</a:t>
            </a:r>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865" name="Nadpis 1"/>
          <p:cNvSpPr>
            <a:spLocks noGrp="1"/>
          </p:cNvSpPr>
          <p:nvPr>
            <p:ph type="title"/>
          </p:nvPr>
        </p:nvSpPr>
        <p:spPr>
          <a:solidFill>
            <a:srgbClr val="00B0F0"/>
          </a:solidFill>
        </p:spPr>
        <p:txBody>
          <a:bodyPr/>
          <a:lstStyle/>
          <a:p>
            <a:r>
              <a:rPr lang="cs-CZ" smtClean="0"/>
              <a:t>Hospodaření</a:t>
            </a:r>
          </a:p>
        </p:txBody>
      </p:sp>
      <p:sp>
        <p:nvSpPr>
          <p:cNvPr id="36866" name="Zástupný symbol pro obsah 3"/>
          <p:cNvSpPr>
            <a:spLocks noGrp="1"/>
          </p:cNvSpPr>
          <p:nvPr>
            <p:ph idx="1"/>
          </p:nvPr>
        </p:nvSpPr>
        <p:spPr/>
        <p:txBody>
          <a:bodyPr/>
          <a:lstStyle/>
          <a:p>
            <a:r>
              <a:rPr lang="cs-CZ" smtClean="0"/>
              <a:t>Odpověz:</a:t>
            </a:r>
          </a:p>
          <a:p>
            <a:r>
              <a:rPr lang="cs-CZ" smtClean="0">
                <a:solidFill>
                  <a:srgbClr val="FF0000"/>
                </a:solidFill>
              </a:rPr>
              <a:t>- co pěstovali na Volyni Češi</a:t>
            </a:r>
          </a:p>
          <a:p>
            <a:r>
              <a:rPr lang="cs-CZ" smtClean="0">
                <a:solidFill>
                  <a:srgbClr val="FF0000"/>
                </a:solidFill>
              </a:rPr>
              <a:t>- jaké měli stroje</a:t>
            </a:r>
          </a:p>
          <a:p>
            <a:r>
              <a:rPr lang="cs-CZ" smtClean="0">
                <a:solidFill>
                  <a:srgbClr val="FF0000"/>
                </a:solidFill>
              </a:rPr>
              <a:t>- jaká řemesla provozovali Češi na Volyni</a:t>
            </a:r>
          </a:p>
          <a:p>
            <a:r>
              <a:rPr lang="cs-CZ" smtClean="0">
                <a:solidFill>
                  <a:srgbClr val="FF0000"/>
                </a:solidFill>
              </a:rPr>
              <a:t>- jak se projevila hospodářská krize</a:t>
            </a:r>
          </a:p>
          <a:p>
            <a:r>
              <a:rPr lang="cs-CZ" smtClean="0">
                <a:solidFill>
                  <a:srgbClr val="FF0000"/>
                </a:solidFill>
              </a:rPr>
              <a:t>- jak se ji snažili řešit</a:t>
            </a:r>
          </a:p>
          <a:p>
            <a:r>
              <a:rPr lang="cs-CZ" smtClean="0">
                <a:solidFill>
                  <a:srgbClr val="FF0000"/>
                </a:solidFill>
              </a:rPr>
              <a:t>- jak se projevila v hospodaření 2.světová válka</a:t>
            </a:r>
          </a:p>
        </p:txBody>
      </p:sp>
    </p:spTree>
  </p:cSld>
  <p:clrMapOvr>
    <a:masterClrMapping/>
  </p:clrMapOvr>
</p:sld>
</file>

<file path=ppt/theme/theme1.xml><?xml version="1.0" encoding="utf-8"?>
<a:theme xmlns:a="http://schemas.openxmlformats.org/drawingml/2006/main" name="Motiv sady Office">
  <a:themeElements>
    <a:clrScheme name="Kancelář">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Kancelář">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Kancelář">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Motiv systému Office">
  <a:themeElements>
    <a:clrScheme name="Kancelář">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Kancelář">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Kancelář">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409</TotalTime>
  <Words>910</Words>
  <Application>Microsoft Office PowerPoint</Application>
  <PresentationFormat>Předvádění na obrazovce (4:3)</PresentationFormat>
  <Paragraphs>96</Paragraphs>
  <Slides>13</Slides>
  <Notes>11</Notes>
  <HiddenSlides>0</HiddenSlides>
  <MMClips>0</MMClips>
  <ScaleCrop>false</ScaleCrop>
  <HeadingPairs>
    <vt:vector size="4" baseType="variant">
      <vt:variant>
        <vt:lpstr>Motiv</vt:lpstr>
      </vt:variant>
      <vt:variant>
        <vt:i4>1</vt:i4>
      </vt:variant>
      <vt:variant>
        <vt:lpstr>Nadpisy snímků</vt:lpstr>
      </vt:variant>
      <vt:variant>
        <vt:i4>13</vt:i4>
      </vt:variant>
    </vt:vector>
  </HeadingPairs>
  <TitlesOfParts>
    <vt:vector size="14" baseType="lpstr">
      <vt:lpstr>Motiv sady Office</vt:lpstr>
      <vt:lpstr>Prezentace aplikace PowerPoint</vt:lpstr>
      <vt:lpstr>Hospodaření</vt:lpstr>
      <vt:lpstr>Hospodaření</vt:lpstr>
      <vt:lpstr>Hospodaření</vt:lpstr>
      <vt:lpstr>Hospodaření</vt:lpstr>
      <vt:lpstr>Hospodaření</vt:lpstr>
      <vt:lpstr>Hospodaření</vt:lpstr>
      <vt:lpstr>Hospodaření</vt:lpstr>
      <vt:lpstr>Hospodaření</vt:lpstr>
      <vt:lpstr>Hospodaření</vt:lpstr>
      <vt:lpstr>Hospodaření</vt:lpstr>
      <vt:lpstr>Hospodaření</vt:lpstr>
      <vt:lpstr>Hospodaření</vt:lpstr>
    </vt:vector>
  </TitlesOfParts>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Prezentace aplikace PowerPoint</dc:title>
  <dc:creator>Učitel</dc:creator>
  <cp:lastModifiedBy>Učitel</cp:lastModifiedBy>
  <cp:revision>31</cp:revision>
  <dcterms:modified xsi:type="dcterms:W3CDTF">2013-06-13T09:03:31Z</dcterms:modified>
</cp:coreProperties>
</file>