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8"/>
  </p:notesMasterIdLst>
  <p:handoutMasterIdLst>
    <p:handoutMasterId r:id="rId19"/>
  </p:handoutMasterIdLst>
  <p:sldIdLst>
    <p:sldId id="275" r:id="rId3"/>
    <p:sldId id="256" r:id="rId4"/>
    <p:sldId id="262" r:id="rId5"/>
    <p:sldId id="270" r:id="rId6"/>
    <p:sldId id="263" r:id="rId7"/>
    <p:sldId id="258" r:id="rId8"/>
    <p:sldId id="259" r:id="rId9"/>
    <p:sldId id="260" r:id="rId10"/>
    <p:sldId id="261" r:id="rId11"/>
    <p:sldId id="264" r:id="rId12"/>
    <p:sldId id="265" r:id="rId13"/>
    <p:sldId id="269" r:id="rId14"/>
    <p:sldId id="266" r:id="rId15"/>
    <p:sldId id="267" r:id="rId16"/>
    <p:sldId id="268" r:id="rId17"/>
  </p:sldIdLst>
  <p:sldSz cx="10080625" cy="7559675" type="screen4x3"/>
  <p:notesSz cx="7559675" cy="10691813"/>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0" d="100"/>
          <a:sy n="100" d="100"/>
        </p:scale>
        <p:origin x="-1620" y="-102"/>
      </p:cViewPr>
      <p:guideLst>
        <p:guide orient="horz" pos="2381"/>
        <p:guide pos="317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Zástupný symbol pro záhlaví 1"/>
          <p:cNvSpPr txBox="1">
            <a:spLocks noGrp="1"/>
          </p:cNvSpPr>
          <p:nvPr>
            <p:ph type="hdr" sz="quarter"/>
          </p:nvPr>
        </p:nvSpPr>
        <p:spPr>
          <a:xfrm>
            <a:off x="0" y="0"/>
            <a:ext cx="3280684" cy="534238"/>
          </a:xfrm>
          <a:prstGeom prst="rect">
            <a:avLst/>
          </a:prstGeom>
          <a:noFill/>
          <a:ln>
            <a:noFill/>
          </a:ln>
        </p:spPr>
        <p:txBody>
          <a:bodyPr vert="horz" wrap="square" lIns="90004" tIns="44997" rIns="90004" bIns="44997" anchor="t" anchorCtr="0" compatLnSpc="0"/>
          <a:lstStyle/>
          <a:p>
            <a:pPr marL="0" marR="0" lvl="0" indent="0" algn="l"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cs-CZ" sz="1400" b="0" i="0" u="none" strike="noStrike" kern="1200" cap="none" spc="0" baseline="0">
              <a:solidFill>
                <a:srgbClr val="000000"/>
              </a:solidFill>
              <a:uFillTx/>
              <a:latin typeface="Arial" pitchFamily="18"/>
              <a:ea typeface="Lucida Sans Unicode" pitchFamily="2"/>
              <a:cs typeface="Tahoma" pitchFamily="2"/>
            </a:endParaRPr>
          </a:p>
        </p:txBody>
      </p:sp>
      <p:sp>
        <p:nvSpPr>
          <p:cNvPr id="3" name="Zástupný symbol pro datum 2"/>
          <p:cNvSpPr txBox="1">
            <a:spLocks noGrp="1"/>
          </p:cNvSpPr>
          <p:nvPr>
            <p:ph type="dt" sz="quarter" idx="1"/>
          </p:nvPr>
        </p:nvSpPr>
        <p:spPr>
          <a:xfrm>
            <a:off x="4278962" y="0"/>
            <a:ext cx="3280684" cy="534238"/>
          </a:xfrm>
          <a:prstGeom prst="rect">
            <a:avLst/>
          </a:prstGeom>
          <a:noFill/>
          <a:ln>
            <a:noFill/>
          </a:ln>
        </p:spPr>
        <p:txBody>
          <a:bodyPr vert="horz" wrap="square" lIns="90004" tIns="44997" rIns="90004" bIns="44997" anchor="t" anchorCtr="0" compatLnSpc="0"/>
          <a:lstStyle/>
          <a:p>
            <a:pPr marL="0" marR="0" lvl="0" indent="0" algn="r"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cs-CZ" sz="1400" b="0" i="0" u="none" strike="noStrike" kern="1200" cap="none" spc="0" baseline="0">
              <a:solidFill>
                <a:srgbClr val="000000"/>
              </a:solidFill>
              <a:uFillTx/>
              <a:latin typeface="Arial" pitchFamily="18"/>
              <a:ea typeface="Lucida Sans Unicode" pitchFamily="2"/>
              <a:cs typeface="Tahoma" pitchFamily="2"/>
            </a:endParaRPr>
          </a:p>
        </p:txBody>
      </p:sp>
      <p:sp>
        <p:nvSpPr>
          <p:cNvPr id="4" name="Zástupný symbol pro zápatí 3"/>
          <p:cNvSpPr txBox="1">
            <a:spLocks noGrp="1"/>
          </p:cNvSpPr>
          <p:nvPr>
            <p:ph type="ftr" sz="quarter" idx="2"/>
          </p:nvPr>
        </p:nvSpPr>
        <p:spPr>
          <a:xfrm>
            <a:off x="0" y="10157402"/>
            <a:ext cx="3280684" cy="534238"/>
          </a:xfrm>
          <a:prstGeom prst="rect">
            <a:avLst/>
          </a:prstGeom>
          <a:noFill/>
          <a:ln>
            <a:noFill/>
          </a:ln>
        </p:spPr>
        <p:txBody>
          <a:bodyPr vert="horz" wrap="square" lIns="90004" tIns="44997" rIns="90004" bIns="44997" anchor="b" anchorCtr="0" compatLnSpc="0"/>
          <a:lstStyle/>
          <a:p>
            <a:pPr marL="0" marR="0" lvl="0" indent="0" algn="l"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cs-CZ" sz="1400" b="0" i="0" u="none" strike="noStrike" kern="1200" cap="none" spc="0" baseline="0">
              <a:solidFill>
                <a:srgbClr val="000000"/>
              </a:solidFill>
              <a:uFillTx/>
              <a:latin typeface="Arial" pitchFamily="18"/>
              <a:ea typeface="Lucida Sans Unicode" pitchFamily="2"/>
              <a:cs typeface="Tahoma" pitchFamily="2"/>
            </a:endParaRPr>
          </a:p>
        </p:txBody>
      </p:sp>
      <p:sp>
        <p:nvSpPr>
          <p:cNvPr id="5" name="Zástupný symbol pro číslo snímku 4"/>
          <p:cNvSpPr txBox="1">
            <a:spLocks noGrp="1"/>
          </p:cNvSpPr>
          <p:nvPr>
            <p:ph type="sldNum" sz="quarter" idx="3"/>
          </p:nvPr>
        </p:nvSpPr>
        <p:spPr>
          <a:xfrm>
            <a:off x="4278962" y="10157402"/>
            <a:ext cx="3280684" cy="534238"/>
          </a:xfrm>
          <a:prstGeom prst="rect">
            <a:avLst/>
          </a:prstGeom>
          <a:noFill/>
          <a:ln>
            <a:noFill/>
          </a:ln>
        </p:spPr>
        <p:txBody>
          <a:bodyPr vert="horz" wrap="square" lIns="90004" tIns="44997" rIns="90004" bIns="44997" anchor="b" anchorCtr="0" compatLnSpc="0"/>
          <a:lstStyle/>
          <a:p>
            <a:pPr marL="0" marR="0" lvl="0" indent="0" algn="r"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fld id="{378CD4F7-C4D9-4FE9-82BA-E158E1B9F22E}" type="slidenum">
              <a:t>‹#›</a:t>
            </a:fld>
            <a:endParaRPr lang="cs-CZ" sz="1400" b="0" i="0" u="none" strike="noStrike" kern="1200" cap="none" spc="0" baseline="0">
              <a:solidFill>
                <a:srgbClr val="000000"/>
              </a:solidFill>
              <a:uFillTx/>
              <a:latin typeface="Arial" pitchFamily="18"/>
              <a:ea typeface="Lucida Sans Unicode" pitchFamily="2"/>
              <a:cs typeface="Tahoma" pitchFamily="2"/>
            </a:endParaRPr>
          </a:p>
        </p:txBody>
      </p:sp>
    </p:spTree>
    <p:extLst>
      <p:ext uri="{BB962C8B-B14F-4D97-AF65-F5344CB8AC3E}">
        <p14:creationId xmlns:p14="http://schemas.microsoft.com/office/powerpoint/2010/main" val="7163082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idx="2"/>
          </p:nvPr>
        </p:nvSpPr>
        <p:spPr>
          <a:xfrm>
            <a:off x="1107000" y="812517"/>
            <a:ext cx="5345280" cy="4008958"/>
          </a:xfrm>
          <a:prstGeom prst="rect">
            <a:avLst/>
          </a:prstGeom>
          <a:noFill/>
          <a:ln>
            <a:noFill/>
            <a:prstDash val="solid"/>
          </a:ln>
        </p:spPr>
      </p:sp>
      <p:sp>
        <p:nvSpPr>
          <p:cNvPr id="3" name="Zástupný symbol pro poznámky 2"/>
          <p:cNvSpPr txBox="1">
            <a:spLocks noGrp="1"/>
          </p:cNvSpPr>
          <p:nvPr>
            <p:ph type="body" sz="quarter" idx="3"/>
          </p:nvPr>
        </p:nvSpPr>
        <p:spPr>
          <a:xfrm>
            <a:off x="755998" y="5078522"/>
            <a:ext cx="6047640" cy="4811042"/>
          </a:xfrm>
          <a:prstGeom prst="rect">
            <a:avLst/>
          </a:prstGeom>
          <a:noFill/>
          <a:ln>
            <a:noFill/>
          </a:ln>
        </p:spPr>
        <p:txBody>
          <a:bodyPr vert="horz" wrap="square" lIns="0" tIns="0" rIns="0" bIns="0" anchor="t" anchorCtr="0" compatLnSpc="1"/>
          <a:lstStyle/>
          <a:p>
            <a:pPr lvl="0"/>
            <a:endParaRPr lang="cs-CZ"/>
          </a:p>
        </p:txBody>
      </p:sp>
      <p:sp>
        <p:nvSpPr>
          <p:cNvPr id="4" name="Zástupný symbol pro záhlaví 3"/>
          <p:cNvSpPr txBox="1">
            <a:spLocks noGrp="1"/>
          </p:cNvSpPr>
          <p:nvPr>
            <p:ph type="hdr" sz="quarter"/>
          </p:nvPr>
        </p:nvSpPr>
        <p:spPr>
          <a:xfrm>
            <a:off x="0" y="0"/>
            <a:ext cx="3280684" cy="534238"/>
          </a:xfrm>
          <a:prstGeom prst="rect">
            <a:avLst/>
          </a:prstGeom>
          <a:noFill/>
          <a:ln>
            <a:noFill/>
          </a:ln>
        </p:spPr>
        <p:txBody>
          <a:bodyPr vert="horz" wrap="square" lIns="0" tIns="0" rIns="0" bIns="0" anchor="t" anchorCtr="0" compatLnSpc="1"/>
          <a:lstStyle>
            <a:lvl1pPr marL="0" marR="0" lvl="0" indent="0" algn="l"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endParaRPr lang="cs-CZ"/>
          </a:p>
        </p:txBody>
      </p:sp>
      <p:sp>
        <p:nvSpPr>
          <p:cNvPr id="5" name="Zástupný symbol pro datum 4"/>
          <p:cNvSpPr txBox="1">
            <a:spLocks noGrp="1"/>
          </p:cNvSpPr>
          <p:nvPr>
            <p:ph type="dt" idx="1"/>
          </p:nvPr>
        </p:nvSpPr>
        <p:spPr>
          <a:xfrm>
            <a:off x="4278962" y="0"/>
            <a:ext cx="3280684" cy="534238"/>
          </a:xfrm>
          <a:prstGeom prst="rect">
            <a:avLst/>
          </a:prstGeom>
          <a:noFill/>
          <a:ln>
            <a:noFill/>
          </a:ln>
        </p:spPr>
        <p:txBody>
          <a:bodyPr vert="horz" wrap="square" lIns="0" tIns="0" rIns="0" bIns="0" anchor="t" anchorCtr="0" compatLnSpc="1"/>
          <a:lstStyle>
            <a:lvl1pPr marL="0" marR="0" lvl="0" indent="0" algn="r"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endParaRPr lang="cs-CZ"/>
          </a:p>
        </p:txBody>
      </p:sp>
      <p:sp>
        <p:nvSpPr>
          <p:cNvPr id="6" name="Zástupný symbol pro zápatí 5"/>
          <p:cNvSpPr txBox="1">
            <a:spLocks noGrp="1"/>
          </p:cNvSpPr>
          <p:nvPr>
            <p:ph type="ftr" sz="quarter" idx="4"/>
          </p:nvPr>
        </p:nvSpPr>
        <p:spPr>
          <a:xfrm>
            <a:off x="0" y="10157402"/>
            <a:ext cx="3280684" cy="534238"/>
          </a:xfrm>
          <a:prstGeom prst="rect">
            <a:avLst/>
          </a:prstGeom>
          <a:noFill/>
          <a:ln>
            <a:noFill/>
          </a:ln>
        </p:spPr>
        <p:txBody>
          <a:bodyPr vert="horz" wrap="square" lIns="0" tIns="0" rIns="0" bIns="0" anchor="b" anchorCtr="0" compatLnSpc="1"/>
          <a:lstStyle>
            <a:lvl1pPr marL="0" marR="0" lvl="0" indent="0" algn="l"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endParaRPr lang="cs-CZ"/>
          </a:p>
        </p:txBody>
      </p:sp>
      <p:sp>
        <p:nvSpPr>
          <p:cNvPr id="7" name="Zástupný symbol pro číslo snímku 6"/>
          <p:cNvSpPr txBox="1">
            <a:spLocks noGrp="1"/>
          </p:cNvSpPr>
          <p:nvPr>
            <p:ph type="sldNum" sz="quarter" idx="5"/>
          </p:nvPr>
        </p:nvSpPr>
        <p:spPr>
          <a:xfrm>
            <a:off x="4278962" y="10157402"/>
            <a:ext cx="3280684" cy="534238"/>
          </a:xfrm>
          <a:prstGeom prst="rect">
            <a:avLst/>
          </a:prstGeom>
          <a:noFill/>
          <a:ln>
            <a:noFill/>
          </a:ln>
        </p:spPr>
        <p:txBody>
          <a:bodyPr vert="horz" wrap="square" lIns="0" tIns="0" rIns="0" bIns="0" anchor="b" anchorCtr="0" compatLnSpc="1"/>
          <a:lstStyle>
            <a:lvl1pPr marL="0" marR="0" lvl="0" indent="0" algn="r"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fld id="{9020D571-2E0E-4A40-95B6-4EA6B09F4A08}" type="slidenum">
              <a:t>‹#›</a:t>
            </a:fld>
            <a:endParaRPr lang="cs-CZ"/>
          </a:p>
        </p:txBody>
      </p:sp>
    </p:spTree>
    <p:extLst>
      <p:ext uri="{BB962C8B-B14F-4D97-AF65-F5344CB8AC3E}">
        <p14:creationId xmlns:p14="http://schemas.microsoft.com/office/powerpoint/2010/main" val="590563117"/>
      </p:ext>
    </p:extLst>
  </p:cSld>
  <p:clrMap bg1="lt1" tx1="dk1" bg2="lt2" tx2="dk2" accent1="accent1" accent2="accent2" accent3="accent3" accent4="accent4" accent5="accent5" accent6="accent6" hlink="hlink" folHlink="folHlink"/>
  <p:notesStyle>
    <a:lvl1pPr marL="215999" marR="0" lvl="0" indent="-215999" defTabSz="914400" rtl="0" fontAlgn="auto" hangingPunct="0">
      <a:lnSpc>
        <a:spcPct val="100000"/>
      </a:lnSpc>
      <a:spcBef>
        <a:spcPts val="0"/>
      </a:spcBef>
      <a:spcAft>
        <a:spcPts val="0"/>
      </a:spcAft>
      <a:buNone/>
      <a:tabLst/>
      <a:defRPr lang="cs-CZ" sz="2000" b="0" i="0" u="none" strike="noStrike" kern="1200" cap="none" spc="0" baseline="0">
        <a:solidFill>
          <a:srgbClr val="000000"/>
        </a:solidFill>
        <a:uFillTx/>
        <a:latin typeface="Arial" pitchFamily="18"/>
        <a:cs typeface="Tahoma" pitchFamily="2"/>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0"/>
            <a:ext cx="5345112" cy="4008438"/>
          </a:xfrm>
          <a:solidFill>
            <a:srgbClr val="4F81BD"/>
          </a:solidFill>
          <a:ln w="25557">
            <a:solidFill>
              <a:srgbClr val="385D8A"/>
            </a:solidFill>
            <a:prstDash val="solid"/>
          </a:ln>
        </p:spPr>
      </p:sp>
      <p:sp>
        <p:nvSpPr>
          <p:cNvPr id="3" name="Zástupný symbol pro poznámky 2"/>
          <p:cNvSpPr txBox="1">
            <a:spLocks noGrp="1"/>
          </p:cNvSpPr>
          <p:nvPr>
            <p:ph type="body" sz="quarter" idx="1"/>
          </p:nvPr>
        </p:nvSpPr>
        <p:spPr>
          <a:xfrm>
            <a:off x="755998" y="5078522"/>
            <a:ext cx="6047640" cy="4721038"/>
          </a:xfrm>
        </p:spPr>
        <p:txBody>
          <a:bodyPr/>
          <a:lstStyle/>
          <a:p>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1"/>
            <a:ext cx="5345116" cy="4008436"/>
          </a:xfrm>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a:xfrm>
            <a:off x="755998" y="5078522"/>
            <a:ext cx="6047640" cy="4811399"/>
          </a:xfrm>
        </p:spPr>
        <p:txBody>
          <a:bodyPr>
            <a:spAutoFit/>
          </a:bodyPr>
          <a:lstStyle/>
          <a:p>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1"/>
            <a:ext cx="5345116" cy="4008436"/>
          </a:xfrm>
        </p:spPr>
      </p:sp>
      <p:sp>
        <p:nvSpPr>
          <p:cNvPr id="3" name="Zástupný symbol pro poznámky 2"/>
          <p:cNvSpPr txBox="1">
            <a:spLocks noGrp="1"/>
          </p:cNvSpPr>
          <p:nvPr>
            <p:ph type="body" sz="quarter" idx="1"/>
          </p:nvPr>
        </p:nvSpPr>
        <p:spPr/>
        <p:txBody>
          <a:bodyPr/>
          <a:lstStyle/>
          <a:p>
            <a:pPr lvl="0"/>
            <a:r>
              <a:rPr lang="cs-CZ"/>
              <a:t>Huleč česká na Volyni, Obraz života v létech 1870 – 1947, Bonek,Jiří, Manová Danuše, Stárek,Václav, 1.vyd., Žatec, vlastní náklad 1992,s,142</a:t>
            </a:r>
          </a:p>
          <a:p>
            <a:pPr lvl="0"/>
            <a:endParaRPr lang="cs-CZ"/>
          </a:p>
        </p:txBody>
      </p:sp>
      <p:sp>
        <p:nvSpPr>
          <p:cNvPr id="4" name="Zástupný symbol pro číslo snímku 3"/>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A27B2680-77A7-4FA7-A957-333A0B46794F}" type="slidenum">
              <a:t>3</a:t>
            </a:fld>
            <a:endParaRPr lang="cs-CZ" sz="1400" b="0" i="0" u="none" strike="noStrike" kern="1200" cap="none" spc="0" baseline="0">
              <a:solidFill>
                <a:srgbClr val="000000"/>
              </a:solidFill>
              <a:uFillTx/>
              <a:latin typeface="Times New Roman" pitchFamily="18"/>
              <a:ea typeface="Lucida Sans Unicode" pitchFamily="2"/>
              <a:cs typeface="Tahoma" pitchFamily="2"/>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1"/>
            <a:ext cx="5345116" cy="4008436"/>
          </a:xfrm>
        </p:spPr>
      </p:sp>
      <p:sp>
        <p:nvSpPr>
          <p:cNvPr id="3" name="Zástupný symbol pro poznámky 2"/>
          <p:cNvSpPr txBox="1">
            <a:spLocks noGrp="1"/>
          </p:cNvSpPr>
          <p:nvPr>
            <p:ph type="body" sz="quarter" idx="1"/>
          </p:nvPr>
        </p:nvSpPr>
        <p:spPr/>
        <p:txBody>
          <a:bodyPr/>
          <a:lstStyle/>
          <a:p>
            <a:pPr lvl="0"/>
            <a:r>
              <a:rPr lang="cs-CZ"/>
              <a:t>Kam  až sahá paměť, Anna Stárková, rukopis,</a:t>
            </a:r>
          </a:p>
          <a:p>
            <a:pPr lvl="0"/>
            <a:endParaRPr lang="cs-CZ"/>
          </a:p>
        </p:txBody>
      </p:sp>
      <p:sp>
        <p:nvSpPr>
          <p:cNvPr id="4" name="Zástupný symbol pro číslo snímku 3"/>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B6913140-0631-4787-A1FC-C3E2CE5353C8}" type="slidenum">
              <a:t>5</a:t>
            </a:fld>
            <a:endParaRPr lang="cs-CZ" sz="1400" b="0" i="0" u="none" strike="noStrike" kern="1200" cap="none" spc="0" baseline="0">
              <a:solidFill>
                <a:srgbClr val="000000"/>
              </a:solidFill>
              <a:uFillTx/>
              <a:latin typeface="Times New Roman" pitchFamily="18"/>
              <a:ea typeface="Lucida Sans Unicode" pitchFamily="2"/>
              <a:cs typeface="Tahoma" pitchFamily="2"/>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1"/>
            <a:ext cx="5345116" cy="4008436"/>
          </a:xfrm>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a:xfrm>
            <a:off x="755998" y="5078522"/>
            <a:ext cx="6047640" cy="4721038"/>
          </a:xfrm>
        </p:spPr>
        <p:txBody>
          <a:bodyPr/>
          <a:lstStyle/>
          <a:p>
            <a:pPr lvl="0" algn="l"/>
            <a:r>
              <a:rPr lang="cs-CZ" u="sng"/>
              <a:t>Kam až sahá paměť, Anna Stárková, rukopis</a:t>
            </a:r>
          </a:p>
          <a:p>
            <a:pPr lvl="0"/>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1"/>
            <a:ext cx="5345116" cy="4008436"/>
          </a:xfrm>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a:xfrm>
            <a:off x="755998" y="5078522"/>
            <a:ext cx="6047640" cy="4721038"/>
          </a:xfrm>
        </p:spPr>
        <p:txBody>
          <a:bodyPr/>
          <a:lstStyle/>
          <a:p>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1"/>
            <a:ext cx="5345116" cy="4008436"/>
          </a:xfrm>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a:xfrm>
            <a:off x="755998" y="5078522"/>
            <a:ext cx="6047640" cy="4721038"/>
          </a:xfrm>
        </p:spPr>
        <p:txBody>
          <a:bodyPr/>
          <a:lstStyle/>
          <a:p>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1"/>
            <a:ext cx="5345116" cy="4008436"/>
          </a:xfrm>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a:xfrm>
            <a:off x="755998" y="5078522"/>
            <a:ext cx="6047640" cy="4721038"/>
          </a:xfrm>
        </p:spPr>
        <p:txBody>
          <a:bodyPr/>
          <a:lstStyle/>
          <a:p>
            <a:pPr lvl="0"/>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1"/>
            <a:ext cx="5345116" cy="4008436"/>
          </a:xfrm>
        </p:spPr>
      </p:sp>
      <p:sp>
        <p:nvSpPr>
          <p:cNvPr id="3" name="Zástupný symbol pro poznámky 2"/>
          <p:cNvSpPr txBox="1">
            <a:spLocks noGrp="1"/>
          </p:cNvSpPr>
          <p:nvPr>
            <p:ph type="body" sz="quarter" idx="1"/>
          </p:nvPr>
        </p:nvSpPr>
        <p:spPr/>
        <p:txBody>
          <a:bodyPr/>
          <a:lstStyle/>
          <a:p>
            <a:endParaRPr lang="cs-CZ"/>
          </a:p>
        </p:txBody>
      </p:sp>
      <p:sp>
        <p:nvSpPr>
          <p:cNvPr id="4" name="Zástupný symbol pro číslo snímku 3"/>
          <p:cNvSpPr txBox="1"/>
          <p:nvPr/>
        </p:nvSpPr>
        <p:spPr>
          <a:xfrm>
            <a:off x="4278962" y="10157402"/>
            <a:ext cx="3280684" cy="534238"/>
          </a:xfrm>
          <a:prstGeom prst="rect">
            <a:avLst/>
          </a:prstGeom>
          <a:noFill/>
          <a:ln>
            <a:noFill/>
          </a:ln>
        </p:spPr>
        <p:txBody>
          <a:bodyPr vert="horz" wrap="square" lIns="0" tIns="0" rIns="0" bIns="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2608DF2A-069A-448A-B0A8-909356524CB9}" type="slidenum">
              <a:t>10</a:t>
            </a:fld>
            <a:endParaRPr lang="cs-CZ" sz="1400" b="0" i="0" u="none" strike="noStrike" kern="1200" cap="none" spc="0" baseline="0">
              <a:solidFill>
                <a:srgbClr val="000000"/>
              </a:solidFill>
              <a:uFillTx/>
              <a:latin typeface="Times New Roman" pitchFamily="18"/>
              <a:ea typeface="Lucida Sans Unicode" pitchFamily="2"/>
              <a:cs typeface="Tahoma" pitchFamily="2"/>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txBox="1">
            <a:spLocks noGrp="1"/>
          </p:cNvSpPr>
          <p:nvPr>
            <p:ph type="ctrTitle"/>
          </p:nvPr>
        </p:nvSpPr>
        <p:spPr>
          <a:xfrm>
            <a:off x="755651" y="2347914"/>
            <a:ext cx="8569327" cy="1620838"/>
          </a:xfrm>
        </p:spPr>
        <p:txBody>
          <a:bodyPr/>
          <a:lstStyle>
            <a:lvl1pPr>
              <a:defRPr/>
            </a:lvl1pPr>
          </a:lstStyle>
          <a:p>
            <a:pPr lvl="0"/>
            <a:r>
              <a:rPr lang="cs-CZ"/>
              <a:t>Kliknutím lze upravit styl.</a:t>
            </a:r>
          </a:p>
        </p:txBody>
      </p:sp>
      <p:sp>
        <p:nvSpPr>
          <p:cNvPr id="3" name="Podnadpis 2"/>
          <p:cNvSpPr txBox="1">
            <a:spLocks noGrp="1"/>
          </p:cNvSpPr>
          <p:nvPr>
            <p:ph type="subTitle" idx="1"/>
          </p:nvPr>
        </p:nvSpPr>
        <p:spPr>
          <a:xfrm>
            <a:off x="1512883" y="4283077"/>
            <a:ext cx="7056433" cy="1931990"/>
          </a:xfrm>
        </p:spPr>
        <p:txBody>
          <a:bodyPr anchorCtr="1"/>
          <a:lstStyle>
            <a:lvl1pPr marL="0" indent="0" algn="ctr">
              <a:buNone/>
              <a:defRPr>
                <a:solidFill>
                  <a:srgbClr val="898989"/>
                </a:solidFill>
              </a:defRPr>
            </a:lvl1pPr>
          </a:lstStyle>
          <a:p>
            <a:pPr lvl="0"/>
            <a:r>
              <a:rPr lang="cs-CZ"/>
              <a:t>Kliknutím lze upravit styl předlohy.</a:t>
            </a:r>
          </a:p>
        </p:txBody>
      </p:sp>
      <p:sp>
        <p:nvSpPr>
          <p:cNvPr id="4" name="Zástupný symbol pro datum 3"/>
          <p:cNvSpPr txBox="1">
            <a:spLocks noGrp="1"/>
          </p:cNvSpPr>
          <p:nvPr>
            <p:ph type="dt" sz="half" idx="7"/>
          </p:nvPr>
        </p:nvSpPr>
        <p:spPr/>
        <p:txBody>
          <a:bodyPr/>
          <a:lstStyle>
            <a:lvl1pPr>
              <a:defRPr/>
            </a:lvl1pPr>
          </a:lstStyle>
          <a:p>
            <a:pPr lvl="0"/>
            <a:endParaRPr lang="cs-CZ"/>
          </a:p>
        </p:txBody>
      </p:sp>
      <p:sp>
        <p:nvSpPr>
          <p:cNvPr id="5" name="Zástupný symbol pro zápatí 4"/>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6" name="Zástupný symbol pro číslo snímku 5"/>
          <p:cNvSpPr txBox="1">
            <a:spLocks noGrp="1"/>
          </p:cNvSpPr>
          <p:nvPr>
            <p:ph type="sldNum" sz="quarter" idx="8"/>
          </p:nvPr>
        </p:nvSpPr>
        <p:spPr/>
        <p:txBody>
          <a:bodyPr/>
          <a:lstStyle>
            <a:lvl1pPr>
              <a:defRPr/>
            </a:lvl1pPr>
          </a:lstStyle>
          <a:p>
            <a:pPr lvl="0"/>
            <a:fld id="{4064C872-ECA9-4851-9897-922F144F6393}" type="slidenum">
              <a:t>‹#›</a:t>
            </a:fld>
            <a:endParaRPr lang="cs-CZ"/>
          </a:p>
        </p:txBody>
      </p:sp>
    </p:spTree>
    <p:extLst>
      <p:ext uri="{BB962C8B-B14F-4D97-AF65-F5344CB8AC3E}">
        <p14:creationId xmlns:p14="http://schemas.microsoft.com/office/powerpoint/2010/main" val="226961983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obsah 2"/>
          <p:cNvSpPr txBox="1">
            <a:spLocks noGrp="1"/>
          </p:cNvSpPr>
          <p:nvPr>
            <p:ph idx="1"/>
          </p:nvPr>
        </p:nvSpPr>
        <p:spPr/>
        <p:txBody>
          <a:bodyPr/>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endParaRPr lang="cs-CZ"/>
          </a:p>
        </p:txBody>
      </p:sp>
      <p:sp>
        <p:nvSpPr>
          <p:cNvPr id="5" name="Zástupný symbol pro zápatí 4"/>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6" name="Zástupný symbol pro číslo snímku 5"/>
          <p:cNvSpPr txBox="1">
            <a:spLocks noGrp="1"/>
          </p:cNvSpPr>
          <p:nvPr>
            <p:ph type="sldNum" sz="quarter" idx="8"/>
          </p:nvPr>
        </p:nvSpPr>
        <p:spPr/>
        <p:txBody>
          <a:bodyPr/>
          <a:lstStyle>
            <a:lvl1pPr>
              <a:defRPr/>
            </a:lvl1pPr>
          </a:lstStyle>
          <a:p>
            <a:pPr lvl="0"/>
            <a:fld id="{17B2450B-450C-49BD-BCC1-9CE75B8216F2}" type="slidenum">
              <a:t>‹#›</a:t>
            </a:fld>
            <a:endParaRPr lang="cs-CZ"/>
          </a:p>
        </p:txBody>
      </p:sp>
    </p:spTree>
    <p:extLst>
      <p:ext uri="{BB962C8B-B14F-4D97-AF65-F5344CB8AC3E}">
        <p14:creationId xmlns:p14="http://schemas.microsoft.com/office/powerpoint/2010/main" val="172651802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txBox="1">
            <a:spLocks noGrp="1"/>
          </p:cNvSpPr>
          <p:nvPr>
            <p:ph type="title"/>
          </p:nvPr>
        </p:nvSpPr>
        <p:spPr>
          <a:xfrm>
            <a:off x="796927" y="4857749"/>
            <a:ext cx="8567735" cy="1501773"/>
          </a:xfrm>
        </p:spPr>
        <p:txBody>
          <a:bodyPr anchor="t" anchorCtr="0"/>
          <a:lstStyle>
            <a:lvl1pPr algn="l">
              <a:defRPr sz="4000" b="1" cap="all"/>
            </a:lvl1pPr>
          </a:lstStyle>
          <a:p>
            <a:pPr lvl="0"/>
            <a:r>
              <a:rPr lang="cs-CZ"/>
              <a:t>Kliknutím lze upravit styl.</a:t>
            </a:r>
          </a:p>
        </p:txBody>
      </p:sp>
      <p:sp>
        <p:nvSpPr>
          <p:cNvPr id="3" name="Zástupný symbol pro text 2"/>
          <p:cNvSpPr txBox="1">
            <a:spLocks noGrp="1"/>
          </p:cNvSpPr>
          <p:nvPr>
            <p:ph type="body" idx="1"/>
          </p:nvPr>
        </p:nvSpPr>
        <p:spPr>
          <a:xfrm>
            <a:off x="796927" y="3203572"/>
            <a:ext cx="8567735" cy="1654177"/>
          </a:xfrm>
        </p:spPr>
        <p:txBody>
          <a:bodyPr anchor="b"/>
          <a:lstStyle>
            <a:lvl1pPr marL="0" indent="0">
              <a:buNone/>
              <a:defRPr sz="2000">
                <a:solidFill>
                  <a:srgbClr val="898989"/>
                </a:solidFill>
              </a:defRPr>
            </a:lvl1pPr>
          </a:lstStyle>
          <a:p>
            <a:pPr lvl="0"/>
            <a:r>
              <a:rPr lang="cs-CZ"/>
              <a:t>Kliknutím lze upravit styly předlohy textu.</a:t>
            </a:r>
          </a:p>
        </p:txBody>
      </p:sp>
      <p:sp>
        <p:nvSpPr>
          <p:cNvPr id="4" name="Zástupný symbol pro datum 3"/>
          <p:cNvSpPr txBox="1">
            <a:spLocks noGrp="1"/>
          </p:cNvSpPr>
          <p:nvPr>
            <p:ph type="dt" sz="half" idx="7"/>
          </p:nvPr>
        </p:nvSpPr>
        <p:spPr/>
        <p:txBody>
          <a:bodyPr/>
          <a:lstStyle>
            <a:lvl1pPr>
              <a:defRPr/>
            </a:lvl1pPr>
          </a:lstStyle>
          <a:p>
            <a:pPr lvl="0"/>
            <a:endParaRPr lang="cs-CZ"/>
          </a:p>
        </p:txBody>
      </p:sp>
      <p:sp>
        <p:nvSpPr>
          <p:cNvPr id="5" name="Zástupný symbol pro zápatí 4"/>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6" name="Zástupný symbol pro číslo snímku 5"/>
          <p:cNvSpPr txBox="1">
            <a:spLocks noGrp="1"/>
          </p:cNvSpPr>
          <p:nvPr>
            <p:ph type="sldNum" sz="quarter" idx="8"/>
          </p:nvPr>
        </p:nvSpPr>
        <p:spPr/>
        <p:txBody>
          <a:bodyPr/>
          <a:lstStyle>
            <a:lvl1pPr>
              <a:defRPr/>
            </a:lvl1pPr>
          </a:lstStyle>
          <a:p>
            <a:pPr lvl="0"/>
            <a:fld id="{B1931955-824E-405B-9A53-BF8A1BE441C9}" type="slidenum">
              <a:t>‹#›</a:t>
            </a:fld>
            <a:endParaRPr lang="cs-CZ"/>
          </a:p>
        </p:txBody>
      </p:sp>
    </p:spTree>
    <p:extLst>
      <p:ext uri="{BB962C8B-B14F-4D97-AF65-F5344CB8AC3E}">
        <p14:creationId xmlns:p14="http://schemas.microsoft.com/office/powerpoint/2010/main" val="159083009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obsah 2"/>
          <p:cNvSpPr txBox="1">
            <a:spLocks noGrp="1"/>
          </p:cNvSpPr>
          <p:nvPr>
            <p:ph idx="1"/>
          </p:nvPr>
        </p:nvSpPr>
        <p:spPr>
          <a:xfrm>
            <a:off x="503240" y="1768477"/>
            <a:ext cx="4459291" cy="4989515"/>
          </a:xfrm>
        </p:spPr>
        <p:txBody>
          <a:bodyPr/>
          <a:lstStyle>
            <a:lvl1pPr>
              <a:defRPr sz="2800"/>
            </a:lvl1pPr>
            <a:lvl2pPr>
              <a:defRPr sz="2400"/>
            </a:lvl2pPr>
            <a:lvl3pPr>
              <a:defRPr sz="2000"/>
            </a:lvl3pPr>
            <a:lvl4pPr>
              <a:defRPr sz="1800"/>
            </a:lvl4pPr>
            <a:lvl5pPr>
              <a:defRPr sz="18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obsah 3"/>
          <p:cNvSpPr txBox="1">
            <a:spLocks noGrp="1"/>
          </p:cNvSpPr>
          <p:nvPr>
            <p:ph idx="2"/>
          </p:nvPr>
        </p:nvSpPr>
        <p:spPr>
          <a:xfrm>
            <a:off x="5114925" y="1768477"/>
            <a:ext cx="4460872" cy="4989515"/>
          </a:xfrm>
        </p:spPr>
        <p:txBody>
          <a:bodyPr/>
          <a:lstStyle>
            <a:lvl1pPr>
              <a:defRPr sz="2800"/>
            </a:lvl1pPr>
            <a:lvl2pPr>
              <a:defRPr sz="2400"/>
            </a:lvl2pPr>
            <a:lvl3pPr>
              <a:defRPr sz="2000"/>
            </a:lvl3pPr>
            <a:lvl4pPr>
              <a:defRPr sz="1800"/>
            </a:lvl4pPr>
            <a:lvl5pPr>
              <a:defRPr sz="18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datum 4"/>
          <p:cNvSpPr txBox="1">
            <a:spLocks noGrp="1"/>
          </p:cNvSpPr>
          <p:nvPr>
            <p:ph type="dt" sz="half" idx="7"/>
          </p:nvPr>
        </p:nvSpPr>
        <p:spPr/>
        <p:txBody>
          <a:bodyPr/>
          <a:lstStyle>
            <a:lvl1pPr>
              <a:defRPr/>
            </a:lvl1pPr>
          </a:lstStyle>
          <a:p>
            <a:pPr lvl="0"/>
            <a:endParaRPr lang="cs-CZ"/>
          </a:p>
        </p:txBody>
      </p:sp>
      <p:sp>
        <p:nvSpPr>
          <p:cNvPr id="6" name="Zástupný symbol pro zápatí 5"/>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7" name="Zástupný symbol pro číslo snímku 6"/>
          <p:cNvSpPr txBox="1">
            <a:spLocks noGrp="1"/>
          </p:cNvSpPr>
          <p:nvPr>
            <p:ph type="sldNum" sz="quarter" idx="8"/>
          </p:nvPr>
        </p:nvSpPr>
        <p:spPr/>
        <p:txBody>
          <a:bodyPr/>
          <a:lstStyle>
            <a:lvl1pPr>
              <a:defRPr/>
            </a:lvl1pPr>
          </a:lstStyle>
          <a:p>
            <a:pPr lvl="0"/>
            <a:fld id="{012085B9-7B7D-4121-912A-10AF5A0437B5}" type="slidenum">
              <a:t>‹#›</a:t>
            </a:fld>
            <a:endParaRPr lang="cs-CZ"/>
          </a:p>
        </p:txBody>
      </p:sp>
    </p:spTree>
    <p:extLst>
      <p:ext uri="{BB962C8B-B14F-4D97-AF65-F5344CB8AC3E}">
        <p14:creationId xmlns:p14="http://schemas.microsoft.com/office/powerpoint/2010/main" val="19292151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txBox="1">
            <a:spLocks noGrp="1"/>
          </p:cNvSpPr>
          <p:nvPr>
            <p:ph type="title"/>
          </p:nvPr>
        </p:nvSpPr>
        <p:spPr>
          <a:xfrm>
            <a:off x="504821" y="303215"/>
            <a:ext cx="9072567" cy="1258891"/>
          </a:xfrm>
        </p:spPr>
        <p:txBody>
          <a:bodyPr/>
          <a:lstStyle>
            <a:lvl1pPr>
              <a:defRPr/>
            </a:lvl1pPr>
          </a:lstStyle>
          <a:p>
            <a:pPr lvl="0"/>
            <a:r>
              <a:rPr lang="cs-CZ"/>
              <a:t>Kliknutím lze upravit styl.</a:t>
            </a:r>
          </a:p>
        </p:txBody>
      </p:sp>
      <p:sp>
        <p:nvSpPr>
          <p:cNvPr id="3" name="Zástupný symbol pro text 2"/>
          <p:cNvSpPr txBox="1">
            <a:spLocks noGrp="1"/>
          </p:cNvSpPr>
          <p:nvPr>
            <p:ph type="body" idx="1"/>
          </p:nvPr>
        </p:nvSpPr>
        <p:spPr>
          <a:xfrm>
            <a:off x="504821" y="1692270"/>
            <a:ext cx="4452935" cy="704846"/>
          </a:xfrm>
        </p:spPr>
        <p:txBody>
          <a:bodyPr anchor="b"/>
          <a:lstStyle>
            <a:lvl1pPr marL="0" indent="0">
              <a:buNone/>
              <a:defRPr sz="2400" b="1"/>
            </a:lvl1pPr>
          </a:lstStyle>
          <a:p>
            <a:pPr lvl="0"/>
            <a:r>
              <a:rPr lang="cs-CZ"/>
              <a:t>Kliknutím lze upravit styly předlohy textu.</a:t>
            </a:r>
          </a:p>
        </p:txBody>
      </p:sp>
      <p:sp>
        <p:nvSpPr>
          <p:cNvPr id="4" name="Zástupný symbol pro obsah 3"/>
          <p:cNvSpPr txBox="1">
            <a:spLocks noGrp="1"/>
          </p:cNvSpPr>
          <p:nvPr>
            <p:ph idx="2"/>
          </p:nvPr>
        </p:nvSpPr>
        <p:spPr>
          <a:xfrm>
            <a:off x="504821" y="2397127"/>
            <a:ext cx="4452935" cy="4356101"/>
          </a:xfrm>
        </p:spPr>
        <p:txBody>
          <a:bodyPr/>
          <a:lstStyle>
            <a:lvl1pPr>
              <a:defRPr sz="2400"/>
            </a:lvl1pPr>
            <a:lvl2pPr>
              <a:defRPr sz="2000"/>
            </a:lvl2pPr>
            <a:lvl3pPr>
              <a:defRPr sz="1800"/>
            </a:lvl3pPr>
            <a:lvl4pPr>
              <a:defRPr sz="1600"/>
            </a:lvl4pPr>
            <a:lvl5pPr>
              <a:defRPr sz="16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text 4"/>
          <p:cNvSpPr txBox="1">
            <a:spLocks noGrp="1"/>
          </p:cNvSpPr>
          <p:nvPr>
            <p:ph type="body" idx="3"/>
          </p:nvPr>
        </p:nvSpPr>
        <p:spPr>
          <a:xfrm>
            <a:off x="5121270" y="1692270"/>
            <a:ext cx="4456108" cy="704846"/>
          </a:xfrm>
        </p:spPr>
        <p:txBody>
          <a:bodyPr anchor="b"/>
          <a:lstStyle>
            <a:lvl1pPr marL="0" indent="0">
              <a:buNone/>
              <a:defRPr sz="2400" b="1"/>
            </a:lvl1pPr>
          </a:lstStyle>
          <a:p>
            <a:pPr lvl="0"/>
            <a:r>
              <a:rPr lang="cs-CZ"/>
              <a:t>Kliknutím lze upravit styly předlohy textu.</a:t>
            </a:r>
          </a:p>
        </p:txBody>
      </p:sp>
      <p:sp>
        <p:nvSpPr>
          <p:cNvPr id="6" name="Zástupný symbol pro obsah 5"/>
          <p:cNvSpPr txBox="1">
            <a:spLocks noGrp="1"/>
          </p:cNvSpPr>
          <p:nvPr>
            <p:ph idx="4"/>
          </p:nvPr>
        </p:nvSpPr>
        <p:spPr>
          <a:xfrm>
            <a:off x="5121270" y="2397127"/>
            <a:ext cx="4456108" cy="4356101"/>
          </a:xfrm>
        </p:spPr>
        <p:txBody>
          <a:bodyPr/>
          <a:lstStyle>
            <a:lvl1pPr>
              <a:defRPr sz="2400"/>
            </a:lvl1pPr>
            <a:lvl2pPr>
              <a:defRPr sz="2000"/>
            </a:lvl2pPr>
            <a:lvl3pPr>
              <a:defRPr sz="1800"/>
            </a:lvl3pPr>
            <a:lvl4pPr>
              <a:defRPr sz="1600"/>
            </a:lvl4pPr>
            <a:lvl5pPr>
              <a:defRPr sz="16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7" name="Zástupný symbol pro datum 6"/>
          <p:cNvSpPr txBox="1">
            <a:spLocks noGrp="1"/>
          </p:cNvSpPr>
          <p:nvPr>
            <p:ph type="dt" sz="half" idx="7"/>
          </p:nvPr>
        </p:nvSpPr>
        <p:spPr/>
        <p:txBody>
          <a:bodyPr/>
          <a:lstStyle>
            <a:lvl1pPr>
              <a:defRPr/>
            </a:lvl1pPr>
          </a:lstStyle>
          <a:p>
            <a:pPr lvl="0"/>
            <a:endParaRPr lang="cs-CZ"/>
          </a:p>
        </p:txBody>
      </p:sp>
      <p:sp>
        <p:nvSpPr>
          <p:cNvPr id="8" name="Zástupný symbol pro zápatí 7"/>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9" name="Zástupný symbol pro číslo snímku 8"/>
          <p:cNvSpPr txBox="1">
            <a:spLocks noGrp="1"/>
          </p:cNvSpPr>
          <p:nvPr>
            <p:ph type="sldNum" sz="quarter" idx="8"/>
          </p:nvPr>
        </p:nvSpPr>
        <p:spPr/>
        <p:txBody>
          <a:bodyPr/>
          <a:lstStyle>
            <a:lvl1pPr>
              <a:defRPr/>
            </a:lvl1pPr>
          </a:lstStyle>
          <a:p>
            <a:pPr lvl="0"/>
            <a:fld id="{4E4EBC58-9E5A-4505-AAC6-CF3D9EE6E3E6}" type="slidenum">
              <a:t>‹#›</a:t>
            </a:fld>
            <a:endParaRPr lang="cs-CZ"/>
          </a:p>
        </p:txBody>
      </p:sp>
    </p:spTree>
    <p:extLst>
      <p:ext uri="{BB962C8B-B14F-4D97-AF65-F5344CB8AC3E}">
        <p14:creationId xmlns:p14="http://schemas.microsoft.com/office/powerpoint/2010/main" val="206397049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datum 2"/>
          <p:cNvSpPr txBox="1">
            <a:spLocks noGrp="1"/>
          </p:cNvSpPr>
          <p:nvPr>
            <p:ph type="dt" sz="half" idx="7"/>
          </p:nvPr>
        </p:nvSpPr>
        <p:spPr/>
        <p:txBody>
          <a:bodyPr/>
          <a:lstStyle>
            <a:lvl1pPr>
              <a:defRPr/>
            </a:lvl1pPr>
          </a:lstStyle>
          <a:p>
            <a:pPr lvl="0"/>
            <a:endParaRPr lang="cs-CZ"/>
          </a:p>
        </p:txBody>
      </p:sp>
      <p:sp>
        <p:nvSpPr>
          <p:cNvPr id="4" name="Zástupný symbol pro zápatí 3"/>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5" name="Zástupný symbol pro číslo snímku 4"/>
          <p:cNvSpPr txBox="1">
            <a:spLocks noGrp="1"/>
          </p:cNvSpPr>
          <p:nvPr>
            <p:ph type="sldNum" sz="quarter" idx="8"/>
          </p:nvPr>
        </p:nvSpPr>
        <p:spPr/>
        <p:txBody>
          <a:bodyPr/>
          <a:lstStyle>
            <a:lvl1pPr>
              <a:defRPr/>
            </a:lvl1pPr>
          </a:lstStyle>
          <a:p>
            <a:pPr lvl="0"/>
            <a:fld id="{48D1BA3C-53D0-4AE7-8E7A-7E3D31C4E8E3}" type="slidenum">
              <a:t>‹#›</a:t>
            </a:fld>
            <a:endParaRPr lang="cs-CZ"/>
          </a:p>
        </p:txBody>
      </p:sp>
    </p:spTree>
    <p:extLst>
      <p:ext uri="{BB962C8B-B14F-4D97-AF65-F5344CB8AC3E}">
        <p14:creationId xmlns:p14="http://schemas.microsoft.com/office/powerpoint/2010/main" val="60321767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txBox="1">
            <a:spLocks noGrp="1"/>
          </p:cNvSpPr>
          <p:nvPr>
            <p:ph type="dt" sz="half" idx="7"/>
          </p:nvPr>
        </p:nvSpPr>
        <p:spPr/>
        <p:txBody>
          <a:bodyPr/>
          <a:lstStyle>
            <a:lvl1pPr>
              <a:defRPr/>
            </a:lvl1pPr>
          </a:lstStyle>
          <a:p>
            <a:pPr lvl="0"/>
            <a:endParaRPr lang="cs-CZ"/>
          </a:p>
        </p:txBody>
      </p:sp>
      <p:sp>
        <p:nvSpPr>
          <p:cNvPr id="3" name="Zástupný symbol pro zápatí 2"/>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4" name="Zástupný symbol pro číslo snímku 3"/>
          <p:cNvSpPr txBox="1">
            <a:spLocks noGrp="1"/>
          </p:cNvSpPr>
          <p:nvPr>
            <p:ph type="sldNum" sz="quarter" idx="8"/>
          </p:nvPr>
        </p:nvSpPr>
        <p:spPr/>
        <p:txBody>
          <a:bodyPr/>
          <a:lstStyle>
            <a:lvl1pPr>
              <a:defRPr/>
            </a:lvl1pPr>
          </a:lstStyle>
          <a:p>
            <a:pPr lvl="0"/>
            <a:fld id="{0574467B-5189-4C50-859F-7A5184197B99}" type="slidenum">
              <a:t>‹#›</a:t>
            </a:fld>
            <a:endParaRPr lang="cs-CZ"/>
          </a:p>
        </p:txBody>
      </p:sp>
    </p:spTree>
    <p:extLst>
      <p:ext uri="{BB962C8B-B14F-4D97-AF65-F5344CB8AC3E}">
        <p14:creationId xmlns:p14="http://schemas.microsoft.com/office/powerpoint/2010/main" val="311597726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txBox="1">
            <a:spLocks noGrp="1"/>
          </p:cNvSpPr>
          <p:nvPr>
            <p:ph type="title"/>
          </p:nvPr>
        </p:nvSpPr>
        <p:spPr>
          <a:xfrm>
            <a:off x="504821" y="301623"/>
            <a:ext cx="3316291" cy="1279529"/>
          </a:xfrm>
        </p:spPr>
        <p:txBody>
          <a:bodyPr anchor="b" anchorCtr="0"/>
          <a:lstStyle>
            <a:lvl1pPr algn="l">
              <a:defRPr sz="2000" b="1"/>
            </a:lvl1pPr>
          </a:lstStyle>
          <a:p>
            <a:pPr lvl="0"/>
            <a:r>
              <a:rPr lang="cs-CZ"/>
              <a:t>Kliknutím lze upravit styl.</a:t>
            </a:r>
          </a:p>
        </p:txBody>
      </p:sp>
      <p:sp>
        <p:nvSpPr>
          <p:cNvPr id="3" name="Zástupný symbol pro obsah 2"/>
          <p:cNvSpPr txBox="1">
            <a:spLocks noGrp="1"/>
          </p:cNvSpPr>
          <p:nvPr>
            <p:ph idx="1"/>
          </p:nvPr>
        </p:nvSpPr>
        <p:spPr>
          <a:xfrm>
            <a:off x="3941758" y="301623"/>
            <a:ext cx="5635620" cy="6451604"/>
          </a:xfrm>
        </p:spPr>
        <p:txBody>
          <a:bodyPr/>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text 3"/>
          <p:cNvSpPr txBox="1">
            <a:spLocks noGrp="1"/>
          </p:cNvSpPr>
          <p:nvPr>
            <p:ph type="body" idx="2"/>
          </p:nvPr>
        </p:nvSpPr>
        <p:spPr>
          <a:xfrm>
            <a:off x="504821" y="1581153"/>
            <a:ext cx="3316291" cy="5172075"/>
          </a:xfrm>
        </p:spPr>
        <p:txBody>
          <a:bodyPr/>
          <a:lstStyle>
            <a:lvl1pPr marL="0" indent="0">
              <a:buNone/>
              <a:defRPr sz="1400"/>
            </a:lvl1pPr>
          </a:lstStyle>
          <a:p>
            <a:pPr lvl="0"/>
            <a:r>
              <a:rPr lang="cs-CZ"/>
              <a:t>Kliknutím lze upravit styly předlohy textu.</a:t>
            </a:r>
          </a:p>
        </p:txBody>
      </p:sp>
      <p:sp>
        <p:nvSpPr>
          <p:cNvPr id="5" name="Zástupný symbol pro datum 4"/>
          <p:cNvSpPr txBox="1">
            <a:spLocks noGrp="1"/>
          </p:cNvSpPr>
          <p:nvPr>
            <p:ph type="dt" sz="half" idx="7"/>
          </p:nvPr>
        </p:nvSpPr>
        <p:spPr/>
        <p:txBody>
          <a:bodyPr/>
          <a:lstStyle>
            <a:lvl1pPr>
              <a:defRPr/>
            </a:lvl1pPr>
          </a:lstStyle>
          <a:p>
            <a:pPr lvl="0"/>
            <a:endParaRPr lang="cs-CZ"/>
          </a:p>
        </p:txBody>
      </p:sp>
      <p:sp>
        <p:nvSpPr>
          <p:cNvPr id="6" name="Zástupný symbol pro zápatí 5"/>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7" name="Zástupný symbol pro číslo snímku 6"/>
          <p:cNvSpPr txBox="1">
            <a:spLocks noGrp="1"/>
          </p:cNvSpPr>
          <p:nvPr>
            <p:ph type="sldNum" sz="quarter" idx="8"/>
          </p:nvPr>
        </p:nvSpPr>
        <p:spPr/>
        <p:txBody>
          <a:bodyPr/>
          <a:lstStyle>
            <a:lvl1pPr>
              <a:defRPr/>
            </a:lvl1pPr>
          </a:lstStyle>
          <a:p>
            <a:pPr lvl="0"/>
            <a:fld id="{9103B67B-DB12-4D5B-A84D-0AABE4C37F3F}" type="slidenum">
              <a:t>‹#›</a:t>
            </a:fld>
            <a:endParaRPr lang="cs-CZ"/>
          </a:p>
        </p:txBody>
      </p:sp>
    </p:spTree>
    <p:extLst>
      <p:ext uri="{BB962C8B-B14F-4D97-AF65-F5344CB8AC3E}">
        <p14:creationId xmlns:p14="http://schemas.microsoft.com/office/powerpoint/2010/main" val="399870453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txBox="1">
            <a:spLocks noGrp="1"/>
          </p:cNvSpPr>
          <p:nvPr>
            <p:ph type="title"/>
          </p:nvPr>
        </p:nvSpPr>
        <p:spPr>
          <a:xfrm>
            <a:off x="1976439" y="5291139"/>
            <a:ext cx="6048371" cy="625477"/>
          </a:xfrm>
        </p:spPr>
        <p:txBody>
          <a:bodyPr anchor="b" anchorCtr="0"/>
          <a:lstStyle>
            <a:lvl1pPr algn="l">
              <a:defRPr sz="2000" b="1"/>
            </a:lvl1pPr>
          </a:lstStyle>
          <a:p>
            <a:pPr lvl="0"/>
            <a:r>
              <a:rPr lang="cs-CZ"/>
              <a:t>Kliknutím lze upravit styl.</a:t>
            </a:r>
          </a:p>
        </p:txBody>
      </p:sp>
      <p:sp>
        <p:nvSpPr>
          <p:cNvPr id="3" name="Zástupný symbol pro obrázek 2"/>
          <p:cNvSpPr txBox="1">
            <a:spLocks noGrp="1"/>
          </p:cNvSpPr>
          <p:nvPr>
            <p:ph type="pic" idx="1"/>
          </p:nvPr>
        </p:nvSpPr>
        <p:spPr>
          <a:xfrm>
            <a:off x="1976439" y="674690"/>
            <a:ext cx="6048371" cy="4537079"/>
          </a:xfrm>
        </p:spPr>
        <p:txBody>
          <a:bodyPr/>
          <a:lstStyle>
            <a:lvl1pPr marL="0" indent="0">
              <a:buNone/>
              <a:defRPr/>
            </a:lvl1pPr>
          </a:lstStyle>
          <a:p>
            <a:pPr lvl="0"/>
            <a:endParaRPr lang="cs-CZ"/>
          </a:p>
        </p:txBody>
      </p:sp>
      <p:sp>
        <p:nvSpPr>
          <p:cNvPr id="4" name="Zástupný symbol pro text 3"/>
          <p:cNvSpPr txBox="1">
            <a:spLocks noGrp="1"/>
          </p:cNvSpPr>
          <p:nvPr>
            <p:ph type="body" idx="2"/>
          </p:nvPr>
        </p:nvSpPr>
        <p:spPr>
          <a:xfrm>
            <a:off x="1976439" y="5916616"/>
            <a:ext cx="6048371" cy="887416"/>
          </a:xfrm>
        </p:spPr>
        <p:txBody>
          <a:bodyPr/>
          <a:lstStyle>
            <a:lvl1pPr marL="0" indent="0">
              <a:buNone/>
              <a:defRPr sz="1400"/>
            </a:lvl1pPr>
          </a:lstStyle>
          <a:p>
            <a:pPr lvl="0"/>
            <a:r>
              <a:rPr lang="cs-CZ"/>
              <a:t>Kliknutím lze upravit styly předlohy textu.</a:t>
            </a:r>
          </a:p>
        </p:txBody>
      </p:sp>
      <p:sp>
        <p:nvSpPr>
          <p:cNvPr id="5" name="Zástupný symbol pro datum 4"/>
          <p:cNvSpPr txBox="1">
            <a:spLocks noGrp="1"/>
          </p:cNvSpPr>
          <p:nvPr>
            <p:ph type="dt" sz="half" idx="7"/>
          </p:nvPr>
        </p:nvSpPr>
        <p:spPr/>
        <p:txBody>
          <a:bodyPr/>
          <a:lstStyle>
            <a:lvl1pPr>
              <a:defRPr/>
            </a:lvl1pPr>
          </a:lstStyle>
          <a:p>
            <a:pPr lvl="0"/>
            <a:endParaRPr lang="cs-CZ"/>
          </a:p>
        </p:txBody>
      </p:sp>
      <p:sp>
        <p:nvSpPr>
          <p:cNvPr id="6" name="Zástupný symbol pro zápatí 5"/>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7" name="Zástupný symbol pro číslo snímku 6"/>
          <p:cNvSpPr txBox="1">
            <a:spLocks noGrp="1"/>
          </p:cNvSpPr>
          <p:nvPr>
            <p:ph type="sldNum" sz="quarter" idx="8"/>
          </p:nvPr>
        </p:nvSpPr>
        <p:spPr/>
        <p:txBody>
          <a:bodyPr/>
          <a:lstStyle>
            <a:lvl1pPr>
              <a:defRPr/>
            </a:lvl1pPr>
          </a:lstStyle>
          <a:p>
            <a:pPr lvl="0"/>
            <a:fld id="{793E27B4-312B-42FB-8542-794ED8C824F1}" type="slidenum">
              <a:t>‹#›</a:t>
            </a:fld>
            <a:endParaRPr lang="cs-CZ"/>
          </a:p>
        </p:txBody>
      </p:sp>
    </p:spTree>
    <p:extLst>
      <p:ext uri="{BB962C8B-B14F-4D97-AF65-F5344CB8AC3E}">
        <p14:creationId xmlns:p14="http://schemas.microsoft.com/office/powerpoint/2010/main" val="421818198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svislý text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endParaRPr lang="cs-CZ"/>
          </a:p>
        </p:txBody>
      </p:sp>
      <p:sp>
        <p:nvSpPr>
          <p:cNvPr id="5" name="Zástupný symbol pro zápatí 4"/>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6" name="Zástupný symbol pro číslo snímku 5"/>
          <p:cNvSpPr txBox="1">
            <a:spLocks noGrp="1"/>
          </p:cNvSpPr>
          <p:nvPr>
            <p:ph type="sldNum" sz="quarter" idx="8"/>
          </p:nvPr>
        </p:nvSpPr>
        <p:spPr/>
        <p:txBody>
          <a:bodyPr/>
          <a:lstStyle>
            <a:lvl1pPr>
              <a:defRPr/>
            </a:lvl1pPr>
          </a:lstStyle>
          <a:p>
            <a:pPr lvl="0"/>
            <a:fld id="{B436C9EF-1F39-4196-A23B-3D4B74F82758}" type="slidenum">
              <a:t>‹#›</a:t>
            </a:fld>
            <a:endParaRPr lang="cs-CZ"/>
          </a:p>
        </p:txBody>
      </p:sp>
    </p:spTree>
    <p:extLst>
      <p:ext uri="{BB962C8B-B14F-4D97-AF65-F5344CB8AC3E}">
        <p14:creationId xmlns:p14="http://schemas.microsoft.com/office/powerpoint/2010/main" val="365341060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txBox="1">
            <a:spLocks noGrp="1"/>
          </p:cNvSpPr>
          <p:nvPr>
            <p:ph type="title" orient="vert"/>
          </p:nvPr>
        </p:nvSpPr>
        <p:spPr>
          <a:xfrm>
            <a:off x="7308854" y="301623"/>
            <a:ext cx="2266953" cy="6456358"/>
          </a:xfrm>
        </p:spPr>
        <p:txBody>
          <a:bodyPr vert="eaVert"/>
          <a:lstStyle>
            <a:lvl1pPr>
              <a:defRPr/>
            </a:lvl1pPr>
          </a:lstStyle>
          <a:p>
            <a:pPr lvl="0"/>
            <a:r>
              <a:rPr lang="cs-CZ"/>
              <a:t>Kliknutím lze upravit styl.</a:t>
            </a:r>
          </a:p>
        </p:txBody>
      </p:sp>
      <p:sp>
        <p:nvSpPr>
          <p:cNvPr id="3" name="Zástupný symbol pro svislý text 2"/>
          <p:cNvSpPr txBox="1">
            <a:spLocks noGrp="1"/>
          </p:cNvSpPr>
          <p:nvPr>
            <p:ph type="body" orient="vert" idx="1"/>
          </p:nvPr>
        </p:nvSpPr>
        <p:spPr>
          <a:xfrm>
            <a:off x="503240" y="301623"/>
            <a:ext cx="6653210" cy="6456358"/>
          </a:xfrm>
        </p:spPr>
        <p:txBody>
          <a:bodyPr vert="eaVert"/>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endParaRPr lang="cs-CZ"/>
          </a:p>
        </p:txBody>
      </p:sp>
      <p:sp>
        <p:nvSpPr>
          <p:cNvPr id="5" name="Zástupný symbol pro zápatí 4"/>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6" name="Zástupný symbol pro číslo snímku 5"/>
          <p:cNvSpPr txBox="1">
            <a:spLocks noGrp="1"/>
          </p:cNvSpPr>
          <p:nvPr>
            <p:ph type="sldNum" sz="quarter" idx="8"/>
          </p:nvPr>
        </p:nvSpPr>
        <p:spPr/>
        <p:txBody>
          <a:bodyPr/>
          <a:lstStyle>
            <a:lvl1pPr>
              <a:defRPr/>
            </a:lvl1pPr>
          </a:lstStyle>
          <a:p>
            <a:pPr lvl="0"/>
            <a:fld id="{4D908E0F-9F30-4AFD-AF98-535AAB41B471}" type="slidenum">
              <a:t>‹#›</a:t>
            </a:fld>
            <a:endParaRPr lang="cs-CZ"/>
          </a:p>
        </p:txBody>
      </p:sp>
    </p:spTree>
    <p:extLst>
      <p:ext uri="{BB962C8B-B14F-4D97-AF65-F5344CB8AC3E}">
        <p14:creationId xmlns:p14="http://schemas.microsoft.com/office/powerpoint/2010/main" val="285410008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txBox="1">
            <a:spLocks noGrp="1"/>
          </p:cNvSpPr>
          <p:nvPr>
            <p:ph type="ctrTitle"/>
          </p:nvPr>
        </p:nvSpPr>
        <p:spPr>
          <a:xfrm>
            <a:off x="755641" y="2347923"/>
            <a:ext cx="8569436" cy="1620719"/>
          </a:xfrm>
        </p:spPr>
        <p:txBody>
          <a:bodyPr/>
          <a:lstStyle>
            <a:lvl1pPr>
              <a:defRPr/>
            </a:lvl1pPr>
          </a:lstStyle>
          <a:p>
            <a:pPr lvl="0"/>
            <a:r>
              <a:rPr lang="cs-CZ"/>
              <a:t>Kliknutím lze upravit styl.</a:t>
            </a:r>
          </a:p>
        </p:txBody>
      </p:sp>
      <p:sp>
        <p:nvSpPr>
          <p:cNvPr id="3" name="Podnadpis 2"/>
          <p:cNvSpPr txBox="1">
            <a:spLocks noGrp="1"/>
          </p:cNvSpPr>
          <p:nvPr>
            <p:ph type="subTitle" idx="1"/>
          </p:nvPr>
        </p:nvSpPr>
        <p:spPr>
          <a:xfrm>
            <a:off x="1512719" y="4282921"/>
            <a:ext cx="7056360" cy="1932118"/>
          </a:xfrm>
        </p:spPr>
        <p:txBody>
          <a:bodyPr anchorCtr="1"/>
          <a:lstStyle>
            <a:lvl1pPr marL="0" indent="0" algn="ctr">
              <a:buNone/>
              <a:defRPr>
                <a:solidFill>
                  <a:srgbClr val="898989"/>
                </a:solidFill>
              </a:defRPr>
            </a:lvl1pPr>
          </a:lstStyle>
          <a:p>
            <a:pPr lvl="0"/>
            <a:r>
              <a:rPr lang="cs-CZ"/>
              <a:t>Kliknutím lze upravit styl předlohy.</a:t>
            </a:r>
          </a:p>
        </p:txBody>
      </p:sp>
      <p:sp>
        <p:nvSpPr>
          <p:cNvPr id="4" name="Zástupný symbol pro datum 3"/>
          <p:cNvSpPr txBox="1">
            <a:spLocks noGrp="1"/>
          </p:cNvSpPr>
          <p:nvPr>
            <p:ph type="dt" sz="half" idx="7"/>
          </p:nvPr>
        </p:nvSpPr>
        <p:spPr/>
        <p:txBody>
          <a:bodyPr/>
          <a:lstStyle>
            <a:lvl1pPr>
              <a:defRPr/>
            </a:lvl1pPr>
          </a:lstStyle>
          <a:p>
            <a:pPr lvl="0"/>
            <a:endParaRPr lang="cs-CZ"/>
          </a:p>
        </p:txBody>
      </p:sp>
      <p:sp>
        <p:nvSpPr>
          <p:cNvPr id="5" name="Zástupný symbol pro zápatí 4"/>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6" name="Zástupný symbol pro číslo snímku 5"/>
          <p:cNvSpPr txBox="1">
            <a:spLocks noGrp="1"/>
          </p:cNvSpPr>
          <p:nvPr>
            <p:ph type="sldNum" sz="quarter" idx="8"/>
          </p:nvPr>
        </p:nvSpPr>
        <p:spPr/>
        <p:txBody>
          <a:bodyPr/>
          <a:lstStyle>
            <a:lvl1pPr>
              <a:defRPr/>
            </a:lvl1pPr>
          </a:lstStyle>
          <a:p>
            <a:pPr lvl="0"/>
            <a:fld id="{EA2570A8-38F3-477F-9F96-E7BE196303F2}" type="slidenum">
              <a:t>‹#›</a:t>
            </a:fld>
            <a:endParaRPr lang="cs-CZ"/>
          </a:p>
        </p:txBody>
      </p:sp>
    </p:spTree>
    <p:extLst>
      <p:ext uri="{BB962C8B-B14F-4D97-AF65-F5344CB8AC3E}">
        <p14:creationId xmlns:p14="http://schemas.microsoft.com/office/powerpoint/2010/main" val="300970087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obsah 2"/>
          <p:cNvSpPr txBox="1">
            <a:spLocks noGrp="1"/>
          </p:cNvSpPr>
          <p:nvPr>
            <p:ph type="title" idx="4294967295"/>
          </p:nvPr>
        </p:nvSpPr>
        <p:spPr>
          <a:xfrm>
            <a:off x="503998" y="1769043"/>
            <a:ext cx="9071643" cy="4989240"/>
          </a:xfrm>
        </p:spPr>
        <p:txBody>
          <a:bodyPr anchor="t"/>
          <a:lstStyle>
            <a:lvl1pPr marL="431999" indent="-323999">
              <a:spcAft>
                <a:spcPts val="1415"/>
              </a:spcAft>
              <a:defRPr sz="3200">
                <a:ea typeface="Lucida Sans Unicode" pitchFamily="2"/>
              </a:defRPr>
            </a:lvl1pPr>
          </a:lstStyle>
          <a:p>
            <a:pPr lvl="0"/>
            <a:r>
              <a:rPr lang="cs-CZ"/>
              <a:t>Kliknutím lze upravit styly předlohy textu.</a:t>
            </a:r>
            <a:br>
              <a:rPr lang="cs-CZ"/>
            </a:br>
            <a:r>
              <a:rPr lang="cs-CZ"/>
              <a:t>Druhá úroveň</a:t>
            </a:r>
            <a:br>
              <a:rPr lang="cs-CZ"/>
            </a:br>
            <a:r>
              <a:rPr lang="cs-CZ"/>
              <a:t>Třetí úroveň</a:t>
            </a:r>
            <a:br>
              <a:rPr lang="cs-CZ"/>
            </a:br>
            <a:r>
              <a:rPr lang="cs-CZ"/>
              <a:t>Čtvrtá úroveň</a:t>
            </a:r>
            <a:br>
              <a:rPr lang="cs-CZ"/>
            </a:br>
            <a:r>
              <a:rPr lang="cs-CZ"/>
              <a:t>Pátá úroveň</a:t>
            </a:r>
          </a:p>
        </p:txBody>
      </p:sp>
      <p:sp>
        <p:nvSpPr>
          <p:cNvPr id="4" name="Zástupný symbol pro datum 3"/>
          <p:cNvSpPr txBox="1">
            <a:spLocks noGrp="1"/>
          </p:cNvSpPr>
          <p:nvPr>
            <p:ph type="dt" sz="half" idx="7"/>
          </p:nvPr>
        </p:nvSpPr>
        <p:spPr/>
        <p:txBody>
          <a:bodyPr/>
          <a:lstStyle>
            <a:lvl1pPr>
              <a:defRPr/>
            </a:lvl1pPr>
          </a:lstStyle>
          <a:p>
            <a:pPr lvl="0"/>
            <a:endParaRPr lang="cs-CZ"/>
          </a:p>
        </p:txBody>
      </p:sp>
      <p:sp>
        <p:nvSpPr>
          <p:cNvPr id="5" name="Zástupný symbol pro zápatí 4"/>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6" name="Zástupný symbol pro číslo snímku 5"/>
          <p:cNvSpPr txBox="1">
            <a:spLocks noGrp="1"/>
          </p:cNvSpPr>
          <p:nvPr>
            <p:ph type="sldNum" sz="quarter" idx="8"/>
          </p:nvPr>
        </p:nvSpPr>
        <p:spPr/>
        <p:txBody>
          <a:bodyPr/>
          <a:lstStyle>
            <a:lvl1pPr>
              <a:defRPr/>
            </a:lvl1pPr>
          </a:lstStyle>
          <a:p>
            <a:pPr lvl="0"/>
            <a:fld id="{2B8C5E16-3CD5-41F0-9711-2C70E0DF6A40}" type="slidenum">
              <a:t>‹#›</a:t>
            </a:fld>
            <a:endParaRPr lang="cs-CZ"/>
          </a:p>
        </p:txBody>
      </p:sp>
      <p:sp>
        <p:nvSpPr>
          <p:cNvPr id="7" name="Zástupný symbol pro obsah 6"/>
          <p:cNvSpPr txBox="1">
            <a:spLocks noGrp="1"/>
          </p:cNvSpPr>
          <p:nvPr>
            <p:ph idx="1"/>
          </p:nvPr>
        </p:nvSpPr>
        <p:spPr>
          <a:xfrm>
            <a:off x="503998" y="1768678"/>
            <a:ext cx="9072000" cy="4988884"/>
          </a:xfrm>
        </p:spPr>
        <p:txBody>
          <a:bodyPr/>
          <a:lstStyle>
            <a:lvl1pPr>
              <a:defRPr/>
            </a:lvl1pPr>
          </a:lstStyle>
          <a:p>
            <a:pPr lvl="0"/>
            <a:endParaRPr lang="cs-CZ"/>
          </a:p>
        </p:txBody>
      </p:sp>
    </p:spTree>
    <p:extLst>
      <p:ext uri="{BB962C8B-B14F-4D97-AF65-F5344CB8AC3E}">
        <p14:creationId xmlns:p14="http://schemas.microsoft.com/office/powerpoint/2010/main" val="253466777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txBox="1">
            <a:spLocks noGrp="1"/>
          </p:cNvSpPr>
          <p:nvPr>
            <p:ph type="title"/>
          </p:nvPr>
        </p:nvSpPr>
        <p:spPr>
          <a:xfrm>
            <a:off x="797036" y="4857841"/>
            <a:ext cx="8567644" cy="1501920"/>
          </a:xfrm>
        </p:spPr>
        <p:txBody>
          <a:bodyPr anchor="t" anchorCtr="0"/>
          <a:lstStyle>
            <a:lvl1pPr algn="l">
              <a:defRPr sz="4000" b="1"/>
            </a:lvl1pPr>
          </a:lstStyle>
          <a:p>
            <a:pPr lvl="0"/>
            <a:r>
              <a:rPr lang="cs-CZ"/>
              <a:t>Kliknutím lze upravit styl.</a:t>
            </a:r>
          </a:p>
        </p:txBody>
      </p:sp>
      <p:sp>
        <p:nvSpPr>
          <p:cNvPr id="3" name="Zástupný symbol pro text 2"/>
          <p:cNvSpPr txBox="1">
            <a:spLocks noGrp="1"/>
          </p:cNvSpPr>
          <p:nvPr>
            <p:ph type="body" idx="1"/>
          </p:nvPr>
        </p:nvSpPr>
        <p:spPr>
          <a:xfrm>
            <a:off x="797036" y="3203636"/>
            <a:ext cx="8567644" cy="1654204"/>
          </a:xfrm>
        </p:spPr>
        <p:txBody>
          <a:bodyPr anchor="b"/>
          <a:lstStyle>
            <a:lvl1pPr marL="0" indent="0">
              <a:buNone/>
              <a:defRPr sz="2000">
                <a:solidFill>
                  <a:srgbClr val="898989"/>
                </a:solidFill>
              </a:defRPr>
            </a:lvl1pPr>
          </a:lstStyle>
          <a:p>
            <a:pPr lvl="0"/>
            <a:r>
              <a:rPr lang="cs-CZ"/>
              <a:t>Kliknutím lze upravit styly předlohy textu.</a:t>
            </a:r>
          </a:p>
        </p:txBody>
      </p:sp>
      <p:sp>
        <p:nvSpPr>
          <p:cNvPr id="4" name="Zástupný symbol pro datum 3"/>
          <p:cNvSpPr txBox="1">
            <a:spLocks noGrp="1"/>
          </p:cNvSpPr>
          <p:nvPr>
            <p:ph type="dt" sz="half" idx="7"/>
          </p:nvPr>
        </p:nvSpPr>
        <p:spPr/>
        <p:txBody>
          <a:bodyPr/>
          <a:lstStyle>
            <a:lvl1pPr>
              <a:defRPr/>
            </a:lvl1pPr>
          </a:lstStyle>
          <a:p>
            <a:pPr lvl="0"/>
            <a:endParaRPr lang="cs-CZ"/>
          </a:p>
        </p:txBody>
      </p:sp>
      <p:sp>
        <p:nvSpPr>
          <p:cNvPr id="5" name="Zástupný symbol pro zápatí 4"/>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6" name="Zástupný symbol pro číslo snímku 5"/>
          <p:cNvSpPr txBox="1">
            <a:spLocks noGrp="1"/>
          </p:cNvSpPr>
          <p:nvPr>
            <p:ph type="sldNum" sz="quarter" idx="8"/>
          </p:nvPr>
        </p:nvSpPr>
        <p:spPr/>
        <p:txBody>
          <a:bodyPr/>
          <a:lstStyle>
            <a:lvl1pPr>
              <a:defRPr/>
            </a:lvl1pPr>
          </a:lstStyle>
          <a:p>
            <a:pPr lvl="0"/>
            <a:fld id="{5882173A-8845-4F89-AB99-D95D50282439}" type="slidenum">
              <a:t>‹#›</a:t>
            </a:fld>
            <a:endParaRPr lang="cs-CZ"/>
          </a:p>
        </p:txBody>
      </p:sp>
    </p:spTree>
    <p:extLst>
      <p:ext uri="{BB962C8B-B14F-4D97-AF65-F5344CB8AC3E}">
        <p14:creationId xmlns:p14="http://schemas.microsoft.com/office/powerpoint/2010/main" val="91837418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obsah 2"/>
          <p:cNvSpPr txBox="1">
            <a:spLocks noGrp="1"/>
          </p:cNvSpPr>
          <p:nvPr>
            <p:ph type="title" idx="4294967295"/>
          </p:nvPr>
        </p:nvSpPr>
        <p:spPr>
          <a:xfrm>
            <a:off x="503276" y="1768321"/>
            <a:ext cx="4459318" cy="4989597"/>
          </a:xfrm>
        </p:spPr>
        <p:txBody>
          <a:bodyPr anchor="t"/>
          <a:lstStyle>
            <a:lvl1pPr marL="431999" indent="-323999">
              <a:spcAft>
                <a:spcPts val="1415"/>
              </a:spcAft>
              <a:defRPr sz="2800">
                <a:ea typeface="Lucida Sans Unicode" pitchFamily="2"/>
              </a:defRPr>
            </a:lvl1pPr>
          </a:lstStyle>
          <a:p>
            <a:pPr lvl="0"/>
            <a:r>
              <a:rPr lang="cs-CZ"/>
              <a:t>Kliknutím lze upravit styly předlohy textu.</a:t>
            </a:r>
            <a:br>
              <a:rPr lang="cs-CZ"/>
            </a:br>
            <a:r>
              <a:rPr lang="cs-CZ"/>
              <a:t>Druhá úroveň</a:t>
            </a:r>
            <a:br>
              <a:rPr lang="cs-CZ"/>
            </a:br>
            <a:r>
              <a:rPr lang="cs-CZ"/>
              <a:t>Třetí úroveň</a:t>
            </a:r>
            <a:br>
              <a:rPr lang="cs-CZ"/>
            </a:br>
            <a:r>
              <a:rPr lang="cs-CZ"/>
              <a:t>Čtvrtá úroveň</a:t>
            </a:r>
            <a:br>
              <a:rPr lang="cs-CZ"/>
            </a:br>
            <a:r>
              <a:rPr lang="cs-CZ"/>
              <a:t>Pátá úroveň</a:t>
            </a:r>
          </a:p>
        </p:txBody>
      </p:sp>
      <p:sp>
        <p:nvSpPr>
          <p:cNvPr id="4" name="Zástupný symbol pro obsah 3"/>
          <p:cNvSpPr txBox="1">
            <a:spLocks noGrp="1"/>
          </p:cNvSpPr>
          <p:nvPr>
            <p:ph type="title" idx="4294967295"/>
          </p:nvPr>
        </p:nvSpPr>
        <p:spPr>
          <a:xfrm>
            <a:off x="5114879" y="1768321"/>
            <a:ext cx="4460763" cy="4989597"/>
          </a:xfrm>
        </p:spPr>
        <p:txBody>
          <a:bodyPr anchor="t"/>
          <a:lstStyle>
            <a:lvl1pPr marL="431999" indent="-323999">
              <a:spcAft>
                <a:spcPts val="1415"/>
              </a:spcAft>
              <a:defRPr sz="2800">
                <a:ea typeface="Lucida Sans Unicode" pitchFamily="2"/>
              </a:defRPr>
            </a:lvl1pPr>
          </a:lstStyle>
          <a:p>
            <a:pPr lvl="0"/>
            <a:r>
              <a:rPr lang="cs-CZ"/>
              <a:t>Kliknutím lze upravit styly předlohy textu.</a:t>
            </a:r>
            <a:br>
              <a:rPr lang="cs-CZ"/>
            </a:br>
            <a:r>
              <a:rPr lang="cs-CZ"/>
              <a:t>Druhá úroveň</a:t>
            </a:r>
            <a:br>
              <a:rPr lang="cs-CZ"/>
            </a:br>
            <a:r>
              <a:rPr lang="cs-CZ"/>
              <a:t>Třetí úroveň</a:t>
            </a:r>
            <a:br>
              <a:rPr lang="cs-CZ"/>
            </a:br>
            <a:r>
              <a:rPr lang="cs-CZ"/>
              <a:t>Čtvrtá úroveň</a:t>
            </a:r>
            <a:br>
              <a:rPr lang="cs-CZ"/>
            </a:br>
            <a:r>
              <a:rPr lang="cs-CZ"/>
              <a:t>Pátá úroveň</a:t>
            </a:r>
          </a:p>
        </p:txBody>
      </p:sp>
      <p:sp>
        <p:nvSpPr>
          <p:cNvPr id="5" name="Zástupný symbol pro datum 4"/>
          <p:cNvSpPr txBox="1">
            <a:spLocks noGrp="1"/>
          </p:cNvSpPr>
          <p:nvPr>
            <p:ph type="dt" sz="half" idx="7"/>
          </p:nvPr>
        </p:nvSpPr>
        <p:spPr/>
        <p:txBody>
          <a:bodyPr/>
          <a:lstStyle>
            <a:lvl1pPr>
              <a:defRPr/>
            </a:lvl1pPr>
          </a:lstStyle>
          <a:p>
            <a:pPr lvl="0"/>
            <a:endParaRPr lang="cs-CZ"/>
          </a:p>
        </p:txBody>
      </p:sp>
      <p:sp>
        <p:nvSpPr>
          <p:cNvPr id="6" name="Zástupný symbol pro zápatí 5"/>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7" name="Zástupný symbol pro číslo snímku 6"/>
          <p:cNvSpPr txBox="1">
            <a:spLocks noGrp="1"/>
          </p:cNvSpPr>
          <p:nvPr>
            <p:ph type="sldNum" sz="quarter" idx="8"/>
          </p:nvPr>
        </p:nvSpPr>
        <p:spPr/>
        <p:txBody>
          <a:bodyPr/>
          <a:lstStyle>
            <a:lvl1pPr>
              <a:defRPr/>
            </a:lvl1pPr>
          </a:lstStyle>
          <a:p>
            <a:pPr lvl="0"/>
            <a:fld id="{751FBC09-43A4-4C67-8807-0343A23D138F}" type="slidenum">
              <a:t>‹#›</a:t>
            </a:fld>
            <a:endParaRPr lang="cs-CZ"/>
          </a:p>
        </p:txBody>
      </p:sp>
    </p:spTree>
    <p:extLst>
      <p:ext uri="{BB962C8B-B14F-4D97-AF65-F5344CB8AC3E}">
        <p14:creationId xmlns:p14="http://schemas.microsoft.com/office/powerpoint/2010/main" val="98757301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txBox="1">
            <a:spLocks noGrp="1"/>
          </p:cNvSpPr>
          <p:nvPr>
            <p:ph type="title"/>
          </p:nvPr>
        </p:nvSpPr>
        <p:spPr>
          <a:xfrm>
            <a:off x="504721" y="303123"/>
            <a:ext cx="9072722" cy="1258918"/>
          </a:xfrm>
        </p:spPr>
        <p:txBody>
          <a:bodyPr/>
          <a:lstStyle>
            <a:lvl1pPr>
              <a:defRPr/>
            </a:lvl1pPr>
          </a:lstStyle>
          <a:p>
            <a:pPr lvl="0"/>
            <a:r>
              <a:rPr lang="cs-CZ"/>
              <a:t>Kliknutím lze upravit styl.</a:t>
            </a:r>
          </a:p>
        </p:txBody>
      </p:sp>
      <p:sp>
        <p:nvSpPr>
          <p:cNvPr id="3" name="Zástupný symbol pro text 2"/>
          <p:cNvSpPr txBox="1">
            <a:spLocks noGrp="1"/>
          </p:cNvSpPr>
          <p:nvPr>
            <p:ph type="body" idx="1"/>
          </p:nvPr>
        </p:nvSpPr>
        <p:spPr>
          <a:xfrm>
            <a:off x="504721" y="1692362"/>
            <a:ext cx="4452844" cy="704883"/>
          </a:xfrm>
        </p:spPr>
        <p:txBody>
          <a:bodyPr anchor="b"/>
          <a:lstStyle>
            <a:lvl1pPr marL="0" indent="0">
              <a:buNone/>
              <a:defRPr sz="2400" b="1"/>
            </a:lvl1pPr>
          </a:lstStyle>
          <a:p>
            <a:pPr lvl="0"/>
            <a:r>
              <a:rPr lang="cs-CZ"/>
              <a:t>Kliknutím lze upravit styly předlohy textu.</a:t>
            </a:r>
          </a:p>
        </p:txBody>
      </p:sp>
      <p:sp>
        <p:nvSpPr>
          <p:cNvPr id="4" name="Zástupný symbol pro obsah 3"/>
          <p:cNvSpPr txBox="1">
            <a:spLocks noGrp="1"/>
          </p:cNvSpPr>
          <p:nvPr>
            <p:ph type="title" idx="4294967295"/>
          </p:nvPr>
        </p:nvSpPr>
        <p:spPr>
          <a:xfrm>
            <a:off x="504721" y="2397236"/>
            <a:ext cx="4452844" cy="4356000"/>
          </a:xfrm>
        </p:spPr>
        <p:txBody>
          <a:bodyPr anchor="t"/>
          <a:lstStyle>
            <a:lvl1pPr marL="431999" indent="-323999">
              <a:spcAft>
                <a:spcPts val="1415"/>
              </a:spcAft>
              <a:defRPr sz="2400">
                <a:ea typeface="Lucida Sans Unicode" pitchFamily="2"/>
              </a:defRPr>
            </a:lvl1pPr>
          </a:lstStyle>
          <a:p>
            <a:pPr lvl="0"/>
            <a:r>
              <a:rPr lang="cs-CZ"/>
              <a:t>Kliknutím lze upravit styly předlohy textu.</a:t>
            </a:r>
            <a:br>
              <a:rPr lang="cs-CZ"/>
            </a:br>
            <a:r>
              <a:rPr lang="cs-CZ"/>
              <a:t>Druhá úroveň</a:t>
            </a:r>
            <a:br>
              <a:rPr lang="cs-CZ"/>
            </a:br>
            <a:r>
              <a:rPr lang="cs-CZ"/>
              <a:t>Třetí úroveň</a:t>
            </a:r>
            <a:br>
              <a:rPr lang="cs-CZ"/>
            </a:br>
            <a:r>
              <a:rPr lang="cs-CZ"/>
              <a:t>Čtvrtá úroveň</a:t>
            </a:r>
            <a:br>
              <a:rPr lang="cs-CZ"/>
            </a:br>
            <a:r>
              <a:rPr lang="cs-CZ"/>
              <a:t>Pátá úroveň</a:t>
            </a:r>
          </a:p>
        </p:txBody>
      </p:sp>
      <p:sp>
        <p:nvSpPr>
          <p:cNvPr id="5" name="Zástupný symbol pro text 4"/>
          <p:cNvSpPr txBox="1">
            <a:spLocks noGrp="1"/>
          </p:cNvSpPr>
          <p:nvPr>
            <p:ph type="body" idx="3"/>
          </p:nvPr>
        </p:nvSpPr>
        <p:spPr>
          <a:xfrm>
            <a:off x="5121362" y="1692362"/>
            <a:ext cx="4456081" cy="704883"/>
          </a:xfrm>
        </p:spPr>
        <p:txBody>
          <a:bodyPr anchor="b"/>
          <a:lstStyle>
            <a:lvl1pPr marL="0" indent="0">
              <a:buNone/>
              <a:defRPr sz="2400" b="1"/>
            </a:lvl1pPr>
          </a:lstStyle>
          <a:p>
            <a:pPr lvl="0"/>
            <a:r>
              <a:rPr lang="cs-CZ"/>
              <a:t>Kliknutím lze upravit styly předlohy textu.</a:t>
            </a:r>
          </a:p>
        </p:txBody>
      </p:sp>
      <p:sp>
        <p:nvSpPr>
          <p:cNvPr id="6" name="Zástupný symbol pro obsah 5"/>
          <p:cNvSpPr txBox="1">
            <a:spLocks noGrp="1"/>
          </p:cNvSpPr>
          <p:nvPr>
            <p:ph type="title" idx="4294967295"/>
          </p:nvPr>
        </p:nvSpPr>
        <p:spPr>
          <a:xfrm>
            <a:off x="5121362" y="2397236"/>
            <a:ext cx="4456081" cy="4356000"/>
          </a:xfrm>
        </p:spPr>
        <p:txBody>
          <a:bodyPr anchor="t"/>
          <a:lstStyle>
            <a:lvl1pPr marL="431999" indent="-323999">
              <a:spcAft>
                <a:spcPts val="1415"/>
              </a:spcAft>
              <a:defRPr sz="2400">
                <a:ea typeface="Lucida Sans Unicode" pitchFamily="2"/>
              </a:defRPr>
            </a:lvl1pPr>
          </a:lstStyle>
          <a:p>
            <a:pPr lvl="0"/>
            <a:r>
              <a:rPr lang="cs-CZ"/>
              <a:t>Kliknutím lze upravit styly předlohy textu.</a:t>
            </a:r>
            <a:br>
              <a:rPr lang="cs-CZ"/>
            </a:br>
            <a:r>
              <a:rPr lang="cs-CZ"/>
              <a:t>Druhá úroveň</a:t>
            </a:r>
            <a:br>
              <a:rPr lang="cs-CZ"/>
            </a:br>
            <a:r>
              <a:rPr lang="cs-CZ"/>
              <a:t>Třetí úroveň</a:t>
            </a:r>
            <a:br>
              <a:rPr lang="cs-CZ"/>
            </a:br>
            <a:r>
              <a:rPr lang="cs-CZ"/>
              <a:t>Čtvrtá úroveň</a:t>
            </a:r>
            <a:br>
              <a:rPr lang="cs-CZ"/>
            </a:br>
            <a:r>
              <a:rPr lang="cs-CZ"/>
              <a:t>Pátá úroveň</a:t>
            </a:r>
          </a:p>
        </p:txBody>
      </p:sp>
      <p:sp>
        <p:nvSpPr>
          <p:cNvPr id="7" name="Zástupný symbol pro datum 6"/>
          <p:cNvSpPr txBox="1">
            <a:spLocks noGrp="1"/>
          </p:cNvSpPr>
          <p:nvPr>
            <p:ph type="dt" sz="half" idx="7"/>
          </p:nvPr>
        </p:nvSpPr>
        <p:spPr/>
        <p:txBody>
          <a:bodyPr/>
          <a:lstStyle>
            <a:lvl1pPr>
              <a:defRPr/>
            </a:lvl1pPr>
          </a:lstStyle>
          <a:p>
            <a:pPr lvl="0"/>
            <a:endParaRPr lang="cs-CZ"/>
          </a:p>
        </p:txBody>
      </p:sp>
      <p:sp>
        <p:nvSpPr>
          <p:cNvPr id="8" name="Zástupný symbol pro zápatí 7"/>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9" name="Zástupný symbol pro číslo snímku 8"/>
          <p:cNvSpPr txBox="1">
            <a:spLocks noGrp="1"/>
          </p:cNvSpPr>
          <p:nvPr>
            <p:ph type="sldNum" sz="quarter" idx="8"/>
          </p:nvPr>
        </p:nvSpPr>
        <p:spPr/>
        <p:txBody>
          <a:bodyPr/>
          <a:lstStyle>
            <a:lvl1pPr>
              <a:defRPr/>
            </a:lvl1pPr>
          </a:lstStyle>
          <a:p>
            <a:pPr lvl="0"/>
            <a:fld id="{3CCD8CDA-DDA3-4951-BDFB-DE59CDCA23A9}" type="slidenum">
              <a:t>‹#›</a:t>
            </a:fld>
            <a:endParaRPr lang="cs-CZ"/>
          </a:p>
        </p:txBody>
      </p:sp>
    </p:spTree>
    <p:extLst>
      <p:ext uri="{BB962C8B-B14F-4D97-AF65-F5344CB8AC3E}">
        <p14:creationId xmlns:p14="http://schemas.microsoft.com/office/powerpoint/2010/main" val="1948707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datum 2"/>
          <p:cNvSpPr txBox="1">
            <a:spLocks noGrp="1"/>
          </p:cNvSpPr>
          <p:nvPr>
            <p:ph type="dt" sz="half" idx="7"/>
          </p:nvPr>
        </p:nvSpPr>
        <p:spPr/>
        <p:txBody>
          <a:bodyPr/>
          <a:lstStyle>
            <a:lvl1pPr>
              <a:defRPr/>
            </a:lvl1pPr>
          </a:lstStyle>
          <a:p>
            <a:pPr lvl="0"/>
            <a:endParaRPr lang="cs-CZ"/>
          </a:p>
        </p:txBody>
      </p:sp>
      <p:sp>
        <p:nvSpPr>
          <p:cNvPr id="4" name="Zástupný symbol pro zápatí 3"/>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5" name="Zástupný symbol pro číslo snímku 4"/>
          <p:cNvSpPr txBox="1">
            <a:spLocks noGrp="1"/>
          </p:cNvSpPr>
          <p:nvPr>
            <p:ph type="sldNum" sz="quarter" idx="8"/>
          </p:nvPr>
        </p:nvSpPr>
        <p:spPr/>
        <p:txBody>
          <a:bodyPr/>
          <a:lstStyle>
            <a:lvl1pPr>
              <a:defRPr/>
            </a:lvl1pPr>
          </a:lstStyle>
          <a:p>
            <a:pPr lvl="0"/>
            <a:fld id="{0B7E03E2-63DD-417D-8AD3-509981CE444B}" type="slidenum">
              <a:t>‹#›</a:t>
            </a:fld>
            <a:endParaRPr lang="cs-CZ"/>
          </a:p>
        </p:txBody>
      </p:sp>
    </p:spTree>
    <p:extLst>
      <p:ext uri="{BB962C8B-B14F-4D97-AF65-F5344CB8AC3E}">
        <p14:creationId xmlns:p14="http://schemas.microsoft.com/office/powerpoint/2010/main" val="385924722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txBox="1">
            <a:spLocks noGrp="1"/>
          </p:cNvSpPr>
          <p:nvPr>
            <p:ph type="dt" sz="half" idx="7"/>
          </p:nvPr>
        </p:nvSpPr>
        <p:spPr/>
        <p:txBody>
          <a:bodyPr/>
          <a:lstStyle>
            <a:lvl1pPr>
              <a:defRPr/>
            </a:lvl1pPr>
          </a:lstStyle>
          <a:p>
            <a:pPr lvl="0"/>
            <a:endParaRPr lang="cs-CZ"/>
          </a:p>
        </p:txBody>
      </p:sp>
      <p:sp>
        <p:nvSpPr>
          <p:cNvPr id="3" name="Zástupný symbol pro zápatí 2"/>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4" name="Zástupný symbol pro číslo snímku 3"/>
          <p:cNvSpPr txBox="1">
            <a:spLocks noGrp="1"/>
          </p:cNvSpPr>
          <p:nvPr>
            <p:ph type="sldNum" sz="quarter" idx="8"/>
          </p:nvPr>
        </p:nvSpPr>
        <p:spPr/>
        <p:txBody>
          <a:bodyPr/>
          <a:lstStyle>
            <a:lvl1pPr>
              <a:defRPr/>
            </a:lvl1pPr>
          </a:lstStyle>
          <a:p>
            <a:pPr lvl="0"/>
            <a:fld id="{6D71F7C7-CC91-4F7D-81EF-2FA8C112EA47}" type="slidenum">
              <a:t>‹#›</a:t>
            </a:fld>
            <a:endParaRPr lang="cs-CZ"/>
          </a:p>
        </p:txBody>
      </p:sp>
      <p:sp>
        <p:nvSpPr>
          <p:cNvPr id="5" name="Nadpis 4"/>
          <p:cNvSpPr txBox="1">
            <a:spLocks noGrp="1"/>
          </p:cNvSpPr>
          <p:nvPr>
            <p:ph type="title" idx="4294967295"/>
          </p:nvPr>
        </p:nvSpPr>
        <p:spPr>
          <a:xfrm>
            <a:off x="503998" y="301322"/>
            <a:ext cx="9072000" cy="1261798"/>
          </a:xfrm>
        </p:spPr>
        <p:txBody>
          <a:bodyPr/>
          <a:lstStyle>
            <a:lvl1pPr>
              <a:defRPr/>
            </a:lvl1pPr>
          </a:lstStyle>
          <a:p>
            <a:pPr lvl="0"/>
            <a:endParaRPr lang="cs-CZ"/>
          </a:p>
        </p:txBody>
      </p:sp>
      <p:sp>
        <p:nvSpPr>
          <p:cNvPr id="6" name="Zástupný symbol pro text 5"/>
          <p:cNvSpPr txBox="1">
            <a:spLocks noGrp="1"/>
          </p:cNvSpPr>
          <p:nvPr>
            <p:ph type="body" idx="4294967295"/>
          </p:nvPr>
        </p:nvSpPr>
        <p:spPr>
          <a:xfrm>
            <a:off x="503998" y="1768678"/>
            <a:ext cx="9072000" cy="4988884"/>
          </a:xfrm>
        </p:spPr>
        <p:txBody>
          <a:bodyPr/>
          <a:lstStyle>
            <a:lvl1pPr>
              <a:defRPr/>
            </a:lvl1pPr>
          </a:lstStyle>
          <a:p>
            <a:pPr lvl="0"/>
            <a:endParaRPr lang="cs-CZ"/>
          </a:p>
        </p:txBody>
      </p:sp>
    </p:spTree>
    <p:extLst>
      <p:ext uri="{BB962C8B-B14F-4D97-AF65-F5344CB8AC3E}">
        <p14:creationId xmlns:p14="http://schemas.microsoft.com/office/powerpoint/2010/main" val="383084607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txBox="1">
            <a:spLocks noGrp="1"/>
          </p:cNvSpPr>
          <p:nvPr>
            <p:ph type="title"/>
          </p:nvPr>
        </p:nvSpPr>
        <p:spPr>
          <a:xfrm>
            <a:off x="504721" y="301678"/>
            <a:ext cx="3316318" cy="1279437"/>
          </a:xfrm>
        </p:spPr>
        <p:txBody>
          <a:bodyPr anchor="b" anchorCtr="0"/>
          <a:lstStyle>
            <a:lvl1pPr algn="l">
              <a:defRPr sz="2000" b="1"/>
            </a:lvl1pPr>
          </a:lstStyle>
          <a:p>
            <a:pPr lvl="0"/>
            <a:r>
              <a:rPr lang="cs-CZ"/>
              <a:t>Kliknutím lze upravit styl.</a:t>
            </a:r>
          </a:p>
        </p:txBody>
      </p:sp>
      <p:sp>
        <p:nvSpPr>
          <p:cNvPr id="3" name="Zástupný symbol pro obsah 2"/>
          <p:cNvSpPr txBox="1">
            <a:spLocks noGrp="1"/>
          </p:cNvSpPr>
          <p:nvPr>
            <p:ph type="title" idx="4294967295"/>
          </p:nvPr>
        </p:nvSpPr>
        <p:spPr>
          <a:xfrm>
            <a:off x="3941640" y="301678"/>
            <a:ext cx="5635803" cy="6451558"/>
          </a:xfrm>
        </p:spPr>
        <p:txBody>
          <a:bodyPr anchor="t"/>
          <a:lstStyle>
            <a:lvl1pPr marL="431999" indent="-323999">
              <a:spcAft>
                <a:spcPts val="1415"/>
              </a:spcAft>
              <a:defRPr sz="3200">
                <a:ea typeface="Lucida Sans Unicode" pitchFamily="2"/>
              </a:defRPr>
            </a:lvl1pPr>
          </a:lstStyle>
          <a:p>
            <a:pPr lvl="0"/>
            <a:r>
              <a:rPr lang="cs-CZ"/>
              <a:t>Kliknutím lze upravit styly předlohy textu.</a:t>
            </a:r>
            <a:br>
              <a:rPr lang="cs-CZ"/>
            </a:br>
            <a:r>
              <a:rPr lang="cs-CZ"/>
              <a:t>Druhá úroveň</a:t>
            </a:r>
            <a:br>
              <a:rPr lang="cs-CZ"/>
            </a:br>
            <a:r>
              <a:rPr lang="cs-CZ"/>
              <a:t>Třetí úroveň</a:t>
            </a:r>
            <a:br>
              <a:rPr lang="cs-CZ"/>
            </a:br>
            <a:r>
              <a:rPr lang="cs-CZ"/>
              <a:t>Čtvrtá úroveň</a:t>
            </a:r>
            <a:br>
              <a:rPr lang="cs-CZ"/>
            </a:br>
            <a:r>
              <a:rPr lang="cs-CZ"/>
              <a:t>Pátá úroveň</a:t>
            </a:r>
          </a:p>
        </p:txBody>
      </p:sp>
      <p:sp>
        <p:nvSpPr>
          <p:cNvPr id="4" name="Zástupný symbol pro text 3"/>
          <p:cNvSpPr txBox="1">
            <a:spLocks noGrp="1"/>
          </p:cNvSpPr>
          <p:nvPr>
            <p:ph type="body" idx="2"/>
          </p:nvPr>
        </p:nvSpPr>
        <p:spPr>
          <a:xfrm>
            <a:off x="504721" y="1581116"/>
            <a:ext cx="3316318" cy="5172120"/>
          </a:xfrm>
        </p:spPr>
        <p:txBody>
          <a:bodyPr/>
          <a:lstStyle>
            <a:lvl1pPr marL="0" indent="0">
              <a:buNone/>
              <a:defRPr sz="1400"/>
            </a:lvl1pPr>
          </a:lstStyle>
          <a:p>
            <a:pPr lvl="0"/>
            <a:r>
              <a:rPr lang="cs-CZ"/>
              <a:t>Kliknutím lze upravit styly předlohy textu.</a:t>
            </a:r>
          </a:p>
        </p:txBody>
      </p:sp>
      <p:sp>
        <p:nvSpPr>
          <p:cNvPr id="5" name="Zástupný symbol pro datum 4"/>
          <p:cNvSpPr txBox="1">
            <a:spLocks noGrp="1"/>
          </p:cNvSpPr>
          <p:nvPr>
            <p:ph type="dt" sz="half" idx="7"/>
          </p:nvPr>
        </p:nvSpPr>
        <p:spPr/>
        <p:txBody>
          <a:bodyPr/>
          <a:lstStyle>
            <a:lvl1pPr>
              <a:defRPr/>
            </a:lvl1pPr>
          </a:lstStyle>
          <a:p>
            <a:pPr lvl="0"/>
            <a:endParaRPr lang="cs-CZ"/>
          </a:p>
        </p:txBody>
      </p:sp>
      <p:sp>
        <p:nvSpPr>
          <p:cNvPr id="6" name="Zástupný symbol pro zápatí 5"/>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7" name="Zástupný symbol pro číslo snímku 6"/>
          <p:cNvSpPr txBox="1">
            <a:spLocks noGrp="1"/>
          </p:cNvSpPr>
          <p:nvPr>
            <p:ph type="sldNum" sz="quarter" idx="8"/>
          </p:nvPr>
        </p:nvSpPr>
        <p:spPr/>
        <p:txBody>
          <a:bodyPr/>
          <a:lstStyle>
            <a:lvl1pPr>
              <a:defRPr/>
            </a:lvl1pPr>
          </a:lstStyle>
          <a:p>
            <a:pPr lvl="0"/>
            <a:fld id="{50EE734D-D848-43AC-A62E-8772D5C84797}" type="slidenum">
              <a:t>‹#›</a:t>
            </a:fld>
            <a:endParaRPr lang="cs-CZ"/>
          </a:p>
        </p:txBody>
      </p:sp>
    </p:spTree>
    <p:extLst>
      <p:ext uri="{BB962C8B-B14F-4D97-AF65-F5344CB8AC3E}">
        <p14:creationId xmlns:p14="http://schemas.microsoft.com/office/powerpoint/2010/main" val="2222648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txBox="1">
            <a:spLocks noGrp="1"/>
          </p:cNvSpPr>
          <p:nvPr>
            <p:ph type="title"/>
          </p:nvPr>
        </p:nvSpPr>
        <p:spPr>
          <a:xfrm>
            <a:off x="1976402" y="5291276"/>
            <a:ext cx="6048362" cy="625321"/>
          </a:xfrm>
        </p:spPr>
        <p:txBody>
          <a:bodyPr anchor="b" anchorCtr="0"/>
          <a:lstStyle>
            <a:lvl1pPr algn="l">
              <a:defRPr sz="2000" b="1"/>
            </a:lvl1pPr>
          </a:lstStyle>
          <a:p>
            <a:pPr lvl="0"/>
            <a:r>
              <a:rPr lang="cs-CZ"/>
              <a:t>Kliknutím lze upravit styl.</a:t>
            </a:r>
          </a:p>
        </p:txBody>
      </p:sp>
      <p:sp>
        <p:nvSpPr>
          <p:cNvPr id="3" name="Zástupný symbol pro obrázek 2"/>
          <p:cNvSpPr txBox="1">
            <a:spLocks noGrp="1"/>
          </p:cNvSpPr>
          <p:nvPr>
            <p:ph type="title" idx="4294967295"/>
          </p:nvPr>
        </p:nvSpPr>
        <p:spPr>
          <a:xfrm>
            <a:off x="1976402" y="674644"/>
            <a:ext cx="6048362" cy="4537079"/>
          </a:xfrm>
        </p:spPr>
        <p:txBody>
          <a:bodyPr anchor="t"/>
          <a:lstStyle>
            <a:lvl1pPr>
              <a:defRPr/>
            </a:lvl1pPr>
          </a:lstStyle>
          <a:p>
            <a:pPr lvl="0"/>
            <a:endParaRPr lang="cs-CZ"/>
          </a:p>
        </p:txBody>
      </p:sp>
      <p:sp>
        <p:nvSpPr>
          <p:cNvPr id="4" name="Zástupný symbol pro text 3"/>
          <p:cNvSpPr txBox="1">
            <a:spLocks noGrp="1"/>
          </p:cNvSpPr>
          <p:nvPr>
            <p:ph type="body" idx="2"/>
          </p:nvPr>
        </p:nvSpPr>
        <p:spPr>
          <a:xfrm>
            <a:off x="1976402" y="5916597"/>
            <a:ext cx="6048362" cy="887397"/>
          </a:xfrm>
        </p:spPr>
        <p:txBody>
          <a:bodyPr/>
          <a:lstStyle>
            <a:lvl1pPr marL="0" indent="0">
              <a:buNone/>
              <a:defRPr sz="1400"/>
            </a:lvl1pPr>
          </a:lstStyle>
          <a:p>
            <a:pPr lvl="0"/>
            <a:r>
              <a:rPr lang="cs-CZ"/>
              <a:t>Kliknutím lze upravit styly předlohy textu.</a:t>
            </a:r>
          </a:p>
        </p:txBody>
      </p:sp>
      <p:sp>
        <p:nvSpPr>
          <p:cNvPr id="5" name="Zástupný symbol pro datum 4"/>
          <p:cNvSpPr txBox="1">
            <a:spLocks noGrp="1"/>
          </p:cNvSpPr>
          <p:nvPr>
            <p:ph type="dt" sz="half" idx="7"/>
          </p:nvPr>
        </p:nvSpPr>
        <p:spPr/>
        <p:txBody>
          <a:bodyPr/>
          <a:lstStyle>
            <a:lvl1pPr>
              <a:defRPr/>
            </a:lvl1pPr>
          </a:lstStyle>
          <a:p>
            <a:pPr lvl="0"/>
            <a:endParaRPr lang="cs-CZ"/>
          </a:p>
        </p:txBody>
      </p:sp>
      <p:sp>
        <p:nvSpPr>
          <p:cNvPr id="6" name="Zástupný symbol pro zápatí 5"/>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7" name="Zástupný symbol pro číslo snímku 6"/>
          <p:cNvSpPr txBox="1">
            <a:spLocks noGrp="1"/>
          </p:cNvSpPr>
          <p:nvPr>
            <p:ph type="sldNum" sz="quarter" idx="8"/>
          </p:nvPr>
        </p:nvSpPr>
        <p:spPr/>
        <p:txBody>
          <a:bodyPr/>
          <a:lstStyle>
            <a:lvl1pPr>
              <a:defRPr/>
            </a:lvl1pPr>
          </a:lstStyle>
          <a:p>
            <a:pPr lvl="0"/>
            <a:fld id="{938EC172-4859-406C-91B2-32B224994CE4}" type="slidenum">
              <a:t>‹#›</a:t>
            </a:fld>
            <a:endParaRPr lang="cs-CZ"/>
          </a:p>
        </p:txBody>
      </p:sp>
    </p:spTree>
    <p:extLst>
      <p:ext uri="{BB962C8B-B14F-4D97-AF65-F5344CB8AC3E}">
        <p14:creationId xmlns:p14="http://schemas.microsoft.com/office/powerpoint/2010/main" val="337748114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svislý text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endParaRPr lang="cs-CZ"/>
          </a:p>
        </p:txBody>
      </p:sp>
      <p:sp>
        <p:nvSpPr>
          <p:cNvPr id="5" name="Zástupný symbol pro zápatí 4"/>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6" name="Zástupný symbol pro číslo snímku 5"/>
          <p:cNvSpPr txBox="1">
            <a:spLocks noGrp="1"/>
          </p:cNvSpPr>
          <p:nvPr>
            <p:ph type="sldNum" sz="quarter" idx="8"/>
          </p:nvPr>
        </p:nvSpPr>
        <p:spPr/>
        <p:txBody>
          <a:bodyPr/>
          <a:lstStyle>
            <a:lvl1pPr>
              <a:defRPr/>
            </a:lvl1pPr>
          </a:lstStyle>
          <a:p>
            <a:pPr lvl="0"/>
            <a:fld id="{C1C0C1A4-458D-4C18-ADA5-4389CFB6CD35}" type="slidenum">
              <a:t>‹#›</a:t>
            </a:fld>
            <a:endParaRPr lang="cs-CZ"/>
          </a:p>
        </p:txBody>
      </p:sp>
    </p:spTree>
    <p:extLst>
      <p:ext uri="{BB962C8B-B14F-4D97-AF65-F5344CB8AC3E}">
        <p14:creationId xmlns:p14="http://schemas.microsoft.com/office/powerpoint/2010/main" val="95781432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txBox="1">
            <a:spLocks noGrp="1"/>
          </p:cNvSpPr>
          <p:nvPr>
            <p:ph type="title" orient="vert"/>
          </p:nvPr>
        </p:nvSpPr>
        <p:spPr>
          <a:xfrm>
            <a:off x="7308716" y="301678"/>
            <a:ext cx="2266916" cy="6456240"/>
          </a:xfrm>
        </p:spPr>
        <p:txBody>
          <a:bodyPr vert="eaVert"/>
          <a:lstStyle>
            <a:lvl1pPr>
              <a:defRPr/>
            </a:lvl1pPr>
          </a:lstStyle>
          <a:p>
            <a:pPr lvl="0"/>
            <a:r>
              <a:rPr lang="cs-CZ"/>
              <a:t>Kliknutím lze upravit styl.</a:t>
            </a:r>
          </a:p>
        </p:txBody>
      </p:sp>
      <p:sp>
        <p:nvSpPr>
          <p:cNvPr id="3" name="Zástupný symbol pro svislý text 2"/>
          <p:cNvSpPr txBox="1">
            <a:spLocks noGrp="1"/>
          </p:cNvSpPr>
          <p:nvPr>
            <p:ph type="body" orient="vert" idx="1"/>
          </p:nvPr>
        </p:nvSpPr>
        <p:spPr>
          <a:xfrm>
            <a:off x="503276" y="301678"/>
            <a:ext cx="6653156" cy="6456240"/>
          </a:xfrm>
        </p:spPr>
        <p:txBody>
          <a:bodyPr vert="eaVert"/>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endParaRPr lang="cs-CZ"/>
          </a:p>
        </p:txBody>
      </p:sp>
      <p:sp>
        <p:nvSpPr>
          <p:cNvPr id="5" name="Zástupný symbol pro zápatí 4"/>
          <p:cNvSpPr txBox="1">
            <a:spLocks noGrp="1"/>
          </p:cNvSpPr>
          <p:nvPr>
            <p:ph type="ftr" sz="quarter" idx="9"/>
          </p:nvPr>
        </p:nvSpPr>
        <p:spPr/>
        <p:txBody>
          <a:bodyPr/>
          <a:lstStyle>
            <a:lvl1pPr>
              <a:defRPr/>
            </a:lvl1pPr>
          </a:lstStyle>
          <a:p>
            <a:pPr lvl="0"/>
            <a:r>
              <a:rPr lang="cs-CZ"/>
              <a:t>Kronika Českého Malína, Martinovský, Josef, Alois, Širc, Václav, 2.vyd., bez místa vyd. B.r.v., s.56,73-4</a:t>
            </a:r>
          </a:p>
        </p:txBody>
      </p:sp>
      <p:sp>
        <p:nvSpPr>
          <p:cNvPr id="6" name="Zástupný symbol pro číslo snímku 5"/>
          <p:cNvSpPr txBox="1">
            <a:spLocks noGrp="1"/>
          </p:cNvSpPr>
          <p:nvPr>
            <p:ph type="sldNum" sz="quarter" idx="8"/>
          </p:nvPr>
        </p:nvSpPr>
        <p:spPr/>
        <p:txBody>
          <a:bodyPr/>
          <a:lstStyle>
            <a:lvl1pPr>
              <a:defRPr/>
            </a:lvl1pPr>
          </a:lstStyle>
          <a:p>
            <a:pPr lvl="0"/>
            <a:fld id="{E9FA561E-F932-477D-B8FA-06202A4411C0}" type="slidenum">
              <a:t>‹#›</a:t>
            </a:fld>
            <a:endParaRPr lang="cs-CZ"/>
          </a:p>
        </p:txBody>
      </p:sp>
    </p:spTree>
    <p:extLst>
      <p:ext uri="{BB962C8B-B14F-4D97-AF65-F5344CB8AC3E}">
        <p14:creationId xmlns:p14="http://schemas.microsoft.com/office/powerpoint/2010/main" val="37657628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Zástupný symbol pro nadpis 1"/>
          <p:cNvSpPr txBox="1">
            <a:spLocks noGrp="1"/>
          </p:cNvSpPr>
          <p:nvPr>
            <p:ph type="title"/>
          </p:nvPr>
        </p:nvSpPr>
        <p:spPr>
          <a:xfrm>
            <a:off x="503998" y="301322"/>
            <a:ext cx="9071643" cy="1262155"/>
          </a:xfrm>
          <a:prstGeom prst="rect">
            <a:avLst/>
          </a:prstGeom>
          <a:noFill/>
          <a:ln>
            <a:noFill/>
          </a:ln>
        </p:spPr>
        <p:txBody>
          <a:bodyPr vert="horz" wrap="square" lIns="0" tIns="0" rIns="0" bIns="0" anchor="ctr" anchorCtr="1" compatLnSpc="1"/>
          <a:lstStyle/>
          <a:p>
            <a:pPr lvl="0"/>
            <a:endParaRPr lang="cs-CZ"/>
          </a:p>
        </p:txBody>
      </p:sp>
      <p:sp>
        <p:nvSpPr>
          <p:cNvPr id="3" name="Zástupný symbol pro text 2"/>
          <p:cNvSpPr txBox="1">
            <a:spLocks noGrp="1"/>
          </p:cNvSpPr>
          <p:nvPr>
            <p:ph type="body" idx="1"/>
          </p:nvPr>
        </p:nvSpPr>
        <p:spPr>
          <a:xfrm>
            <a:off x="503998" y="1769043"/>
            <a:ext cx="9071643" cy="4989240"/>
          </a:xfrm>
          <a:prstGeom prst="rect">
            <a:avLst/>
          </a:prstGeom>
          <a:noFill/>
          <a:ln>
            <a:noFill/>
          </a:ln>
        </p:spPr>
        <p:txBody>
          <a:bodyPr vert="horz" wrap="square" lIns="0" tIns="0" rIns="0" bIns="0" anchor="t" anchorCtr="0" compatLnSpc="1"/>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2"/>
          </p:nvPr>
        </p:nvSpPr>
        <p:spPr>
          <a:xfrm>
            <a:off x="503998" y="6887160"/>
            <a:ext cx="2348279" cy="521281"/>
          </a:xfrm>
          <a:prstGeom prst="rect">
            <a:avLst/>
          </a:prstGeom>
          <a:noFill/>
          <a:ln>
            <a:noFill/>
          </a:ln>
        </p:spPr>
        <p:txBody>
          <a:bodyPr vert="horz" wrap="square" lIns="0" tIns="0" rIns="0" bIns="0" anchor="t" anchorCtr="0" compatLnSpc="1"/>
          <a:lstStyle>
            <a:lvl1pPr marL="0" marR="0" lvl="0" indent="0" algn="l"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endParaRPr lang="cs-CZ"/>
          </a:p>
        </p:txBody>
      </p:sp>
      <p:sp>
        <p:nvSpPr>
          <p:cNvPr id="5" name="Zástupný symbol pro zápatí 4"/>
          <p:cNvSpPr txBox="1">
            <a:spLocks noGrp="1"/>
          </p:cNvSpPr>
          <p:nvPr>
            <p:ph type="ftr" sz="quarter" idx="3"/>
          </p:nvPr>
        </p:nvSpPr>
        <p:spPr>
          <a:xfrm>
            <a:off x="3447361" y="6887160"/>
            <a:ext cx="3194995" cy="521281"/>
          </a:xfrm>
          <a:prstGeom prst="rect">
            <a:avLst/>
          </a:prstGeom>
          <a:noFill/>
          <a:ln>
            <a:noFill/>
          </a:ln>
        </p:spPr>
        <p:txBody>
          <a:bodyPr vert="horz" wrap="square" lIns="0" tIns="0" rIns="0" bIns="0" anchor="t" anchorCtr="1" compatLnSpc="1"/>
          <a:lstStyle>
            <a:lvl1pPr marL="0" marR="0" lvl="0" indent="0" algn="ctr"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r>
              <a:rPr lang="cs-CZ"/>
              <a:t>Kronika Českého Malína, Martinovský, Josef, Alois, Širc, Václav, 2.vyd., bez místa vyd. B.r.v., s.56,73-4</a:t>
            </a:r>
          </a:p>
        </p:txBody>
      </p:sp>
      <p:sp>
        <p:nvSpPr>
          <p:cNvPr id="6" name="Zástupný symbol pro číslo snímku 5"/>
          <p:cNvSpPr txBox="1">
            <a:spLocks noGrp="1"/>
          </p:cNvSpPr>
          <p:nvPr>
            <p:ph type="sldNum" sz="quarter" idx="4"/>
          </p:nvPr>
        </p:nvSpPr>
        <p:spPr>
          <a:xfrm>
            <a:off x="7227362" y="6887160"/>
            <a:ext cx="2348279" cy="521281"/>
          </a:xfrm>
          <a:prstGeom prst="rect">
            <a:avLst/>
          </a:prstGeom>
          <a:noFill/>
          <a:ln>
            <a:noFill/>
          </a:ln>
        </p:spPr>
        <p:txBody>
          <a:bodyPr vert="horz" wrap="square" lIns="0" tIns="0" rIns="0" bIns="0" anchor="t" anchorCtr="0" compatLnSpc="1"/>
          <a:lstStyle>
            <a:lvl1pPr marL="0" marR="0" lvl="0" indent="0" algn="r"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fld id="{BD4E1E77-8D99-463B-AE5C-18E2B95C609B}" type="slidenum">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marL="0" marR="0" lvl="0" indent="0" algn="ctr" defTabSz="914400" rtl="0" fontAlgn="auto" hangingPunct="0">
        <a:lnSpc>
          <a:spcPct val="100000"/>
        </a:lnSpc>
        <a:spcBef>
          <a:spcPts val="0"/>
        </a:spcBef>
        <a:spcAft>
          <a:spcPts val="0"/>
        </a:spcAft>
        <a:buSzPct val="45000"/>
        <a:buFont typeface="StarSymbol"/>
        <a:buChar char="●"/>
        <a:tabLst/>
        <a:defRPr lang="cs-CZ" sz="4400" b="0" i="0" u="none" strike="noStrike" kern="1200" cap="none" spc="0" baseline="0">
          <a:solidFill>
            <a:srgbClr val="000000"/>
          </a:solidFill>
          <a:uFillTx/>
          <a:latin typeface="Arial" pitchFamily="18"/>
          <a:cs typeface="Tahoma" pitchFamily="2"/>
        </a:defRPr>
      </a:lvl1pPr>
    </p:titleStyle>
    <p:bodyStyle>
      <a:lvl1pPr marL="431999" marR="0" lvl="0" indent="-323999" defTabSz="914400" rtl="0" fontAlgn="auto" hangingPunct="0">
        <a:lnSpc>
          <a:spcPct val="100000"/>
        </a:lnSpc>
        <a:spcBef>
          <a:spcPts val="0"/>
        </a:spcBef>
        <a:spcAft>
          <a:spcPts val="1415"/>
        </a:spcAft>
        <a:buSzPct val="45000"/>
        <a:buFont typeface="StarSymbol"/>
        <a:buChar char="●"/>
        <a:tabLst/>
        <a:defRPr lang="cs-CZ" sz="3200" b="0" i="0" u="none" strike="noStrike" kern="1200" cap="none" spc="0" baseline="0">
          <a:solidFill>
            <a:srgbClr val="000000"/>
          </a:solidFill>
          <a:uFillTx/>
          <a:latin typeface="Arial" pitchFamily="18"/>
          <a:ea typeface="Lucida Sans Unicode" pitchFamily="2"/>
          <a:cs typeface="Tahoma" pitchFamily="2"/>
        </a:defRPr>
      </a:lvl1pPr>
      <a:lvl2pPr marL="863998" marR="0" lvl="1" indent="-323999" defTabSz="914400" rtl="0" fontAlgn="auto" hangingPunct="1">
        <a:lnSpc>
          <a:spcPct val="100000"/>
        </a:lnSpc>
        <a:spcBef>
          <a:spcPts val="0"/>
        </a:spcBef>
        <a:spcAft>
          <a:spcPts val="1135"/>
        </a:spcAft>
        <a:buSzPct val="45000"/>
        <a:buFont typeface="StarSymbol"/>
        <a:buChar char="●"/>
        <a:tabLst/>
        <a:defRPr lang="cs-CZ" sz="2800" b="0" i="0" u="none" strike="noStrike" kern="1200" cap="none" spc="0" baseline="0">
          <a:solidFill>
            <a:srgbClr val="000000"/>
          </a:solidFill>
          <a:uFillTx/>
          <a:latin typeface="Arial" pitchFamily="18"/>
          <a:ea typeface="Lucida Sans Unicode" pitchFamily="2"/>
          <a:cs typeface="Tahoma" pitchFamily="2"/>
        </a:defRPr>
      </a:lvl2pPr>
      <a:lvl3pPr marL="1295997" marR="0" lvl="2" indent="-287999" defTabSz="914400" rtl="0" fontAlgn="auto" hangingPunct="1">
        <a:lnSpc>
          <a:spcPct val="100000"/>
        </a:lnSpc>
        <a:spcBef>
          <a:spcPts val="0"/>
        </a:spcBef>
        <a:spcAft>
          <a:spcPts val="850"/>
        </a:spcAft>
        <a:buSzPct val="75000"/>
        <a:buFont typeface="StarSymbol"/>
        <a:buChar char="–"/>
        <a:tabLst/>
        <a:defRPr lang="cs-CZ" sz="2400" b="0" i="0" u="none" strike="noStrike" kern="1200" cap="none" spc="0" baseline="0">
          <a:solidFill>
            <a:srgbClr val="000000"/>
          </a:solidFill>
          <a:uFillTx/>
          <a:latin typeface="Arial" pitchFamily="18"/>
          <a:ea typeface="Lucida Sans Unicode" pitchFamily="2"/>
          <a:cs typeface="Tahoma" pitchFamily="2"/>
        </a:defRPr>
      </a:lvl3pPr>
      <a:lvl4pPr marL="1727996" marR="0" lvl="3" indent="-215999" defTabSz="914400" rtl="0" fontAlgn="auto" hangingPunct="1">
        <a:lnSpc>
          <a:spcPct val="100000"/>
        </a:lnSpc>
        <a:spcBef>
          <a:spcPts val="0"/>
        </a:spcBef>
        <a:spcAft>
          <a:spcPts val="565"/>
        </a:spcAft>
        <a:buSzPct val="45000"/>
        <a:buFont typeface="StarSymbol"/>
        <a:buChar char="●"/>
        <a:tabLst/>
        <a:defRPr lang="cs-CZ" sz="2000" b="0" i="0" u="none" strike="noStrike" kern="1200" cap="none" spc="0" baseline="0">
          <a:solidFill>
            <a:srgbClr val="000000"/>
          </a:solidFill>
          <a:uFillTx/>
          <a:latin typeface="Arial" pitchFamily="18"/>
          <a:ea typeface="Lucida Sans Unicode" pitchFamily="2"/>
          <a:cs typeface="Tahoma" pitchFamily="2"/>
        </a:defRPr>
      </a:lvl4pPr>
      <a:lvl5pPr marL="2159995" marR="0" lvl="4" indent="-215999" defTabSz="914400" rtl="0" fontAlgn="auto" hangingPunct="1">
        <a:lnSpc>
          <a:spcPct val="100000"/>
        </a:lnSpc>
        <a:spcBef>
          <a:spcPts val="0"/>
        </a:spcBef>
        <a:spcAft>
          <a:spcPts val="285"/>
        </a:spcAft>
        <a:buSzPct val="75000"/>
        <a:buFont typeface="StarSymbol"/>
        <a:buChar char="–"/>
        <a:tabLst/>
        <a:defRPr lang="cs-CZ" sz="2000" b="0" i="0" u="none" strike="noStrike" kern="1200" cap="none" spc="0" baseline="0">
          <a:solidFill>
            <a:srgbClr val="000000"/>
          </a:solidFill>
          <a:uFillTx/>
          <a:latin typeface="Arial" pitchFamily="18"/>
          <a:ea typeface="Lucida Sans Unicode" pitchFamily="2"/>
          <a:cs typeface="Tahoma" pitchFamily="2"/>
        </a:defRPr>
      </a:lvl5pPr>
    </p:bodyStyle>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Zástupný symbol pro nadpis 1"/>
          <p:cNvSpPr txBox="1">
            <a:spLocks noGrp="1"/>
          </p:cNvSpPr>
          <p:nvPr>
            <p:ph type="title"/>
          </p:nvPr>
        </p:nvSpPr>
        <p:spPr>
          <a:xfrm>
            <a:off x="503998" y="301322"/>
            <a:ext cx="9071643" cy="1262155"/>
          </a:xfrm>
          <a:prstGeom prst="rect">
            <a:avLst/>
          </a:prstGeom>
          <a:noFill/>
          <a:ln>
            <a:noFill/>
          </a:ln>
        </p:spPr>
        <p:txBody>
          <a:bodyPr vert="horz" wrap="square" lIns="0" tIns="0" rIns="0" bIns="0" anchor="ctr" anchorCtr="1" compatLnSpc="1"/>
          <a:lstStyle/>
          <a:p>
            <a:pPr lvl="0"/>
            <a:endParaRPr lang="cs-CZ"/>
          </a:p>
        </p:txBody>
      </p:sp>
      <p:sp>
        <p:nvSpPr>
          <p:cNvPr id="3" name="Zástupný symbol pro text 2"/>
          <p:cNvSpPr txBox="1">
            <a:spLocks noGrp="1"/>
          </p:cNvSpPr>
          <p:nvPr>
            <p:ph type="body" idx="1"/>
          </p:nvPr>
        </p:nvSpPr>
        <p:spPr>
          <a:xfrm>
            <a:off x="503998" y="1769043"/>
            <a:ext cx="9071643" cy="4989240"/>
          </a:xfrm>
          <a:prstGeom prst="rect">
            <a:avLst/>
          </a:prstGeom>
          <a:noFill/>
          <a:ln>
            <a:noFill/>
          </a:ln>
        </p:spPr>
        <p:txBody>
          <a:bodyPr vert="horz" wrap="square" lIns="0" tIns="0" rIns="0" bIns="0" anchor="t" anchorCtr="0" compatLnSpc="1"/>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2"/>
          </p:nvPr>
        </p:nvSpPr>
        <p:spPr>
          <a:xfrm>
            <a:off x="503998" y="6887160"/>
            <a:ext cx="2348279" cy="521281"/>
          </a:xfrm>
          <a:prstGeom prst="rect">
            <a:avLst/>
          </a:prstGeom>
          <a:noFill/>
          <a:ln>
            <a:noFill/>
          </a:ln>
        </p:spPr>
        <p:txBody>
          <a:bodyPr vert="horz" wrap="square" lIns="0" tIns="0" rIns="0" bIns="0" anchor="t" anchorCtr="0" compatLnSpc="1"/>
          <a:lstStyle>
            <a:lvl1pPr marL="0" marR="0" lvl="0" indent="0" algn="l" defTabSz="914400" rtl="0" fontAlgn="auto" hangingPunct="0">
              <a:lnSpc>
                <a:spcPct val="100000"/>
              </a:lnSpc>
              <a:spcBef>
                <a:spcPts val="0"/>
              </a:spcBef>
              <a:spcAft>
                <a:spcPts val="0"/>
              </a:spcAft>
              <a:buNone/>
              <a:tabLst/>
              <a:defRPr lang="cs-CZ" sz="2400" b="0" i="0" u="none" strike="noStrike" kern="1200" cap="none" spc="0" baseline="0">
                <a:solidFill>
                  <a:srgbClr val="000000"/>
                </a:solidFill>
                <a:uFillTx/>
                <a:latin typeface="Times New Roman" pitchFamily="18"/>
                <a:ea typeface="Arial Unicode MS" pitchFamily="2"/>
                <a:cs typeface="Tahoma" pitchFamily="2"/>
              </a:defRPr>
            </a:lvl1pPr>
          </a:lstStyle>
          <a:p>
            <a:pPr lvl="0"/>
            <a:endParaRPr lang="cs-CZ"/>
          </a:p>
        </p:txBody>
      </p:sp>
      <p:sp>
        <p:nvSpPr>
          <p:cNvPr id="5" name="Zástupný symbol pro zápatí 4"/>
          <p:cNvSpPr txBox="1">
            <a:spLocks noGrp="1"/>
          </p:cNvSpPr>
          <p:nvPr>
            <p:ph type="ftr" sz="quarter" idx="3"/>
          </p:nvPr>
        </p:nvSpPr>
        <p:spPr>
          <a:xfrm>
            <a:off x="3447361" y="6887160"/>
            <a:ext cx="3194995" cy="521281"/>
          </a:xfrm>
          <a:prstGeom prst="rect">
            <a:avLst/>
          </a:prstGeom>
          <a:noFill/>
          <a:ln>
            <a:noFill/>
          </a:ln>
        </p:spPr>
        <p:txBody>
          <a:bodyPr vert="horz" wrap="square" lIns="0" tIns="0" rIns="0" bIns="0" anchor="t" anchorCtr="1" compatLnSpc="1"/>
          <a:lstStyle>
            <a:lvl1pPr marL="0" marR="0" lvl="0" indent="0" algn="ctr"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r>
              <a:rPr lang="cs-CZ"/>
              <a:t>Kronika Českého Malína, Martinovský, Josef, Alois, Širc, Václav, 2.vyd., bez místa vyd. B.r.v., s.56,73-4</a:t>
            </a:r>
          </a:p>
        </p:txBody>
      </p:sp>
      <p:sp>
        <p:nvSpPr>
          <p:cNvPr id="6" name="Zástupný symbol pro číslo snímku 5"/>
          <p:cNvSpPr txBox="1">
            <a:spLocks noGrp="1"/>
          </p:cNvSpPr>
          <p:nvPr>
            <p:ph type="sldNum" sz="quarter" idx="4"/>
          </p:nvPr>
        </p:nvSpPr>
        <p:spPr>
          <a:xfrm>
            <a:off x="7227362" y="6887160"/>
            <a:ext cx="2348279" cy="521281"/>
          </a:xfrm>
          <a:prstGeom prst="rect">
            <a:avLst/>
          </a:prstGeom>
          <a:noFill/>
          <a:ln>
            <a:noFill/>
          </a:ln>
        </p:spPr>
        <p:txBody>
          <a:bodyPr vert="horz" wrap="square" lIns="0" tIns="0" rIns="0" bIns="0" anchor="t" anchorCtr="0" compatLnSpc="1"/>
          <a:lstStyle>
            <a:lvl1pPr marL="0" marR="0" lvl="0" indent="0" algn="r"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fld id="{33B6614A-6B93-4548-B965-4D7E5EE7FAD9}" type="slidenum">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marL="0" marR="0" lvl="0" indent="0" algn="ctr" defTabSz="914400" rtl="0" fontAlgn="auto" hangingPunct="0">
        <a:lnSpc>
          <a:spcPct val="100000"/>
        </a:lnSpc>
        <a:spcBef>
          <a:spcPts val="0"/>
        </a:spcBef>
        <a:spcAft>
          <a:spcPts val="0"/>
        </a:spcAft>
        <a:buSzPct val="45000"/>
        <a:buFont typeface="StarSymbol"/>
        <a:buChar char="●"/>
        <a:tabLst/>
        <a:defRPr lang="cs-CZ" sz="4400" b="0" i="0" u="none" strike="noStrike" kern="1200" cap="none" spc="0" baseline="0">
          <a:solidFill>
            <a:srgbClr val="000000"/>
          </a:solidFill>
          <a:uFillTx/>
          <a:latin typeface="Arial" pitchFamily="18"/>
          <a:ea typeface="Arial Unicode MS" pitchFamily="2"/>
          <a:cs typeface="Tahoma" pitchFamily="2"/>
        </a:defRPr>
      </a:lvl1pPr>
    </p:titleStyle>
    <p:bodyStyle>
      <a:lvl1pPr marL="431999" marR="0" lvl="0" indent="-323999" defTabSz="914400" rtl="0" fontAlgn="auto" hangingPunct="0">
        <a:lnSpc>
          <a:spcPct val="100000"/>
        </a:lnSpc>
        <a:spcBef>
          <a:spcPts val="0"/>
        </a:spcBef>
        <a:spcAft>
          <a:spcPts val="1415"/>
        </a:spcAft>
        <a:buSzPct val="45000"/>
        <a:buFont typeface="StarSymbol"/>
        <a:buChar char="●"/>
        <a:tabLst/>
        <a:defRPr lang="cs-CZ" sz="3200" b="0" i="0" u="none" strike="noStrike" kern="1200" cap="none" spc="0" baseline="0">
          <a:solidFill>
            <a:srgbClr val="000000"/>
          </a:solidFill>
          <a:uFillTx/>
          <a:latin typeface="Arial" pitchFamily="18"/>
          <a:ea typeface="Arial Unicode MS" pitchFamily="2"/>
          <a:cs typeface="Tahoma" pitchFamily="2"/>
        </a:defRPr>
      </a:lvl1pPr>
      <a:lvl2pPr marL="863998" marR="0" lvl="1" indent="-323999" defTabSz="914400" rtl="0" fontAlgn="auto" hangingPunct="1">
        <a:lnSpc>
          <a:spcPct val="100000"/>
        </a:lnSpc>
        <a:spcBef>
          <a:spcPts val="0"/>
        </a:spcBef>
        <a:spcAft>
          <a:spcPts val="1135"/>
        </a:spcAft>
        <a:buSzPct val="45000"/>
        <a:buFont typeface="StarSymbol"/>
        <a:buChar char="●"/>
        <a:tabLst/>
        <a:defRPr lang="cs-CZ" sz="2800" b="0" i="0" u="none" strike="noStrike" kern="1200" cap="none" spc="0" baseline="0">
          <a:solidFill>
            <a:srgbClr val="000000"/>
          </a:solidFill>
          <a:uFillTx/>
          <a:latin typeface="Arial" pitchFamily="18"/>
          <a:ea typeface="Arial Unicode MS" pitchFamily="2"/>
          <a:cs typeface="Tahoma" pitchFamily="2"/>
        </a:defRPr>
      </a:lvl2pPr>
      <a:lvl3pPr marL="1295997" marR="0" lvl="2" indent="-287999" defTabSz="914400" rtl="0" fontAlgn="auto" hangingPunct="1">
        <a:lnSpc>
          <a:spcPct val="100000"/>
        </a:lnSpc>
        <a:spcBef>
          <a:spcPts val="0"/>
        </a:spcBef>
        <a:spcAft>
          <a:spcPts val="850"/>
        </a:spcAft>
        <a:buSzPct val="75000"/>
        <a:buFont typeface="StarSymbol"/>
        <a:buChar char="–"/>
        <a:tabLst/>
        <a:defRPr lang="cs-CZ" sz="2400" b="0" i="0" u="none" strike="noStrike" kern="1200" cap="none" spc="0" baseline="0">
          <a:solidFill>
            <a:srgbClr val="000000"/>
          </a:solidFill>
          <a:uFillTx/>
          <a:latin typeface="Arial" pitchFamily="18"/>
          <a:ea typeface="Arial Unicode MS" pitchFamily="2"/>
          <a:cs typeface="Tahoma" pitchFamily="2"/>
        </a:defRPr>
      </a:lvl3pPr>
      <a:lvl4pPr marL="1727996" marR="0" lvl="3" indent="-215999" defTabSz="914400" rtl="0" fontAlgn="auto" hangingPunct="1">
        <a:lnSpc>
          <a:spcPct val="100000"/>
        </a:lnSpc>
        <a:spcBef>
          <a:spcPts val="0"/>
        </a:spcBef>
        <a:spcAft>
          <a:spcPts val="565"/>
        </a:spcAft>
        <a:buSzPct val="45000"/>
        <a:buFont typeface="StarSymbol"/>
        <a:buChar char="●"/>
        <a:tabLst/>
        <a:defRPr lang="cs-CZ" sz="2000" b="0" i="0" u="none" strike="noStrike" kern="1200" cap="none" spc="0" baseline="0">
          <a:solidFill>
            <a:srgbClr val="000000"/>
          </a:solidFill>
          <a:uFillTx/>
          <a:latin typeface="Arial" pitchFamily="18"/>
          <a:ea typeface="Arial Unicode MS" pitchFamily="2"/>
          <a:cs typeface="Tahoma" pitchFamily="2"/>
        </a:defRPr>
      </a:lvl4pPr>
      <a:lvl5pPr marL="2159995" marR="0" lvl="4" indent="-215999" defTabSz="914400" rtl="0" fontAlgn="auto" hangingPunct="1">
        <a:lnSpc>
          <a:spcPct val="100000"/>
        </a:lnSpc>
        <a:spcBef>
          <a:spcPts val="0"/>
        </a:spcBef>
        <a:spcAft>
          <a:spcPts val="285"/>
        </a:spcAft>
        <a:buSzPct val="75000"/>
        <a:buFont typeface="StarSymbol"/>
        <a:buChar char="–"/>
        <a:tabLst/>
        <a:defRPr lang="cs-CZ" sz="2000" b="0" i="0" u="none" strike="noStrike" kern="1200" cap="none" spc="0" baseline="0">
          <a:solidFill>
            <a:srgbClr val="000000"/>
          </a:solidFill>
          <a:uFillTx/>
          <a:latin typeface="Arial" pitchFamily="18"/>
          <a:ea typeface="Arial Unicode MS" pitchFamily="2"/>
          <a:cs typeface="Tahoma" pitchFamily="2"/>
        </a:defRPr>
      </a:lvl5pPr>
    </p:bodyStyle>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ext Box 41"/>
          <p:cNvSpPr txBox="1"/>
          <p:nvPr/>
        </p:nvSpPr>
        <p:spPr>
          <a:xfrm>
            <a:off x="4787999" y="1052638"/>
            <a:ext cx="2089083" cy="434879"/>
          </a:xfrm>
          <a:prstGeom prst="rect">
            <a:avLst/>
          </a:prstGeom>
          <a:noFill/>
          <a:ln>
            <a:noFill/>
          </a:ln>
        </p:spPr>
        <p:txBody>
          <a:bodyPr vert="horz" wrap="square" lIns="91440" tIns="45720" rIns="91440" bIns="45720" anchor="t" anchorCtr="0" compatLnSpc="0">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cs-CZ" sz="2400" b="0" i="0" u="none" strike="noStrike" kern="1200" cap="none" spc="0" baseline="0">
              <a:solidFill>
                <a:srgbClr val="000000"/>
              </a:solidFill>
              <a:uFillTx/>
              <a:latin typeface="Times New Roman" pitchFamily="18"/>
              <a:ea typeface="Arial Unicode MS" pitchFamily="2"/>
              <a:cs typeface="Tahoma" pitchFamily="2"/>
            </a:endParaRPr>
          </a:p>
        </p:txBody>
      </p:sp>
      <p:sp>
        <p:nvSpPr>
          <p:cNvPr id="3" name="Text Box 42"/>
          <p:cNvSpPr txBox="1"/>
          <p:nvPr/>
        </p:nvSpPr>
        <p:spPr>
          <a:xfrm>
            <a:off x="5148355" y="999722"/>
            <a:ext cx="2736716" cy="366116"/>
          </a:xfrm>
          <a:prstGeom prst="rect">
            <a:avLst/>
          </a:prstGeom>
          <a:noFill/>
          <a:ln>
            <a:noFill/>
          </a:ln>
        </p:spPr>
        <p:txBody>
          <a:bodyPr vert="horz" wrap="square" lIns="91440" tIns="45720" rIns="91440" bIns="45720" anchor="t" anchorCtr="0" compatLnSpc="0">
            <a:spAutoFit/>
          </a:bodyPr>
          <a:lstStyle/>
          <a:p>
            <a:pPr marL="0" marR="0" lvl="0" indent="0" algn="l" defTabSz="914400" rtl="0" fontAlgn="auto" hangingPunct="1">
              <a:lnSpc>
                <a:spcPct val="100000"/>
              </a:lnSpc>
              <a:spcBef>
                <a:spcPts val="1100"/>
              </a:spcBef>
              <a:spcAft>
                <a:spcPts val="0"/>
              </a:spcAft>
              <a:buNone/>
              <a:tabLst/>
              <a:defRPr sz="1800" b="0" i="0" u="none" strike="noStrike" kern="0" cap="none" spc="0" baseline="0">
                <a:solidFill>
                  <a:srgbClr val="000000"/>
                </a:solidFill>
                <a:uFillTx/>
              </a:defRPr>
            </a:pPr>
            <a:r>
              <a:rPr lang="cs-CZ" sz="1800" b="0" i="0" u="none" strike="noStrike" kern="0" cap="none" spc="0" baseline="0">
                <a:solidFill>
                  <a:srgbClr val="000000"/>
                </a:solidFill>
                <a:uFillTx/>
                <a:latin typeface="Calibri"/>
                <a:ea typeface="Arial Unicode MS" pitchFamily="2"/>
                <a:cs typeface="Tahoma" pitchFamily="2"/>
              </a:rPr>
              <a:t>VY_32_INOVACE_298</a:t>
            </a:r>
          </a:p>
        </p:txBody>
      </p:sp>
      <p:pic>
        <p:nvPicPr>
          <p:cNvPr id="4" name="Picture 2"/>
          <p:cNvPicPr>
            <a:picLocks noChangeAspect="1"/>
          </p:cNvPicPr>
          <p:nvPr/>
        </p:nvPicPr>
        <p:blipFill>
          <a:blip r:embed="rId3"/>
          <a:srcRect/>
          <a:stretch>
            <a:fillRect/>
          </a:stretch>
        </p:blipFill>
        <p:spPr>
          <a:xfrm>
            <a:off x="359788" y="1475649"/>
            <a:ext cx="9285027" cy="5931301"/>
          </a:xfrm>
          <a:prstGeom prst="rect">
            <a:avLst/>
          </a:prstGeom>
          <a:noFill/>
          <a:ln>
            <a:noFill/>
          </a:ln>
        </p:spPr>
      </p:pic>
      <p:pic>
        <p:nvPicPr>
          <p:cNvPr id="5" name="obrázek 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7935" y="221216"/>
            <a:ext cx="4608512" cy="961564"/>
          </a:xfrm>
          <a:prstGeom prst="rect">
            <a:avLst/>
          </a:prstGeom>
          <a:solidFill>
            <a:srgbClr val="FFFFFF"/>
          </a:solidFill>
          <a:ln>
            <a:noFill/>
          </a:ln>
          <a:ex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Nadpis 1"/>
          <p:cNvSpPr txBox="1">
            <a:spLocks noGrp="1"/>
          </p:cNvSpPr>
          <p:nvPr>
            <p:ph type="title" idx="4294967295"/>
          </p:nvPr>
        </p:nvSpPr>
        <p:spPr>
          <a:xfrm>
            <a:off x="503806" y="467468"/>
            <a:ext cx="9071643" cy="936098"/>
          </a:xfrm>
          <a:solidFill>
            <a:srgbClr val="CC6600"/>
          </a:solidFill>
        </p:spPr>
        <p:txBody>
          <a:bodyPr/>
          <a:lstStyle/>
          <a:p>
            <a:pPr lvl="0">
              <a:buNone/>
            </a:pPr>
            <a:r>
              <a:rPr lang="cs-CZ"/>
              <a:t/>
            </a:r>
            <a:br>
              <a:rPr lang="cs-CZ"/>
            </a:br>
            <a:r>
              <a:rPr lang="cs-CZ">
                <a:solidFill>
                  <a:srgbClr val="FFFFFF"/>
                </a:solidFill>
              </a:rPr>
              <a:t>2.světová válka I.</a:t>
            </a:r>
            <a:r>
              <a:rPr lang="cs-CZ"/>
              <a:t/>
            </a:r>
            <a:br>
              <a:rPr lang="cs-CZ"/>
            </a:br>
            <a:endParaRPr lang="cs-CZ"/>
          </a:p>
        </p:txBody>
      </p:sp>
      <p:sp>
        <p:nvSpPr>
          <p:cNvPr id="3" name="Podnadpis 2"/>
          <p:cNvSpPr txBox="1">
            <a:spLocks noGrp="1"/>
          </p:cNvSpPr>
          <p:nvPr>
            <p:ph type="subTitle" idx="4294967295"/>
          </p:nvPr>
        </p:nvSpPr>
        <p:spPr>
          <a:xfrm>
            <a:off x="715682" y="1178999"/>
            <a:ext cx="9071643" cy="6381003"/>
          </a:xfrm>
        </p:spPr>
        <p:txBody>
          <a:bodyPr anchor="ctr" anchorCtr="1"/>
          <a:lstStyle/>
          <a:p>
            <a:pPr marL="0" lvl="0" indent="0" algn="ctr">
              <a:buNone/>
            </a:pPr>
            <a:endParaRPr lang="cs-CZ"/>
          </a:p>
          <a:p>
            <a:pPr marL="0" lvl="0" indent="0" algn="ctr">
              <a:buNone/>
            </a:pPr>
            <a:endParaRPr lang="cs-CZ"/>
          </a:p>
          <a:p>
            <a:pPr marL="0" lvl="0" indent="0" algn="ctr">
              <a:buNone/>
            </a:pPr>
            <a:r>
              <a:rPr lang="cs-CZ"/>
              <a:t>Nejprve si připomeň, kdo proti komu a proč bojoval v této válce. Kdy začala a kdy a jak skončila. Ověř si pod modrým obdélníkem.</a:t>
            </a:r>
          </a:p>
          <a:p>
            <a:pPr marL="0" lvl="0" indent="0" algn="ctr">
              <a:buNone/>
            </a:pPr>
            <a:endParaRPr lang="cs-CZ"/>
          </a:p>
          <a:p>
            <a:pPr marL="0" lvl="0" indent="0" algn="ctr">
              <a:buNone/>
            </a:pPr>
            <a:r>
              <a:rPr lang="cs-CZ" sz="2400"/>
              <a:t>Nacistické Německo a fašistická Itálie byly v Evropě největší agresoři. Německo chtělo opět vládnout světu, obsadilo Rakousko, zničilo Československo, porazilo Polsko, na jehož území žili na Volyni Češi. Pak zaútočilo na Sovětský svaz a Volyň se stala válečnou frontou. Válka trvala od 1. září 1939 do 8.května 1945</a:t>
            </a:r>
          </a:p>
          <a:p>
            <a:pPr marL="0" lvl="0" indent="0" algn="ctr">
              <a:buNone/>
            </a:pPr>
            <a:r>
              <a:rPr lang="cs-CZ" sz="2400"/>
              <a:t>(v Evropě). Agresoři byli poraženi.</a:t>
            </a:r>
          </a:p>
          <a:p>
            <a:pPr marL="0" lvl="0" indent="0" algn="ctr">
              <a:buNone/>
            </a:pPr>
            <a:r>
              <a:rPr lang="cs-CZ"/>
              <a:t> </a:t>
            </a:r>
          </a:p>
        </p:txBody>
      </p:sp>
      <p:sp>
        <p:nvSpPr>
          <p:cNvPr id="4" name="Obdélník 5"/>
          <p:cNvSpPr/>
          <p:nvPr/>
        </p:nvSpPr>
        <p:spPr>
          <a:xfrm>
            <a:off x="143771" y="4139872"/>
            <a:ext cx="9792839" cy="2987747"/>
          </a:xfrm>
          <a:prstGeom prst="rect">
            <a:avLst/>
          </a:prstGeom>
          <a:solidFill>
            <a:srgbClr val="4F81BD"/>
          </a:solidFill>
          <a:ln w="25402">
            <a:solidFill>
              <a:srgbClr val="385D8A"/>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Nadpis 3"/>
          <p:cNvSpPr txBox="1">
            <a:spLocks noGrp="1"/>
          </p:cNvSpPr>
          <p:nvPr>
            <p:ph type="title"/>
          </p:nvPr>
        </p:nvSpPr>
        <p:spPr>
          <a:xfrm>
            <a:off x="381826" y="251441"/>
            <a:ext cx="9071643" cy="814218"/>
          </a:xfrm>
          <a:solidFill>
            <a:srgbClr val="CC6600"/>
          </a:solidFill>
        </p:spPr>
        <p:txBody>
          <a:bodyPr/>
          <a:lstStyle/>
          <a:p>
            <a:pPr lvl="0">
              <a:buNone/>
            </a:pPr>
            <a:r>
              <a:rPr lang="cs-CZ">
                <a:solidFill>
                  <a:srgbClr val="FFFFFF"/>
                </a:solidFill>
              </a:rPr>
              <a:t>2.světová válka I.</a:t>
            </a:r>
          </a:p>
        </p:txBody>
      </p:sp>
      <p:sp>
        <p:nvSpPr>
          <p:cNvPr id="3" name="Obdélník 5"/>
          <p:cNvSpPr/>
          <p:nvPr/>
        </p:nvSpPr>
        <p:spPr>
          <a:xfrm>
            <a:off x="287779" y="1331567"/>
            <a:ext cx="9145014" cy="4401208"/>
          </a:xfrm>
          <a:prstGeom prst="rect">
            <a:avLst/>
          </a:prstGeom>
          <a:noFill/>
          <a:ln>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0" i="0" u="none" strike="noStrike" kern="1200" cap="none" spc="0" baseline="0">
                <a:solidFill>
                  <a:srgbClr val="000000"/>
                </a:solidFill>
                <a:uFillTx/>
                <a:latin typeface="Calibri"/>
              </a:rPr>
              <a:t>Ani se nenadáli a přiblížila se 2.světová válka. S obavami sledovali Češi na Volyni vývoj v Evropě, hlavně v Československu: „ Po obsazení Československa německou armádou v r. 1939 Emil Cilc shromáždil dorostence za oponou Klubu a řekl asi toto:“ Vlast obsadili Němci, uděláme vše, aby byla opět svobodná. „Tak přísaháme!“. Všichni odpověděli: „Tak přísaháme“.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20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0" i="0" u="none" strike="noStrike" kern="1200" cap="none" spc="0" baseline="0">
                <a:solidFill>
                  <a:srgbClr val="000000"/>
                </a:solidFill>
                <a:uFillTx/>
                <a:latin typeface="Calibri"/>
              </a:rPr>
              <a:t>V říjnu 1941 začala na Volyni pracovat ilegální česká protifašistická organizace Blaník. Vydávala časopis Hlasatel, sledovala tajně zahraniční  rozhlasové vysílání, z něhož čerpala informace do Hlasatele, zaměřovali se na přestříhávání telefonních spojů mezi frontou a letišti v zázemí, ale členové bojovali proti Němcům  i se zbraní v ruce. Na německé straně bojovali Maďaři. U Hulče v Urveně české  se střetl Blaník s hlídkou Maďarů a musel ustoupit. Maďaři začali ostřelovat obec puškami a kulomety. Blaník přerušil telefonní spojení mezi německou a maďarskou jednotkou a nakonec se omylem střetly tyto dvě  jednotky.</a:t>
            </a:r>
          </a:p>
        </p:txBody>
      </p:sp>
      <p:sp>
        <p:nvSpPr>
          <p:cNvPr id="4" name="Zástupný symbol pro zápatí 3"/>
          <p:cNvSpPr txBox="1"/>
          <p:nvPr/>
        </p:nvSpPr>
        <p:spPr>
          <a:xfrm>
            <a:off x="3528148" y="6372124"/>
            <a:ext cx="3194995" cy="521281"/>
          </a:xfrm>
          <a:prstGeom prst="rect">
            <a:avLst/>
          </a:prstGeom>
          <a:noFill/>
          <a:ln>
            <a:noFill/>
          </a:ln>
        </p:spPr>
        <p:txBody>
          <a:bodyPr vert="horz" wrap="square" lIns="0" tIns="0" rIns="0" bIns="0" anchor="t" anchorCtr="1" compatLnSpc="1"/>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cs-CZ" sz="1400" b="0" i="0" u="none" strike="noStrike" kern="1200" cap="none" spc="0" baseline="0">
                <a:solidFill>
                  <a:srgbClr val="000000"/>
                </a:solidFill>
                <a:uFillTx/>
                <a:latin typeface="Arial" pitchFamily="18"/>
                <a:ea typeface="Lucida Sans Unicode" pitchFamily="2"/>
                <a:cs typeface="Tahoma" pitchFamily="2"/>
              </a:rPr>
              <a:t>Huleč česká na Volyni, Obraz života v létech 1870 – 1947, Bonek,Jiří, Manová Danuše, Stárek,Václav, 1.vyd., Žatec, vlastní náklad 1992,s,142</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cs-CZ" sz="1400" b="0" i="0" u="none" strike="noStrike" kern="1200" cap="none" spc="0" baseline="0">
              <a:solidFill>
                <a:srgbClr val="000000"/>
              </a:solidFill>
              <a:uFillTx/>
              <a:latin typeface="Times New Roman" pitchFamily="18"/>
              <a:ea typeface="Lucida Sans Unicode" pitchFamily="2"/>
              <a:cs typeface="Tahoma" pitchFamily="2"/>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Zástupný symbol pro zápatí 3"/>
          <p:cNvSpPr txBox="1"/>
          <p:nvPr/>
        </p:nvSpPr>
        <p:spPr>
          <a:xfrm>
            <a:off x="5760390" y="6299109"/>
            <a:ext cx="3194995" cy="521281"/>
          </a:xfrm>
          <a:prstGeom prst="rect">
            <a:avLst/>
          </a:prstGeom>
          <a:noFill/>
          <a:ln>
            <a:noFill/>
          </a:ln>
        </p:spPr>
        <p:txBody>
          <a:bodyPr vert="horz" wrap="square" lIns="0" tIns="0" rIns="0" bIns="0" anchor="t" anchorCtr="1" compatLnSpc="1"/>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cs-CZ" sz="1400" b="0" i="0" u="none" strike="noStrike" kern="1200" cap="none" spc="0" baseline="0">
                <a:solidFill>
                  <a:srgbClr val="000000"/>
                </a:solidFill>
                <a:uFillTx/>
                <a:latin typeface="Times New Roman" pitchFamily="18"/>
                <a:ea typeface="Lucida Sans Unicode" pitchFamily="2"/>
                <a:cs typeface="Tahoma" pitchFamily="2"/>
              </a:rPr>
              <a:t>Doplňky k dějinám Volyňských Čechů I., Protiněmecký odboj, Blaník, Mírový život,Dufek, Vladimír1.vyd., Sdružení Čechů z Volyně a jejich přátel, r.2003, ISBN: 80-903164-0-9,s.168</a:t>
            </a:r>
          </a:p>
        </p:txBody>
      </p:sp>
      <p:pic>
        <p:nvPicPr>
          <p:cNvPr id="3" name="Picture 2"/>
          <p:cNvPicPr>
            <a:picLocks noChangeAspect="1"/>
          </p:cNvPicPr>
          <p:nvPr/>
        </p:nvPicPr>
        <p:blipFill>
          <a:blip r:embed="rId2"/>
          <a:srcRect/>
          <a:stretch>
            <a:fillRect/>
          </a:stretch>
        </p:blipFill>
        <p:spPr>
          <a:xfrm>
            <a:off x="1223887" y="1021567"/>
            <a:ext cx="3888431" cy="6498201"/>
          </a:xfrm>
          <a:prstGeom prst="rect">
            <a:avLst/>
          </a:prstGeom>
          <a:noFill/>
          <a:ln>
            <a:noFill/>
          </a:ln>
        </p:spPr>
      </p:pic>
      <p:sp>
        <p:nvSpPr>
          <p:cNvPr id="4" name="Nadpis 3"/>
          <p:cNvSpPr txBox="1">
            <a:spLocks noGrp="1"/>
          </p:cNvSpPr>
          <p:nvPr>
            <p:ph type="title"/>
          </p:nvPr>
        </p:nvSpPr>
        <p:spPr>
          <a:xfrm>
            <a:off x="503998" y="301322"/>
            <a:ext cx="9071643" cy="670200"/>
          </a:xfrm>
          <a:solidFill>
            <a:srgbClr val="CC6600"/>
          </a:solidFill>
        </p:spPr>
        <p:txBody>
          <a:bodyPr/>
          <a:lstStyle/>
          <a:p>
            <a:pPr lvl="0">
              <a:buNone/>
            </a:pPr>
            <a:r>
              <a:rPr lang="cs-CZ">
                <a:solidFill>
                  <a:srgbClr val="FFFFFF"/>
                </a:solidFill>
              </a:rPr>
              <a:t>2.světová válka I.</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Nadpis 1"/>
          <p:cNvSpPr txBox="1">
            <a:spLocks noGrp="1"/>
          </p:cNvSpPr>
          <p:nvPr>
            <p:ph type="title"/>
          </p:nvPr>
        </p:nvSpPr>
        <p:spPr>
          <a:solidFill>
            <a:srgbClr val="CC6600"/>
          </a:solidFill>
        </p:spPr>
        <p:txBody>
          <a:bodyPr/>
          <a:lstStyle/>
          <a:p>
            <a:pPr lvl="0">
              <a:buNone/>
            </a:pPr>
            <a:r>
              <a:rPr lang="cs-CZ">
                <a:solidFill>
                  <a:srgbClr val="FFFFFF"/>
                </a:solidFill>
              </a:rPr>
              <a:t>2.světová válka I.</a:t>
            </a:r>
          </a:p>
        </p:txBody>
      </p:sp>
      <p:sp>
        <p:nvSpPr>
          <p:cNvPr id="3" name="Obdélník 3"/>
          <p:cNvSpPr/>
          <p:nvPr/>
        </p:nvSpPr>
        <p:spPr>
          <a:xfrm>
            <a:off x="0" y="1764069"/>
            <a:ext cx="9864848" cy="5016755"/>
          </a:xfrm>
          <a:prstGeom prst="rect">
            <a:avLst/>
          </a:prstGeom>
          <a:noFill/>
          <a:ln>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0" i="0" u="none" strike="noStrike" kern="1200" cap="none" spc="0" baseline="0">
                <a:solidFill>
                  <a:srgbClr val="000000"/>
                </a:solidFill>
                <a:uFillTx/>
                <a:latin typeface="Calibri"/>
              </a:rPr>
              <a:t>Vzpomínky pamětníků:</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0" i="0" u="none" strike="noStrike" kern="1200" cap="none" spc="0" baseline="0">
                <a:solidFill>
                  <a:srgbClr val="000000"/>
                </a:solidFill>
                <a:uFillTx/>
                <a:latin typeface="Calibri"/>
              </a:rPr>
              <a:t>„ Život pod německou okupací pokračoval pořád s nějakými příhodami. Při jedné cestě, když jsem jela na kole s posláním Blaníka z Rovna do Hulče jsem vjela na polní cestu. Byly tam roztroušené usedlosti vojáků z 1.světové války... Za německé okupace začaly řádit banderovské bandy a vyvražďovaly polské osadníky. Poláci opouštěli svoje domovy a stěhovali se do Polska, takže ty budovy byly neobydlené. Když jsem se blížila k prvnímu domu, vyběhl na mne esesák a abych mu dala „ausweis“, to je občanský průkaz. Prohlédl ho, vrátil mi ho a abych s ním šla do domu. Za domem byla studna, on mne k ní postavil a řekl, abych mu dala prsteny, co mám na ruce. Měla jsem snubní prsten a další s akvamarínem. Jestli mu je nedám, tak mne zastřelí a hodí do studny. Nikde nebylo ani živáčka, ale měla jsem štěstí. Najednou se objevil povoz se starým vozkou. Němec mi poručil, abych počkala, že on zkontroluje ten povoz a hned se vrátí. Já jsem využila toho, že ne mne nevidí přes dům, popadla jsem kolo, oběhla dům druhou stranou a když zašel za dům, rychle jsem utíkala na cestu zpátky. Kolo jsem vedla, přikrčila jsem se, aby mne netrefil, kdyby střílel. Když jsem byla tak daleko, že by na mne nedostřelil, teprve jsem sedla na kolo a ujížděla zpět domů do Rovna. Toho dne poselství, kvůli kterému jsem jela do Hulče, zůstalo nevyřízeno.“ </a:t>
            </a:r>
          </a:p>
        </p:txBody>
      </p:sp>
      <p:sp>
        <p:nvSpPr>
          <p:cNvPr id="4" name="TextovéPole 4"/>
          <p:cNvSpPr txBox="1"/>
          <p:nvPr/>
        </p:nvSpPr>
        <p:spPr>
          <a:xfrm>
            <a:off x="34527" y="7088602"/>
            <a:ext cx="5660465" cy="369335"/>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1800" b="0" i="0" u="none" strike="noStrike" kern="1200" cap="none" spc="0" baseline="0">
                <a:solidFill>
                  <a:srgbClr val="000000"/>
                </a:solidFill>
                <a:uFillTx/>
                <a:latin typeface="Calibri"/>
              </a:rPr>
              <a:t>Kam  až sahá paměť, Anna Stárková, rukopis,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name="page3">
    <p:spTree>
      <p:nvGrpSpPr>
        <p:cNvPr id="1" name=""/>
        <p:cNvGrpSpPr/>
        <p:nvPr/>
      </p:nvGrpSpPr>
      <p:grpSpPr>
        <a:xfrm>
          <a:off x="0" y="0"/>
          <a:ext cx="0" cy="0"/>
          <a:chOff x="0" y="0"/>
          <a:chExt cx="0" cy="0"/>
        </a:xfrm>
      </p:grpSpPr>
      <p:sp>
        <p:nvSpPr>
          <p:cNvPr id="2" name="Nadpis 1"/>
          <p:cNvSpPr txBox="1">
            <a:spLocks noGrp="1"/>
          </p:cNvSpPr>
          <p:nvPr>
            <p:ph type="title" idx="4294967295"/>
          </p:nvPr>
        </p:nvSpPr>
        <p:spPr>
          <a:xfrm>
            <a:off x="503998" y="307439"/>
            <a:ext cx="9071643" cy="1250277"/>
          </a:xfrm>
          <a:solidFill>
            <a:srgbClr val="CC6600"/>
          </a:solidFill>
        </p:spPr>
        <p:txBody>
          <a:bodyPr/>
          <a:lstStyle/>
          <a:p>
            <a:pPr lvl="0">
              <a:buNone/>
            </a:pPr>
            <a:r>
              <a:rPr lang="cs-CZ" sz="3200">
                <a:solidFill>
                  <a:srgbClr val="FFFFFF"/>
                </a:solidFill>
              </a:rPr>
              <a:t>2.světová válka I. </a:t>
            </a:r>
            <a:br>
              <a:rPr lang="cs-CZ" sz="3200">
                <a:solidFill>
                  <a:srgbClr val="FFFFFF"/>
                </a:solidFill>
              </a:rPr>
            </a:br>
            <a:r>
              <a:rPr lang="cs-CZ" sz="3200">
                <a:solidFill>
                  <a:srgbClr val="FFFFFF"/>
                </a:solidFill>
              </a:rPr>
              <a:t>Život civilistů při obsazení Volyně Němci</a:t>
            </a:r>
          </a:p>
        </p:txBody>
      </p:sp>
      <p:sp>
        <p:nvSpPr>
          <p:cNvPr id="3" name="Podnadpis 2"/>
          <p:cNvSpPr txBox="1">
            <a:spLocks noGrp="1"/>
          </p:cNvSpPr>
          <p:nvPr>
            <p:ph type="subTitle" idx="4294967295"/>
          </p:nvPr>
        </p:nvSpPr>
        <p:spPr>
          <a:xfrm>
            <a:off x="503998" y="1814041"/>
            <a:ext cx="9071643" cy="4899236"/>
          </a:xfrm>
        </p:spPr>
        <p:txBody>
          <a:bodyPr anchor="ctr"/>
          <a:lstStyle/>
          <a:p>
            <a:pPr marL="0" lvl="0" indent="0" algn="l">
              <a:buNone/>
            </a:pPr>
            <a:r>
              <a:rPr lang="cs-CZ" sz="2000"/>
              <a:t>Vzpomínky pamětníků:</a:t>
            </a:r>
          </a:p>
          <a:p>
            <a:pPr marL="0" lvl="0" indent="0" algn="l">
              <a:buNone/>
            </a:pPr>
            <a:r>
              <a:rPr lang="cs-CZ" sz="2000"/>
              <a:t>„Jednou jsem šla do skladu koupit palivové dříví. Naložili ho, zaplatila jsem a šla domů pěšky. Když jsem přišla do naší ulice, nějaký děda tam zametal chodník a mně řekl polsky, paní, schovejte se někam, protože tahle ulice je obklíčena německými vojáky a chytají mladé lidi, vozí je rovnou na nádraží do vagonů a odvážejí do Německa na nucené práce. Rychle jsem vběhla na jeden dvorek. Tam byly malé kůlničky na uhlí. Do jedné jsem skočila a přečkala celý ten zátah. Když to skončilo, děda mě zavolal, že už můžu jít domů.“ </a:t>
            </a:r>
            <a:endParaRPr lang="cs-CZ" sz="2000" u="sng"/>
          </a:p>
          <a:p>
            <a:pPr marL="0" lvl="0" indent="0" algn="l">
              <a:buNone/>
            </a:pPr>
            <a:endParaRPr lang="cs-CZ" sz="2000" u="sng"/>
          </a:p>
        </p:txBody>
      </p:sp>
      <p:sp>
        <p:nvSpPr>
          <p:cNvPr id="4" name="TextovéPole 6"/>
          <p:cNvSpPr txBox="1"/>
          <p:nvPr/>
        </p:nvSpPr>
        <p:spPr>
          <a:xfrm>
            <a:off x="503806" y="6156097"/>
            <a:ext cx="4464493" cy="64633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1800" b="0" i="0" u="sng" strike="noStrike" kern="1200" cap="none" spc="0" baseline="0">
                <a:solidFill>
                  <a:srgbClr val="000000"/>
                </a:solidFill>
                <a:uFillTx/>
                <a:latin typeface="Calibri"/>
              </a:rPr>
              <a:t>Kam až sahá paměť, Anna Stárková, rukopis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000000"/>
              </a:solidFill>
              <a:uFillTx/>
              <a:latin typeface="Calibri"/>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name="page4">
    <p:spTree>
      <p:nvGrpSpPr>
        <p:cNvPr id="1" name=""/>
        <p:cNvGrpSpPr/>
        <p:nvPr/>
      </p:nvGrpSpPr>
      <p:grpSpPr>
        <a:xfrm>
          <a:off x="0" y="0"/>
          <a:ext cx="0" cy="0"/>
          <a:chOff x="0" y="0"/>
          <a:chExt cx="0" cy="0"/>
        </a:xfrm>
      </p:grpSpPr>
      <p:sp>
        <p:nvSpPr>
          <p:cNvPr id="2" name="Nadpis 1"/>
          <p:cNvSpPr txBox="1">
            <a:spLocks noGrp="1"/>
          </p:cNvSpPr>
          <p:nvPr>
            <p:ph type="title" idx="4294967295"/>
          </p:nvPr>
        </p:nvSpPr>
        <p:spPr>
          <a:xfrm>
            <a:off x="647824" y="323450"/>
            <a:ext cx="9071643" cy="864098"/>
          </a:xfrm>
          <a:solidFill>
            <a:srgbClr val="CC6600"/>
          </a:solidFill>
        </p:spPr>
        <p:txBody>
          <a:bodyPr/>
          <a:lstStyle/>
          <a:p>
            <a:pPr lvl="0">
              <a:buNone/>
            </a:pPr>
            <a:r>
              <a:rPr lang="cs-CZ" sz="2400">
                <a:solidFill>
                  <a:srgbClr val="FFFFFF"/>
                </a:solidFill>
              </a:rPr>
              <a:t>2.světová válka I. Život civilistů při obsazení Volyně Němci</a:t>
            </a:r>
          </a:p>
        </p:txBody>
      </p:sp>
      <p:sp>
        <p:nvSpPr>
          <p:cNvPr id="3" name="Podnadpis 2"/>
          <p:cNvSpPr txBox="1">
            <a:spLocks noGrp="1"/>
          </p:cNvSpPr>
          <p:nvPr>
            <p:ph type="subTitle" idx="4294967295"/>
          </p:nvPr>
        </p:nvSpPr>
        <p:spPr>
          <a:xfrm>
            <a:off x="503998" y="1814041"/>
            <a:ext cx="9071643" cy="5745632"/>
          </a:xfrm>
        </p:spPr>
        <p:txBody>
          <a:bodyPr anchor="ctr"/>
          <a:lstStyle/>
          <a:p>
            <a:pPr marL="0" lvl="0" indent="0" algn="l">
              <a:buNone/>
            </a:pPr>
            <a:r>
              <a:rPr lang="cs-CZ" sz="2000"/>
              <a:t>Vzpomínky pamětníků:</a:t>
            </a:r>
          </a:p>
          <a:p>
            <a:pPr marL="0" lvl="0" indent="0" algn="l">
              <a:buNone/>
            </a:pPr>
            <a:r>
              <a:rPr lang="cs-CZ" sz="2000"/>
              <a:t>Manžel si našel zaměstnání v Rovně v semenářském podniku. Stěhovali jsme se do Rovna. Jeden známý řezník, pan Novák, nám pronajal byt v jednom ze svých dvou domů. V druhém měl řeznickou dílnu. Tuto dílnu obsadila německá armáda pro svoji výrobu.</a:t>
            </a:r>
          </a:p>
          <a:p>
            <a:pPr marL="0" lvl="0" indent="0" algn="l">
              <a:buNone/>
            </a:pPr>
            <a:r>
              <a:rPr lang="cs-CZ" sz="2000"/>
              <a:t>Na okraji města Němci zřídili velký zajatecký tábor, byla to hrůza. V zimě r.1941-1942 byly velké mrazy, zajatci měli slabé oblečení, byli podvyživeni, neměli dostatek potravin, takže jich velké množství umíralo. Denně dopoledne z tábora velké nákladní auto plně naložené odváželo na druhý konec města mrtvá nahá těla zajatců do spalovny. Byl to hrozný pohled, denně se na to dívat.</a:t>
            </a:r>
          </a:p>
          <a:p>
            <a:pPr marL="0" lvl="0" indent="0" algn="l">
              <a:buNone/>
            </a:pPr>
            <a:r>
              <a:rPr lang="cs-CZ" sz="2000"/>
              <a:t>Živé zajatce denně esesáci hnali přes město do práce. Když zelináři zásobovali město zelím a upadl z něj lístek na silnici, kudy šli zajatci, jakmile se některý shýbl pro ten lístek zelí, okamžitě ho esesák ubilo pažbou na místě. Byl to vždy hrozný pohled. V táboře byl takový hlad, že když některý zajatec umíral, ostatní čekali, až zemře, pak mu uřezali svaly a jedli. Tímto způsobem tam vznikl kanibalismus. Němci se chovali k zajatcům jako divoké šelmy ke své oběti.</a:t>
            </a:r>
          </a:p>
          <a:p>
            <a:pPr marL="107999" lvl="0" indent="0">
              <a:buNone/>
            </a:pPr>
            <a:r>
              <a:rPr lang="cs-CZ" sz="2000" u="sng"/>
              <a:t>Kam až sahá paměť, Anna Stárková, rukopis</a:t>
            </a:r>
          </a:p>
          <a:p>
            <a:pPr lvl="0"/>
            <a:endParaRPr lang="cs-CZ" sz="2000"/>
          </a:p>
          <a:p>
            <a:pPr marL="0" lvl="0" indent="0" algn="l">
              <a:buNone/>
            </a:pPr>
            <a:endParaRPr lang="cs-CZ" sz="20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name="page5">
    <p:spTree>
      <p:nvGrpSpPr>
        <p:cNvPr id="1" name=""/>
        <p:cNvGrpSpPr/>
        <p:nvPr/>
      </p:nvGrpSpPr>
      <p:grpSpPr>
        <a:xfrm>
          <a:off x="0" y="0"/>
          <a:ext cx="0" cy="0"/>
          <a:chOff x="0" y="0"/>
          <a:chExt cx="0" cy="0"/>
        </a:xfrm>
      </p:grpSpPr>
      <p:sp>
        <p:nvSpPr>
          <p:cNvPr id="2" name="Nadpis 1"/>
          <p:cNvSpPr txBox="1">
            <a:spLocks noGrp="1"/>
          </p:cNvSpPr>
          <p:nvPr>
            <p:ph type="title" idx="4294967295"/>
          </p:nvPr>
        </p:nvSpPr>
        <p:spPr>
          <a:xfrm>
            <a:off x="503998" y="68762"/>
            <a:ext cx="9071643" cy="758750"/>
          </a:xfrm>
          <a:solidFill>
            <a:srgbClr val="CC6600"/>
          </a:solidFill>
        </p:spPr>
        <p:txBody>
          <a:bodyPr/>
          <a:lstStyle/>
          <a:p>
            <a:pPr lvl="0">
              <a:buNone/>
            </a:pPr>
            <a:r>
              <a:rPr lang="cs-CZ" sz="2400">
                <a:solidFill>
                  <a:srgbClr val="FFFFFF"/>
                </a:solidFill>
              </a:rPr>
              <a:t>2.světová válka I. Život civilistů při obsazení Volyně Němci</a:t>
            </a:r>
          </a:p>
        </p:txBody>
      </p:sp>
      <p:sp>
        <p:nvSpPr>
          <p:cNvPr id="3" name="Podnadpis 2"/>
          <p:cNvSpPr txBox="1">
            <a:spLocks noGrp="1"/>
          </p:cNvSpPr>
          <p:nvPr>
            <p:ph type="subTitle" idx="4294967295"/>
          </p:nvPr>
        </p:nvSpPr>
        <p:spPr>
          <a:xfrm>
            <a:off x="627479" y="1475585"/>
            <a:ext cx="9071643" cy="6084097"/>
          </a:xfrm>
        </p:spPr>
        <p:txBody>
          <a:bodyPr anchor="ctr"/>
          <a:lstStyle/>
          <a:p>
            <a:pPr marL="0" lvl="0" indent="0" algn="l">
              <a:buNone/>
            </a:pPr>
            <a:r>
              <a:rPr lang="cs-CZ" sz="1800"/>
              <a:t>Vzpomínky pamětníků: </a:t>
            </a:r>
          </a:p>
          <a:p>
            <a:pPr marL="0" lvl="0" indent="0" algn="l">
              <a:buNone/>
            </a:pPr>
            <a:r>
              <a:rPr lang="cs-CZ" sz="1800"/>
              <a:t>„Když Němci připravovali Novákovu řeznickou dílnu k zprovoznění, vodili tam na hrubé práce zajatce. My jsme bydleli nejblíže k této dílně s vchodem obráceným k ní. Dva zajatci ve věku 25 – 28 let se osmělili vklouznout do našeho bytu. Vždy jsedm jim dala chléb a něco k němu, i když jsme sami moc neměli, protože ve městě žádné obchody nebyly a lístky jsme dostávali na jedno kilo chleba na osobu na jeden měsíc. Potraviny se musely shánět na venkově.</a:t>
            </a:r>
          </a:p>
          <a:p>
            <a:pPr marL="0" lvl="0" indent="0" algn="l">
              <a:buNone/>
            </a:pPr>
            <a:r>
              <a:rPr lang="cs-CZ" sz="1800"/>
              <a:t>Tito chlapci mě prosili, abych jim nějak pomohla utéci ze zajateckého tábora. Usilovně jsem přemýšlela, jak to udělat. Kdyby se to nepovedlo, šlo nám o život. Poradila jsem se se svou sestrou Eugenií, že ona přijede koňským potahem se saněmi k našemu bytu a s chlapci jsem domluvila, aby před koncem šichty nepozorovaně přišli do našeho bytu, což se jim povedlo. Sestra na tu určenou hodinu přijela, štěstí bylo, že esesmani dělníky před odchodem nepočítali. Všichni byli už pryč, chlapci skočili do saní, já jsem je rychle přikryla slámou, aby nebyli vidět. Teď ale hrozilo nebezpečí, protože na každé výpadovce z města stáli němečtí vojáci a kontrolovali povozy. Sestra kočírovala koně a jela. Já jsem šla zkratkou, abych viděla kontrolory, kdyby ji zastavili. Projela kolem nich, aniž ji zastavili, byla jsem šťastná, že to dobře dopadlo. Když přivezla sestra Peťku a Vańku domů na vesnici, zjistili, že jsou nemocní, měli vysokou teplotu, jen hořeli. Museli zavolat lékaře, hrozilo další nebezpečí, že se to může prozradit, ale vše dobře dopadlo. Chlapci se uzdravili a s vděčností odešli směrem ke svému domovu na Ukrajině.“</a:t>
            </a:r>
          </a:p>
          <a:p>
            <a:pPr marL="0" lvl="0" indent="0" algn="l">
              <a:buNone/>
            </a:pPr>
            <a:r>
              <a:rPr lang="cs-CZ" sz="1800"/>
              <a:t>Kam až sahá paměť, Anna Stárková, rukopis</a:t>
            </a:r>
          </a:p>
          <a:p>
            <a:pPr marL="0" lvl="0" indent="0" algn="l">
              <a:buNone/>
            </a:pPr>
            <a:endParaRPr lang="cs-CZ" sz="1800"/>
          </a:p>
          <a:p>
            <a:pPr marL="0" lvl="0" indent="0" algn="l">
              <a:buNone/>
            </a:pPr>
            <a:endParaRPr lang="cs-CZ" sz="18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name="page6">
    <p:spTree>
      <p:nvGrpSpPr>
        <p:cNvPr id="1" name=""/>
        <p:cNvGrpSpPr/>
        <p:nvPr/>
      </p:nvGrpSpPr>
      <p:grpSpPr>
        <a:xfrm>
          <a:off x="0" y="0"/>
          <a:ext cx="0" cy="0"/>
          <a:chOff x="0" y="0"/>
          <a:chExt cx="0" cy="0"/>
        </a:xfrm>
      </p:grpSpPr>
      <p:sp>
        <p:nvSpPr>
          <p:cNvPr id="2" name="Podnadpis 2"/>
          <p:cNvSpPr txBox="1">
            <a:spLocks noGrp="1"/>
          </p:cNvSpPr>
          <p:nvPr>
            <p:ph type="subTitle" idx="4294967295"/>
          </p:nvPr>
        </p:nvSpPr>
        <p:spPr>
          <a:xfrm>
            <a:off x="503998" y="1814041"/>
            <a:ext cx="9071643" cy="4899236"/>
          </a:xfrm>
        </p:spPr>
        <p:txBody>
          <a:bodyPr anchor="ctr" anchorCtr="1"/>
          <a:lstStyle/>
          <a:p>
            <a:pPr marL="107999" lvl="0" indent="0">
              <a:buNone/>
            </a:pPr>
            <a:r>
              <a:rPr lang="cs-CZ" sz="2000"/>
              <a:t>Z předchozích řádků vyplývá, že se Němci chovali stejně na Volyni  jako v Čechách a na Moravě. Pod záminkami likvidovali celé obce, aby zastrašili obyvatelstvo, ničili méněcenné obyvatelstvo a ukazovali svou moc. Jako v Čechách Lidice u Kladna, nebo Javoříčko na Moravě, či Ležáky, tak na Volyni vyvraždili a vypálili Český Malín, ale nepodařilo se jim tyto obce „vymazat“ z mapy světa. Dodnes jsou živé, ať ve vzpomínkách přeživších pamětníků, ve zhmotnělých kamenných památnících, či dokonce přejmenováním moravské obce Frankštát na Nový Malín. Osady byly přejmenovány i v USA, Kanadě, Anglii.</a:t>
            </a:r>
          </a:p>
        </p:txBody>
      </p:sp>
      <p:sp>
        <p:nvSpPr>
          <p:cNvPr id="3" name="Nadpis 1"/>
          <p:cNvSpPr txBox="1">
            <a:spLocks noGrp="1"/>
          </p:cNvSpPr>
          <p:nvPr>
            <p:ph type="title" idx="4294967295"/>
          </p:nvPr>
        </p:nvSpPr>
        <p:spPr>
          <a:xfrm>
            <a:off x="468309" y="467468"/>
            <a:ext cx="9070976" cy="1324819"/>
          </a:xfrm>
          <a:solidFill>
            <a:srgbClr val="CC6600"/>
          </a:solidFill>
        </p:spPr>
        <p:txBody>
          <a:bodyPr/>
          <a:lstStyle/>
          <a:p>
            <a:pPr lvl="0">
              <a:buNone/>
            </a:pPr>
            <a:r>
              <a:rPr lang="cs-CZ" sz="2400">
                <a:solidFill>
                  <a:srgbClr val="FFFFFF"/>
                </a:solidFill>
              </a:rPr>
              <a:t>2.světová válka I. Život civilistů při obsazení Volyně Němci</a:t>
            </a:r>
            <a:br>
              <a:rPr lang="cs-CZ" sz="2400">
                <a:solidFill>
                  <a:srgbClr val="FFFFFF"/>
                </a:solidFill>
              </a:rPr>
            </a:br>
            <a:r>
              <a:rPr lang="cs-CZ" sz="2400">
                <a:solidFill>
                  <a:srgbClr val="FFFFFF"/>
                </a:solidFill>
              </a:rPr>
              <a:t>Osud Českého Malína na Volyni</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Nadpis 1"/>
          <p:cNvSpPr txBox="1">
            <a:spLocks noGrp="1"/>
          </p:cNvSpPr>
          <p:nvPr>
            <p:ph type="title"/>
          </p:nvPr>
        </p:nvSpPr>
        <p:spPr>
          <a:solidFill>
            <a:srgbClr val="CC6600"/>
          </a:solidFill>
        </p:spPr>
        <p:txBody>
          <a:bodyPr/>
          <a:lstStyle/>
          <a:p>
            <a:pPr lvl="0">
              <a:buNone/>
            </a:pPr>
            <a:r>
              <a:rPr lang="cs-CZ" sz="2400">
                <a:solidFill>
                  <a:srgbClr val="FFFFFF"/>
                </a:solidFill>
              </a:rPr>
              <a:t>2.světová válka I. Život civilistů při obsazení Volyně Němci</a:t>
            </a:r>
            <a:br>
              <a:rPr lang="cs-CZ" sz="2400">
                <a:solidFill>
                  <a:srgbClr val="FFFFFF"/>
                </a:solidFill>
              </a:rPr>
            </a:br>
            <a:r>
              <a:rPr lang="cs-CZ" sz="2400">
                <a:solidFill>
                  <a:srgbClr val="FFFFFF"/>
                </a:solidFill>
              </a:rPr>
              <a:t>Osud Českého Malína na Volyni</a:t>
            </a:r>
          </a:p>
        </p:txBody>
      </p:sp>
      <p:pic>
        <p:nvPicPr>
          <p:cNvPr id="3" name="Picture 2"/>
          <p:cNvPicPr>
            <a:picLocks noChangeAspect="1"/>
          </p:cNvPicPr>
          <p:nvPr/>
        </p:nvPicPr>
        <p:blipFill>
          <a:blip r:embed="rId3"/>
          <a:srcRect/>
          <a:stretch>
            <a:fillRect/>
          </a:stretch>
        </p:blipFill>
        <p:spPr>
          <a:xfrm>
            <a:off x="2955944" y="1504059"/>
            <a:ext cx="3132158" cy="5228109"/>
          </a:xfrm>
          <a:prstGeom prst="rect">
            <a:avLst/>
          </a:prstGeom>
          <a:noFill/>
          <a:ln>
            <a:noFill/>
          </a:ln>
        </p:spPr>
      </p:pic>
      <p:sp>
        <p:nvSpPr>
          <p:cNvPr id="4" name="TextovéPole 4"/>
          <p:cNvSpPr txBox="1"/>
          <p:nvPr/>
        </p:nvSpPr>
        <p:spPr>
          <a:xfrm>
            <a:off x="143771" y="4787944"/>
            <a:ext cx="2592287" cy="92333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1800" b="0" i="0" u="none" strike="noStrike" kern="1200" cap="none" spc="0" baseline="0">
                <a:solidFill>
                  <a:srgbClr val="000000"/>
                </a:solidFill>
                <a:uFillTx/>
                <a:latin typeface="Calibri"/>
              </a:rPr>
              <a:t>Jeden ze dvou pomníků obětem Českého Malína na Volyni v Žatci</a:t>
            </a:r>
          </a:p>
        </p:txBody>
      </p:sp>
      <p:sp>
        <p:nvSpPr>
          <p:cNvPr id="5" name="Zástupný symbol pro zápatí 5"/>
          <p:cNvSpPr txBox="1"/>
          <p:nvPr/>
        </p:nvSpPr>
        <p:spPr>
          <a:xfrm>
            <a:off x="3447361" y="6887160"/>
            <a:ext cx="3194995" cy="521281"/>
          </a:xfrm>
          <a:prstGeom prst="rect">
            <a:avLst/>
          </a:prstGeom>
          <a:noFill/>
          <a:ln>
            <a:noFill/>
          </a:ln>
        </p:spPr>
        <p:txBody>
          <a:bodyPr vert="horz" wrap="square" lIns="0" tIns="0" rIns="0" bIns="0" anchor="t" anchorCtr="1" compatLnSpc="1"/>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cs-CZ" sz="1400" b="0" i="0" u="none" strike="noStrike" kern="1200" cap="none" spc="0" baseline="0">
                <a:solidFill>
                  <a:srgbClr val="000000"/>
                </a:solidFill>
                <a:uFillTx/>
                <a:latin typeface="Times New Roman" pitchFamily="18"/>
                <a:ea typeface="Lucida Sans Unicode" pitchFamily="2"/>
                <a:cs typeface="Tahoma" pitchFamily="2"/>
              </a:rPr>
              <a:t>Kronika Českého Malína, Martinovský, Josef, Alois, Širc, Václav, 2.vyd., bez místa vyd. B.r.v., obálka</a:t>
            </a:r>
          </a:p>
        </p:txBody>
      </p:sp>
      <p:sp>
        <p:nvSpPr>
          <p:cNvPr id="6" name="TextovéPole 7"/>
          <p:cNvSpPr txBox="1"/>
          <p:nvPr/>
        </p:nvSpPr>
        <p:spPr>
          <a:xfrm>
            <a:off x="6264444" y="2339675"/>
            <a:ext cx="3672404" cy="1754322"/>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1800" b="0" i="0" u="none" strike="noStrike" kern="1200" cap="none" spc="0" baseline="0">
                <a:solidFill>
                  <a:srgbClr val="000000"/>
                </a:solidFill>
                <a:uFillTx/>
                <a:latin typeface="Calibri"/>
              </a:rPr>
              <a:t>Každoročně se ve výroční den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1800" b="0" i="0" u="none" strike="noStrike" kern="1200" cap="none" spc="0" baseline="0">
                <a:solidFill>
                  <a:srgbClr val="000000"/>
                </a:solidFill>
                <a:uFillTx/>
                <a:latin typeface="Calibri"/>
              </a:rPr>
              <a:t>( 13.červenec 1943) scházejí u pomníku v Žatci občané i politická reprezentace, aby uctili památku malínských obětí.</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000000"/>
              </a:solidFill>
              <a:uFillTx/>
              <a:latin typeface="Calibri"/>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Zástupný symbol pro obsah 2"/>
          <p:cNvSpPr txBox="1">
            <a:spLocks noGrp="1"/>
          </p:cNvSpPr>
          <p:nvPr>
            <p:ph idx="1"/>
          </p:nvPr>
        </p:nvSpPr>
        <p:spPr>
          <a:xfrm>
            <a:off x="503998" y="1769043"/>
            <a:ext cx="9071643" cy="5790630"/>
          </a:xfrm>
        </p:spPr>
        <p:txBody>
          <a:bodyPr/>
          <a:lstStyle/>
          <a:p>
            <a:pPr marL="107999" lvl="0" indent="0" algn="l">
              <a:buNone/>
            </a:pPr>
            <a:r>
              <a:rPr lang="cs-CZ" sz="1600"/>
              <a:t>Vzpomínky pamětníků:</a:t>
            </a:r>
          </a:p>
          <a:p>
            <a:pPr marL="107999" lvl="0" indent="0" algn="l">
              <a:buNone/>
            </a:pPr>
            <a:r>
              <a:rPr lang="cs-CZ" sz="1600"/>
              <a:t> „Obrazy, které jsme spatřili v Malíně, nemožno  ani popsat. Všude postřílení lidé, kteří se snažili uniknout ze školy, nebo kostela. Napolo spálená těla, napolo ohořelé lebky, uhořelé končetiny, tu a tam utržená hlava, nebo ruka a na všech popravčích místech ohořelé lidské kosti. Jen málo osob se podařilo identifikovat. Jenom díky tomu, že se Václavu Uhlíři, ač raněnému, podařilo uniknout smrti, jsme se dověděli, kde kdo přibližně zahynul a do které budovy byl zahnán .Uhlíř sám se čtyřnásobným průstřelem nohy proležel několik hodin na dešti v zahradě poblíž školy, z které unikl. Slyšel a viděl, jak Němci vraždí, jak zkoušejí, zda je kdo naživu a dobíjejí raněné. Zamhouřil oči, nehnul ani svalem, překonávaje strašlivou bolest, když šli vrazi kolem něho a celého v krvi jej považovali za mrtvého.“ s.56</a:t>
            </a:r>
          </a:p>
          <a:p>
            <a:pPr marL="107999" lvl="0" indent="0" algn="l">
              <a:buNone/>
            </a:pPr>
            <a:r>
              <a:rPr lang="cs-CZ" sz="1600"/>
              <a:t>Uhlíř: „ …jsem byl Němci zahnán do budovy školy v Ukrajinském Malíně. Dveře za námi zamkli. Do oken stříleli ze samopalů a házeli ruční granáty. Náhodou jsem zalehl pod oknem tak, že že jsem se octnul v hluchém prostoru, kde mě nemohly zasáhnout kulky ani střepiny ručních granátů. Budovu školy polili hořlavinou a zapálili. Ve chvíli stála v jednom ohni jako pochodeň. Vyskočil jsem z okna a rozběhl se k blízkému porostu tyčkových fazolí. Nestačil jsem doběhnout, když mi ostrá bolest proťala nohu v lýtku, svalil jsem se jako podťatý. Nějaký Němec po mně vypálil dávku ze samopalu. S.82</a:t>
            </a:r>
          </a:p>
          <a:p>
            <a:pPr marL="107999" lvl="0" indent="0" algn="l">
              <a:buNone/>
            </a:pPr>
            <a:endParaRPr lang="cs-CZ" sz="1800"/>
          </a:p>
        </p:txBody>
      </p:sp>
      <p:sp>
        <p:nvSpPr>
          <p:cNvPr id="3" name="Nadpis 1"/>
          <p:cNvSpPr txBox="1">
            <a:spLocks noGrp="1"/>
          </p:cNvSpPr>
          <p:nvPr>
            <p:ph type="title"/>
          </p:nvPr>
        </p:nvSpPr>
        <p:spPr>
          <a:solidFill>
            <a:srgbClr val="CC6600"/>
          </a:solidFill>
        </p:spPr>
        <p:txBody>
          <a:bodyPr/>
          <a:lstStyle/>
          <a:p>
            <a:pPr lvl="0">
              <a:buNone/>
            </a:pPr>
            <a:r>
              <a:rPr lang="cs-CZ" sz="2400">
                <a:solidFill>
                  <a:srgbClr val="FFFFFF"/>
                </a:solidFill>
              </a:rPr>
              <a:t>2.světová válka I. Život civilistů při obsazení Volyně Němci</a:t>
            </a:r>
            <a:br>
              <a:rPr lang="cs-CZ" sz="2400">
                <a:solidFill>
                  <a:srgbClr val="FFFFFF"/>
                </a:solidFill>
              </a:rPr>
            </a:br>
            <a:r>
              <a:rPr lang="cs-CZ" sz="2400">
                <a:solidFill>
                  <a:srgbClr val="FFFFFF"/>
                </a:solidFill>
              </a:rPr>
              <a:t>Osud Českého Malína na Volyni</a:t>
            </a:r>
          </a:p>
        </p:txBody>
      </p:sp>
      <p:sp>
        <p:nvSpPr>
          <p:cNvPr id="4" name="Zástupný symbol pro zápatí 6"/>
          <p:cNvSpPr txBox="1"/>
          <p:nvPr/>
        </p:nvSpPr>
        <p:spPr>
          <a:xfrm>
            <a:off x="3447361" y="6887160"/>
            <a:ext cx="3194995" cy="521281"/>
          </a:xfrm>
          <a:prstGeom prst="rect">
            <a:avLst/>
          </a:prstGeom>
          <a:noFill/>
          <a:ln>
            <a:noFill/>
          </a:ln>
        </p:spPr>
        <p:txBody>
          <a:bodyPr vert="horz" wrap="square" lIns="0" tIns="0" rIns="0" bIns="0" anchor="t" anchorCtr="1" compatLnSpc="1"/>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cs-CZ" sz="1400" b="0" i="0" u="none" strike="noStrike" kern="1200" cap="none" spc="0" baseline="0">
                <a:solidFill>
                  <a:srgbClr val="000000"/>
                </a:solidFill>
                <a:uFillTx/>
                <a:latin typeface="Times New Roman" pitchFamily="18"/>
                <a:ea typeface="Lucida Sans Unicode" pitchFamily="2"/>
                <a:cs typeface="Tahoma" pitchFamily="2"/>
              </a:rPr>
              <a:t>Kronika Českého Malína, Martinovský, Josef, Alois, Širc, Václav, 2.vyd., bez místa vyd. B.r.v.,s.56,82</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1857978" y="1670051"/>
            <a:ext cx="5573103" cy="4918100"/>
          </a:xfrm>
          <a:prstGeom prst="rect">
            <a:avLst/>
          </a:prstGeom>
          <a:noFill/>
          <a:ln>
            <a:noFill/>
          </a:ln>
        </p:spPr>
      </p:pic>
      <p:sp>
        <p:nvSpPr>
          <p:cNvPr id="3" name="Nadpis 1"/>
          <p:cNvSpPr txBox="1">
            <a:spLocks noGrp="1"/>
          </p:cNvSpPr>
          <p:nvPr>
            <p:ph type="title"/>
          </p:nvPr>
        </p:nvSpPr>
        <p:spPr>
          <a:solidFill>
            <a:srgbClr val="CC6600"/>
          </a:solidFill>
        </p:spPr>
        <p:txBody>
          <a:bodyPr/>
          <a:lstStyle/>
          <a:p>
            <a:pPr lvl="0">
              <a:buNone/>
            </a:pPr>
            <a:r>
              <a:rPr lang="cs-CZ" sz="2400">
                <a:solidFill>
                  <a:srgbClr val="FFFFFF"/>
                </a:solidFill>
              </a:rPr>
              <a:t>2.světová válka I. Život civilistů při obsazení Volyně Němci</a:t>
            </a:r>
            <a:br>
              <a:rPr lang="cs-CZ" sz="2400">
                <a:solidFill>
                  <a:srgbClr val="FFFFFF"/>
                </a:solidFill>
              </a:rPr>
            </a:br>
            <a:r>
              <a:rPr lang="cs-CZ" sz="2400">
                <a:solidFill>
                  <a:srgbClr val="FFFFFF"/>
                </a:solidFill>
              </a:rPr>
              <a:t>Osud Českého Malína na Volyni</a:t>
            </a:r>
          </a:p>
        </p:txBody>
      </p:sp>
      <p:sp>
        <p:nvSpPr>
          <p:cNvPr id="4" name="Zástupný symbol pro zápatí 4"/>
          <p:cNvSpPr txBox="1"/>
          <p:nvPr/>
        </p:nvSpPr>
        <p:spPr>
          <a:xfrm>
            <a:off x="3447361" y="6887160"/>
            <a:ext cx="3194995" cy="521281"/>
          </a:xfrm>
          <a:prstGeom prst="rect">
            <a:avLst/>
          </a:prstGeom>
          <a:noFill/>
          <a:ln>
            <a:noFill/>
          </a:ln>
        </p:spPr>
        <p:txBody>
          <a:bodyPr vert="horz" wrap="square" lIns="0" tIns="0" rIns="0" bIns="0" anchor="t" anchorCtr="1" compatLnSpc="1"/>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cs-CZ" sz="1400" b="0" i="0" u="none" strike="noStrike" kern="1200" cap="none" spc="0" baseline="0">
                <a:solidFill>
                  <a:srgbClr val="000000"/>
                </a:solidFill>
                <a:uFillTx/>
                <a:latin typeface="Times New Roman" pitchFamily="18"/>
                <a:ea typeface="Lucida Sans Unicode" pitchFamily="2"/>
                <a:cs typeface="Tahoma" pitchFamily="2"/>
              </a:rPr>
              <a:t>Dějiny Volyňských Čechů II., (1914 – 1945), Vaculík, Jaroslav, 1.vyd., SČVP 1998, ISBN:80-901878-8-9, 51</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Zástupný symbol pro obsah 2"/>
          <p:cNvSpPr txBox="1">
            <a:spLocks noGrp="1"/>
          </p:cNvSpPr>
          <p:nvPr>
            <p:ph idx="1"/>
          </p:nvPr>
        </p:nvSpPr>
        <p:spPr/>
        <p:txBody>
          <a:bodyPr/>
          <a:lstStyle/>
          <a:p>
            <a:pPr marL="107999" lvl="0" indent="0" algn="l">
              <a:buNone/>
            </a:pPr>
            <a:r>
              <a:rPr lang="cs-CZ" sz="1800"/>
              <a:t>Vzpomínky pamětníků:</a:t>
            </a:r>
          </a:p>
          <a:p>
            <a:pPr marL="107999" lvl="0" indent="0" algn="l">
              <a:buNone/>
            </a:pPr>
            <a:r>
              <a:rPr lang="cs-CZ" sz="1800"/>
              <a:t>¨</a:t>
            </a:r>
          </a:p>
          <a:p>
            <a:pPr marL="107999" lvl="0" indent="0" algn="l">
              <a:buNone/>
            </a:pPr>
            <a:r>
              <a:rPr lang="cs-CZ" sz="1800"/>
              <a:t>„Při vyhánění žen a dětí z Českého do Ukrajinského Malína, málo pohyblivou stařenku Vignerovou Němci naložili na koňský povoz a vezli ji stejným směrem. Stařenka cestou spadla a bolestně se udeřila. Německý důstojník, který k ní přišel, byl nesmírně překvapen, když na něho spustila německy:“ Zabte mě radši na místě, ale netýrejte mě!“…</a:t>
            </a:r>
          </a:p>
          <a:p>
            <a:pPr marL="107999" lvl="0" indent="0" algn="l">
              <a:buNone/>
            </a:pPr>
            <a:r>
              <a:rPr lang="cs-CZ" sz="1800"/>
              <a:t>Mne se, Mutti, bát nemusíte. Teprve těch, co přijdou za námi, hrdlořezů a vrahounů z SS“…</a:t>
            </a:r>
          </a:p>
          <a:p>
            <a:pPr marL="107999" lvl="0" indent="0" algn="l">
              <a:buNone/>
            </a:pPr>
            <a:r>
              <a:rPr lang="cs-CZ" sz="1800"/>
              <a:t>Sám pak odvedl stařenku do porostu žita:“Schovejte se a v žádném případě, ať se děje, co se děje, se neukazujte!“</a:t>
            </a:r>
          </a:p>
          <a:p>
            <a:pPr marL="107999" lvl="0" indent="0" algn="l">
              <a:buNone/>
            </a:pPr>
            <a:r>
              <a:rPr lang="cs-CZ" sz="1800"/>
              <a:t>Ještě pak za ní zamaskoval vzniklou  pěšinu.“ s.73</a:t>
            </a:r>
          </a:p>
          <a:p>
            <a:pPr marL="107999" lvl="0" indent="0">
              <a:buNone/>
            </a:pPr>
            <a:r>
              <a:rPr lang="cs-CZ" sz="1800"/>
              <a:t> </a:t>
            </a:r>
          </a:p>
        </p:txBody>
      </p:sp>
      <p:sp>
        <p:nvSpPr>
          <p:cNvPr id="3" name="Nadpis 1"/>
          <p:cNvSpPr txBox="1">
            <a:spLocks noGrp="1"/>
          </p:cNvSpPr>
          <p:nvPr>
            <p:ph type="title"/>
          </p:nvPr>
        </p:nvSpPr>
        <p:spPr>
          <a:solidFill>
            <a:srgbClr val="CC6600"/>
          </a:solidFill>
        </p:spPr>
        <p:txBody>
          <a:bodyPr/>
          <a:lstStyle/>
          <a:p>
            <a:pPr lvl="0">
              <a:buNone/>
            </a:pPr>
            <a:r>
              <a:rPr lang="cs-CZ" sz="2400">
                <a:solidFill>
                  <a:srgbClr val="FFFFFF"/>
                </a:solidFill>
              </a:rPr>
              <a:t>2.světová válka I. Život civilistů při obsazení Volyně Němci</a:t>
            </a:r>
            <a:br>
              <a:rPr lang="cs-CZ" sz="2400">
                <a:solidFill>
                  <a:srgbClr val="FFFFFF"/>
                </a:solidFill>
              </a:rPr>
            </a:br>
            <a:r>
              <a:rPr lang="cs-CZ" sz="2400">
                <a:solidFill>
                  <a:srgbClr val="FFFFFF"/>
                </a:solidFill>
              </a:rPr>
              <a:t>Osud Českého Malína na Volyni</a:t>
            </a:r>
          </a:p>
        </p:txBody>
      </p:sp>
      <p:sp>
        <p:nvSpPr>
          <p:cNvPr id="4" name="Zástupný symbol pro zápatí 4"/>
          <p:cNvSpPr txBox="1"/>
          <p:nvPr/>
        </p:nvSpPr>
        <p:spPr>
          <a:xfrm>
            <a:off x="3447361" y="6887160"/>
            <a:ext cx="3194995" cy="521281"/>
          </a:xfrm>
          <a:prstGeom prst="rect">
            <a:avLst/>
          </a:prstGeom>
          <a:noFill/>
          <a:ln>
            <a:noFill/>
          </a:ln>
        </p:spPr>
        <p:txBody>
          <a:bodyPr vert="horz" wrap="square" lIns="0" tIns="0" rIns="0" bIns="0" anchor="t" anchorCtr="1" compatLnSpc="1"/>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cs-CZ" sz="1400" b="0" i="0" u="none" strike="noStrike" kern="1200" cap="none" spc="0" baseline="0">
                <a:solidFill>
                  <a:srgbClr val="000000"/>
                </a:solidFill>
                <a:uFillTx/>
                <a:latin typeface="Times New Roman" pitchFamily="18"/>
                <a:ea typeface="Lucida Sans Unicode" pitchFamily="2"/>
                <a:cs typeface="Tahoma" pitchFamily="2"/>
              </a:rPr>
              <a:t>Kronika Českého Malína, Martinovský, Josef, Alois, Širc, Václav, 2.vyd., bez místa vyd. B.r.v., s.73</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p>
            <a:pPr lvl="0">
              <a:buNone/>
            </a:pPr>
            <a:r>
              <a:rPr lang="cs-CZ"/>
              <a:t>.</a:t>
            </a:r>
            <a:br>
              <a:rPr lang="cs-CZ"/>
            </a:br>
            <a:endParaRPr lang="cs-CZ"/>
          </a:p>
        </p:txBody>
      </p:sp>
      <p:sp>
        <p:nvSpPr>
          <p:cNvPr id="3" name="Zástupný symbol pro obsah 2"/>
          <p:cNvSpPr txBox="1">
            <a:spLocks noGrp="1"/>
          </p:cNvSpPr>
          <p:nvPr>
            <p:ph idx="1"/>
          </p:nvPr>
        </p:nvSpPr>
        <p:spPr/>
        <p:txBody>
          <a:bodyPr/>
          <a:lstStyle/>
          <a:p>
            <a:pPr marL="107999" lvl="0" indent="0">
              <a:buNone/>
            </a:pPr>
            <a:endParaRPr lang="cs-CZ" sz="1800"/>
          </a:p>
          <a:p>
            <a:pPr marL="107999" lvl="0" indent="0">
              <a:buNone/>
            </a:pPr>
            <a:endParaRPr lang="cs-CZ" sz="1800"/>
          </a:p>
          <a:p>
            <a:pPr marL="107999" lvl="0" indent="0">
              <a:buNone/>
            </a:pPr>
            <a:endParaRPr lang="cs-CZ" sz="1800"/>
          </a:p>
          <a:p>
            <a:pPr marL="107999" lvl="0" indent="0">
              <a:buNone/>
            </a:pPr>
            <a:r>
              <a:rPr lang="cs-CZ" sz="1800"/>
              <a:t>Vzpomínky pamětníků:</a:t>
            </a:r>
          </a:p>
          <a:p>
            <a:pPr marL="107999" lvl="0" indent="0">
              <a:buNone/>
            </a:pPr>
            <a:r>
              <a:rPr lang="cs-CZ" sz="1800"/>
              <a:t>Bohumil Vašata měl chalupu a kovárnu v Ukrajinském Malíně. Při obklíčení Malína Němci se spolu s manželkou a dvěma dětmi prozřetelně ukryli v porostu ječmene. Němci jdoucí v rojnici přes pole, natrefili a odehnali s sebou jeho ženu a obě děti. Skončily v plamenech… Vašatu, který ležel v ječmenu sotva dvacet kroků od nich, přehlédli. Zůstal naživu.“ s. 74</a:t>
            </a:r>
          </a:p>
        </p:txBody>
      </p:sp>
      <p:sp>
        <p:nvSpPr>
          <p:cNvPr id="4" name="Nadpis 1"/>
          <p:cNvSpPr txBox="1"/>
          <p:nvPr/>
        </p:nvSpPr>
        <p:spPr>
          <a:xfrm>
            <a:off x="656402" y="453725"/>
            <a:ext cx="9071643" cy="1262155"/>
          </a:xfrm>
          <a:prstGeom prst="rect">
            <a:avLst/>
          </a:prstGeom>
          <a:solidFill>
            <a:srgbClr val="CC6600"/>
          </a:solidFill>
          <a:ln>
            <a:noFill/>
          </a:ln>
        </p:spPr>
        <p:txBody>
          <a:bodyPr vert="horz" wrap="square" lIns="0" tIns="0" rIns="0" bIns="0" anchor="ctr" anchorCtr="1" compatLnSpc="1"/>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cs-CZ" sz="2400" b="0" i="0" u="none" strike="noStrike" kern="1200" cap="none" spc="0" baseline="0">
                <a:solidFill>
                  <a:srgbClr val="FFFFFF"/>
                </a:solidFill>
                <a:uFillTx/>
                <a:latin typeface="Arial" pitchFamily="18"/>
                <a:cs typeface="Tahoma" pitchFamily="2"/>
              </a:rPr>
              <a:t>2.světová válka I. Život civilistů při obsazení Volyně Němci</a:t>
            </a:r>
            <a:br>
              <a:rPr lang="cs-CZ" sz="2400" b="0" i="0" u="none" strike="noStrike" kern="1200" cap="none" spc="0" baseline="0">
                <a:solidFill>
                  <a:srgbClr val="FFFFFF"/>
                </a:solidFill>
                <a:uFillTx/>
                <a:latin typeface="Arial" pitchFamily="18"/>
                <a:cs typeface="Tahoma" pitchFamily="2"/>
              </a:rPr>
            </a:br>
            <a:r>
              <a:rPr lang="cs-CZ" sz="2400" b="0" i="0" u="none" strike="noStrike" kern="1200" cap="none" spc="0" baseline="0">
                <a:solidFill>
                  <a:srgbClr val="FFFFFF"/>
                </a:solidFill>
                <a:uFillTx/>
                <a:latin typeface="Arial" pitchFamily="18"/>
                <a:cs typeface="Tahoma" pitchFamily="2"/>
              </a:rPr>
              <a:t>Osud Českého Malína na Volyni</a:t>
            </a:r>
          </a:p>
        </p:txBody>
      </p:sp>
      <p:sp>
        <p:nvSpPr>
          <p:cNvPr id="5" name="Zástupný symbol pro zápatí 4"/>
          <p:cNvSpPr txBox="1"/>
          <p:nvPr/>
        </p:nvSpPr>
        <p:spPr>
          <a:xfrm>
            <a:off x="3447361" y="6887160"/>
            <a:ext cx="3194995" cy="521281"/>
          </a:xfrm>
          <a:prstGeom prst="rect">
            <a:avLst/>
          </a:prstGeom>
          <a:noFill/>
          <a:ln>
            <a:noFill/>
          </a:ln>
        </p:spPr>
        <p:txBody>
          <a:bodyPr vert="horz" wrap="square" lIns="0" tIns="0" rIns="0" bIns="0" anchor="t" anchorCtr="1" compatLnSpc="1"/>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cs-CZ" sz="1400" b="0" i="0" u="none" strike="noStrike" kern="1200" cap="none" spc="0" baseline="0">
                <a:solidFill>
                  <a:srgbClr val="000000"/>
                </a:solidFill>
                <a:uFillTx/>
                <a:latin typeface="Times New Roman" pitchFamily="18"/>
                <a:ea typeface="Lucida Sans Unicode" pitchFamily="2"/>
                <a:cs typeface="Tahoma" pitchFamily="2"/>
              </a:rPr>
              <a:t>Kronika Českého Malína, Martinovský, Josef, Alois, Širc, Václav, 2.vyd., bez místa vyd. B.r.v., s.74</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Zástupný symbol pro obsah 2"/>
          <p:cNvSpPr txBox="1">
            <a:spLocks noGrp="1"/>
          </p:cNvSpPr>
          <p:nvPr>
            <p:ph idx="1"/>
          </p:nvPr>
        </p:nvSpPr>
        <p:spPr/>
        <p:txBody>
          <a:bodyPr/>
          <a:lstStyle/>
          <a:p>
            <a:pPr marL="107999" lvl="0" indent="0">
              <a:buNone/>
            </a:pPr>
            <a:r>
              <a:rPr lang="cs-CZ"/>
              <a:t>Po tom všem, co Volyňští Češi prožili, je jejich návrat zcela pochopitelný, i když na Volyni zanechali své hřbitovy, svůj majetek a kus svého života.</a:t>
            </a:r>
          </a:p>
          <a:p>
            <a:pPr marL="107999" lvl="0" indent="0">
              <a:buNone/>
            </a:pPr>
            <a:r>
              <a:rPr lang="cs-CZ">
                <a:solidFill>
                  <a:srgbClr val="FF0000"/>
                </a:solidFill>
              </a:rPr>
              <a:t>Souhlasíš? Proč ano, proč ne?</a:t>
            </a:r>
          </a:p>
        </p:txBody>
      </p:sp>
      <p:sp>
        <p:nvSpPr>
          <p:cNvPr id="3" name="Nadpis 1"/>
          <p:cNvSpPr txBox="1">
            <a:spLocks noGrp="1"/>
          </p:cNvSpPr>
          <p:nvPr>
            <p:ph type="title"/>
          </p:nvPr>
        </p:nvSpPr>
        <p:spPr>
          <a:solidFill>
            <a:srgbClr val="CC6600"/>
          </a:solidFill>
        </p:spPr>
        <p:txBody>
          <a:bodyPr/>
          <a:lstStyle/>
          <a:p>
            <a:pPr lvl="0">
              <a:buNone/>
            </a:pPr>
            <a:r>
              <a:rPr lang="cs-CZ" sz="2400">
                <a:solidFill>
                  <a:srgbClr val="FFFFFF"/>
                </a:solidFill>
              </a:rPr>
              <a:t>2.světová válka I. Život civilistů při obsazení Volyně Němci</a:t>
            </a:r>
            <a:br>
              <a:rPr lang="cs-CZ" sz="2400">
                <a:solidFill>
                  <a:srgbClr val="FFFFFF"/>
                </a:solidFill>
              </a:rPr>
            </a:br>
            <a:r>
              <a:rPr lang="cs-CZ" sz="2400">
                <a:solidFill>
                  <a:srgbClr val="FFFFFF"/>
                </a:solidFill>
              </a:rPr>
              <a:t>Osud Českého Malína na Volyni</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theme1.xml><?xml version="1.0" encoding="utf-8"?>
<a:theme xmlns:a="http://schemas.openxmlformats.org/drawingml/2006/main" name="Výchozí">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Výchozí">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449</TotalTime>
  <Words>2160</Words>
  <Application>Microsoft Office PowerPoint</Application>
  <PresentationFormat>Předvádění na obrazovce (4:3)</PresentationFormat>
  <Paragraphs>76</Paragraphs>
  <Slides>15</Slides>
  <Notes>9</Notes>
  <HiddenSlides>0</HiddenSlides>
  <MMClips>0</MMClips>
  <ScaleCrop>false</ScaleCrop>
  <HeadingPairs>
    <vt:vector size="4" baseType="variant">
      <vt:variant>
        <vt:lpstr>Motiv</vt:lpstr>
      </vt:variant>
      <vt:variant>
        <vt:i4>2</vt:i4>
      </vt:variant>
      <vt:variant>
        <vt:lpstr>Nadpisy snímků</vt:lpstr>
      </vt:variant>
      <vt:variant>
        <vt:i4>15</vt:i4>
      </vt:variant>
    </vt:vector>
  </HeadingPairs>
  <TitlesOfParts>
    <vt:vector size="17" baseType="lpstr">
      <vt:lpstr>Výchozí</vt:lpstr>
      <vt:lpstr>1_Výchozí</vt:lpstr>
      <vt:lpstr>Prezentace aplikace PowerPoint</vt:lpstr>
      <vt:lpstr> 2.světová válka I. </vt:lpstr>
      <vt:lpstr>2.světová válka I.</vt:lpstr>
      <vt:lpstr>2.světová válka I.</vt:lpstr>
      <vt:lpstr>2.světová válka I.</vt:lpstr>
      <vt:lpstr>2.světová válka I.  Život civilistů při obsazení Volyně Němci</vt:lpstr>
      <vt:lpstr>2.světová válka I. Život civilistů při obsazení Volyně Němci</vt:lpstr>
      <vt:lpstr>2.světová válka I. Život civilistů při obsazení Volyně Němci</vt:lpstr>
      <vt:lpstr>2.světová válka I. Život civilistů při obsazení Volyně Němci Osud Českého Malína na Volyni</vt:lpstr>
      <vt:lpstr>2.světová válka I. Život civilistů při obsazení Volyně Němci Osud Českého Malína na Volyni</vt:lpstr>
      <vt:lpstr>2.světová válka I. Život civilistů při obsazení Volyně Němci Osud Českého Malína na Volyni</vt:lpstr>
      <vt:lpstr>2.světová válka I. Život civilistů při obsazení Volyně Němci Osud Českého Malína na Volyni</vt:lpstr>
      <vt:lpstr>2.světová válka I. Život civilistů při obsazení Volyně Němci Osud Českého Malína na Volyni</vt:lpstr>
      <vt:lpstr>. </vt:lpstr>
      <vt:lpstr>2.světová válka I. Život civilistů při obsazení Volyně Němci Osud Českého Malína na Volyni</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2.světová válka I.</dc:title>
  <dc:creator>Zdeňka Vondráčková</dc:creator>
  <cp:lastModifiedBy>Učitel</cp:lastModifiedBy>
  <cp:revision>18</cp:revision>
  <dcterms:created xsi:type="dcterms:W3CDTF">2012-11-02T21:17:44Z</dcterms:created>
  <dcterms:modified xsi:type="dcterms:W3CDTF">2013-06-13T09:04:28Z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formace 1">
    <vt:lpwstr/>
  </property>
  <property fmtid="{D5CDD505-2E9C-101B-9397-08002B2CF9AE}" pid="3" name="Informace 2">
    <vt:lpwstr/>
  </property>
  <property fmtid="{D5CDD505-2E9C-101B-9397-08002B2CF9AE}" pid="4" name="Informace 3">
    <vt:lpwstr/>
  </property>
  <property fmtid="{D5CDD505-2E9C-101B-9397-08002B2CF9AE}" pid="5" name="Informace 4">
    <vt:lpwstr/>
  </property>
</Properties>
</file>