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2F2D1-5C1A-4969-A77A-BBD3275259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793C-3A21-4341-88CA-87FAF2BADF4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2F2D1-5C1A-4969-A77A-BBD3275259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793C-3A21-4341-88CA-87FAF2BAD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2F2D1-5C1A-4969-A77A-BBD3275259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793C-3A21-4341-88CA-87FAF2BADF4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2F2D1-5C1A-4969-A77A-BBD3275259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793C-3A21-4341-88CA-87FAF2BAD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2F2D1-5C1A-4969-A77A-BBD3275259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793C-3A21-4341-88CA-87FAF2BAD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2F2D1-5C1A-4969-A77A-BBD3275259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793C-3A21-4341-88CA-87FAF2BAD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2F2D1-5C1A-4969-A77A-BBD3275259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793C-3A21-4341-88CA-87FAF2BAD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2F2D1-5C1A-4969-A77A-BBD3275259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793C-3A21-4341-88CA-87FAF2BAD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2F2D1-5C1A-4969-A77A-BBD3275259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66B793C-3A21-4341-88CA-87FAF2BADF4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2F2D1-5C1A-4969-A77A-BBD3275259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793C-3A21-4341-88CA-87FAF2BAD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2F2D1-5C1A-4969-A77A-BBD3275259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793C-3A21-4341-88CA-87FAF2BADF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182F2D1-5C1A-4969-A77A-BBD3275259AB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66B793C-3A21-4341-88CA-87FAF2BADF4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8800" dirty="0" smtClean="0"/>
              <a:t>Hydrosféra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koloběh vody v přírodě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pro 6. třídu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9129176"/>
              </p:ext>
            </p:extLst>
          </p:nvPr>
        </p:nvGraphicFramePr>
        <p:xfrm>
          <a:off x="899592" y="4509120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9. 2.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VY_32_INOVACE_04_Z6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9969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341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Hydrosféra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Zahrnuje veškerou vodu na planetě Zemi</a:t>
            </a:r>
          </a:p>
          <a:p>
            <a:r>
              <a:rPr lang="cs-CZ" dirty="0" smtClean="0"/>
              <a:t>Nachází se v různých formách a skupenstvích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Kapalné		Plynné		Pevné</a:t>
            </a:r>
            <a:endParaRPr lang="cs-CZ" dirty="0"/>
          </a:p>
        </p:txBody>
      </p:sp>
      <p:pic>
        <p:nvPicPr>
          <p:cNvPr id="1026" name="Picture 2" descr="C:\Users\006\AppData\Local\Microsoft\Windows\Temporary Internet Files\Content.IE5\EQ6LS3HP\MP9004307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986" y="3987339"/>
            <a:ext cx="2791862" cy="188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06\AppData\Local\Microsoft\Windows\Temporary Internet Files\Content.IE5\EQ6LS3HP\MP9003168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987339"/>
            <a:ext cx="2827286" cy="188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06\AppData\Local\Microsoft\Windows\Temporary Internet Files\Content.IE5\EQ6LS3HP\MP9004013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1134" y="3987340"/>
            <a:ext cx="2821320" cy="188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654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Formy vody na Zemi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65932" y="1556792"/>
                <a:ext cx="8964488" cy="4525963"/>
              </a:xfrm>
            </p:spPr>
            <p:txBody>
              <a:bodyPr/>
              <a:lstStyle/>
              <a:p>
                <a:pPr marL="514350" indent="-514350">
                  <a:lnSpc>
                    <a:spcPct val="150000"/>
                  </a:lnSpc>
                  <a:buFont typeface="+mj-lt"/>
                  <a:buAutoNum type="alphaLcParenR"/>
                </a:pPr>
                <a:r>
                  <a:rPr lang="cs-CZ" dirty="0" smtClean="0"/>
                  <a:t>Oceány a moře </a:t>
                </a:r>
                <a:r>
                  <a:rPr lang="cs-CZ" sz="2800" dirty="0" smtClean="0"/>
                  <a:t>(98% veškeré vody na planetě)</a:t>
                </a:r>
              </a:p>
              <a:p>
                <a:pPr marL="514350" indent="-514350">
                  <a:lnSpc>
                    <a:spcPct val="150000"/>
                  </a:lnSpc>
                  <a:buFont typeface="+mj-lt"/>
                  <a:buAutoNum type="alphaLcParenR"/>
                </a:pPr>
                <a:r>
                  <a:rPr lang="cs-CZ" dirty="0" smtClean="0"/>
                  <a:t>Ledovce </a:t>
                </a:r>
                <a:r>
                  <a:rPr lang="cs-CZ" sz="2400" dirty="0" smtClean="0"/>
                  <a:t>(voda v pevném stavu -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sladké vody na planetě)</a:t>
                </a:r>
              </a:p>
              <a:p>
                <a:pPr marL="514350" indent="-514350">
                  <a:lnSpc>
                    <a:spcPct val="150000"/>
                  </a:lnSpc>
                  <a:buFont typeface="+mj-lt"/>
                  <a:buAutoNum type="alphaLcParenR"/>
                </a:pPr>
                <a:r>
                  <a:rPr lang="cs-CZ" dirty="0" smtClean="0"/>
                  <a:t>Voda na pevnině </a:t>
                </a:r>
                <a:r>
                  <a:rPr lang="cs-CZ" sz="2800" dirty="0" smtClean="0"/>
                  <a:t>(řeky, jezera, močály, bažiny)</a:t>
                </a:r>
              </a:p>
              <a:p>
                <a:pPr marL="514350" indent="-514350">
                  <a:lnSpc>
                    <a:spcPct val="150000"/>
                  </a:lnSpc>
                  <a:buFont typeface="+mj-lt"/>
                  <a:buAutoNum type="alphaLcParenR"/>
                </a:pPr>
                <a:r>
                  <a:rPr lang="cs-CZ" dirty="0" smtClean="0"/>
                  <a:t>Voda pod povrchem </a:t>
                </a:r>
                <a:r>
                  <a:rPr lang="cs-CZ" sz="2800" dirty="0" smtClean="0"/>
                  <a:t>(podzemní voda)</a:t>
                </a:r>
              </a:p>
              <a:p>
                <a:pPr marL="514350" indent="-514350">
                  <a:lnSpc>
                    <a:spcPct val="150000"/>
                  </a:lnSpc>
                  <a:buFont typeface="+mj-lt"/>
                  <a:buAutoNum type="alphaLcParenR"/>
                </a:pPr>
                <a:r>
                  <a:rPr lang="cs-CZ" dirty="0" smtClean="0"/>
                  <a:t>Voda v atmosféře </a:t>
                </a:r>
                <a:r>
                  <a:rPr lang="cs-CZ" sz="2400" dirty="0" smtClean="0"/>
                  <a:t>(vodní pára, déšť, vločky, krystalky, kroupy)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65932" y="1556792"/>
                <a:ext cx="8964488" cy="4525963"/>
              </a:xfrm>
              <a:blipFill rotWithShape="1">
                <a:blip r:embed="rId2"/>
                <a:stretch>
                  <a:fillRect l="-1088" r="-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06630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Nakresli obrázek koloběhu vody v přírodě </a:t>
            </a:r>
          </a:p>
          <a:p>
            <a:pPr marL="0" indent="0">
              <a:buNone/>
            </a:pPr>
            <a:r>
              <a:rPr lang="cs-CZ" dirty="0" smtClean="0"/>
              <a:t>s fázemi změn skupenství vody.</a:t>
            </a:r>
            <a:endParaRPr lang="cs-CZ" dirty="0"/>
          </a:p>
        </p:txBody>
      </p:sp>
      <p:sp>
        <p:nvSpPr>
          <p:cNvPr id="4" name="Oblouk 3"/>
          <p:cNvSpPr/>
          <p:nvPr/>
        </p:nvSpPr>
        <p:spPr>
          <a:xfrm>
            <a:off x="827584" y="5805264"/>
            <a:ext cx="7920880" cy="864096"/>
          </a:xfrm>
          <a:prstGeom prst="arc">
            <a:avLst>
              <a:gd name="adj1" fmla="val 10780899"/>
              <a:gd name="adj2" fmla="val 0"/>
            </a:avLst>
          </a:prstGeom>
          <a:ln w="47625">
            <a:solidFill>
              <a:srgbClr val="66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68932" y="6052646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Zemský povrch</a:t>
            </a:r>
            <a:endParaRPr lang="cs-CZ" dirty="0"/>
          </a:p>
        </p:txBody>
      </p:sp>
      <p:sp>
        <p:nvSpPr>
          <p:cNvPr id="8" name="Šipka nahoru 7"/>
          <p:cNvSpPr/>
          <p:nvPr/>
        </p:nvSpPr>
        <p:spPr>
          <a:xfrm>
            <a:off x="2987824" y="4365104"/>
            <a:ext cx="342038" cy="12241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nahoru 8"/>
          <p:cNvSpPr/>
          <p:nvPr/>
        </p:nvSpPr>
        <p:spPr>
          <a:xfrm rot="5400000">
            <a:off x="4608003" y="2744925"/>
            <a:ext cx="342038" cy="289832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nahoru 9"/>
          <p:cNvSpPr/>
          <p:nvPr/>
        </p:nvSpPr>
        <p:spPr>
          <a:xfrm rot="10800000">
            <a:off x="6228184" y="4365104"/>
            <a:ext cx="342038" cy="12241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nahoru 10"/>
          <p:cNvSpPr/>
          <p:nvPr/>
        </p:nvSpPr>
        <p:spPr>
          <a:xfrm rot="10800000">
            <a:off x="6876256" y="5721943"/>
            <a:ext cx="85509" cy="3600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604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/>
          <a:lstStyle/>
          <a:p>
            <a:r>
              <a:rPr lang="cs-CZ" dirty="0" smtClean="0"/>
              <a:t>Veškeré obrázky použity z webu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CTT=97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400" dirty="0" smtClean="0"/>
              <a:t>Odkazy jsou platné k 31.1.2012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2371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578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37</TotalTime>
  <Words>159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Hydrosféra  koloběh vody v přírodě</vt:lpstr>
      <vt:lpstr>Hydrosféra </vt:lpstr>
      <vt:lpstr>Formy vody na Zemi</vt:lpstr>
      <vt:lpstr>Úkol</vt:lpstr>
      <vt:lpstr>Citace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Hydrosféra  koloběh vody v přírodě</dc:title>
  <dc:creator>006</dc:creator>
  <cp:lastModifiedBy>Aleš Polívka</cp:lastModifiedBy>
  <cp:revision>8</cp:revision>
  <dcterms:created xsi:type="dcterms:W3CDTF">2012-02-05T07:44:56Z</dcterms:created>
  <dcterms:modified xsi:type="dcterms:W3CDTF">2012-03-15T21:47:15Z</dcterms:modified>
</cp:coreProperties>
</file>