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61" r:id="rId6"/>
    <p:sldId id="258" r:id="rId7"/>
    <p:sldId id="259" r:id="rId8"/>
    <p:sldId id="260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D17F31-BD05-4D7D-A2F5-761DD65041D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F9463A6-A55D-4FB7-9C5A-D179D8CFE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9368254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VY_32_INOVACE_13_A_04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III. Koridor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881587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Dopravní zeměpis,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a mapku železničních tratí ČD.</a:t>
            </a:r>
            <a:endParaRPr lang="cs-CZ" sz="28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144369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620688"/>
            <a:ext cx="8062912" cy="1470025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effectLst/>
              </a:rPr>
              <a:t>III. KORIDOR </a:t>
            </a:r>
            <a:endParaRPr lang="cs-CZ" sz="7200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420888"/>
            <a:ext cx="9072016" cy="175260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Trasa vede přes evropské železniční magistrály – E40.</a:t>
            </a:r>
          </a:p>
          <a:p>
            <a:pPr algn="ctr"/>
            <a:endParaRPr lang="cs-CZ" sz="4400" dirty="0" smtClean="0"/>
          </a:p>
          <a:p>
            <a:pPr algn="ctr"/>
            <a:r>
              <a:rPr lang="cs-CZ" sz="4400" dirty="0" smtClean="0"/>
              <a:t>Koridor se skládá </a:t>
            </a:r>
            <a:r>
              <a:rPr lang="cs-CZ" sz="4400" b="1" dirty="0" smtClean="0">
                <a:solidFill>
                  <a:schemeClr val="accent1"/>
                </a:solidFill>
              </a:rPr>
              <a:t>ze dvou tras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315416"/>
            <a:ext cx="8352928" cy="1512168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effectLst/>
              </a:rPr>
              <a:t>1) HLAVNÍ TRASA</a:t>
            </a:r>
            <a:endParaRPr lang="cs-CZ" sz="36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8964488" cy="6453336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pPr algn="ctr">
              <a:buNone/>
            </a:pPr>
            <a:endParaRPr lang="cs-CZ" sz="5100" b="1" dirty="0" smtClean="0"/>
          </a:p>
          <a:p>
            <a:pPr algn="ctr">
              <a:buNone/>
            </a:pPr>
            <a:r>
              <a:rPr lang="cs-CZ" sz="5100" b="1" dirty="0" smtClean="0"/>
              <a:t>N</a:t>
            </a:r>
            <a:r>
              <a:rPr lang="cs-CZ" sz="3100" b="1" dirty="0" smtClean="0"/>
              <a:t>ěmecko </a:t>
            </a:r>
          </a:p>
          <a:p>
            <a:pPr algn="ctr">
              <a:buNone/>
            </a:pPr>
            <a:r>
              <a:rPr lang="cs-CZ" sz="4500" b="1" dirty="0" smtClean="0"/>
              <a:t>Ch</a:t>
            </a:r>
            <a:r>
              <a:rPr lang="cs-CZ" sz="3100" b="1" dirty="0" smtClean="0"/>
              <a:t>eb </a:t>
            </a:r>
          </a:p>
          <a:p>
            <a:pPr algn="ctr">
              <a:buNone/>
            </a:pPr>
            <a:r>
              <a:rPr lang="cs-CZ" sz="4500" b="1" dirty="0" smtClean="0"/>
              <a:t>M</a:t>
            </a:r>
            <a:r>
              <a:rPr lang="cs-CZ" sz="3100" b="1" dirty="0" smtClean="0"/>
              <a:t>ariánské Lázně </a:t>
            </a:r>
          </a:p>
          <a:p>
            <a:pPr algn="ctr">
              <a:buNone/>
            </a:pPr>
            <a:r>
              <a:rPr lang="cs-CZ" sz="4500" b="1" dirty="0" smtClean="0"/>
              <a:t>P</a:t>
            </a:r>
            <a:r>
              <a:rPr lang="cs-CZ" sz="3100" b="1" dirty="0" smtClean="0"/>
              <a:t>lzeň </a:t>
            </a:r>
          </a:p>
          <a:p>
            <a:pPr algn="ctr">
              <a:buNone/>
            </a:pPr>
            <a:r>
              <a:rPr lang="cs-CZ" sz="3100" b="1" dirty="0" smtClean="0"/>
              <a:t> </a:t>
            </a:r>
            <a:r>
              <a:rPr lang="cs-CZ" sz="4500" b="1" dirty="0" smtClean="0"/>
              <a:t>B</a:t>
            </a:r>
            <a:r>
              <a:rPr lang="cs-CZ" sz="3100" b="1" dirty="0" smtClean="0"/>
              <a:t>eroun </a:t>
            </a:r>
          </a:p>
          <a:p>
            <a:pPr algn="ctr">
              <a:buNone/>
            </a:pPr>
            <a:r>
              <a:rPr lang="cs-CZ" sz="4500" b="1" dirty="0" smtClean="0"/>
              <a:t>P</a:t>
            </a:r>
            <a:r>
              <a:rPr lang="cs-CZ" sz="3100" b="1" dirty="0" smtClean="0"/>
              <a:t>raha </a:t>
            </a:r>
          </a:p>
          <a:p>
            <a:pPr algn="ctr">
              <a:buNone/>
            </a:pPr>
            <a:r>
              <a:rPr lang="cs-CZ" sz="3100" b="1" dirty="0" smtClean="0"/>
              <a:t> </a:t>
            </a:r>
            <a:r>
              <a:rPr lang="cs-CZ" sz="4500" b="1" dirty="0" smtClean="0"/>
              <a:t>K</a:t>
            </a:r>
            <a:r>
              <a:rPr lang="cs-CZ" sz="3100" b="1" dirty="0" smtClean="0"/>
              <a:t>olín </a:t>
            </a:r>
          </a:p>
          <a:p>
            <a:pPr algn="ctr">
              <a:buNone/>
            </a:pPr>
            <a:r>
              <a:rPr lang="cs-CZ" sz="3100" b="1" dirty="0" smtClean="0"/>
              <a:t> </a:t>
            </a:r>
            <a:r>
              <a:rPr lang="cs-CZ" sz="4500" b="1" dirty="0" smtClean="0"/>
              <a:t>P</a:t>
            </a:r>
            <a:r>
              <a:rPr lang="cs-CZ" sz="3100" b="1" dirty="0" smtClean="0"/>
              <a:t>ardubice </a:t>
            </a:r>
          </a:p>
          <a:p>
            <a:pPr algn="ctr">
              <a:buNone/>
            </a:pPr>
            <a:r>
              <a:rPr lang="cs-CZ" sz="4500" b="1" dirty="0" smtClean="0"/>
              <a:t>Č</a:t>
            </a:r>
            <a:r>
              <a:rPr lang="cs-CZ" sz="3100" b="1" dirty="0" smtClean="0"/>
              <a:t>eská Třebová </a:t>
            </a:r>
          </a:p>
          <a:p>
            <a:pPr algn="ctr">
              <a:buNone/>
            </a:pPr>
            <a:r>
              <a:rPr lang="cs-CZ" sz="4100" b="1" dirty="0" smtClean="0"/>
              <a:t>O</a:t>
            </a:r>
            <a:r>
              <a:rPr lang="cs-CZ" sz="3100" b="1" dirty="0" smtClean="0"/>
              <a:t>lomouc</a:t>
            </a:r>
          </a:p>
          <a:p>
            <a:pPr algn="ctr">
              <a:buNone/>
            </a:pPr>
            <a:r>
              <a:rPr lang="cs-CZ" sz="4500" b="1" dirty="0" smtClean="0"/>
              <a:t>H</a:t>
            </a:r>
            <a:r>
              <a:rPr lang="cs-CZ" sz="3100" b="1" dirty="0" smtClean="0"/>
              <a:t>ranice na Moravě </a:t>
            </a:r>
          </a:p>
          <a:p>
            <a:pPr algn="ctr">
              <a:buNone/>
            </a:pPr>
            <a:r>
              <a:rPr lang="cs-CZ" sz="5100" b="1" dirty="0" smtClean="0"/>
              <a:t>O</a:t>
            </a:r>
            <a:r>
              <a:rPr lang="cs-CZ" sz="3100" b="1" dirty="0" smtClean="0"/>
              <a:t>strava </a:t>
            </a:r>
          </a:p>
          <a:p>
            <a:pPr algn="ctr">
              <a:buNone/>
            </a:pPr>
            <a:r>
              <a:rPr lang="cs-CZ" sz="3100" b="1" dirty="0" smtClean="0"/>
              <a:t> </a:t>
            </a:r>
            <a:r>
              <a:rPr lang="cs-CZ" sz="5100" b="1" dirty="0" smtClean="0"/>
              <a:t>B</a:t>
            </a:r>
            <a:r>
              <a:rPr lang="cs-CZ" sz="3100" b="1" dirty="0" smtClean="0"/>
              <a:t>ohumín </a:t>
            </a:r>
          </a:p>
          <a:p>
            <a:pPr algn="ctr">
              <a:buNone/>
            </a:pPr>
            <a:r>
              <a:rPr lang="cs-CZ" sz="4500" b="1" dirty="0" smtClean="0"/>
              <a:t>D</a:t>
            </a:r>
            <a:r>
              <a:rPr lang="cs-CZ" sz="3100" b="1" dirty="0" smtClean="0"/>
              <a:t>ětmarovice </a:t>
            </a:r>
          </a:p>
          <a:p>
            <a:pPr algn="ctr">
              <a:buNone/>
            </a:pPr>
            <a:r>
              <a:rPr lang="cs-CZ" sz="3100" b="1" dirty="0" smtClean="0"/>
              <a:t> </a:t>
            </a:r>
            <a:r>
              <a:rPr lang="cs-CZ" sz="4500" b="1" dirty="0" smtClean="0"/>
              <a:t>Č</a:t>
            </a:r>
            <a:r>
              <a:rPr lang="cs-CZ" sz="3100" b="1" dirty="0" smtClean="0"/>
              <a:t>eský Těšín </a:t>
            </a:r>
          </a:p>
          <a:p>
            <a:pPr algn="ctr">
              <a:buNone/>
            </a:pPr>
            <a:r>
              <a:rPr lang="cs-CZ" sz="4500" b="1" dirty="0" smtClean="0"/>
              <a:t>M</a:t>
            </a:r>
            <a:r>
              <a:rPr lang="cs-CZ" sz="3100" b="1" dirty="0" smtClean="0"/>
              <a:t>osty u Jablunkova </a:t>
            </a:r>
          </a:p>
          <a:p>
            <a:pPr algn="ctr">
              <a:buNone/>
            </a:pPr>
            <a:r>
              <a:rPr lang="cs-CZ" sz="4500" b="1" dirty="0" smtClean="0"/>
              <a:t>S</a:t>
            </a:r>
            <a:r>
              <a:rPr lang="cs-CZ" sz="3100" b="1" dirty="0" smtClean="0"/>
              <a:t>lovensko</a:t>
            </a:r>
          </a:p>
          <a:p>
            <a:pPr algn="ctr">
              <a:buNone/>
            </a:pPr>
            <a:endParaRPr lang="cs-CZ" sz="3100" dirty="0" smtClean="0"/>
          </a:p>
          <a:p>
            <a:pPr>
              <a:buNone/>
            </a:pPr>
            <a:endParaRPr lang="cs-CZ" sz="3100" dirty="0" smtClean="0"/>
          </a:p>
        </p:txBody>
      </p:sp>
      <p:cxnSp>
        <p:nvCxnSpPr>
          <p:cNvPr id="9" name="Pravoúhlá spojovací čára 8"/>
          <p:cNvCxnSpPr/>
          <p:nvPr/>
        </p:nvCxnSpPr>
        <p:spPr>
          <a:xfrm>
            <a:off x="3203848" y="836712"/>
            <a:ext cx="64807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700808"/>
            <a:ext cx="10153128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TRASA	</a:t>
            </a:r>
            <a:r>
              <a:rPr lang="cs-CZ" dirty="0" smtClean="0">
                <a:solidFill>
                  <a:schemeClr val="accent1"/>
                </a:solidFill>
              </a:rPr>
              <a:t>	</a:t>
            </a:r>
            <a:r>
              <a:rPr lang="cs-CZ" dirty="0" smtClean="0"/>
              <a:t>       </a:t>
            </a:r>
            <a:r>
              <a:rPr lang="cs-CZ" sz="3200" dirty="0" smtClean="0"/>
              <a:t>P</a:t>
            </a:r>
            <a:r>
              <a:rPr lang="cs-CZ" dirty="0" smtClean="0"/>
              <a:t>raha – </a:t>
            </a:r>
            <a:r>
              <a:rPr lang="cs-CZ" sz="3200" dirty="0" smtClean="0"/>
              <a:t>Č</a:t>
            </a:r>
            <a:r>
              <a:rPr lang="cs-CZ" dirty="0" smtClean="0"/>
              <a:t>eská Třebová vede  po I. Koridoru.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TRASA</a:t>
            </a:r>
            <a:r>
              <a:rPr lang="cs-CZ" dirty="0" smtClean="0"/>
              <a:t>		     </a:t>
            </a:r>
            <a:r>
              <a:rPr lang="cs-CZ" sz="3200" dirty="0" smtClean="0"/>
              <a:t>Č</a:t>
            </a:r>
            <a:r>
              <a:rPr lang="cs-CZ" dirty="0" smtClean="0"/>
              <a:t>eská Třebová – </a:t>
            </a:r>
            <a:r>
              <a:rPr lang="cs-CZ" sz="3200" dirty="0" smtClean="0"/>
              <a:t>O</a:t>
            </a:r>
            <a:r>
              <a:rPr lang="cs-CZ" dirty="0" smtClean="0"/>
              <a:t>lomouc vede společné     </a:t>
            </a:r>
          </a:p>
          <a:p>
            <a:pPr>
              <a:buNone/>
            </a:pPr>
            <a:r>
              <a:rPr lang="cs-CZ" dirty="0" smtClean="0"/>
              <a:t>                                                   s odbočnou větví II. Koridoru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TRASA</a:t>
            </a:r>
            <a:r>
              <a:rPr lang="cs-CZ" dirty="0" smtClean="0"/>
              <a:t>		    </a:t>
            </a:r>
            <a:r>
              <a:rPr lang="cs-CZ" sz="3200" dirty="0" smtClean="0"/>
              <a:t>H</a:t>
            </a:r>
            <a:r>
              <a:rPr lang="cs-CZ" dirty="0" smtClean="0"/>
              <a:t>ranice na Moravě – </a:t>
            </a:r>
            <a:r>
              <a:rPr lang="cs-CZ" sz="3200" dirty="0" smtClean="0"/>
              <a:t>B</a:t>
            </a:r>
            <a:r>
              <a:rPr lang="cs-CZ" dirty="0" smtClean="0"/>
              <a:t>ohumín – </a:t>
            </a:r>
            <a:r>
              <a:rPr lang="cs-CZ" sz="3200" dirty="0" smtClean="0"/>
              <a:t>D</a:t>
            </a:r>
            <a:r>
              <a:rPr lang="cs-CZ" dirty="0" smtClean="0"/>
              <a:t>ětmarovice  </a:t>
            </a:r>
          </a:p>
          <a:p>
            <a:pPr>
              <a:buNone/>
            </a:pPr>
            <a:r>
              <a:rPr lang="cs-CZ" dirty="0" smtClean="0"/>
              <a:t>                                                   vede po II. Koridoru.</a:t>
            </a:r>
            <a:endParaRPr lang="cs-CZ" dirty="0"/>
          </a:p>
        </p:txBody>
      </p:sp>
      <p:cxnSp>
        <p:nvCxnSpPr>
          <p:cNvPr id="3" name="Přímá spojovací šipka 2"/>
          <p:cNvCxnSpPr/>
          <p:nvPr/>
        </p:nvCxnSpPr>
        <p:spPr>
          <a:xfrm>
            <a:off x="1907704" y="4293096"/>
            <a:ext cx="64807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šipka 3"/>
          <p:cNvCxnSpPr/>
          <p:nvPr/>
        </p:nvCxnSpPr>
        <p:spPr>
          <a:xfrm>
            <a:off x="1907704" y="2924944"/>
            <a:ext cx="64807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1907704" y="1988840"/>
            <a:ext cx="64807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0" y="188640"/>
            <a:ext cx="3456384" cy="1296144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1) HLAVNÍ STRANA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effectLst/>
              </a:rPr>
              <a:t>2) ODBOČNÁ TRASA</a:t>
            </a:r>
            <a:endParaRPr lang="cs-CZ" sz="48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867328" cy="4754000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4400" b="1" dirty="0" smtClean="0"/>
              <a:t>P</a:t>
            </a:r>
            <a:r>
              <a:rPr lang="cs-CZ" sz="3600" b="1" dirty="0" smtClean="0"/>
              <a:t>lzeň </a:t>
            </a:r>
          </a:p>
          <a:p>
            <a:pPr algn="ctr">
              <a:buNone/>
            </a:pPr>
            <a:r>
              <a:rPr lang="cs-CZ" sz="4400" b="1" dirty="0" smtClean="0"/>
              <a:t>D</a:t>
            </a:r>
            <a:r>
              <a:rPr lang="cs-CZ" sz="3600" b="1" dirty="0" smtClean="0"/>
              <a:t>omažlice </a:t>
            </a:r>
          </a:p>
          <a:p>
            <a:pPr algn="ctr">
              <a:buNone/>
            </a:pPr>
            <a:r>
              <a:rPr lang="cs-CZ" sz="3600" b="1" dirty="0" smtClean="0"/>
              <a:t> </a:t>
            </a:r>
            <a:r>
              <a:rPr lang="cs-CZ" sz="4400" b="1" dirty="0" smtClean="0"/>
              <a:t>Č</a:t>
            </a:r>
            <a:r>
              <a:rPr lang="cs-CZ" sz="3600" b="1" dirty="0" smtClean="0"/>
              <a:t>eská Kubice </a:t>
            </a:r>
          </a:p>
          <a:p>
            <a:pPr algn="ctr">
              <a:buNone/>
            </a:pPr>
            <a:r>
              <a:rPr lang="cs-CZ" sz="4400" b="1" dirty="0" smtClean="0"/>
              <a:t>N</a:t>
            </a:r>
            <a:r>
              <a:rPr lang="cs-CZ" sz="3600" b="1" dirty="0" smtClean="0"/>
              <a:t>ěmecko</a:t>
            </a:r>
          </a:p>
          <a:p>
            <a:pPr algn="ctr">
              <a:buNone/>
            </a:pPr>
            <a:endParaRPr lang="cs-CZ" sz="3600" b="1" dirty="0" smtClean="0"/>
          </a:p>
          <a:p>
            <a:pPr algn="ctr">
              <a:buNone/>
            </a:pPr>
            <a:r>
              <a:rPr lang="cs-CZ" sz="3500" dirty="0" smtClean="0"/>
              <a:t>Uvažuje se: Polanka nad Odrou – Havířov - Český Těšín – Polsko.</a:t>
            </a:r>
            <a:endParaRPr lang="cs-CZ" sz="3500" dirty="0"/>
          </a:p>
        </p:txBody>
      </p:sp>
      <p:cxnSp>
        <p:nvCxnSpPr>
          <p:cNvPr id="5" name="Pravoúhlá spojovací čára 4"/>
          <p:cNvCxnSpPr/>
          <p:nvPr/>
        </p:nvCxnSpPr>
        <p:spPr>
          <a:xfrm>
            <a:off x="2411760" y="1412776"/>
            <a:ext cx="648072" cy="36004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259632" y="836712"/>
          <a:ext cx="7272808" cy="4450080"/>
        </p:xfrm>
        <a:graphic>
          <a:graphicData uri="http://schemas.openxmlformats.org/drawingml/2006/table">
            <a:tbl>
              <a:tblPr bandRow="1">
                <a:tableStyleId>{3C2FFA5D-87B4-456A-9821-1D502468CF0F}</a:tableStyleId>
              </a:tblPr>
              <a:tblGrid>
                <a:gridCol w="3636404"/>
                <a:gridCol w="363640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DÉLKA KORIDORU: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691km </a:t>
                      </a:r>
                      <a:br>
                        <a:rPr lang="cs-CZ" sz="2000" dirty="0" smtClean="0"/>
                      </a:br>
                      <a:r>
                        <a:rPr lang="cs-CZ" sz="2000" dirty="0" smtClean="0"/>
                        <a:t>(po odečtení I. a II. Koridoru je délka 287 km a odbočná větev</a:t>
                      </a:r>
                    </a:p>
                    <a:p>
                      <a:pPr algn="ctr"/>
                      <a:r>
                        <a:rPr lang="cs-CZ" sz="2000" dirty="0" smtClean="0"/>
                        <a:t>74 km + 39 km)</a:t>
                      </a:r>
                    </a:p>
                    <a:p>
                      <a:pPr algn="ctr"/>
                      <a:r>
                        <a:rPr lang="cs-CZ" sz="2000" dirty="0" smtClean="0"/>
                        <a:t> 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MODERNIZACE JE ROZDĚLENA NA RAMENA:</a:t>
                      </a:r>
                    </a:p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cs-CZ" sz="2000" dirty="0" smtClean="0"/>
                        <a:t>1. Cheb – Plzeň</a:t>
                      </a:r>
                    </a:p>
                    <a:p>
                      <a:pPr lvl="0" algn="ctr"/>
                      <a:r>
                        <a:rPr lang="cs-CZ" sz="2000" dirty="0" smtClean="0"/>
                        <a:t>2. Plzeň – Praha</a:t>
                      </a:r>
                    </a:p>
                    <a:p>
                      <a:pPr lvl="0" algn="ctr"/>
                      <a:r>
                        <a:rPr lang="cs-CZ" sz="2000" dirty="0" smtClean="0"/>
                        <a:t>   3. Praha – Česká Třebová</a:t>
                      </a:r>
                    </a:p>
                    <a:p>
                      <a:pPr lvl="0" algn="ctr"/>
                      <a:r>
                        <a:rPr lang="cs-CZ" sz="2000" baseline="0" dirty="0" smtClean="0"/>
                        <a:t>    </a:t>
                      </a:r>
                      <a:r>
                        <a:rPr lang="cs-CZ" sz="2000" dirty="0" smtClean="0"/>
                        <a:t>4. Česká Třebová – Přerov</a:t>
                      </a:r>
                    </a:p>
                    <a:p>
                      <a:pPr lvl="0" algn="ctr"/>
                      <a:r>
                        <a:rPr lang="cs-CZ" sz="2000" dirty="0" smtClean="0"/>
                        <a:t> 5.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Přerov – Dětmarovice</a:t>
                      </a:r>
                    </a:p>
                    <a:p>
                      <a:pPr lvl="0" algn="ctr"/>
                      <a:r>
                        <a:rPr lang="cs-CZ" sz="2000" dirty="0" smtClean="0"/>
                        <a:t>    6. Dětmarovice – Mosty u Jablunkova</a:t>
                      </a:r>
                    </a:p>
                    <a:p>
                      <a:pPr algn="ctr"/>
                      <a:r>
                        <a:rPr lang="cs-CZ" sz="2000" dirty="0" smtClean="0"/>
                        <a:t> 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ovací šipka 4"/>
          <p:cNvCxnSpPr/>
          <p:nvPr/>
        </p:nvCxnSpPr>
        <p:spPr>
          <a:xfrm>
            <a:off x="4932040" y="980728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860032" y="2996952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860032" y="3284984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860032" y="3573016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860032" y="3861048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860032" y="4149080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860032" y="4509120"/>
            <a:ext cx="36004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9946" y="188640"/>
            <a:ext cx="8630889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TRATĚ ČD, PO KTERÝCH VEDE III. KORIDOR</a:t>
            </a:r>
          </a:p>
          <a:p>
            <a:pPr algn="ctr"/>
            <a:endParaRPr lang="cs-CZ" sz="2800" b="1" dirty="0" smtClean="0">
              <a:solidFill>
                <a:schemeClr val="accent1"/>
              </a:solidFill>
            </a:endParaRPr>
          </a:p>
          <a:p>
            <a:pPr algn="ctr"/>
            <a:r>
              <a:rPr lang="cs-CZ" sz="2400" b="1" dirty="0" smtClean="0"/>
              <a:t>HLAVNÍ TRASA:</a:t>
            </a:r>
          </a:p>
          <a:p>
            <a:pPr algn="ctr"/>
            <a:endParaRPr lang="cs-CZ" sz="2400" b="1" dirty="0" smtClean="0"/>
          </a:p>
          <a:p>
            <a:r>
              <a:rPr lang="cs-CZ" sz="2000" dirty="0" smtClean="0"/>
              <a:t>       </a:t>
            </a:r>
            <a:r>
              <a:rPr lang="cs-CZ" sz="2400" b="1" dirty="0" smtClean="0">
                <a:solidFill>
                  <a:schemeClr val="accent1"/>
                </a:solidFill>
              </a:rPr>
              <a:t> 179</a:t>
            </a:r>
            <a:r>
              <a:rPr lang="cs-CZ" sz="2000" dirty="0"/>
              <a:t>	Cheb - Schirnding</a:t>
            </a:r>
          </a:p>
          <a:p>
            <a:r>
              <a:rPr lang="cs-CZ" sz="2000" dirty="0" smtClean="0"/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170</a:t>
            </a:r>
            <a:r>
              <a:rPr lang="cs-CZ" sz="2000" dirty="0"/>
              <a:t>	(Praha-) Beroun - Plzeň - Cheb</a:t>
            </a:r>
          </a:p>
          <a:p>
            <a:r>
              <a:rPr lang="cs-CZ" sz="2000" dirty="0" smtClean="0"/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171</a:t>
            </a:r>
            <a:r>
              <a:rPr lang="cs-CZ" sz="2000" dirty="0"/>
              <a:t>	Souhrnná doprava Praha - Beroun</a:t>
            </a:r>
          </a:p>
          <a:p>
            <a:r>
              <a:rPr lang="cs-CZ" sz="2000" dirty="0" smtClean="0"/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011</a:t>
            </a:r>
            <a:r>
              <a:rPr lang="cs-CZ" sz="2000" dirty="0"/>
              <a:t>	Souhrnná doprava Praha - Kolín</a:t>
            </a:r>
          </a:p>
          <a:p>
            <a:r>
              <a:rPr lang="cs-CZ" sz="2000" dirty="0" smtClean="0"/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010</a:t>
            </a:r>
            <a:r>
              <a:rPr lang="cs-CZ" sz="2000" dirty="0"/>
              <a:t>	(Praha -) Kolín - Česká Třebová</a:t>
            </a:r>
          </a:p>
          <a:p>
            <a:r>
              <a:rPr lang="cs-CZ" sz="2000" dirty="0" smtClean="0"/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270</a:t>
            </a:r>
            <a:r>
              <a:rPr lang="cs-CZ" sz="2000" dirty="0"/>
              <a:t>	(Praha -) Česká Třebová - Přerov - Bohumín</a:t>
            </a:r>
          </a:p>
          <a:p>
            <a:r>
              <a:rPr lang="cs-CZ" sz="2000" dirty="0" smtClean="0"/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320</a:t>
            </a:r>
            <a:r>
              <a:rPr lang="cs-CZ" sz="2000" dirty="0"/>
              <a:t>	Bohumín - Čadca, Dětmarovice - Petrovice u </a:t>
            </a:r>
            <a:r>
              <a:rPr lang="cs-CZ" sz="2000" dirty="0" smtClean="0"/>
              <a:t>Karviné</a:t>
            </a:r>
          </a:p>
          <a:p>
            <a:endParaRPr lang="cs-CZ" sz="2000" dirty="0"/>
          </a:p>
          <a:p>
            <a:r>
              <a:rPr lang="cs-CZ" sz="2000" dirty="0"/>
              <a:t> </a:t>
            </a:r>
          </a:p>
          <a:p>
            <a:pPr algn="ctr"/>
            <a:r>
              <a:rPr lang="cs-CZ" sz="2400" b="1" dirty="0" smtClean="0"/>
              <a:t>ODBOČNÁ TRASA:</a:t>
            </a:r>
          </a:p>
          <a:p>
            <a:pPr algn="ctr"/>
            <a:endParaRPr lang="cs-CZ" sz="2400" b="1" dirty="0" smtClean="0"/>
          </a:p>
          <a:p>
            <a:r>
              <a:rPr lang="cs-CZ" sz="2000" dirty="0" smtClean="0"/>
              <a:t>       </a:t>
            </a:r>
            <a:r>
              <a:rPr lang="cs-CZ" sz="2400" b="1" dirty="0" smtClean="0">
                <a:solidFill>
                  <a:schemeClr val="accent1"/>
                </a:solidFill>
              </a:rPr>
              <a:t> 180</a:t>
            </a:r>
            <a:r>
              <a:rPr lang="cs-CZ" sz="2000" dirty="0"/>
              <a:t>	Plzeň - Domažlice - Furth im Wald</a:t>
            </a:r>
          </a:p>
          <a:p>
            <a:r>
              <a:rPr lang="cs-CZ" sz="2000" dirty="0" smtClean="0"/>
              <a:t>        </a:t>
            </a:r>
            <a:r>
              <a:rPr lang="cs-CZ" sz="2400" b="1" smtClean="0">
                <a:solidFill>
                  <a:schemeClr val="accent1"/>
                </a:solidFill>
              </a:rPr>
              <a:t>321</a:t>
            </a:r>
            <a:r>
              <a:rPr lang="cs-CZ" sz="2000"/>
              <a:t> </a:t>
            </a:r>
            <a:r>
              <a:rPr lang="cs-CZ" sz="2000" smtClean="0"/>
              <a:t>          Ostrava- </a:t>
            </a:r>
            <a:r>
              <a:rPr lang="cs-CZ" sz="2000" dirty="0" smtClean="0"/>
              <a:t>Svinov </a:t>
            </a:r>
            <a:r>
              <a:rPr lang="cs-CZ" sz="2000" dirty="0"/>
              <a:t>- Český Těšín, Polanka nad Odrou –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                 Ostrava </a:t>
            </a:r>
            <a:r>
              <a:rPr lang="cs-CZ" sz="2000" dirty="0"/>
              <a:t>- Vítkovice </a:t>
            </a:r>
            <a:r>
              <a:rPr lang="cs-CZ" sz="2000" dirty="0" smtClean="0"/>
              <a:t>– Havířov </a:t>
            </a:r>
            <a:r>
              <a:rPr lang="cs-CZ" sz="2000" dirty="0"/>
              <a:t>– Český </a:t>
            </a:r>
            <a:r>
              <a:rPr lang="cs-CZ" sz="2000" dirty="0" smtClean="0"/>
              <a:t>Těšín</a:t>
            </a:r>
            <a:endParaRPr lang="cs-CZ" sz="2000" dirty="0"/>
          </a:p>
          <a:p>
            <a:endParaRPr lang="cs-CZ" sz="20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Popiš hlavní trasu III. Koridoru?</a:t>
            </a:r>
          </a:p>
          <a:p>
            <a:r>
              <a:rPr lang="cs-CZ" dirty="0" smtClean="0"/>
              <a:t>2.	Popiš odbočnou trasu III. Koridoru?</a:t>
            </a:r>
          </a:p>
          <a:p>
            <a:r>
              <a:rPr lang="cs-CZ" dirty="0" smtClean="0"/>
              <a:t>3.	Vyjmenuj tratě hlavní trasy </a:t>
            </a:r>
          </a:p>
          <a:p>
            <a:pPr marL="64008" indent="0">
              <a:buNone/>
            </a:pPr>
            <a:r>
              <a:rPr lang="cs-CZ" dirty="0"/>
              <a:t>	</a:t>
            </a:r>
            <a:r>
              <a:rPr lang="cs-CZ" dirty="0" smtClean="0"/>
              <a:t>III. Koridoru? </a:t>
            </a:r>
          </a:p>
          <a:p>
            <a:pPr marL="6400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880679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702462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12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FF0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51</TotalTime>
  <Words>336</Words>
  <Application>Microsoft Office PowerPoint</Application>
  <PresentationFormat>Předvádění na obrazovce (4:3)</PresentationFormat>
  <Paragraphs>101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Anotace:</vt:lpstr>
      <vt:lpstr>III. KORIDOR </vt:lpstr>
      <vt:lpstr>1) HLAVNÍ TRASA</vt:lpstr>
      <vt:lpstr>Prezentace aplikace PowerPoint</vt:lpstr>
      <vt:lpstr>2) ODBOČNÁ TRASA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III. KORIDOR</dc:title>
  <dc:creator>Verunka</dc:creator>
  <cp:lastModifiedBy>skola</cp:lastModifiedBy>
  <cp:revision>7</cp:revision>
  <dcterms:created xsi:type="dcterms:W3CDTF">2013-10-06T12:03:18Z</dcterms:created>
  <dcterms:modified xsi:type="dcterms:W3CDTF">2013-10-30T08:47:23Z</dcterms:modified>
</cp:coreProperties>
</file>