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1"/>
  </p:notesMasterIdLst>
  <p:sldIdLst>
    <p:sldId id="257" r:id="rId2"/>
    <p:sldId id="256" r:id="rId3"/>
    <p:sldId id="260" r:id="rId4"/>
    <p:sldId id="261" r:id="rId5"/>
    <p:sldId id="267" r:id="rId6"/>
    <p:sldId id="285" r:id="rId7"/>
    <p:sldId id="259" r:id="rId8"/>
    <p:sldId id="284" r:id="rId9"/>
    <p:sldId id="273" r:id="rId10"/>
    <p:sldId id="274" r:id="rId11"/>
    <p:sldId id="275" r:id="rId12"/>
    <p:sldId id="276" r:id="rId13"/>
    <p:sldId id="277" r:id="rId14"/>
    <p:sldId id="278" r:id="rId15"/>
    <p:sldId id="279" r:id="rId16"/>
    <p:sldId id="280" r:id="rId17"/>
    <p:sldId id="281" r:id="rId18"/>
    <p:sldId id="282" r:id="rId19"/>
    <p:sldId id="283" r:id="rId2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D456F9-D7AC-4773-9EB1-99507C6467ED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22EBBB-9360-4B23-B8AF-D9B9CE131C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64810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Švestky, jahody, angrešt, jablka, třešně, hrušky, rybíz.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22EBBB-9360-4B23-B8AF-D9B9CE131C7E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59013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Salát, ředkvička, rajče, květák, okurka, cibule, mrkev, česnek.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22EBBB-9360-4B23-B8AF-D9B9CE131C7E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02471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Hrášek, fazole.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22EBBB-9360-4B23-B8AF-D9B9CE131C7E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50505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E9750B-CC73-4D6A-9925-1C828C6A1B25}" type="slidenum">
              <a:rPr lang="cs-CZ" smtClean="0"/>
              <a:t>18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20468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9" name="Zástupný symbol pro datum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Kliknutím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w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wmf"/><Relationship Id="rId3" Type="http://schemas.openxmlformats.org/officeDocument/2006/relationships/image" Target="../media/image7.png"/><Relationship Id="rId7" Type="http://schemas.openxmlformats.org/officeDocument/2006/relationships/image" Target="../media/image11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9" Type="http://schemas.openxmlformats.org/officeDocument/2006/relationships/image" Target="../media/image13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wmf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10" Type="http://schemas.openxmlformats.org/officeDocument/2006/relationships/image" Target="../media/image21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6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wmf"/><Relationship Id="rId4" Type="http://schemas.openxmlformats.org/officeDocument/2006/relationships/image" Target="../media/image23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jpeg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7" Type="http://schemas.openxmlformats.org/officeDocument/2006/relationships/image" Target="../media/image59.jpe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jpeg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jpeg"/><Relationship Id="rId3" Type="http://schemas.openxmlformats.org/officeDocument/2006/relationships/image" Target="../media/image61.jpeg"/><Relationship Id="rId7" Type="http://schemas.openxmlformats.org/officeDocument/2006/relationships/image" Target="../media/image65.jpeg"/><Relationship Id="rId12" Type="http://schemas.openxmlformats.org/officeDocument/2006/relationships/image" Target="../media/image7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jpeg"/><Relationship Id="rId11" Type="http://schemas.openxmlformats.org/officeDocument/2006/relationships/image" Target="../media/image69.jpeg"/><Relationship Id="rId5" Type="http://schemas.openxmlformats.org/officeDocument/2006/relationships/image" Target="../media/image63.jpeg"/><Relationship Id="rId10" Type="http://schemas.openxmlformats.org/officeDocument/2006/relationships/image" Target="../media/image68.jpeg"/><Relationship Id="rId4" Type="http://schemas.openxmlformats.org/officeDocument/2006/relationships/image" Target="../media/image62.jpeg"/><Relationship Id="rId9" Type="http://schemas.openxmlformats.org/officeDocument/2006/relationships/image" Target="../media/image67.jp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cs-cz/images/?CTT=6&amp;ver=14&amp;app=powerpnt.exe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2151" y="1412776"/>
            <a:ext cx="3989450" cy="3672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945076"/>
              </p:ext>
            </p:extLst>
          </p:nvPr>
        </p:nvGraphicFramePr>
        <p:xfrm>
          <a:off x="683568" y="5229200"/>
          <a:ext cx="7848872" cy="140208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Prvouka 1. a 2. ročník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VY_52_INOVACE_22_Zahrada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Mgr.</a:t>
                      </a:r>
                      <a:r>
                        <a:rPr lang="cs-CZ" sz="20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Iva Dušková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36554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69330" y="476672"/>
            <a:ext cx="3742184" cy="1440160"/>
          </a:xfrm>
        </p:spPr>
        <p:txBody>
          <a:bodyPr>
            <a:normAutofit/>
          </a:bodyPr>
          <a:lstStyle/>
          <a:p>
            <a:r>
              <a:rPr lang="cs-CZ" sz="6000" dirty="0" smtClean="0">
                <a:solidFill>
                  <a:srgbClr val="00B050"/>
                </a:solidFill>
              </a:rPr>
              <a:t>Zahrada</a:t>
            </a:r>
            <a:endParaRPr lang="cs-CZ" sz="6000" dirty="0">
              <a:solidFill>
                <a:srgbClr val="00B05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</p:txBody>
      </p:sp>
      <p:pic>
        <p:nvPicPr>
          <p:cNvPr id="1027" name="Picture 3" descr="C:\Users\OEM\AppData\Local\Microsoft\Windows\Temporary Internet Files\Content.IE5\9QG18NOM\MC90029066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628800"/>
            <a:ext cx="3563455" cy="424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331640" y="5545610"/>
            <a:ext cx="30963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Mgr. Iva Dušková</a:t>
            </a:r>
            <a:r>
              <a:rPr lang="cs-CZ" dirty="0" smtClean="0"/>
              <a:t>,</a:t>
            </a:r>
          </a:p>
          <a:p>
            <a:r>
              <a:rPr lang="cs-CZ" dirty="0" smtClean="0"/>
              <a:t>2</a:t>
            </a:r>
            <a:r>
              <a:rPr lang="cs-CZ" dirty="0"/>
              <a:t>. </a:t>
            </a:r>
            <a:r>
              <a:rPr lang="cs-CZ" dirty="0" smtClean="0"/>
              <a:t>ZŠ Dobříš</a:t>
            </a:r>
            <a:endParaRPr lang="cs-CZ" dirty="0"/>
          </a:p>
          <a:p>
            <a:endParaRPr lang="cs-CZ" dirty="0"/>
          </a:p>
        </p:txBody>
      </p:sp>
      <p:pic>
        <p:nvPicPr>
          <p:cNvPr id="1028" name="Picture 4" descr="C:\Users\OEM\AppData\Local\Microsoft\Windows\Temporary Internet Files\Content.IE5\2FH3CH61\MC90043744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906" y="3068960"/>
            <a:ext cx="2376264" cy="2236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:\Users\OEM\AppData\Local\Microsoft\Windows\Temporary Internet Files\Content.IE5\H1KETE02\MC90033441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6632" y="4222766"/>
            <a:ext cx="955548" cy="1053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9084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 -0.0199 C 0.05191 -0.03032 0.05503 -0.03796 0.06076 -0.04537 C 0.06267 -0.05324 0.06528 -0.05856 0.07014 -0.06296 C 0.07257 -0.07268 0.07934 -0.0743 0.08576 -0.07708 C 0.08923 -0.07662 0.09323 -0.07778 0.09635 -0.07546 C 0.09913 -0.07338 0.10364 -0.06111 0.1059 -0.05648 C 0.11302 -0.02014 0.10573 -0.05903 0.10833 0.0419 C 0.10833 0.05139 0.11232 0.05903 0.11545 0.06736 C 0.12691 0.09769 0.14514 0.10533 0.1691 0.11181 C 0.19132 0.11019 0.20121 0.11227 0.21302 0.08773 C 0.21458 0.07963 0.21719 0.07176 0.22031 0.06389 C 0.22187 0.03519 0.22187 0.04306 0.22031 -0.00092 C 0.22014 -0.00671 0.21719 -0.0118 0.21545 -0.01713 C 0.21354 -0.02199 0.21319 -0.02801 0.21076 -0.03264 C 0.20694 -0.03981 0.20156 -0.04629 0.19757 -0.05324 C 0.19114 -0.06342 0.18663 -0.07592 0.17969 -0.08518 C 0.17569 -0.09629 0.16962 -0.1081 0.16302 -0.1169 C 0.16059 -0.12338 0.15798 -0.12847 0.15469 -0.13426 C 0.15243 -0.14815 0.15573 -0.13356 0.14878 -0.14699 C 0.14757 -0.1493 0.14739 -0.15254 0.14635 -0.15486 C 0.14548 -0.15671 0.14375 -0.15787 0.14288 -0.15972 C 0.13906 -0.16782 0.13594 -0.17569 0.13212 -0.18356 C 0.13055 -0.19259 0.12778 -0.20115 0.12378 -0.20879 C 0.12239 -0.22083 0.12066 -0.22014 0.1191 -0.22963 C 0.11719 -0.24074 0.11545 -0.25185 0.11423 -0.26296 C 0.11476 -0.27778 0.11163 -0.29421 0.11667 -0.3074 C 0.12639 -0.3331 0.15191 -0.33889 0.17135 -0.34213 C 0.18819 -0.3412 0.19149 -0.34051 0.20469 -0.3375 C 0.21285 -0.33102 0.2217 -0.32592 0.22864 -0.3169 C 0.23003 -0.30879 0.23333 -0.30231 0.23576 -0.29467 C 0.23958 -0.28217 0.24201 -0.26875 0.24635 -0.25648 C 0.24792 -0.24653 0.2493 -0.23634 0.25121 -0.22639 C 0.25208 -0.21504 0.2533 -0.20254 0.25833 -0.19305 C 0.26128 -0.18125 0.26701 -0.16805 0.275 -0.16134 C 0.27795 -0.15532 0.28073 -0.1537 0.28576 -0.15185 C 0.29774 -0.15393 0.30885 -0.16088 0.32031 -0.16597 C 0.32812 -0.17338 0.33715 -0.17523 0.34635 -0.17708 C 0.35035 -0.17893 0.35434 -0.18009 0.35816 -0.18194 C 0.37604 -0.18125 0.39618 -0.18865 0.41198 -0.17708 C 0.42465 -0.16782 0.41441 -0.17291 0.42257 -0.16921 C 0.42587 -0.1625 0.42969 -0.1581 0.43455 -0.15324 C 0.43715 -0.14328 0.44323 -0.13634 0.44635 -0.12639 C 0.45017 -0.11435 0.45191 -0.10139 0.4559 -0.08981 C 0.45937 -0.0537 0.4559 -0.0949 0.4559 -0.01528 C 0.4559 0.00394 0.45208 0.03611 0.46423 0.05301 C 0.46667 0.0625 0.47014 0.07338 0.47743 0.07685 C 0.48003 0.09005 0.47639 0.07847 0.48212 0.08472 C 0.48976 0.09306 0.47951 0.08727 0.48802 0.09121 C 0.50139 0.10834 0.51458 0.11528 0.53212 0.12107 C 0.53663 0.12084 0.54149 0.12084 0.54635 0.11968 C 0.55069 0.11852 0.55173 0.11227 0.5559 0.11019 C 0.56632 0.09954 0.57396 0.0875 0.58333 0.07523 C 0.58819 0.06852 0.5934 0.06135 0.59982 0.05903 C 0.61024 0.04908 0.62187 0.04422 0.63455 0.0419 C 0.64566 0.04236 0.65677 0.04213 0.66788 0.04352 C 0.67448 0.04445 0.67847 0.0551 0.68437 0.05787 C 0.69062 0.06852 0.69722 0.07871 0.70364 0.08959 C 0.70503 0.0956 0.71441 0.11297 0.71753 0.11806 C 0.7191 0.12014 0.72083 0.12107 0.72239 0.12292 C 0.72413 0.125 0.72604 0.12685 0.72726 0.12917 C 0.7309 0.13449 0.73281 0.13773 0.73785 0.14005 C 0.74201 0.1456 0.74444 0.14607 0.75 0.14815 C 0.75555 0.15301 0.75851 0.15324 0.76545 0.1544 C 0.77535 0.15903 0.78489 0.16042 0.79531 0.1625 C 0.8191 0.16135 0.83646 0.16111 0.85833 0.15787 C 0.86771 0.15371 0.87726 0.15139 0.88698 0.14954 C 0.8901 0.14699 0.89149 0.1456 0.89531 0.14352 C 0.89757 0.14236 0.90243 0.14005 0.90243 0.14005 C 0.91423 0.12778 0.9243 0.11574 0.9309 0.09722 C 0.93576 0.06574 0.92517 0.04398 0.90955 0.02292 C 0.90503 0.01667 0.90243 0.01135 0.89635 0.00857 C 0.89253 0.00463 0.8875 -0.00115 0.88333 -0.00416 C 0.88107 -0.00578 0.87847 -0.00625 0.87621 -0.00764 C 0.87448 -0.00833 0.87292 -0.00926 0.87135 -0.01041 C 0.85399 -0.02315 0.83646 -0.02893 0.81667 -0.03102 C 0.80781 -0.0331 0.7993 -0.03588 0.79045 -0.0375 C 0.78246 -0.0412 0.7783 -0.04722 0.77257 -0.05486 C 0.77014 -0.0581 0.76545 -0.06435 0.76545 -0.06412 C 0.76163 -0.0794 0.76788 -0.05602 0.76059 -0.07546 C 0.75955 -0.07847 0.75903 -0.08194 0.75816 -0.08518 C 0.75781 -0.0875 0.7566 -0.08935 0.75573 -0.09143 C 0.75486 -0.10162 0.75364 -0.10463 0.75573 -0.11528 C 0.75972 -0.1331 0.78941 -0.13657 0.8 -0.1375 C 0.81389 -0.13865 0.82778 -0.13958 0.84167 -0.14097 C 0.87101 -0.14305 0.90035 -0.14166 0.92969 -0.14213 C 0.9434 -0.14514 0.9493 -0.15092 0.95712 -0.16597 C 0.96024 -0.17801 0.96232 -0.19004 0.96423 -0.20254 C 0.96389 -0.21319 0.96371 -0.22361 0.96302 -0.23449 C 0.9625 -0.24213 0.95868 -0.25 0.9559 -0.25648 C 0.95347 -0.26227 0.9526 -0.26852 0.95 -0.27407 C 0.94601 -0.2824 0.94149 -0.2912 0.93698 -0.2993 C 0.93455 -0.30879 0.93767 -0.3 0.9309 -0.30879 C 0.92482 -0.3169 0.9217 -0.33032 0.91302 -0.33426 C 0.91146 -0.3412 0.89948 -0.35555 0.89635 -0.35972 C 0.88923 -0.36921 0.88611 -0.38796 0.8809 -0.3993 C 0.87899 -0.42685 0.87378 -0.4581 0.88333 -0.48356 C 0.88472 -0.49213 0.88576 -0.5 0.88923 -0.5074 C 0.88837 -0.53935 0.89184 -0.55879 0.87257 -0.57708 C 0.87066 -0.58449 0.8658 -0.58472 0.86076 -0.58819 C 0.85399 -0.59282 0.85052 -0.59884 0.84288 -0.60092 C 0.82864 -0.6125 0.81267 -0.61944 0.79635 -0.62315 C 0.79028 -0.62199 0.78437 -0.62106 0.77864 -0.61852 C 0.77621 -0.61736 0.77135 -0.61528 0.77135 -0.61504 C 0.76319 -0.60787 0.76701 -0.60995 0.76059 -0.6074 C 0.75208 -0.59977 0.74757 -0.58865 0.74514 -0.57546 C 0.74444 -0.57014 0.74271 -0.55972 0.74271 -0.55949 C 0.74167 -0.5206 0.73785 -0.48125 0.73785 -0.44213 " pathEditMode="relative" rAng="0" ptsTypes="ffffffffffffffffffffffffffffffffffffffffffffffffffffffffffffffffffffffffffffffffffffffffffffffffffffffffffA">
                                      <p:cBhvr>
                                        <p:cTn id="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712" y="-21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Na zahradě roste ovoce,</a:t>
            </a:r>
            <a:br>
              <a:rPr lang="cs-CZ" dirty="0" smtClean="0"/>
            </a:br>
            <a:r>
              <a:rPr lang="cs-CZ" dirty="0" smtClean="0"/>
              <a:t>zelenina a luštěniny.</a:t>
            </a:r>
            <a:endParaRPr lang="cs-CZ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460" y="4390188"/>
            <a:ext cx="2328874" cy="19813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8255" y="4534698"/>
            <a:ext cx="2026572" cy="1836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930837" y="1692559"/>
            <a:ext cx="72808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800" dirty="0" smtClean="0"/>
              <a:t>Řekněte, jak se nazývají  tyto ovocné plody:</a:t>
            </a:r>
            <a:endParaRPr lang="cs-CZ" sz="2800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6334" y="2376241"/>
            <a:ext cx="1444679" cy="18087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9572" y="2521196"/>
            <a:ext cx="2303235" cy="15394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 descr="C:\Users\OEM\AppData\Local\Microsoft\Windows\Temporary Internet Files\Content.IE5\ACJE728X\MC90021551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307991"/>
            <a:ext cx="2388638" cy="1795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OEM\AppData\Local\Microsoft\Windows\Temporary Internet Files\Content.IE5\S2OJ9WZ5\MC900331268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1885" y="2681544"/>
            <a:ext cx="1292831" cy="1198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OEM\AppData\Local\Microsoft\Windows\Temporary Internet Files\Content.IE5\ACJE728X\MC900358609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8559" y="4721152"/>
            <a:ext cx="1845259" cy="146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6065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Znáš tyto druhy zeleniny?</a:t>
            </a:r>
            <a:endParaRPr lang="cs-CZ" dirty="0"/>
          </a:p>
        </p:txBody>
      </p:sp>
      <p:pic>
        <p:nvPicPr>
          <p:cNvPr id="5124" name="Picture 4" descr="C:\Users\OEM\AppData\Local\Microsoft\Windows\Temporary Internet Files\Content.IE5\S2OJ9WZ5\MC90033124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0226" y="2420888"/>
            <a:ext cx="2621577" cy="2050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934166"/>
            <a:ext cx="2448272" cy="19415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4966" y="1628800"/>
            <a:ext cx="1019901" cy="33093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3476" y="4750696"/>
            <a:ext cx="2405947" cy="16103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999782"/>
            <a:ext cx="2664296" cy="2361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9173" y="2151509"/>
            <a:ext cx="1903164" cy="15726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462050"/>
            <a:ext cx="1392040" cy="13789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4431079"/>
            <a:ext cx="1195387" cy="1901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99609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Znáš i luštěniny ze zahrady?</a:t>
            </a:r>
            <a:endParaRPr lang="cs-CZ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628800"/>
            <a:ext cx="3630144" cy="2253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 descr="C:\Users\OEM\AppData\Local\Microsoft\Windows\Temporary Internet Files\Content.IE5\RZBRHLXH\MC90033142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669812"/>
            <a:ext cx="2808312" cy="3071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OEM\AppData\Local\Microsoft\Windows\Temporary Internet Files\Content.IE5\2FH3CH61\MC90021537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3601" y="5160419"/>
            <a:ext cx="1152128" cy="813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OEM\AppData\Local\Microsoft\Windows\Temporary Internet Files\Content.IE5\PG9PTAV0\MP900182758[1]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4452864"/>
            <a:ext cx="2741422" cy="1800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OEM\AppData\Local\Microsoft\Windows\Temporary Internet Files\Content.IE5\H1KETE02\MC900250819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908780" y="5020612"/>
            <a:ext cx="1388198" cy="1093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3373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Zahrada  je i místem odpočinku.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dirty="0" smtClean="0"/>
              <a:t> O zahrady a parky je třeba pečovat.</a:t>
            </a:r>
          </a:p>
          <a:p>
            <a:pPr marL="0" indent="0" algn="ctr">
              <a:buNone/>
            </a:pPr>
            <a:r>
              <a:rPr lang="cs-CZ" dirty="0" smtClean="0"/>
              <a:t>Chováme se v nich tak, abychom nic nezničili a nikoho nerušili.</a:t>
            </a:r>
          </a:p>
          <a:p>
            <a:pPr marL="0" indent="0" algn="ctr">
              <a:buNone/>
            </a:pPr>
            <a:r>
              <a:rPr lang="cs-CZ" dirty="0" smtClean="0"/>
              <a:t>Odměnou je nám pohled na krásné stromy a keře, svěže zelenou trávu a květiny. </a:t>
            </a:r>
            <a:endParaRPr lang="cs-CZ" dirty="0"/>
          </a:p>
        </p:txBody>
      </p:sp>
      <p:pic>
        <p:nvPicPr>
          <p:cNvPr id="4099" name="Picture 3" descr="C:\Users\OEM\AppData\Local\Microsoft\Windows\Temporary Internet Files\Content.IE5\PG9PTAV0\MP90039980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433569"/>
            <a:ext cx="2598792" cy="1663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Users\OEM\AppData\Local\Microsoft\Windows\Temporary Internet Files\Content.IE5\H1KETE02\MP900144836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4433570"/>
            <a:ext cx="2520280" cy="1663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C:\Users\OEM\AppData\Local\Microsoft\Windows\Temporary Internet Files\Content.IE5\B4A6B7Q4\MP900255334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4425050"/>
            <a:ext cx="2332856" cy="1663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0462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075" name="Picture 3" descr="C:\Users\OEM\AppData\Local\Microsoft\Windows\Temporary Internet Files\Content.IE5\S2OJ9WZ5\MP900406722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715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"/>
            <a:ext cx="51435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14630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7826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0083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004" y="-27384"/>
            <a:ext cx="9148004" cy="6885384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7" y="-30527"/>
            <a:ext cx="4572000" cy="34290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7747" y="3398473"/>
            <a:ext cx="4571999" cy="3459527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8258" y="3398473"/>
            <a:ext cx="4626006" cy="3430457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7748" y="-30526"/>
            <a:ext cx="4574001" cy="3428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9232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500"/>
                            </p:stCondLst>
                            <p:childTnLst>
                              <p:par>
                                <p:cTn id="26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004" y="-27384"/>
            <a:ext cx="9148004" cy="6885384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7" y="-27384"/>
            <a:ext cx="4572000" cy="3442692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7747" y="3415308"/>
            <a:ext cx="4571999" cy="3470076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8258" y="3415308"/>
            <a:ext cx="4626006" cy="3470076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7748" y="29828"/>
            <a:ext cx="4574001" cy="3385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2583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500"/>
                            </p:stCondLst>
                            <p:childTnLst>
                              <p:par>
                                <p:cTn id="26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004" y="-27384"/>
            <a:ext cx="9148004" cy="6885384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7" y="-30527"/>
            <a:ext cx="4572000" cy="34290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7747" y="3374571"/>
            <a:ext cx="4537207" cy="3468165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74572"/>
            <a:ext cx="4577748" cy="3483428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0953" y="-27384"/>
            <a:ext cx="4574001" cy="3401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0902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500"/>
                            </p:stCondLst>
                            <p:childTnLst>
                              <p:par>
                                <p:cTn id="26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004" y="-27384"/>
            <a:ext cx="9148004" cy="6885384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" y="3415308"/>
            <a:ext cx="4572000" cy="3442692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9997" y="3415308"/>
            <a:ext cx="4571999" cy="3442692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8330" y="55589"/>
            <a:ext cx="4626006" cy="3359719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7748" y="100591"/>
            <a:ext cx="4574001" cy="3314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026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500"/>
                            </p:stCondLst>
                            <p:childTnLst>
                              <p:par>
                                <p:cTn id="26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004" y="-27384"/>
            <a:ext cx="9148004" cy="6885384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6" y="3352800"/>
            <a:ext cx="4572000" cy="3498354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9997" y="3352800"/>
            <a:ext cx="4571999" cy="3498353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07" y="-27384"/>
            <a:ext cx="4479625" cy="3359719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4533" y="-27384"/>
            <a:ext cx="4647464" cy="3359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43004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500"/>
                            </p:stCondLst>
                            <p:childTnLst>
                              <p:par>
                                <p:cTn id="26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004" y="-27384"/>
            <a:ext cx="9148004" cy="6885384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8434" y="3415308"/>
            <a:ext cx="2383127" cy="3442692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3415308"/>
            <a:ext cx="2384224" cy="3442692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3456794"/>
            <a:ext cx="2326762" cy="3359719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108225"/>
            <a:ext cx="4294555" cy="3167377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731" y="116632"/>
            <a:ext cx="4211960" cy="3158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3404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5184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OEM\AppData\Local\Microsoft\Windows\Temporary Internet Files\Content.IE5\RZBRHLXH\MP900182747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-11731"/>
            <a:ext cx="3464686" cy="2276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OEM\AppData\Local\Microsoft\Windows\Temporary Internet Files\Content.IE5\RZBRHLXH\MP900313729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5934"/>
            <a:ext cx="3347864" cy="2260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OEM\AppData\Local\Microsoft\Windows\Temporary Internet Files\Content.IE5\RZBRHLXH\MP900438442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237" y="2276872"/>
            <a:ext cx="2211963" cy="1780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OEM\AppData\Local\Microsoft\Windows\Temporary Internet Files\Content.IE5\B4A6B7Q4\MP900177958[1]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188088"/>
            <a:ext cx="3779911" cy="1884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Users\OEM\AppData\Local\Microsoft\Windows\Temporary Internet Files\Content.IE5\ACJE728X\MP900398927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5118" y="2276872"/>
            <a:ext cx="2778882" cy="1419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C:\Users\OEM\AppData\Local\Microsoft\Windows\Temporary Internet Files\Content.IE5\B4A6B7Q4\MP900400584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696072"/>
            <a:ext cx="2771800" cy="3161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8366" y="4072128"/>
            <a:ext cx="2206752" cy="2785872"/>
          </a:xfrm>
          <a:prstGeom prst="rect">
            <a:avLst/>
          </a:prstGeom>
        </p:spPr>
      </p:pic>
      <p:pic>
        <p:nvPicPr>
          <p:cNvPr id="1047" name="Picture 23" descr="C:\Users\OEM\AppData\Local\Microsoft\Windows\Temporary Internet Files\Content.IE5\S2OJ9WZ5\MP900438718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072128"/>
            <a:ext cx="4160236" cy="2785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C:\Users\OEM\AppData\Local\Microsoft\Windows\Temporary Internet Files\Content.IE5\B4A6B7Q4\MP900289740[1]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2265141"/>
            <a:ext cx="2620888" cy="1806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9" name="Picture 25" descr="C:\Users\OEM\AppData\Local\Microsoft\Windows\Temporary Internet Files\Content.IE5\B4A6B7Q4\MP900434081[1]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3140796" cy="2188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3409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/>
              <a:t>Použité zdroje:</a:t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/>
              <a:t> </a:t>
            </a:r>
            <a:r>
              <a:rPr lang="cs-CZ" smtClean="0"/>
              <a:t>      Obrázky</a:t>
            </a:r>
            <a:r>
              <a:rPr lang="cs-CZ" dirty="0"/>
              <a:t>: </a:t>
            </a:r>
            <a:r>
              <a:rPr lang="cs-CZ"/>
              <a:t>Klipart </a:t>
            </a:r>
            <a:r>
              <a:rPr lang="cs-CZ"/>
              <a:t>- </a:t>
            </a:r>
            <a:r>
              <a:rPr lang="cs-CZ">
                <a:hlinkClick r:id="rId2"/>
              </a:rPr>
              <a:t>http://office.microsoft.com/cs-cz/images</a:t>
            </a:r>
            <a:r>
              <a:rPr lang="cs-CZ">
                <a:hlinkClick r:id="rId2"/>
              </a:rPr>
              <a:t>/?</a:t>
            </a:r>
            <a:r>
              <a:rPr lang="cs-CZ" smtClean="0">
                <a:hlinkClick r:id="rId2"/>
              </a:rPr>
              <a:t>CTT=6&amp;ver=14&amp;app=powerpnt.exe</a:t>
            </a:r>
            <a:endParaRPr lang="cs-CZ" smtClean="0"/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  <a:p>
            <a:pPr marL="0" indent="0">
              <a:buNone/>
            </a:pPr>
            <a:r>
              <a:rPr lang="cs-CZ" dirty="0"/>
              <a:t>     Fotografie: archiv autora</a:t>
            </a:r>
          </a:p>
        </p:txBody>
      </p:sp>
    </p:spTree>
    <p:extLst>
      <p:ext uri="{BB962C8B-B14F-4D97-AF65-F5344CB8AC3E}">
        <p14:creationId xmlns:p14="http://schemas.microsoft.com/office/powerpoint/2010/main" val="982063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ití písma">
  <a:themeElements>
    <a:clrScheme name="Lití písma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Lití písma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Lití písma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116</TotalTime>
  <Words>156</Words>
  <Application>Microsoft Office PowerPoint</Application>
  <PresentationFormat>Předvádění na obrazovce (4:3)</PresentationFormat>
  <Paragraphs>31</Paragraphs>
  <Slides>19</Slides>
  <Notes>4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0" baseType="lpstr">
      <vt:lpstr>Lití písma</vt:lpstr>
      <vt:lpstr>Prezentace aplikace PowerPoint</vt:lpstr>
      <vt:lpstr>Zahrada</vt:lpstr>
      <vt:lpstr>Na zahradě roste ovoce, zelenina a luštěniny.</vt:lpstr>
      <vt:lpstr>Znáš tyto druhy zeleniny?</vt:lpstr>
      <vt:lpstr>Znáš i luštěniny ze zahrady?</vt:lpstr>
      <vt:lpstr>Zahrada  je i místem odpočinku.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zdroje: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OEM</dc:creator>
  <cp:lastModifiedBy>OEM</cp:lastModifiedBy>
  <cp:revision>21</cp:revision>
  <dcterms:created xsi:type="dcterms:W3CDTF">2011-09-07T19:40:26Z</dcterms:created>
  <dcterms:modified xsi:type="dcterms:W3CDTF">2011-11-29T08:42:35Z</dcterms:modified>
</cp:coreProperties>
</file>