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6" r:id="rId4"/>
    <p:sldId id="264" r:id="rId5"/>
    <p:sldId id="265" r:id="rId6"/>
    <p:sldId id="262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36EC0-41D2-4A57-9848-D6E51C24203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1B2B5-8557-49FD-9142-B27A8F714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258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36EC0-41D2-4A57-9848-D6E51C24203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1B2B5-8557-49FD-9142-B27A8F714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486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36EC0-41D2-4A57-9848-D6E51C24203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1B2B5-8557-49FD-9142-B27A8F714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664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36EC0-41D2-4A57-9848-D6E51C24203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1B2B5-8557-49FD-9142-B27A8F714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05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36EC0-41D2-4A57-9848-D6E51C24203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1B2B5-8557-49FD-9142-B27A8F714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893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36EC0-41D2-4A57-9848-D6E51C24203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1B2B5-8557-49FD-9142-B27A8F714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908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36EC0-41D2-4A57-9848-D6E51C24203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1B2B5-8557-49FD-9142-B27A8F714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166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36EC0-41D2-4A57-9848-D6E51C24203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1B2B5-8557-49FD-9142-B27A8F714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499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36EC0-41D2-4A57-9848-D6E51C24203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1B2B5-8557-49FD-9142-B27A8F714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749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36EC0-41D2-4A57-9848-D6E51C24203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1B2B5-8557-49FD-9142-B27A8F714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018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36EC0-41D2-4A57-9848-D6E51C24203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1B2B5-8557-49FD-9142-B27A8F714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874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A36EC0-41D2-4A57-9848-D6E51C24203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41B2B5-8557-49FD-9142-B27A8F714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520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části krajinné sféry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6. třídy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485448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9. 2.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VY_32_INOVACE_02_Z6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6752" y="508518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22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892696"/>
          </a:xfrm>
        </p:spPr>
        <p:txBody>
          <a:bodyPr numCol="1">
            <a:normAutofit/>
          </a:bodyPr>
          <a:lstStyle/>
          <a:p>
            <a:pPr marL="0" indent="0">
              <a:buNone/>
            </a:pPr>
            <a:r>
              <a:rPr lang="cs-CZ" dirty="0" smtClean="0"/>
              <a:t>Krajina = sféra = vše kolem nás, co nás obklopuje</a:t>
            </a:r>
          </a:p>
          <a:p>
            <a:pPr marL="0" indent="0">
              <a:buNone/>
            </a:pPr>
            <a:r>
              <a:rPr lang="cs-CZ" sz="900" dirty="0" smtClean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563888" y="2290835"/>
            <a:ext cx="2088232" cy="34163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Hory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Řeky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Rostliny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Živočichové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Lesy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Domy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Obchody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Silnice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Pole</a:t>
            </a:r>
            <a:endParaRPr lang="cs-CZ" sz="2400" dirty="0"/>
          </a:p>
        </p:txBody>
      </p:sp>
      <p:pic>
        <p:nvPicPr>
          <p:cNvPr id="1026" name="Picture 2" descr="C:\Users\006\AppData\Local\Microsoft\Windows\Temporary Internet Files\Content.IE5\EQ6LS3HP\MC900390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67035"/>
            <a:ext cx="1899209" cy="964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06\AppData\Local\Microsoft\Windows\Temporary Internet Files\Content.IE5\EQ6LS3HP\MC9001500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331727"/>
            <a:ext cx="1453081" cy="1072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06\AppData\Local\Microsoft\Windows\Temporary Internet Files\Content.IE5\1XW037NK\MC9002035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560" y="3717032"/>
            <a:ext cx="1177195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06\AppData\Local\Microsoft\Windows\Temporary Internet Files\Content.IE5\HJXH9E6V\MC9000238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09239">
            <a:off x="2278078" y="4629642"/>
            <a:ext cx="856346" cy="123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06\AppData\Local\Microsoft\Windows\Temporary Internet Files\Content.IE5\1XW037NK\MC9003907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723" y="5417840"/>
            <a:ext cx="1837030" cy="1215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06\AppData\Local\Microsoft\Windows\Temporary Internet Files\Content.IE5\1XW037NK\MC9003320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060" y="2399284"/>
            <a:ext cx="940040" cy="1134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06\AppData\Local\Microsoft\Windows\Temporary Internet Files\Content.IE5\EQ6LS3HP\MC90023098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126043"/>
            <a:ext cx="1180218" cy="955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06\AppData\Local\Microsoft\Windows\Temporary Internet Files\Content.IE5\1XW037NK\MC9001499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1931" y="3883886"/>
            <a:ext cx="1320297" cy="126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06\AppData\Local\Microsoft\Windows\Temporary Internet Files\Content.IE5\ENRSA1Z6\MC90023382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6449" y="4833208"/>
            <a:ext cx="1011560" cy="1073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5191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Krajinu dělíme: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4229" y="1729585"/>
            <a:ext cx="40223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Krajina má dvě části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79713" y="3789039"/>
            <a:ext cx="29427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Přírodní</a:t>
            </a:r>
          </a:p>
          <a:p>
            <a:pPr algn="ctr"/>
            <a:r>
              <a:rPr lang="cs-CZ" sz="3200" dirty="0" smtClean="0"/>
              <a:t>Vše, co vytvořila </a:t>
            </a:r>
            <a:r>
              <a:rPr lang="cs-CZ" sz="3200" b="1" dirty="0" smtClean="0"/>
              <a:t>příroda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81049" y="3789039"/>
            <a:ext cx="317292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Lidskou</a:t>
            </a:r>
          </a:p>
          <a:p>
            <a:pPr algn="ctr"/>
            <a:r>
              <a:rPr lang="cs-CZ" sz="3200" dirty="0" smtClean="0"/>
              <a:t>Vše, co vytvořil </a:t>
            </a:r>
            <a:r>
              <a:rPr lang="cs-CZ" sz="3200" b="1" dirty="0" smtClean="0"/>
              <a:t>člověk</a:t>
            </a:r>
            <a:endParaRPr lang="cs-CZ" sz="3200" b="1" dirty="0"/>
          </a:p>
        </p:txBody>
      </p:sp>
      <p:sp>
        <p:nvSpPr>
          <p:cNvPr id="7" name="Šipka doprava se zářezem 6"/>
          <p:cNvSpPr/>
          <p:nvPr/>
        </p:nvSpPr>
        <p:spPr>
          <a:xfrm rot="2720790">
            <a:off x="5397645" y="2757910"/>
            <a:ext cx="1539733" cy="567845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se zářezem 7"/>
          <p:cNvSpPr/>
          <p:nvPr/>
        </p:nvSpPr>
        <p:spPr>
          <a:xfrm rot="7886145">
            <a:off x="1905206" y="2753818"/>
            <a:ext cx="1491742" cy="486268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180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krajina a její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Atmosféra</a:t>
            </a:r>
            <a:r>
              <a:rPr lang="cs-CZ" dirty="0" smtClean="0"/>
              <a:t> – </a:t>
            </a:r>
            <a:r>
              <a:rPr lang="cs-CZ" sz="2400" dirty="0"/>
              <a:t>vzdušný obal Země (vzduch)</a:t>
            </a:r>
          </a:p>
          <a:p>
            <a:r>
              <a:rPr lang="cs-CZ" b="1" dirty="0" smtClean="0"/>
              <a:t>Litosféra</a:t>
            </a:r>
            <a:r>
              <a:rPr lang="cs-CZ" dirty="0" smtClean="0"/>
              <a:t> – </a:t>
            </a:r>
            <a:r>
              <a:rPr lang="cs-CZ" sz="2400" dirty="0"/>
              <a:t>pevný obal Země (zemská kůra)</a:t>
            </a:r>
          </a:p>
          <a:p>
            <a:r>
              <a:rPr lang="cs-CZ" b="1" dirty="0" err="1" smtClean="0"/>
              <a:t>Pedosféra</a:t>
            </a:r>
            <a:r>
              <a:rPr lang="cs-CZ" dirty="0" smtClean="0"/>
              <a:t> – </a:t>
            </a:r>
            <a:r>
              <a:rPr lang="cs-CZ" sz="2400" dirty="0"/>
              <a:t>půdní obal Země (půdní vrstvy)</a:t>
            </a:r>
          </a:p>
          <a:p>
            <a:r>
              <a:rPr lang="cs-CZ" b="1" dirty="0" smtClean="0"/>
              <a:t>Hydrosféra</a:t>
            </a:r>
            <a:r>
              <a:rPr lang="cs-CZ" dirty="0" smtClean="0"/>
              <a:t> – </a:t>
            </a:r>
            <a:r>
              <a:rPr lang="cs-CZ" sz="2400" dirty="0"/>
              <a:t>vodstvo na Zemi (všechny voda)</a:t>
            </a:r>
          </a:p>
          <a:p>
            <a:r>
              <a:rPr lang="cs-CZ" b="1" dirty="0" smtClean="0"/>
              <a:t>Biosféra</a:t>
            </a:r>
            <a:r>
              <a:rPr lang="cs-CZ" dirty="0" smtClean="0"/>
              <a:t> – </a:t>
            </a:r>
            <a:r>
              <a:rPr lang="cs-CZ" sz="2400" dirty="0" smtClean="0"/>
              <a:t>veškerý život na Zemi (živočichové, rostliny)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513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předpony jednotlivých sfér</a:t>
            </a:r>
            <a:endParaRPr lang="cs-CZ" sz="3600" dirty="0"/>
          </a:p>
        </p:txBody>
      </p:sp>
      <p:sp>
        <p:nvSpPr>
          <p:cNvPr id="4" name="Šipka dolů 3"/>
          <p:cNvSpPr/>
          <p:nvPr/>
        </p:nvSpPr>
        <p:spPr>
          <a:xfrm>
            <a:off x="4499992" y="6165304"/>
            <a:ext cx="288032" cy="576064"/>
          </a:xfrm>
          <a:prstGeom prst="downArrow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579597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Zemské jádro</a:t>
            </a:r>
            <a:endParaRPr lang="cs-CZ" dirty="0"/>
          </a:p>
        </p:txBody>
      </p:sp>
      <p:sp>
        <p:nvSpPr>
          <p:cNvPr id="6" name="Oblouk 5"/>
          <p:cNvSpPr/>
          <p:nvPr/>
        </p:nvSpPr>
        <p:spPr>
          <a:xfrm>
            <a:off x="2069722" y="5258202"/>
            <a:ext cx="5148572" cy="2390267"/>
          </a:xfrm>
          <a:prstGeom prst="arc">
            <a:avLst>
              <a:gd name="adj1" fmla="val 11425939"/>
              <a:gd name="adj2" fmla="val 20953991"/>
            </a:avLst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1367644" y="4732644"/>
            <a:ext cx="6552728" cy="2865320"/>
          </a:xfrm>
          <a:prstGeom prst="arc">
            <a:avLst>
              <a:gd name="adj1" fmla="val 11187836"/>
              <a:gd name="adj2" fmla="val 21163173"/>
            </a:avLst>
          </a:prstGeom>
          <a:ln w="190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995936" y="4941168"/>
            <a:ext cx="1440160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…………sféra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rot="2122081">
            <a:off x="6816940" y="5073535"/>
            <a:ext cx="1440160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…………sféra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rot="563134">
            <a:off x="5024524" y="4456879"/>
            <a:ext cx="144016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…………sféra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rot="21179491">
            <a:off x="3074894" y="4428403"/>
            <a:ext cx="1440160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…………sféra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8403" y="3212976"/>
            <a:ext cx="144016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…………sféra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484784"/>
            <a:ext cx="15121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Atmosféra</a:t>
            </a:r>
          </a:p>
          <a:p>
            <a:r>
              <a:rPr lang="cs-CZ" dirty="0" smtClean="0"/>
              <a:t>Hydrosféra</a:t>
            </a:r>
          </a:p>
          <a:p>
            <a:r>
              <a:rPr lang="cs-CZ" dirty="0" smtClean="0"/>
              <a:t>Litosféra</a:t>
            </a:r>
          </a:p>
          <a:p>
            <a:r>
              <a:rPr lang="cs-CZ" dirty="0" err="1" smtClean="0"/>
              <a:t>Pedosféra</a:t>
            </a:r>
            <a:endParaRPr lang="cs-CZ" dirty="0" smtClean="0"/>
          </a:p>
          <a:p>
            <a:r>
              <a:rPr lang="cs-CZ" dirty="0" smtClean="0"/>
              <a:t>Biosféra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779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Veškeré obrázky použity z webu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CTT=97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400" dirty="0" smtClean="0"/>
              <a:t>Odkazy </a:t>
            </a:r>
            <a:r>
              <a:rPr lang="cs-CZ" sz="2400" smtClean="0"/>
              <a:t>jsou platné k 31.1.2012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309966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578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178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Základní části krajinné sféry</vt:lpstr>
      <vt:lpstr>Krajina</vt:lpstr>
      <vt:lpstr>Krajinu dělíme:</vt:lpstr>
      <vt:lpstr>Přírodní krajina a její složky</vt:lpstr>
      <vt:lpstr>Doplň předpony jednotlivých sfér</vt:lpstr>
      <vt:lpstr>Citace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Pohyby Země</dc:title>
  <dc:creator>006</dc:creator>
  <cp:lastModifiedBy>Aleš Polívka</cp:lastModifiedBy>
  <cp:revision>24</cp:revision>
  <dcterms:created xsi:type="dcterms:W3CDTF">2012-01-29T10:17:51Z</dcterms:created>
  <dcterms:modified xsi:type="dcterms:W3CDTF">2012-03-15T21:48:03Z</dcterms:modified>
</cp:coreProperties>
</file>