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8" r:id="rId8"/>
    <p:sldId id="260" r:id="rId9"/>
    <p:sldId id="261" r:id="rId10"/>
    <p:sldId id="262" r:id="rId11"/>
    <p:sldId id="263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473" autoAdjust="0"/>
  </p:normalViewPr>
  <p:slideViewPr>
    <p:cSldViewPr>
      <p:cViewPr varScale="1">
        <p:scale>
          <a:sx n="85" d="100"/>
          <a:sy n="85" d="100"/>
        </p:scale>
        <p:origin x="-15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E5BD34-6500-417E-BD0F-35D058510AB0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AD7146-EC59-4775-80CE-B47789A1ECC0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3C375420-F2CB-4961-84EE-872C6B10CF88}" type="parTrans" cxnId="{7ADA6461-D3EF-4229-941B-70C1E794EB70}">
      <dgm:prSet/>
      <dgm:spPr/>
      <dgm:t>
        <a:bodyPr/>
        <a:lstStyle/>
        <a:p>
          <a:endParaRPr lang="cs-CZ"/>
        </a:p>
      </dgm:t>
    </dgm:pt>
    <dgm:pt modelId="{8AD52D09-5FB2-41D3-A18A-B4934801FC5C}" type="sibTrans" cxnId="{7ADA6461-D3EF-4229-941B-70C1E794EB70}">
      <dgm:prSet/>
      <dgm:spPr/>
      <dgm:t>
        <a:bodyPr/>
        <a:lstStyle/>
        <a:p>
          <a:endParaRPr lang="cs-CZ"/>
        </a:p>
      </dgm:t>
    </dgm:pt>
    <dgm:pt modelId="{EE35D1C3-40F4-43AF-901B-4FDC31FA7449}">
      <dgm:prSet phldrT="[Text]"/>
      <dgm:spPr>
        <a:noFill/>
        <a:ln>
          <a:noFill/>
        </a:ln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HLAVNÍ</a:t>
          </a:r>
          <a:endParaRPr lang="cs-CZ" b="1" dirty="0">
            <a:solidFill>
              <a:schemeClr val="tx1"/>
            </a:solidFill>
          </a:endParaRPr>
        </a:p>
      </dgm:t>
    </dgm:pt>
    <dgm:pt modelId="{574A88D2-D92F-4165-A8A3-BC3CE721935B}" type="parTrans" cxnId="{3F56AEA7-6DF2-464A-AA69-102B9E831CC5}">
      <dgm:prSet/>
      <dgm:spPr/>
      <dgm:t>
        <a:bodyPr/>
        <a:lstStyle/>
        <a:p>
          <a:endParaRPr lang="cs-CZ"/>
        </a:p>
      </dgm:t>
    </dgm:pt>
    <dgm:pt modelId="{64B42110-845D-481F-B18C-F7B813B6EE96}" type="sibTrans" cxnId="{3F56AEA7-6DF2-464A-AA69-102B9E831CC5}">
      <dgm:prSet/>
      <dgm:spPr/>
      <dgm:t>
        <a:bodyPr/>
        <a:lstStyle/>
        <a:p>
          <a:endParaRPr lang="cs-CZ"/>
        </a:p>
      </dgm:t>
    </dgm:pt>
    <dgm:pt modelId="{32102C9E-8A8B-4707-8705-AC17FCACE5DB}">
      <dgm:prSet phldrT="[Text]"/>
      <dgm:spPr>
        <a:noFill/>
        <a:ln>
          <a:noFill/>
        </a:ln>
      </dgm:spPr>
      <dgm:t>
        <a:bodyPr/>
        <a:lstStyle/>
        <a:p>
          <a:pPr algn="ctr"/>
          <a:r>
            <a:rPr lang="cs-CZ" u="sng" dirty="0" smtClean="0">
              <a:solidFill>
                <a:schemeClr val="tx1"/>
              </a:solidFill>
            </a:rPr>
            <a:t>Posun</a:t>
          </a:r>
          <a:endParaRPr lang="cs-CZ" u="sng" dirty="0">
            <a:solidFill>
              <a:schemeClr val="tx1"/>
            </a:solidFill>
          </a:endParaRPr>
        </a:p>
      </dgm:t>
    </dgm:pt>
    <dgm:pt modelId="{E3C9B198-7C44-455B-8B81-A18A49FC5AD1}" type="parTrans" cxnId="{4500B364-E3C3-4FF8-BA5E-78EE6F2F1549}">
      <dgm:prSet/>
      <dgm:spPr/>
      <dgm:t>
        <a:bodyPr/>
        <a:lstStyle/>
        <a:p>
          <a:endParaRPr lang="cs-CZ"/>
        </a:p>
      </dgm:t>
    </dgm:pt>
    <dgm:pt modelId="{A6737C42-2364-4B76-B4A7-33A491D03A67}" type="sibTrans" cxnId="{4500B364-E3C3-4FF8-BA5E-78EE6F2F1549}">
      <dgm:prSet/>
      <dgm:spPr/>
      <dgm:t>
        <a:bodyPr/>
        <a:lstStyle/>
        <a:p>
          <a:endParaRPr lang="cs-CZ"/>
        </a:p>
      </dgm:t>
    </dgm:pt>
    <dgm:pt modelId="{2E1129D9-5BB0-4A85-A2FC-E29D08AF755C}">
      <dgm:prSet phldrT="[Text]"/>
      <dgm:spPr>
        <a:noFill/>
        <a:ln>
          <a:noFill/>
        </a:ln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VEDLEJŠÍ</a:t>
          </a:r>
          <a:endParaRPr lang="cs-CZ" b="1" dirty="0">
            <a:solidFill>
              <a:schemeClr val="tx1"/>
            </a:solidFill>
          </a:endParaRPr>
        </a:p>
      </dgm:t>
    </dgm:pt>
    <dgm:pt modelId="{39C2CFC5-859E-4031-982D-EAC860BC92D6}" type="parTrans" cxnId="{980FC98F-9496-4B8A-B268-89A5261EBB53}">
      <dgm:prSet/>
      <dgm:spPr/>
      <dgm:t>
        <a:bodyPr/>
        <a:lstStyle/>
        <a:p>
          <a:endParaRPr lang="cs-CZ"/>
        </a:p>
      </dgm:t>
    </dgm:pt>
    <dgm:pt modelId="{3F0F34C9-B6A4-4039-9721-7C846183F220}" type="sibTrans" cxnId="{980FC98F-9496-4B8A-B268-89A5261EBB53}">
      <dgm:prSet/>
      <dgm:spPr/>
      <dgm:t>
        <a:bodyPr/>
        <a:lstStyle/>
        <a:p>
          <a:endParaRPr lang="cs-CZ"/>
        </a:p>
      </dgm:t>
    </dgm:pt>
    <dgm:pt modelId="{C9655F60-6314-46B5-A89D-589C1DF98A28}">
      <dgm:prSet phldrT="[Text]"/>
      <dgm:spPr>
        <a:noFill/>
        <a:ln>
          <a:noFill/>
        </a:ln>
      </dgm:spPr>
      <dgm:t>
        <a:bodyPr/>
        <a:lstStyle/>
        <a:p>
          <a:pPr algn="ctr"/>
          <a:r>
            <a:rPr lang="cs-CZ" u="sng" dirty="0" smtClean="0">
              <a:solidFill>
                <a:schemeClr val="tx1"/>
              </a:solidFill>
            </a:rPr>
            <a:t>Jízda</a:t>
          </a:r>
          <a:endParaRPr lang="cs-CZ" u="sng" dirty="0">
            <a:solidFill>
              <a:schemeClr val="tx1"/>
            </a:solidFill>
          </a:endParaRPr>
        </a:p>
      </dgm:t>
    </dgm:pt>
    <dgm:pt modelId="{4C4E44B6-707C-4605-8C85-4941DB384D93}" type="parTrans" cxnId="{565B60F4-E595-4D2A-BE98-072E41BE1CFE}">
      <dgm:prSet/>
      <dgm:spPr/>
      <dgm:t>
        <a:bodyPr/>
        <a:lstStyle/>
        <a:p>
          <a:endParaRPr lang="cs-CZ"/>
        </a:p>
      </dgm:t>
    </dgm:pt>
    <dgm:pt modelId="{62172F97-1EA9-416D-9DE8-7541C6B7C459}" type="sibTrans" cxnId="{565B60F4-E595-4D2A-BE98-072E41BE1CFE}">
      <dgm:prSet/>
      <dgm:spPr/>
      <dgm:t>
        <a:bodyPr/>
        <a:lstStyle/>
        <a:p>
          <a:endParaRPr lang="cs-CZ"/>
        </a:p>
      </dgm:t>
    </dgm:pt>
    <dgm:pt modelId="{BD6B9BF7-D70C-4F05-AB20-D1383DBB1770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B847EA4A-7474-401B-B7CB-E01215712518}" type="sibTrans" cxnId="{F4CFCCF0-05B3-4AA0-92B3-BEA4E0B9D577}">
      <dgm:prSet/>
      <dgm:spPr/>
      <dgm:t>
        <a:bodyPr/>
        <a:lstStyle/>
        <a:p>
          <a:endParaRPr lang="cs-CZ"/>
        </a:p>
      </dgm:t>
    </dgm:pt>
    <dgm:pt modelId="{A1006971-848E-4EE5-A8E8-CDCC90BBC390}" type="parTrans" cxnId="{F4CFCCF0-05B3-4AA0-92B3-BEA4E0B9D577}">
      <dgm:prSet/>
      <dgm:spPr/>
      <dgm:t>
        <a:bodyPr/>
        <a:lstStyle/>
        <a:p>
          <a:endParaRPr lang="cs-CZ"/>
        </a:p>
      </dgm:t>
    </dgm:pt>
    <dgm:pt modelId="{4B1D173D-E444-4950-A05A-87504DBE4E11}" type="pres">
      <dgm:prSet presAssocID="{03E5BD34-6500-417E-BD0F-35D058510AB0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1F2A148-6A0E-404A-AAE4-4310B9DDE299}" type="pres">
      <dgm:prSet presAssocID="{97AD7146-EC59-4775-80CE-B47789A1ECC0}" presName="posSpace" presStyleCnt="0"/>
      <dgm:spPr/>
    </dgm:pt>
    <dgm:pt modelId="{624990DF-F711-410A-A8FB-E28384D95627}" type="pres">
      <dgm:prSet presAssocID="{97AD7146-EC59-4775-80CE-B47789A1ECC0}" presName="vertFlow" presStyleCnt="0"/>
      <dgm:spPr/>
    </dgm:pt>
    <dgm:pt modelId="{F87385FD-D865-46F0-92CA-6244507AA977}" type="pres">
      <dgm:prSet presAssocID="{97AD7146-EC59-4775-80CE-B47789A1ECC0}" presName="topSpace" presStyleCnt="0"/>
      <dgm:spPr/>
    </dgm:pt>
    <dgm:pt modelId="{75DA7872-3BC7-4501-B994-951C8A989398}" type="pres">
      <dgm:prSet presAssocID="{97AD7146-EC59-4775-80CE-B47789A1ECC0}" presName="firstComp" presStyleCnt="0"/>
      <dgm:spPr/>
    </dgm:pt>
    <dgm:pt modelId="{F248EF50-C2B1-4F34-9FB7-EFBD3869E74F}" type="pres">
      <dgm:prSet presAssocID="{97AD7146-EC59-4775-80CE-B47789A1ECC0}" presName="firstChild" presStyleLbl="bgAccFollowNode1" presStyleIdx="0" presStyleCnt="4" custLinFactNeighborX="-456" custLinFactNeighborY="-602"/>
      <dgm:spPr/>
      <dgm:t>
        <a:bodyPr/>
        <a:lstStyle/>
        <a:p>
          <a:endParaRPr lang="cs-CZ"/>
        </a:p>
      </dgm:t>
    </dgm:pt>
    <dgm:pt modelId="{75851CEE-A48B-44D0-A980-3EC081C6137D}" type="pres">
      <dgm:prSet presAssocID="{97AD7146-EC59-4775-80CE-B47789A1ECC0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9A6813-856E-4586-A507-A7E2B3B8F080}" type="pres">
      <dgm:prSet presAssocID="{32102C9E-8A8B-4707-8705-AC17FCACE5DB}" presName="comp" presStyleCnt="0"/>
      <dgm:spPr/>
    </dgm:pt>
    <dgm:pt modelId="{259C686D-5735-4169-80C2-1DBAEA8A7CD4}" type="pres">
      <dgm:prSet presAssocID="{32102C9E-8A8B-4707-8705-AC17FCACE5DB}" presName="child" presStyleLbl="bgAccFollowNode1" presStyleIdx="1" presStyleCnt="4" custLinFactNeighborX="-1194" custLinFactNeighborY="-52637"/>
      <dgm:spPr/>
      <dgm:t>
        <a:bodyPr/>
        <a:lstStyle/>
        <a:p>
          <a:endParaRPr lang="cs-CZ"/>
        </a:p>
      </dgm:t>
    </dgm:pt>
    <dgm:pt modelId="{5E4D86FB-4678-469D-B5AE-143638F9B50A}" type="pres">
      <dgm:prSet presAssocID="{32102C9E-8A8B-4707-8705-AC17FCACE5DB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C4C242-B158-4621-B1E2-62BFE074F88A}" type="pres">
      <dgm:prSet presAssocID="{97AD7146-EC59-4775-80CE-B47789A1ECC0}" presName="negSpace" presStyleCnt="0"/>
      <dgm:spPr/>
    </dgm:pt>
    <dgm:pt modelId="{DCE08179-3AA0-4BD5-BD12-8994EAE89D19}" type="pres">
      <dgm:prSet presAssocID="{97AD7146-EC59-4775-80CE-B47789A1ECC0}" presName="circle" presStyleLbl="node1" presStyleIdx="0" presStyleCnt="2" custScaleX="87748" custScaleY="67000" custLinFactNeighborX="69560" custLinFactNeighborY="2462"/>
      <dgm:spPr/>
      <dgm:t>
        <a:bodyPr/>
        <a:lstStyle/>
        <a:p>
          <a:endParaRPr lang="cs-CZ"/>
        </a:p>
      </dgm:t>
    </dgm:pt>
    <dgm:pt modelId="{12747677-9C49-4718-BC76-B8C9D5049E17}" type="pres">
      <dgm:prSet presAssocID="{8AD52D09-5FB2-41D3-A18A-B4934801FC5C}" presName="transSpace" presStyleCnt="0"/>
      <dgm:spPr/>
    </dgm:pt>
    <dgm:pt modelId="{65B051AF-D938-44AE-A59F-8109D33349A9}" type="pres">
      <dgm:prSet presAssocID="{BD6B9BF7-D70C-4F05-AB20-D1383DBB1770}" presName="posSpace" presStyleCnt="0"/>
      <dgm:spPr/>
    </dgm:pt>
    <dgm:pt modelId="{FF8956A3-9725-4A88-92ED-0AC8DAEE1BD4}" type="pres">
      <dgm:prSet presAssocID="{BD6B9BF7-D70C-4F05-AB20-D1383DBB1770}" presName="vertFlow" presStyleCnt="0"/>
      <dgm:spPr/>
    </dgm:pt>
    <dgm:pt modelId="{6BB79BC2-7277-4570-9339-543C2828BADC}" type="pres">
      <dgm:prSet presAssocID="{BD6B9BF7-D70C-4F05-AB20-D1383DBB1770}" presName="topSpace" presStyleCnt="0"/>
      <dgm:spPr/>
    </dgm:pt>
    <dgm:pt modelId="{F3DAEC42-CB77-4261-B2D5-E8382204F91B}" type="pres">
      <dgm:prSet presAssocID="{BD6B9BF7-D70C-4F05-AB20-D1383DBB1770}" presName="firstComp" presStyleCnt="0"/>
      <dgm:spPr/>
    </dgm:pt>
    <dgm:pt modelId="{E2C2FC4B-1C28-42E8-B95B-6783631E7A51}" type="pres">
      <dgm:prSet presAssocID="{BD6B9BF7-D70C-4F05-AB20-D1383DBB1770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0641851D-B392-45F5-A82A-9EC803DEEF8A}" type="pres">
      <dgm:prSet presAssocID="{BD6B9BF7-D70C-4F05-AB20-D1383DBB1770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00D7F1-B60A-4EC3-87C5-9C595F493F80}" type="pres">
      <dgm:prSet presAssocID="{C9655F60-6314-46B5-A89D-589C1DF98A28}" presName="comp" presStyleCnt="0"/>
      <dgm:spPr/>
    </dgm:pt>
    <dgm:pt modelId="{5D5258CC-9F37-4DC2-9090-73AAADBD5629}" type="pres">
      <dgm:prSet presAssocID="{C9655F60-6314-46B5-A89D-589C1DF98A28}" presName="child" presStyleLbl="bgAccFollowNode1" presStyleIdx="3" presStyleCnt="4" custLinFactNeighborX="1447" custLinFactNeighborY="-52637"/>
      <dgm:spPr/>
      <dgm:t>
        <a:bodyPr/>
        <a:lstStyle/>
        <a:p>
          <a:endParaRPr lang="cs-CZ"/>
        </a:p>
      </dgm:t>
    </dgm:pt>
    <dgm:pt modelId="{65C66FD1-CAC6-45CC-871B-7FBE957C1CB8}" type="pres">
      <dgm:prSet presAssocID="{C9655F60-6314-46B5-A89D-589C1DF98A28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171356-11FA-45D9-A3E9-ECCAB8BBF594}" type="pres">
      <dgm:prSet presAssocID="{BD6B9BF7-D70C-4F05-AB20-D1383DBB1770}" presName="negSpace" presStyleCnt="0"/>
      <dgm:spPr/>
    </dgm:pt>
    <dgm:pt modelId="{B09AE497-CE0C-48EE-8FFA-3853D115DF39}" type="pres">
      <dgm:prSet presAssocID="{BD6B9BF7-D70C-4F05-AB20-D1383DBB1770}" presName="circle" presStyleLbl="node1" presStyleIdx="1" presStyleCnt="2" custScaleX="83325" custScaleY="67457" custLinFactNeighborX="49928" custLinFactNeighborY="-4071"/>
      <dgm:spPr/>
      <dgm:t>
        <a:bodyPr/>
        <a:lstStyle/>
        <a:p>
          <a:endParaRPr lang="cs-CZ"/>
        </a:p>
      </dgm:t>
    </dgm:pt>
  </dgm:ptLst>
  <dgm:cxnLst>
    <dgm:cxn modelId="{F4CFCCF0-05B3-4AA0-92B3-BEA4E0B9D577}" srcId="{03E5BD34-6500-417E-BD0F-35D058510AB0}" destId="{BD6B9BF7-D70C-4F05-AB20-D1383DBB1770}" srcOrd="1" destOrd="0" parTransId="{A1006971-848E-4EE5-A8E8-CDCC90BBC390}" sibTransId="{B847EA4A-7474-401B-B7CB-E01215712518}"/>
    <dgm:cxn modelId="{0D7BA01D-4E2D-4B8D-B7A5-891143537214}" type="presOf" srcId="{EE35D1C3-40F4-43AF-901B-4FDC31FA7449}" destId="{F248EF50-C2B1-4F34-9FB7-EFBD3869E74F}" srcOrd="0" destOrd="0" presId="urn:microsoft.com/office/officeart/2005/8/layout/hList9"/>
    <dgm:cxn modelId="{D19FD07A-1C99-4AD3-8940-3D9D99FABD97}" type="presOf" srcId="{03E5BD34-6500-417E-BD0F-35D058510AB0}" destId="{4B1D173D-E444-4950-A05A-87504DBE4E11}" srcOrd="0" destOrd="0" presId="urn:microsoft.com/office/officeart/2005/8/layout/hList9"/>
    <dgm:cxn modelId="{4500B364-E3C3-4FF8-BA5E-78EE6F2F1549}" srcId="{97AD7146-EC59-4775-80CE-B47789A1ECC0}" destId="{32102C9E-8A8B-4707-8705-AC17FCACE5DB}" srcOrd="1" destOrd="0" parTransId="{E3C9B198-7C44-455B-8B81-A18A49FC5AD1}" sibTransId="{A6737C42-2364-4B76-B4A7-33A491D03A67}"/>
    <dgm:cxn modelId="{B05AAB94-20A4-4AA5-BDF5-135800A109B0}" type="presOf" srcId="{32102C9E-8A8B-4707-8705-AC17FCACE5DB}" destId="{5E4D86FB-4678-469D-B5AE-143638F9B50A}" srcOrd="1" destOrd="0" presId="urn:microsoft.com/office/officeart/2005/8/layout/hList9"/>
    <dgm:cxn modelId="{BCFDDA04-9102-49E6-A3CA-B7B55E195CD6}" type="presOf" srcId="{EE35D1C3-40F4-43AF-901B-4FDC31FA7449}" destId="{75851CEE-A48B-44D0-A980-3EC081C6137D}" srcOrd="1" destOrd="0" presId="urn:microsoft.com/office/officeart/2005/8/layout/hList9"/>
    <dgm:cxn modelId="{0954BBA1-3190-469F-9704-F77A16294142}" type="presOf" srcId="{97AD7146-EC59-4775-80CE-B47789A1ECC0}" destId="{DCE08179-3AA0-4BD5-BD12-8994EAE89D19}" srcOrd="0" destOrd="0" presId="urn:microsoft.com/office/officeart/2005/8/layout/hList9"/>
    <dgm:cxn modelId="{6B27FA48-3C3C-4C16-B8DD-3C5BC14AAFEB}" type="presOf" srcId="{C9655F60-6314-46B5-A89D-589C1DF98A28}" destId="{5D5258CC-9F37-4DC2-9090-73AAADBD5629}" srcOrd="0" destOrd="0" presId="urn:microsoft.com/office/officeart/2005/8/layout/hList9"/>
    <dgm:cxn modelId="{980FC98F-9496-4B8A-B268-89A5261EBB53}" srcId="{BD6B9BF7-D70C-4F05-AB20-D1383DBB1770}" destId="{2E1129D9-5BB0-4A85-A2FC-E29D08AF755C}" srcOrd="0" destOrd="0" parTransId="{39C2CFC5-859E-4031-982D-EAC860BC92D6}" sibTransId="{3F0F34C9-B6A4-4039-9721-7C846183F220}"/>
    <dgm:cxn modelId="{C70C14B1-82A2-4F03-AEAF-C79D19B6B5CA}" type="presOf" srcId="{C9655F60-6314-46B5-A89D-589C1DF98A28}" destId="{65C66FD1-CAC6-45CC-871B-7FBE957C1CB8}" srcOrd="1" destOrd="0" presId="urn:microsoft.com/office/officeart/2005/8/layout/hList9"/>
    <dgm:cxn modelId="{565B60F4-E595-4D2A-BE98-072E41BE1CFE}" srcId="{BD6B9BF7-D70C-4F05-AB20-D1383DBB1770}" destId="{C9655F60-6314-46B5-A89D-589C1DF98A28}" srcOrd="1" destOrd="0" parTransId="{4C4E44B6-707C-4605-8C85-4941DB384D93}" sibTransId="{62172F97-1EA9-416D-9DE8-7541C6B7C459}"/>
    <dgm:cxn modelId="{3602F7D4-2E9C-4313-876C-3257FE2F80F0}" type="presOf" srcId="{2E1129D9-5BB0-4A85-A2FC-E29D08AF755C}" destId="{E2C2FC4B-1C28-42E8-B95B-6783631E7A51}" srcOrd="0" destOrd="0" presId="urn:microsoft.com/office/officeart/2005/8/layout/hList9"/>
    <dgm:cxn modelId="{8DA4F985-0B70-4413-8613-259E1124B4FB}" type="presOf" srcId="{BD6B9BF7-D70C-4F05-AB20-D1383DBB1770}" destId="{B09AE497-CE0C-48EE-8FFA-3853D115DF39}" srcOrd="0" destOrd="0" presId="urn:microsoft.com/office/officeart/2005/8/layout/hList9"/>
    <dgm:cxn modelId="{7ADA6461-D3EF-4229-941B-70C1E794EB70}" srcId="{03E5BD34-6500-417E-BD0F-35D058510AB0}" destId="{97AD7146-EC59-4775-80CE-B47789A1ECC0}" srcOrd="0" destOrd="0" parTransId="{3C375420-F2CB-4961-84EE-872C6B10CF88}" sibTransId="{8AD52D09-5FB2-41D3-A18A-B4934801FC5C}"/>
    <dgm:cxn modelId="{3F56AEA7-6DF2-464A-AA69-102B9E831CC5}" srcId="{97AD7146-EC59-4775-80CE-B47789A1ECC0}" destId="{EE35D1C3-40F4-43AF-901B-4FDC31FA7449}" srcOrd="0" destOrd="0" parTransId="{574A88D2-D92F-4165-A8A3-BC3CE721935B}" sibTransId="{64B42110-845D-481F-B18C-F7B813B6EE96}"/>
    <dgm:cxn modelId="{1D4AE7DD-5447-4AE3-B506-1C4156C507DE}" type="presOf" srcId="{2E1129D9-5BB0-4A85-A2FC-E29D08AF755C}" destId="{0641851D-B392-45F5-A82A-9EC803DEEF8A}" srcOrd="1" destOrd="0" presId="urn:microsoft.com/office/officeart/2005/8/layout/hList9"/>
    <dgm:cxn modelId="{025AE153-9FFD-4782-A32C-12B71A8D7636}" type="presOf" srcId="{32102C9E-8A8B-4707-8705-AC17FCACE5DB}" destId="{259C686D-5735-4169-80C2-1DBAEA8A7CD4}" srcOrd="0" destOrd="0" presId="urn:microsoft.com/office/officeart/2005/8/layout/hList9"/>
    <dgm:cxn modelId="{632C4B7E-DB21-4FB9-84E1-837260D34E3F}" type="presParOf" srcId="{4B1D173D-E444-4950-A05A-87504DBE4E11}" destId="{81F2A148-6A0E-404A-AAE4-4310B9DDE299}" srcOrd="0" destOrd="0" presId="urn:microsoft.com/office/officeart/2005/8/layout/hList9"/>
    <dgm:cxn modelId="{2D9F40F9-AA86-4C9B-96CE-CA5E2A63E8D5}" type="presParOf" srcId="{4B1D173D-E444-4950-A05A-87504DBE4E11}" destId="{624990DF-F711-410A-A8FB-E28384D95627}" srcOrd="1" destOrd="0" presId="urn:microsoft.com/office/officeart/2005/8/layout/hList9"/>
    <dgm:cxn modelId="{578638B0-D46E-4AFE-9BEE-54CCB9FFFB11}" type="presParOf" srcId="{624990DF-F711-410A-A8FB-E28384D95627}" destId="{F87385FD-D865-46F0-92CA-6244507AA977}" srcOrd="0" destOrd="0" presId="urn:microsoft.com/office/officeart/2005/8/layout/hList9"/>
    <dgm:cxn modelId="{A6318017-494F-4EB9-B503-76898BB585CA}" type="presParOf" srcId="{624990DF-F711-410A-A8FB-E28384D95627}" destId="{75DA7872-3BC7-4501-B994-951C8A989398}" srcOrd="1" destOrd="0" presId="urn:microsoft.com/office/officeart/2005/8/layout/hList9"/>
    <dgm:cxn modelId="{1A2F9562-0ED7-4327-8774-71C031440DAC}" type="presParOf" srcId="{75DA7872-3BC7-4501-B994-951C8A989398}" destId="{F248EF50-C2B1-4F34-9FB7-EFBD3869E74F}" srcOrd="0" destOrd="0" presId="urn:microsoft.com/office/officeart/2005/8/layout/hList9"/>
    <dgm:cxn modelId="{93D1C55F-A93C-4412-8E5D-4D349D70917D}" type="presParOf" srcId="{75DA7872-3BC7-4501-B994-951C8A989398}" destId="{75851CEE-A48B-44D0-A980-3EC081C6137D}" srcOrd="1" destOrd="0" presId="urn:microsoft.com/office/officeart/2005/8/layout/hList9"/>
    <dgm:cxn modelId="{4FE75AC0-4FF4-4F85-8FED-A0193BDA62F5}" type="presParOf" srcId="{624990DF-F711-410A-A8FB-E28384D95627}" destId="{8C9A6813-856E-4586-A507-A7E2B3B8F080}" srcOrd="2" destOrd="0" presId="urn:microsoft.com/office/officeart/2005/8/layout/hList9"/>
    <dgm:cxn modelId="{000467E2-E80E-4932-A86C-7B4CA0DE8DBA}" type="presParOf" srcId="{8C9A6813-856E-4586-A507-A7E2B3B8F080}" destId="{259C686D-5735-4169-80C2-1DBAEA8A7CD4}" srcOrd="0" destOrd="0" presId="urn:microsoft.com/office/officeart/2005/8/layout/hList9"/>
    <dgm:cxn modelId="{92CC3494-FB87-46E9-BD15-E67907D2A3EF}" type="presParOf" srcId="{8C9A6813-856E-4586-A507-A7E2B3B8F080}" destId="{5E4D86FB-4678-469D-B5AE-143638F9B50A}" srcOrd="1" destOrd="0" presId="urn:microsoft.com/office/officeart/2005/8/layout/hList9"/>
    <dgm:cxn modelId="{E55ADF6C-08AB-42D5-8D7E-CD63FD42A6AF}" type="presParOf" srcId="{4B1D173D-E444-4950-A05A-87504DBE4E11}" destId="{B5C4C242-B158-4621-B1E2-62BFE074F88A}" srcOrd="2" destOrd="0" presId="urn:microsoft.com/office/officeart/2005/8/layout/hList9"/>
    <dgm:cxn modelId="{8F8B76CF-101C-453D-BE29-7E02D00075B9}" type="presParOf" srcId="{4B1D173D-E444-4950-A05A-87504DBE4E11}" destId="{DCE08179-3AA0-4BD5-BD12-8994EAE89D19}" srcOrd="3" destOrd="0" presId="urn:microsoft.com/office/officeart/2005/8/layout/hList9"/>
    <dgm:cxn modelId="{EE462283-7986-4E09-9FF2-65DF7E1C7633}" type="presParOf" srcId="{4B1D173D-E444-4950-A05A-87504DBE4E11}" destId="{12747677-9C49-4718-BC76-B8C9D5049E17}" srcOrd="4" destOrd="0" presId="urn:microsoft.com/office/officeart/2005/8/layout/hList9"/>
    <dgm:cxn modelId="{63B052D7-9695-435E-BE7A-91A07BA3EB97}" type="presParOf" srcId="{4B1D173D-E444-4950-A05A-87504DBE4E11}" destId="{65B051AF-D938-44AE-A59F-8109D33349A9}" srcOrd="5" destOrd="0" presId="urn:microsoft.com/office/officeart/2005/8/layout/hList9"/>
    <dgm:cxn modelId="{4E3FEEA7-1BC0-42D9-833D-2E0F8FABCD48}" type="presParOf" srcId="{4B1D173D-E444-4950-A05A-87504DBE4E11}" destId="{FF8956A3-9725-4A88-92ED-0AC8DAEE1BD4}" srcOrd="6" destOrd="0" presId="urn:microsoft.com/office/officeart/2005/8/layout/hList9"/>
    <dgm:cxn modelId="{03F9E86F-9A6F-44F6-9408-1BC272AF05A1}" type="presParOf" srcId="{FF8956A3-9725-4A88-92ED-0AC8DAEE1BD4}" destId="{6BB79BC2-7277-4570-9339-543C2828BADC}" srcOrd="0" destOrd="0" presId="urn:microsoft.com/office/officeart/2005/8/layout/hList9"/>
    <dgm:cxn modelId="{1DBB526A-CE4E-4EE3-87FC-8253B0AB8283}" type="presParOf" srcId="{FF8956A3-9725-4A88-92ED-0AC8DAEE1BD4}" destId="{F3DAEC42-CB77-4261-B2D5-E8382204F91B}" srcOrd="1" destOrd="0" presId="urn:microsoft.com/office/officeart/2005/8/layout/hList9"/>
    <dgm:cxn modelId="{C88CACA7-E223-4612-90E8-C224FA1B3510}" type="presParOf" srcId="{F3DAEC42-CB77-4261-B2D5-E8382204F91B}" destId="{E2C2FC4B-1C28-42E8-B95B-6783631E7A51}" srcOrd="0" destOrd="0" presId="urn:microsoft.com/office/officeart/2005/8/layout/hList9"/>
    <dgm:cxn modelId="{9C602007-478A-486F-A889-944060545DA7}" type="presParOf" srcId="{F3DAEC42-CB77-4261-B2D5-E8382204F91B}" destId="{0641851D-B392-45F5-A82A-9EC803DEEF8A}" srcOrd="1" destOrd="0" presId="urn:microsoft.com/office/officeart/2005/8/layout/hList9"/>
    <dgm:cxn modelId="{ACFF323B-0E10-4117-BE2F-1D551BA69935}" type="presParOf" srcId="{FF8956A3-9725-4A88-92ED-0AC8DAEE1BD4}" destId="{C900D7F1-B60A-4EC3-87C5-9C595F493F80}" srcOrd="2" destOrd="0" presId="urn:microsoft.com/office/officeart/2005/8/layout/hList9"/>
    <dgm:cxn modelId="{4236F6D4-CE9E-4630-94FD-4A6D942F66CE}" type="presParOf" srcId="{C900D7F1-B60A-4EC3-87C5-9C595F493F80}" destId="{5D5258CC-9F37-4DC2-9090-73AAADBD5629}" srcOrd="0" destOrd="0" presId="urn:microsoft.com/office/officeart/2005/8/layout/hList9"/>
    <dgm:cxn modelId="{1097D2A0-F053-4DF0-BACC-4A170253E8FA}" type="presParOf" srcId="{C900D7F1-B60A-4EC3-87C5-9C595F493F80}" destId="{65C66FD1-CAC6-45CC-871B-7FBE957C1CB8}" srcOrd="1" destOrd="0" presId="urn:microsoft.com/office/officeart/2005/8/layout/hList9"/>
    <dgm:cxn modelId="{E70A5126-2B90-47FE-9620-C394C88693B8}" type="presParOf" srcId="{4B1D173D-E444-4950-A05A-87504DBE4E11}" destId="{EB171356-11FA-45D9-A3E9-ECCAB8BBF594}" srcOrd="7" destOrd="0" presId="urn:microsoft.com/office/officeart/2005/8/layout/hList9"/>
    <dgm:cxn modelId="{242E27DC-E34A-4950-A263-9296B3376DE5}" type="presParOf" srcId="{4B1D173D-E444-4950-A05A-87504DBE4E11}" destId="{B09AE497-CE0C-48EE-8FFA-3853D115DF39}" srcOrd="8" destOrd="0" presId="urn:microsoft.com/office/officeart/2005/8/layout/hList9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8EF50-C2B1-4F34-9FB7-EFBD3869E74F}">
      <dsp:nvSpPr>
        <dsp:cNvPr id="0" name=""/>
        <dsp:cNvSpPr/>
      </dsp:nvSpPr>
      <dsp:spPr>
        <a:xfrm>
          <a:off x="876297" y="479143"/>
          <a:ext cx="1653409" cy="110282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HLAVNÍ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140842" y="479143"/>
        <a:ext cx="1388863" cy="1102823"/>
      </dsp:txXfrm>
    </dsp:sp>
    <dsp:sp modelId="{259C686D-5735-4169-80C2-1DBAEA8A7CD4}">
      <dsp:nvSpPr>
        <dsp:cNvPr id="0" name=""/>
        <dsp:cNvSpPr/>
      </dsp:nvSpPr>
      <dsp:spPr>
        <a:xfrm>
          <a:off x="864095" y="1008113"/>
          <a:ext cx="1653409" cy="110282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u="sng" kern="1200" dirty="0" smtClean="0">
              <a:solidFill>
                <a:schemeClr val="tx1"/>
              </a:solidFill>
            </a:rPr>
            <a:t>Posun</a:t>
          </a:r>
          <a:endParaRPr lang="cs-CZ" sz="2300" u="sng" kern="1200" dirty="0">
            <a:solidFill>
              <a:schemeClr val="tx1"/>
            </a:solidFill>
          </a:endParaRPr>
        </a:p>
      </dsp:txBody>
      <dsp:txXfrm>
        <a:off x="1128640" y="1008113"/>
        <a:ext cx="1388863" cy="1102823"/>
      </dsp:txXfrm>
    </dsp:sp>
    <dsp:sp modelId="{DCE08179-3AA0-4BD5-BD12-8994EAE89D19}">
      <dsp:nvSpPr>
        <dsp:cNvPr id="0" name=""/>
        <dsp:cNvSpPr/>
      </dsp:nvSpPr>
      <dsp:spPr>
        <a:xfrm>
          <a:off x="1152130" y="72011"/>
          <a:ext cx="967222" cy="7385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1.</a:t>
          </a:r>
          <a:endParaRPr lang="cs-CZ" sz="3700" kern="1200" dirty="0"/>
        </a:p>
      </dsp:txBody>
      <dsp:txXfrm>
        <a:off x="1293776" y="180165"/>
        <a:ext cx="683930" cy="522214"/>
      </dsp:txXfrm>
    </dsp:sp>
    <dsp:sp modelId="{E2C2FC4B-1C28-42E8-B95B-6783631E7A51}">
      <dsp:nvSpPr>
        <dsp:cNvPr id="0" name=""/>
        <dsp:cNvSpPr/>
      </dsp:nvSpPr>
      <dsp:spPr>
        <a:xfrm>
          <a:off x="3504468" y="485782"/>
          <a:ext cx="1653409" cy="110282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VEDLEJŠÍ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769013" y="485782"/>
        <a:ext cx="1388863" cy="1102823"/>
      </dsp:txXfrm>
    </dsp:sp>
    <dsp:sp modelId="{5D5258CC-9F37-4DC2-9090-73AAADBD5629}">
      <dsp:nvSpPr>
        <dsp:cNvPr id="0" name=""/>
        <dsp:cNvSpPr/>
      </dsp:nvSpPr>
      <dsp:spPr>
        <a:xfrm>
          <a:off x="3506486" y="1008113"/>
          <a:ext cx="1653409" cy="110282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u="sng" kern="1200" dirty="0" smtClean="0">
              <a:solidFill>
                <a:schemeClr val="tx1"/>
              </a:solidFill>
            </a:rPr>
            <a:t>Jízda</a:t>
          </a:r>
          <a:endParaRPr lang="cs-CZ" sz="2300" u="sng" kern="1200" dirty="0">
            <a:solidFill>
              <a:schemeClr val="tx1"/>
            </a:solidFill>
          </a:endParaRPr>
        </a:p>
      </dsp:txBody>
      <dsp:txXfrm>
        <a:off x="3771032" y="1008113"/>
        <a:ext cx="1388863" cy="1102823"/>
      </dsp:txXfrm>
    </dsp:sp>
    <dsp:sp modelId="{B09AE497-CE0C-48EE-8FFA-3853D115DF39}">
      <dsp:nvSpPr>
        <dsp:cNvPr id="0" name=""/>
        <dsp:cNvSpPr/>
      </dsp:nvSpPr>
      <dsp:spPr>
        <a:xfrm>
          <a:off x="3888438" y="0"/>
          <a:ext cx="918468" cy="743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2.</a:t>
          </a:r>
          <a:endParaRPr lang="cs-CZ" sz="3700" kern="1200" dirty="0"/>
        </a:p>
      </dsp:txBody>
      <dsp:txXfrm>
        <a:off x="4022945" y="108892"/>
        <a:ext cx="649454" cy="5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6FAA874-EC7B-406A-B58E-793AB78CD99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3F5EDB7-BE08-449B-8784-A0D8921EDF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040466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Seřaďovací stanice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02213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86306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8062912" cy="1470025"/>
          </a:xfrm>
        </p:spPr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SEŘAĎOVACÍ STANICE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5048" y="2780928"/>
            <a:ext cx="8568952" cy="1752600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l"/>
            <a:r>
              <a:rPr lang="cs-CZ" sz="45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       Slouží k rozřaďování a sestavě všech nebo </a:t>
            </a:r>
          </a:p>
          <a:p>
            <a:pPr algn="l"/>
            <a:r>
              <a:rPr lang="cs-CZ" sz="45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                       některých druhů vlaků.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2809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Rozeznáváme dvě technologické činnosti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/>
              <a:t>Seřaďovací </a:t>
            </a:r>
            <a:r>
              <a:rPr lang="cs-CZ" sz="2400" dirty="0"/>
              <a:t>stanice uskutečňují nejrozsáhlejší část provozní práce s nákladními vlaky, jsou nejlépe technicky vybaveny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23528" y="1340768"/>
            <a:ext cx="76328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Diagram 4"/>
          <p:cNvGraphicFramePr/>
          <p:nvPr/>
        </p:nvGraphicFramePr>
        <p:xfrm>
          <a:off x="827584" y="1628800"/>
          <a:ext cx="5159896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784887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Hlavním úkolem jsou tři základní činnosti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 marL="342900" lvl="0" indent="-342900">
              <a:buClr>
                <a:schemeClr val="accent1"/>
              </a:buClr>
              <a:buFont typeface="+mj-lt"/>
              <a:buAutoNum type="alphaLcParenR"/>
            </a:pPr>
            <a:r>
              <a:rPr lang="cs-CZ" sz="2400" dirty="0" smtClean="0"/>
              <a:t> rozřazování </a:t>
            </a:r>
            <a:r>
              <a:rPr lang="cs-CZ" sz="2400" dirty="0"/>
              <a:t>končících </a:t>
            </a:r>
            <a:r>
              <a:rPr lang="cs-CZ" sz="2400" dirty="0" smtClean="0"/>
              <a:t>vlaků</a:t>
            </a:r>
          </a:p>
          <a:p>
            <a:pPr marL="342900" lvl="0" indent="-342900">
              <a:buClr>
                <a:schemeClr val="accent1"/>
              </a:buClr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  <a:p>
            <a:pPr marL="457200" lvl="0" indent="-457200">
              <a:buClr>
                <a:schemeClr val="accent1"/>
              </a:buClr>
              <a:buFont typeface="+mj-lt"/>
              <a:buAutoNum type="alphaLcParenR" startAt="2"/>
            </a:pPr>
            <a:r>
              <a:rPr lang="cs-CZ" sz="2400" dirty="0" smtClean="0"/>
              <a:t> sestava </a:t>
            </a:r>
            <a:r>
              <a:rPr lang="cs-CZ" sz="2400" dirty="0"/>
              <a:t>výchozích vlaků </a:t>
            </a:r>
            <a:endParaRPr lang="cs-CZ" sz="2400" dirty="0" smtClean="0"/>
          </a:p>
          <a:p>
            <a:pPr marL="457200" lvl="0" indent="-457200">
              <a:buClr>
                <a:schemeClr val="accent1"/>
              </a:buClr>
              <a:buFont typeface="+mj-lt"/>
              <a:buAutoNum type="alphaLcParenR" startAt="2"/>
            </a:pPr>
            <a:endParaRPr lang="cs-CZ" sz="2400" dirty="0"/>
          </a:p>
          <a:p>
            <a:pPr marL="457200" lvl="0" indent="-457200">
              <a:buClr>
                <a:schemeClr val="accent1"/>
              </a:buClr>
              <a:buFont typeface="+mj-lt"/>
              <a:buAutoNum type="alphaLcParenR" startAt="2"/>
            </a:pPr>
            <a:endParaRPr lang="cs-CZ" sz="2400" dirty="0" smtClean="0"/>
          </a:p>
          <a:p>
            <a:pPr marL="457200" lvl="0" indent="-457200">
              <a:buClr>
                <a:schemeClr val="accent1"/>
              </a:buClr>
              <a:buFont typeface="+mj-lt"/>
              <a:buAutoNum type="alphaLcParenR" startAt="2"/>
            </a:pPr>
            <a:r>
              <a:rPr lang="cs-CZ" sz="2400" dirty="0" smtClean="0"/>
              <a:t>zpracování </a:t>
            </a:r>
            <a:r>
              <a:rPr lang="cs-CZ" sz="2400" dirty="0"/>
              <a:t>tranzitních </a:t>
            </a:r>
            <a:r>
              <a:rPr lang="cs-CZ" sz="2400" dirty="0" smtClean="0"/>
              <a:t>vlaků</a:t>
            </a:r>
          </a:p>
          <a:p>
            <a:pPr marL="342900" lvl="0" indent="-342900">
              <a:buClr>
                <a:schemeClr val="accent1"/>
              </a:buClr>
              <a:buFont typeface="+mj-lt"/>
              <a:buAutoNum type="alphaLcParenR"/>
            </a:pPr>
            <a:endParaRPr lang="cs-CZ" sz="2400" b="1" dirty="0" smtClean="0"/>
          </a:p>
          <a:p>
            <a:pPr marL="342900" lvl="0" indent="-342900">
              <a:buClr>
                <a:schemeClr val="accent1"/>
              </a:buClr>
            </a:pPr>
            <a:endParaRPr lang="cs-CZ" sz="2400" dirty="0" smtClean="0"/>
          </a:p>
          <a:p>
            <a:pPr marL="342900" lvl="0" indent="-342900">
              <a:buClr>
                <a:schemeClr val="accent1"/>
              </a:buClr>
            </a:pPr>
            <a:endParaRPr lang="cs-CZ" sz="2400" dirty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467544" y="1340768"/>
            <a:ext cx="73448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12968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Pro stanici se sestavuje grafikon provozní práce, ve kterém je graficky zakreslena veškerá provozní práce stanice pro jeden den. Pro jeho zpracování se používají stanovené časové normy a technologické postupy dílčích operací týkající se jednotlivých částí seřaďovací </a:t>
            </a:r>
            <a:r>
              <a:rPr lang="cs-CZ" sz="2000" dirty="0" smtClean="0"/>
              <a:t>stanice.</a:t>
            </a:r>
            <a:endParaRPr lang="cs-CZ" sz="2000" dirty="0"/>
          </a:p>
          <a:p>
            <a:r>
              <a:rPr lang="cs-CZ" dirty="0"/>
              <a:t> </a:t>
            </a:r>
          </a:p>
          <a:p>
            <a:r>
              <a:rPr lang="cs-CZ" sz="2400" dirty="0"/>
              <a:t>Seřaďovací stanice se většinou skládá z </a:t>
            </a:r>
            <a:r>
              <a:rPr lang="cs-CZ" sz="2400" dirty="0" smtClean="0"/>
              <a:t>těchto částí:</a:t>
            </a:r>
          </a:p>
          <a:p>
            <a:endParaRPr lang="cs-CZ" sz="2400" i="1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r>
              <a:rPr lang="cs-CZ" sz="2400" i="1" dirty="0" smtClean="0">
                <a:hlinkClick r:id="rId2" action="ppaction://hlinksldjump"/>
              </a:rPr>
              <a:t>Schéma </a:t>
            </a:r>
            <a:r>
              <a:rPr lang="cs-CZ" sz="2400" i="1" dirty="0">
                <a:hlinkClick r:id="rId2" action="ppaction://hlinksldjump"/>
              </a:rPr>
              <a:t>seřaďovací stanice</a:t>
            </a:r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79512" y="2924944"/>
            <a:ext cx="81369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683568" y="3068960"/>
            <a:ext cx="3024336" cy="626194"/>
            <a:chOff x="2633471" y="390"/>
            <a:chExt cx="3024336" cy="626194"/>
          </a:xfrm>
        </p:grpSpPr>
        <p:sp>
          <p:nvSpPr>
            <p:cNvPr id="17" name="Zaoblený obdélník 16"/>
            <p:cNvSpPr/>
            <p:nvPr/>
          </p:nvSpPr>
          <p:spPr>
            <a:xfrm>
              <a:off x="2633471" y="390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2664039" y="30958"/>
              <a:ext cx="2993768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1. vjezdová skupina</a:t>
              </a:r>
              <a:endParaRPr lang="cs-CZ" sz="2300" kern="1200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995936" y="3068960"/>
            <a:ext cx="2962656" cy="626194"/>
            <a:chOff x="0" y="682097"/>
            <a:chExt cx="2962656" cy="626194"/>
          </a:xfrm>
        </p:grpSpPr>
        <p:sp>
          <p:nvSpPr>
            <p:cNvPr id="26" name="Zaoblený obdélník 25"/>
            <p:cNvSpPr/>
            <p:nvPr/>
          </p:nvSpPr>
          <p:spPr>
            <a:xfrm>
              <a:off x="0" y="682097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Zaoblený obdélník 4"/>
            <p:cNvSpPr/>
            <p:nvPr/>
          </p:nvSpPr>
          <p:spPr>
            <a:xfrm>
              <a:off x="30568" y="712665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2. svážný pahrbek</a:t>
              </a:r>
              <a:endParaRPr lang="cs-CZ" sz="2300" kern="12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83568" y="3789040"/>
            <a:ext cx="2962656" cy="626194"/>
            <a:chOff x="5194925" y="898121"/>
            <a:chExt cx="2962656" cy="626194"/>
          </a:xfrm>
        </p:grpSpPr>
        <p:sp>
          <p:nvSpPr>
            <p:cNvPr id="29" name="Zaoblený obdélník 28"/>
            <p:cNvSpPr/>
            <p:nvPr/>
          </p:nvSpPr>
          <p:spPr>
            <a:xfrm>
              <a:off x="5194925" y="898121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Zaoblený obdélník 4"/>
            <p:cNvSpPr/>
            <p:nvPr/>
          </p:nvSpPr>
          <p:spPr>
            <a:xfrm>
              <a:off x="5225493" y="928689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3. výtažná kolej</a:t>
              </a:r>
              <a:endParaRPr lang="cs-CZ" sz="2300" kern="12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995936" y="3789040"/>
            <a:ext cx="2962656" cy="626194"/>
            <a:chOff x="10336" y="2194262"/>
            <a:chExt cx="2962656" cy="626194"/>
          </a:xfrm>
        </p:grpSpPr>
        <p:sp>
          <p:nvSpPr>
            <p:cNvPr id="32" name="Zaoblený obdélník 31"/>
            <p:cNvSpPr/>
            <p:nvPr/>
          </p:nvSpPr>
          <p:spPr>
            <a:xfrm>
              <a:off x="10336" y="2194262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Zaoblený obdélník 4"/>
            <p:cNvSpPr/>
            <p:nvPr/>
          </p:nvSpPr>
          <p:spPr>
            <a:xfrm>
              <a:off x="40904" y="2224830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dirty="0"/>
                <a:t>4</a:t>
              </a:r>
              <a:r>
                <a:rPr lang="cs-CZ" sz="2300" kern="1200" dirty="0" smtClean="0"/>
                <a:t>. směrová skupina</a:t>
              </a:r>
              <a:endParaRPr lang="cs-CZ" sz="2300" kern="12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83568" y="4509120"/>
            <a:ext cx="2962656" cy="626194"/>
            <a:chOff x="5266944" y="2410287"/>
            <a:chExt cx="2962656" cy="626194"/>
          </a:xfrm>
        </p:grpSpPr>
        <p:sp>
          <p:nvSpPr>
            <p:cNvPr id="38" name="Zaoblený obdélník 37"/>
            <p:cNvSpPr/>
            <p:nvPr/>
          </p:nvSpPr>
          <p:spPr>
            <a:xfrm>
              <a:off x="5266944" y="2410287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Zaoblený obdélník 4"/>
            <p:cNvSpPr/>
            <p:nvPr/>
          </p:nvSpPr>
          <p:spPr>
            <a:xfrm>
              <a:off x="5297512" y="2440855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5. staniční skupina</a:t>
              </a:r>
              <a:endParaRPr lang="cs-CZ" sz="2300" kern="12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851920" y="4509120"/>
            <a:ext cx="3672408" cy="626194"/>
            <a:chOff x="397557" y="3490409"/>
            <a:chExt cx="3325954" cy="626194"/>
          </a:xfrm>
        </p:grpSpPr>
        <p:sp>
          <p:nvSpPr>
            <p:cNvPr id="41" name="Zaoblený obdélník 40"/>
            <p:cNvSpPr/>
            <p:nvPr/>
          </p:nvSpPr>
          <p:spPr>
            <a:xfrm>
              <a:off x="527987" y="3490409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Zaoblený obdélník 4"/>
            <p:cNvSpPr/>
            <p:nvPr/>
          </p:nvSpPr>
          <p:spPr>
            <a:xfrm>
              <a:off x="397557" y="3490409"/>
              <a:ext cx="3325954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6. odjezdová skupina</a:t>
              </a:r>
              <a:endParaRPr lang="cs-CZ" sz="2300" kern="12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267744" y="5229200"/>
            <a:ext cx="2962656" cy="626194"/>
            <a:chOff x="4402829" y="3850446"/>
            <a:chExt cx="2962656" cy="626194"/>
          </a:xfrm>
        </p:grpSpPr>
        <p:sp>
          <p:nvSpPr>
            <p:cNvPr id="44" name="Zaoblený obdélník 43"/>
            <p:cNvSpPr/>
            <p:nvPr/>
          </p:nvSpPr>
          <p:spPr>
            <a:xfrm>
              <a:off x="4402829" y="3850446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5" name="Zaoblený obdélník 4"/>
            <p:cNvSpPr/>
            <p:nvPr/>
          </p:nvSpPr>
          <p:spPr>
            <a:xfrm>
              <a:off x="4433397" y="3881014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300" kern="1200" dirty="0" smtClean="0"/>
                <a:t>7. tranzitní skupina</a:t>
              </a:r>
              <a:endParaRPr lang="cs-CZ" sz="2300" kern="1200" dirty="0"/>
            </a:p>
          </p:txBody>
        </p:sp>
      </p:grp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832180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2275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708920"/>
            <a:ext cx="8229600" cy="4572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Slouží pro vjezd vlaků a k vykonání potřebných technologických úkonů před rozřazením vlaku. Je určena zejména pro zpracování končících nákladních vlaků.</a:t>
            </a:r>
          </a:p>
          <a:p>
            <a:pPr>
              <a:buNone/>
            </a:pPr>
            <a:endParaRPr lang="cs-CZ" dirty="0"/>
          </a:p>
        </p:txBody>
      </p:sp>
      <p:grpSp>
        <p:nvGrpSpPr>
          <p:cNvPr id="6" name="Nadpis 5"/>
          <p:cNvGrpSpPr>
            <a:grpSpLocks noGrp="1"/>
          </p:cNvGrpSpPr>
          <p:nvPr/>
        </p:nvGrpSpPr>
        <p:grpSpPr>
          <a:xfrm>
            <a:off x="457200" y="268288"/>
            <a:ext cx="8229600" cy="1398587"/>
            <a:chOff x="2633471" y="390"/>
            <a:chExt cx="2962656" cy="626194"/>
          </a:xfrm>
        </p:grpSpPr>
        <p:sp>
          <p:nvSpPr>
            <p:cNvPr id="7" name="Zaoblený obdélník 6"/>
            <p:cNvSpPr/>
            <p:nvPr/>
          </p:nvSpPr>
          <p:spPr>
            <a:xfrm>
              <a:off x="2633471" y="390"/>
              <a:ext cx="2962656" cy="62619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Zaoblený obdélník 4"/>
            <p:cNvSpPr/>
            <p:nvPr/>
          </p:nvSpPr>
          <p:spPr>
            <a:xfrm>
              <a:off x="2664039" y="30958"/>
              <a:ext cx="2901520" cy="56505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43815" rIns="87630" bIns="43815" numCol="1" spcCol="1270" anchor="ctr" anchorCtr="0">
              <a:noAutofit/>
            </a:bodyPr>
            <a:lstStyle/>
            <a:p>
              <a:pPr lvl="0" algn="ctr" defTabSz="10223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b="1" kern="1200" dirty="0" smtClean="0"/>
                <a:t>1. vjezdová skupina</a:t>
              </a:r>
              <a:endParaRPr lang="cs-CZ" sz="3600" b="1" kern="1200" dirty="0"/>
            </a:p>
          </p:txBody>
        </p:sp>
      </p:grp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280920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Technologie práce na vjezdových kolejích se rozděluje na následující činnosti: </a:t>
            </a:r>
            <a:endParaRPr lang="cs-CZ" sz="2800" dirty="0" smtClean="0"/>
          </a:p>
          <a:p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odvěšení vlakového hnacího </a:t>
            </a:r>
            <a:r>
              <a:rPr lang="cs-CZ" sz="2800" dirty="0" smtClean="0"/>
              <a:t>vozidla</a:t>
            </a:r>
          </a:p>
          <a:p>
            <a:pPr lvl="0">
              <a:buClr>
                <a:schemeClr val="accent1"/>
              </a:buClr>
            </a:pP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technická a komerční prohlídka </a:t>
            </a:r>
            <a:r>
              <a:rPr lang="cs-CZ" sz="2800" dirty="0" smtClean="0"/>
              <a:t>soupravy</a:t>
            </a:r>
          </a:p>
          <a:p>
            <a:pPr lvl="0">
              <a:buClr>
                <a:schemeClr val="accent1"/>
              </a:buClr>
            </a:pP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zpracování průvodních </a:t>
            </a:r>
            <a:r>
              <a:rPr lang="cs-CZ" sz="2800" dirty="0" smtClean="0"/>
              <a:t>listin</a:t>
            </a:r>
          </a:p>
          <a:p>
            <a:pPr lvl="0">
              <a:buClr>
                <a:schemeClr val="accent1"/>
              </a:buClr>
            </a:pP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vyhotovení pracovní </a:t>
            </a:r>
            <a:r>
              <a:rPr lang="cs-CZ" sz="2800" dirty="0" err="1" smtClean="0"/>
              <a:t>tříděnky</a:t>
            </a:r>
            <a:endParaRPr lang="cs-CZ" sz="2800" dirty="0" smtClean="0"/>
          </a:p>
          <a:p>
            <a:pPr lvl="0">
              <a:buClr>
                <a:schemeClr val="accent1"/>
              </a:buClr>
            </a:pP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příprava soupravy k </a:t>
            </a:r>
            <a:r>
              <a:rPr lang="cs-CZ" sz="2800" dirty="0" smtClean="0"/>
              <a:t>rozřaďování</a:t>
            </a:r>
          </a:p>
          <a:p>
            <a:pPr lvl="0">
              <a:buClr>
                <a:schemeClr val="accent1"/>
              </a:buClr>
            </a:pPr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přísun soupravy na svážný </a:t>
            </a:r>
            <a:r>
              <a:rPr lang="cs-CZ" sz="2800" dirty="0" smtClean="0"/>
              <a:t>pahrbek</a:t>
            </a:r>
            <a:endParaRPr lang="cs-CZ" sz="2800" dirty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395536" y="1052736"/>
            <a:ext cx="81369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323528" y="1556792"/>
            <a:ext cx="81369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820472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Optimální průběh činností pro přípravu vlaku k rozřaďování je závislý na včasných a spolehlivých informacích o době příjezdu vlaku a složení jeho zátěže. </a:t>
            </a:r>
            <a:endParaRPr lang="cs-CZ" sz="2400" dirty="0" smtClean="0"/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Tyto </a:t>
            </a:r>
            <a:r>
              <a:rPr lang="cs-CZ" sz="2400" dirty="0"/>
              <a:t>informace může stanice získat z následujících </a:t>
            </a:r>
            <a:r>
              <a:rPr lang="cs-CZ" sz="2400" dirty="0" smtClean="0"/>
              <a:t>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podkladů:</a:t>
            </a:r>
          </a:p>
          <a:p>
            <a:endParaRPr lang="cs-CZ" sz="2400" dirty="0"/>
          </a:p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A)  </a:t>
            </a:r>
            <a:r>
              <a:rPr lang="cs-CZ" sz="2400" dirty="0" smtClean="0"/>
              <a:t>zprávy </a:t>
            </a:r>
            <a:r>
              <a:rPr lang="cs-CZ" sz="2400" dirty="0"/>
              <a:t>o dojezdu </a:t>
            </a:r>
            <a:r>
              <a:rPr lang="cs-CZ" sz="2400" dirty="0" smtClean="0"/>
              <a:t>vlaku</a:t>
            </a:r>
          </a:p>
          <a:p>
            <a:pPr lvl="0"/>
            <a:endParaRPr lang="cs-CZ" sz="2400" dirty="0"/>
          </a:p>
          <a:p>
            <a:pPr lvl="0"/>
            <a:r>
              <a:rPr lang="cs-CZ" sz="2400" b="1" dirty="0" smtClean="0">
                <a:solidFill>
                  <a:schemeClr val="accent1"/>
                </a:solidFill>
              </a:rPr>
              <a:t>          B)  </a:t>
            </a:r>
            <a:r>
              <a:rPr lang="cs-CZ" sz="2400" dirty="0" smtClean="0"/>
              <a:t>rozboru vlaku</a:t>
            </a:r>
            <a:endParaRPr lang="cs-CZ" sz="2400" dirty="0"/>
          </a:p>
          <a:p>
            <a:pPr lvl="0"/>
            <a:r>
              <a:rPr lang="cs-CZ" sz="2400" dirty="0"/>
              <a:t> </a:t>
            </a:r>
            <a:endParaRPr lang="cs-CZ" sz="2400" dirty="0" smtClean="0"/>
          </a:p>
          <a:p>
            <a:pPr lvl="0"/>
            <a:r>
              <a:rPr lang="cs-CZ" sz="2400" b="1" dirty="0">
                <a:solidFill>
                  <a:schemeClr val="accent1"/>
                </a:solidFill>
              </a:rPr>
              <a:t> </a:t>
            </a:r>
            <a:r>
              <a:rPr lang="cs-CZ" sz="2400" b="1" dirty="0" smtClean="0">
                <a:solidFill>
                  <a:schemeClr val="accent1"/>
                </a:solidFill>
              </a:rPr>
              <a:t>         C) </a:t>
            </a:r>
            <a:r>
              <a:rPr lang="cs-CZ" sz="2400" dirty="0" smtClean="0"/>
              <a:t>výkazu vozidel</a:t>
            </a:r>
          </a:p>
          <a:p>
            <a:pPr lvl="0"/>
            <a:endParaRPr lang="cs-CZ" sz="2400" dirty="0"/>
          </a:p>
          <a:p>
            <a:pPr lvl="0"/>
            <a:r>
              <a:rPr lang="cs-CZ" sz="2400" b="1" dirty="0" smtClean="0">
                <a:solidFill>
                  <a:schemeClr val="accent1"/>
                </a:solidFill>
              </a:rPr>
              <a:t>          D) </a:t>
            </a:r>
            <a:r>
              <a:rPr lang="cs-CZ" sz="2400" dirty="0" smtClean="0"/>
              <a:t>automatizovaných </a:t>
            </a:r>
            <a:r>
              <a:rPr lang="cs-CZ" sz="2400" dirty="0"/>
              <a:t>informačních </a:t>
            </a:r>
            <a:endParaRPr lang="cs-CZ" sz="2400" dirty="0" smtClean="0"/>
          </a:p>
          <a:p>
            <a:pPr lvl="0"/>
            <a:r>
              <a:rPr lang="cs-CZ" sz="2400" dirty="0"/>
              <a:t> </a:t>
            </a:r>
            <a:r>
              <a:rPr lang="cs-CZ" sz="2400" dirty="0" smtClean="0"/>
              <a:t>              systémů</a:t>
            </a:r>
            <a:endParaRPr lang="cs-CZ" sz="2400" dirty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79512" y="2492896"/>
            <a:ext cx="80648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059832" y="2924944"/>
            <a:ext cx="1800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020272" y="3789040"/>
            <a:ext cx="1455415" cy="24045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399032"/>
          </a:xfrm>
        </p:spPr>
        <p:txBody>
          <a:bodyPr/>
          <a:lstStyle/>
          <a:p>
            <a:r>
              <a:rPr lang="cs-CZ" dirty="0" err="1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Tříděnka</a:t>
            </a:r>
            <a:endParaRPr lang="cs-CZ" dirty="0">
              <a:ln w="635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89248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 je základní doklad, podlé kterého se třídí vlaky na</a:t>
            </a:r>
          </a:p>
          <a:p>
            <a:pPr>
              <a:buNone/>
            </a:pPr>
            <a:r>
              <a:rPr lang="cs-CZ" sz="2600" dirty="0" smtClean="0"/>
              <a:t>svážném pahrbku, je určena pracovníkům řídícím a</a:t>
            </a:r>
          </a:p>
          <a:p>
            <a:pPr>
              <a:buNone/>
            </a:pPr>
            <a:r>
              <a:rPr lang="cs-CZ" sz="2600" dirty="0" smtClean="0"/>
              <a:t>provádějícím posun na svážném pahrbku </a:t>
            </a:r>
          </a:p>
          <a:p>
            <a:pPr>
              <a:buNone/>
            </a:pPr>
            <a:r>
              <a:rPr lang="cs-CZ" sz="2600" dirty="0" smtClean="0"/>
              <a:t>(staniční dispečer, vedoucí posunu, brzdaři)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dirty="0" smtClean="0"/>
              <a:t>Obsahuje následující údaje:</a:t>
            </a:r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dirty="0" smtClean="0"/>
              <a:t>číslo vozu,</a:t>
            </a:r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dirty="0" smtClean="0"/>
              <a:t>hmotnost vozu,</a:t>
            </a:r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dirty="0" smtClean="0"/>
              <a:t>číslo směrové koleje,</a:t>
            </a:r>
          </a:p>
          <a:p>
            <a:pPr lvl="0">
              <a:buSzPct val="100000"/>
              <a:buFont typeface="Wingdings" pitchFamily="2" charset="2"/>
              <a:buChar char="v"/>
            </a:pPr>
            <a:r>
              <a:rPr lang="cs-CZ" dirty="0" smtClean="0"/>
              <a:t>informaci o nákladu.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1196752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3568" y="980728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1560" y="4005064"/>
            <a:ext cx="56166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technologické činnosti seřaďovacích stanic?	</a:t>
            </a:r>
          </a:p>
          <a:p>
            <a:r>
              <a:rPr lang="cs-CZ" dirty="0" smtClean="0"/>
              <a:t>2.	</a:t>
            </a:r>
            <a:r>
              <a:rPr lang="cs-CZ" smtClean="0"/>
              <a:t>Vysvětli základní činnosti </a:t>
            </a:r>
            <a:r>
              <a:rPr lang="cs-CZ" dirty="0" smtClean="0"/>
              <a:t>seřaďovací stanice?</a:t>
            </a:r>
          </a:p>
          <a:p>
            <a:r>
              <a:rPr lang="cs-CZ" dirty="0" smtClean="0"/>
              <a:t>3.	Vyjmenuj skupiny seřaďovací stanice?</a:t>
            </a:r>
          </a:p>
          <a:p>
            <a:r>
              <a:rPr lang="cs-CZ" dirty="0" smtClean="0"/>
              <a:t>4.	</a:t>
            </a:r>
            <a:r>
              <a:rPr lang="cs-CZ" dirty="0"/>
              <a:t>P</a:t>
            </a:r>
            <a:r>
              <a:rPr lang="cs-CZ" dirty="0" smtClean="0"/>
              <a:t>opiš vjezdovou skupinu?</a:t>
            </a:r>
          </a:p>
          <a:p>
            <a:r>
              <a:rPr lang="cs-CZ" dirty="0" smtClean="0"/>
              <a:t>5.	Popiš </a:t>
            </a:r>
            <a:r>
              <a:rPr lang="cs-CZ" dirty="0" err="1" smtClean="0"/>
              <a:t>tříděnku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9183124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86500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108</TotalTime>
  <Words>411</Words>
  <Application>Microsoft Office PowerPoint</Application>
  <PresentationFormat>Předvádění na obrazovce (4:3)</PresentationFormat>
  <Paragraphs>126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Anotace:</vt:lpstr>
      <vt:lpstr>SEŘAĎOVACÍ STANICE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Tříděnka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SEŘAĎOVACÍ STANICE</dc:title>
  <dc:creator>Verunka</dc:creator>
  <cp:lastModifiedBy>SMITKA František</cp:lastModifiedBy>
  <cp:revision>5</cp:revision>
  <dcterms:created xsi:type="dcterms:W3CDTF">2013-09-03T18:45:14Z</dcterms:created>
  <dcterms:modified xsi:type="dcterms:W3CDTF">2013-10-31T12:37:53Z</dcterms:modified>
</cp:coreProperties>
</file>