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56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0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70DBD24-4381-4A12-9472-CD49CDC719B3}" type="datetimeFigureOut">
              <a:rPr lang="cs-CZ"/>
              <a:pPr>
                <a:defRPr/>
              </a:pPr>
              <a:t>31.10.2013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3202092-60E8-4976-95B8-6BDD141B21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  <a:p>
            <a:pPr>
              <a:spcBef>
                <a:spcPct val="0"/>
              </a:spcBef>
            </a:pPr>
            <a:endParaRPr lang="cs-CZ" smtClean="0"/>
          </a:p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8AA9D4D-42DE-4D61-973C-98687E371F0C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20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21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0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 smtClean="0"/>
            </a:lvl1pPr>
          </a:lstStyle>
          <a:p>
            <a:pPr>
              <a:defRPr/>
            </a:pPr>
            <a:fld id="{313403CB-1DA1-4B71-BDEB-0B62F58072F6}" type="datetimeFigureOut">
              <a:rPr lang="cs-CZ"/>
              <a:pPr>
                <a:defRPr/>
              </a:pPr>
              <a:t>31.10.2013</a:t>
            </a:fld>
            <a:endParaRPr lang="cs-CZ"/>
          </a:p>
        </p:txBody>
      </p:sp>
      <p:sp>
        <p:nvSpPr>
          <p:cNvPr id="11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F8623F-D4C7-44A5-BBC4-DF885CA896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244F-6EC2-4EDA-8C32-423EA15ED24D}" type="datetimeFigureOut">
              <a:rPr lang="cs-CZ"/>
              <a:pPr>
                <a:defRPr/>
              </a:pPr>
              <a:t>31.10.2013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D0FAB-4064-4559-A319-4179B9D0E1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7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2FBC2C-5840-47B6-8DE2-9C1ABB323095}" type="datetimeFigureOut">
              <a:rPr lang="cs-CZ"/>
              <a:pPr>
                <a:defRPr/>
              </a:pPr>
              <a:t>31.10.2013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72D45-60A2-43E6-B06D-3C0794B931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5EA99-433C-41A6-A55E-DE55DBBB017C}" type="datetimeFigureOut">
              <a:rPr lang="cs-CZ"/>
              <a:pPr>
                <a:defRPr/>
              </a:pPr>
              <a:t>31.10.2013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462E6-C445-4AC4-AB5E-34DBC6FEEA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77114-F770-4A69-BEBD-BE9969A97A2E}" type="datetimeFigureOut">
              <a:rPr lang="cs-CZ"/>
              <a:pPr>
                <a:defRPr/>
              </a:pPr>
              <a:t>31.10.2013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91149-E3C9-46C8-8EF1-64928B7CEE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A1F64-D40E-4650-AA18-86690ED00062}" type="datetimeFigureOut">
              <a:rPr lang="cs-CZ"/>
              <a:pPr>
                <a:defRPr/>
              </a:pPr>
              <a:t>31.10.2013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3BBCF-E501-45FF-9AC1-D446E3C80B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římá spojovací čára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3" name="Rovnoramenný trojúhelník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12025-7D18-405D-883B-94A9A00CC96C}" type="datetimeFigureOut">
              <a:rPr lang="cs-CZ"/>
              <a:pPr>
                <a:defRPr/>
              </a:pPr>
              <a:t>31.10.2013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DE140-BC04-4514-9F00-D6C101EDC6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Přímá spojovací čára 9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2F923-420B-4A6F-9296-8783D7892DA6}" type="datetimeFigureOut">
              <a:rPr lang="cs-CZ"/>
              <a:pPr>
                <a:defRPr/>
              </a:pPr>
              <a:t>31.10.2013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187FE-34BA-42C6-A43F-092A63729E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Rovnoramenný trojúhelník 8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9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3B4BC-0FAC-424A-90D8-2C307BE57427}" type="datetimeFigureOut">
              <a:rPr lang="cs-CZ"/>
              <a:pPr>
                <a:defRPr/>
              </a:pPr>
              <a:t>31.10.2013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8DB97-6CEA-46BE-8254-A9E0178397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3A1D3-1030-42D8-B891-62535D3F8F7C}" type="datetimeFigureOut">
              <a:rPr lang="cs-CZ"/>
              <a:pPr>
                <a:defRPr/>
              </a:pPr>
              <a:t>31.10.2013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6C181-56E2-4509-BEF9-A5A65B91A9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Rovnoramenný trojúhelník 7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římá spojovací čára 8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A37DA-377B-4D02-91C6-EA995FD79046}" type="datetimeFigureOut">
              <a:rPr lang="cs-CZ"/>
              <a:pPr>
                <a:defRPr/>
              </a:pPr>
              <a:t>31.10.2013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91115-0634-474F-9F59-5F0C9C694B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A452014-FC7F-439E-AD0B-C697FF043344}" type="datetimeFigureOut">
              <a:rPr lang="cs-CZ"/>
              <a:pPr>
                <a:defRPr/>
              </a:pPr>
              <a:t>31.10.2013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9F255C-CFC4-43EB-B532-1BC1C0C1BF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8" name="Přímá spojovací čára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Přímá spojovací čára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ovnoramenný trojúhelník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21" r:id="rId3"/>
    <p:sldLayoutId id="2147483718" r:id="rId4"/>
    <p:sldLayoutId id="2147483717" r:id="rId5"/>
    <p:sldLayoutId id="2147483722" r:id="rId6"/>
    <p:sldLayoutId id="2147483723" r:id="rId7"/>
    <p:sldLayoutId id="2147483724" r:id="rId8"/>
    <p:sldLayoutId id="2147483725" r:id="rId9"/>
    <p:sldLayoutId id="2147483716" r:id="rId10"/>
    <p:sldLayoutId id="214748372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sva%C4%8Dina&amp;ex=1" TargetMode="External"/><Relationship Id="rId3" Type="http://schemas.openxmlformats.org/officeDocument/2006/relationships/hyperlink" Target="http://office.microsoft.com/cs-cz/images/results.aspx?qu=Ro%C4%8Dn%C3%AD%20doby" TargetMode="External"/><Relationship Id="rId7" Type="http://schemas.openxmlformats.org/officeDocument/2006/relationships/hyperlink" Target="http://office.microsoft.com/cs-cz/images/results.aspx?qu=oble%C4%8Den%C3%AD&amp;ex=1" TargetMode="External"/><Relationship Id="rId2" Type="http://schemas.openxmlformats.org/officeDocument/2006/relationships/hyperlink" Target="http://office.microsoft.com/cs-cz/images/MP900448406.aspx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%C5%A1ortky&amp;ex=1" TargetMode="External"/><Relationship Id="rId5" Type="http://schemas.openxmlformats.org/officeDocument/2006/relationships/hyperlink" Target="http://office.microsoft.com/cs-cz/images/results.aspx?qu=letn%C3%AD+oble%C4%8Den%C3%AD&amp;ex=1" TargetMode="External"/><Relationship Id="rId4" Type="http://schemas.openxmlformats.org/officeDocument/2006/relationships/hyperlink" Target="http://office.microsoft.com/cs-cz/images/results.aspx?qu=plavky&amp;ex=1" TargetMode="External"/><Relationship Id="rId9" Type="http://schemas.openxmlformats.org/officeDocument/2006/relationships/hyperlink" Target="http://office.microsoft.com/cs-cz/images/results.aspx?qu=n%C3%A1poje&amp;ex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Skupina 13"/>
          <p:cNvGrpSpPr>
            <a:grpSpLocks/>
          </p:cNvGrpSpPr>
          <p:nvPr/>
        </p:nvGrpSpPr>
        <p:grpSpPr bwMode="auto">
          <a:xfrm>
            <a:off x="395288" y="188913"/>
            <a:ext cx="8389937" cy="6399212"/>
            <a:chOff x="395078" y="500798"/>
            <a:chExt cx="8388548" cy="6400221"/>
          </a:xfrm>
        </p:grpSpPr>
        <p:graphicFrame>
          <p:nvGraphicFramePr>
            <p:cNvPr id="4" name="Group 40"/>
            <p:cNvGraphicFramePr>
              <a:graphicFrameLocks/>
            </p:cNvGraphicFramePr>
            <p:nvPr/>
          </p:nvGraphicFramePr>
          <p:xfrm>
            <a:off x="395078" y="1364757"/>
            <a:ext cx="8388548" cy="4018574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</a:t>
                        </a:r>
                        <a:r>
                          <a:rPr lang="cs-CZ" sz="1800" b="0" kern="1200" dirty="0" smtClean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rPr>
                          <a:t>XI_PRV1_14 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Tereza </a:t>
                        </a:r>
                        <a:r>
                          <a:rPr kumimoji="0" lang="cs-CZ" sz="1600" b="0" i="0" u="none" strike="noStrike" cap="none" normalizeH="0" baseline="0" dirty="0" err="1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Houfková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Prvouka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Léto  - vhodná strava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1. třída ZŠ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421636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4.9. 2012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2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Žáci  se seznamují s letní stravou, pitným režimem . Opakují si vhodné letní oblečení. </a:t>
                        </a:r>
                      </a:p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lang="cs-CZ" sz="1200" dirty="0" smtClean="0">
                            <a:hlinkClick r:id="rId3"/>
                          </a:rPr>
                          <a:t>http://office.</a:t>
                        </a:r>
                        <a:r>
                          <a:rPr lang="cs-CZ" sz="1200" dirty="0" err="1" smtClean="0">
                            <a:hlinkClick r:id="rId3"/>
                          </a:rPr>
                          <a:t>microsoft.com</a:t>
                        </a:r>
                        <a:endPara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14339" name="Obdélník 6"/>
            <p:cNvSpPr>
              <a:spLocks noChangeArrowheads="1"/>
            </p:cNvSpPr>
            <p:nvPr/>
          </p:nvSpPr>
          <p:spPr bwMode="auto">
            <a:xfrm>
              <a:off x="467544" y="500798"/>
              <a:ext cx="327031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cs-CZ" sz="2000" b="1">
                  <a:latin typeface="Calibri" pitchFamily="34" charset="0"/>
                </a:rPr>
                <a:t>DIGITÁLNÍ UČEBNÍ MATERIÁL</a:t>
              </a:r>
            </a:p>
          </p:txBody>
        </p:sp>
        <p:pic>
          <p:nvPicPr>
            <p:cNvPr id="14340" name="Picture 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9" name="Obrázek 8"/>
            <p:cNvPicPr/>
            <p:nvPr/>
          </p:nvPicPr>
          <p:blipFill>
            <a:blip r:embed="rId5" cstate="print">
              <a:extLst>
                <a:ext uri="{28A0092B-C50C-407E-A947-70E740481C1C}"/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150" y="1052513"/>
            <a:ext cx="5040313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Léto</a:t>
            </a:r>
            <a:endParaRPr lang="cs-CZ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6" name="Picture 2" descr="Slunečnicové po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989138"/>
            <a:ext cx="8208962" cy="486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4213" y="188913"/>
            <a:ext cx="7920037" cy="11430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Jaký obrázek je letní, jaký  podzimní?</a:t>
            </a:r>
            <a:b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Vysvětli.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5288" y="1773238"/>
            <a:ext cx="4040187" cy="639762"/>
          </a:xfrm>
        </p:spPr>
        <p:txBody>
          <a:bodyPr/>
          <a:lstStyle/>
          <a:p>
            <a:pPr algn="ctr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>
          <a:xfrm>
            <a:off x="4643438" y="1989138"/>
            <a:ext cx="4041775" cy="639762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buFont typeface="Wingdings 3"/>
              <a:buNone/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412" name="Picture 2" descr="hrabání listí,hrábě,hromady listí,listy,muži,osoby,podzim,podzimní doba,příroda,roční období,rostliny,strom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2636838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4" descr="fotografie,léto,nafukovací míče,ochlazený čaj,roční období,sandály,sluneční brýle,vietnamk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2636838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oblečení nosíme  v létě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434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 </a:t>
            </a:r>
            <a:r>
              <a:rPr lang="cs-CZ" sz="3600" smtClean="0"/>
              <a:t>K vodě: 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/>
        <p:txBody>
          <a:bodyPr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cs-CZ" dirty="0" smtClean="0"/>
              <a:t>Co nás chrání proti slunci ???</a:t>
            </a:r>
            <a:endParaRPr lang="cs-CZ" dirty="0"/>
          </a:p>
        </p:txBody>
      </p:sp>
      <p:pic>
        <p:nvPicPr>
          <p:cNvPr id="18436" name="Picture 2" descr="děti,dívky,nafukovací rukávy,osoby,plavání,plavci,plavky,sporty,volný č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492375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4" descr="děti,dívky,krém na opalování,léto,ochrana před sluncem,ochranný krém proti slunci,opálení,opalovací krém,opalování,osoby,plavky,volný čas,žen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2420938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oblečení nosíme  v létě</a:t>
            </a:r>
            <a:endParaRPr lang="cs-CZ" sz="36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městě: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přírodě: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460" name="Picture 2" descr="dcery,děti,dívky,letní šaty,matky,móda,oděv,oděvy,osoby,šaty,žen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08275"/>
            <a:ext cx="237490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4" descr="aktivity,běh,běžci,chlapci,chůze,cvičení,cvik,muži,mužský,osoby,tréninky,volný čas,zdraví,zdravý,životní styl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2781300"/>
            <a:ext cx="2016125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Kříž 8"/>
          <p:cNvSpPr/>
          <p:nvPr/>
        </p:nvSpPr>
        <p:spPr>
          <a:xfrm>
            <a:off x="1908175" y="3789363"/>
            <a:ext cx="360363" cy="431800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9463" name="Picture 6" descr="atletika,boty,oblečení,obuv,tkaničk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2725" y="3213100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TextovéPole 10"/>
          <p:cNvSpPr txBox="1">
            <a:spLocks noChangeArrowheads="1"/>
          </p:cNvSpPr>
          <p:nvPr/>
        </p:nvSpPr>
        <p:spPr bwMode="auto">
          <a:xfrm>
            <a:off x="5076825" y="2492375"/>
            <a:ext cx="3311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>
                <a:latin typeface="Gill Sans MT" pitchFamily="34" charset="-18"/>
              </a:rPr>
              <a:t>Jaké oblečení nosíme do lesa v létě?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Jakou svačinu si můžeme dát v létě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482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Na zahradě si můžu  dát:</a:t>
            </a:r>
          </a:p>
        </p:txBody>
      </p:sp>
      <p:sp>
        <p:nvSpPr>
          <p:cNvPr id="20483" name="Zástupný symbol pro text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smtClean="0"/>
              <a:t>Ve městě si mohu dát:</a:t>
            </a:r>
          </a:p>
        </p:txBody>
      </p:sp>
      <p:pic>
        <p:nvPicPr>
          <p:cNvPr id="20484" name="Picture 2" descr="hrušky,jablka,jídla,jídlo,obědy,ovoce,produkce,svačinové pytlíky,svačiny v sáčku,tašky na jíd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924175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4" descr="jídla,lahvičky,nápoje,obědy,potraviny,svačiny,vzdělání,zavazadl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2852738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by měly děti pít a jíst v létě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Pitný režim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790575" cy="639762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cs-CZ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Jídlo</a:t>
            </a:r>
            <a:endParaRPr lang="cs-C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57200" y="2174875"/>
            <a:ext cx="4040188" cy="606425"/>
          </a:xfrm>
        </p:spPr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dirty="0" smtClean="0"/>
              <a:t>Jaké nápoje sem nepatří?</a:t>
            </a:r>
            <a:endParaRPr lang="cs-CZ" dirty="0"/>
          </a:p>
        </p:txBody>
      </p:sp>
      <p:sp>
        <p:nvSpPr>
          <p:cNvPr id="21509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533400"/>
          </a:xfrm>
        </p:spPr>
        <p:txBody>
          <a:bodyPr/>
          <a:lstStyle/>
          <a:p>
            <a:r>
              <a:rPr lang="cs-CZ" smtClean="0"/>
              <a:t>Jaké  jídlo sem patří?</a:t>
            </a:r>
          </a:p>
        </p:txBody>
      </p:sp>
      <p:pic>
        <p:nvPicPr>
          <p:cNvPr id="21510" name="Picture 2" descr="fantazie,jídlo,pražená kukuřice,svačin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2708275"/>
            <a:ext cx="20161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4" descr="chleby,dezerty,dortíčky v košíčku,dorty,hostiny,muffiny,polevy,smetana,svačiny,upečené potravin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5463" y="2708275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6" descr="bonboniéry,dezerty,hostiny,jídlo,jídlo pro labužníky,labužníci,lanýže,polevy,svačin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4797425"/>
            <a:ext cx="1439863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8" descr="jablka,kalorie,potrava,strava,jídla,tuky,ženské,Fotolia,ovoce,zdravé,životní styl,Fotografie,štíhlé,svačiny,váhy,ženy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8488" y="4437063"/>
            <a:ext cx="1835150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0" descr="alkohol,alkoholické,brčka,citrusy,koktejly,mixované nápoje,nápoje,pití,sklenky,šťávy,studené drinky,studené nápoje,třešně,tropické nápoj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5650" y="2708275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12" descr="hliníkové plechovky,ikony,jídlo,koly,nápoje,nealko,nealko nápoje,oříznuté fotky,oříznuté obrázky,perlivé nápoje,perlivé nápoje v plechovce,pití,plechovka s nealko nápojem,plechovka s perlivým nápojem,plechovky,plechovky s nealko nápoji,plechovky s perlivými nápoji,PNG,průhledné pozadí,webové prvky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11413" y="2565400"/>
            <a:ext cx="187325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14" descr="fotografie,lahve na vodu,nápoje,pitná voda,potraviny,voda,voda v láhv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00113" y="4652963"/>
            <a:ext cx="16287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7" name="Picture 16" descr="horké nápoje,hrnky,hrnky na kávu,ikony,jídla,kávy,nápoje,ořezané obrázky,oříznuté obrázky,pití,PNG,průhledné pozadí,šálky,šálky kávy,šálky na kávu,vystřižené obrázky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268538" y="4292600"/>
            <a:ext cx="1943100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Proč pít vodu: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Wingdings 3"/>
              <a:buNone/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VODA: 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mtClean="0"/>
              <a:t>Je  chutná</a:t>
            </a:r>
          </a:p>
          <a:p>
            <a:pPr>
              <a:lnSpc>
                <a:spcPct val="90000"/>
              </a:lnSpc>
            </a:pPr>
            <a:r>
              <a:rPr lang="cs-CZ" smtClean="0"/>
              <a:t>Nekazí nám zuby</a:t>
            </a:r>
          </a:p>
          <a:p>
            <a:pPr>
              <a:lnSpc>
                <a:spcPct val="90000"/>
              </a:lnSpc>
            </a:pPr>
            <a:endParaRPr lang="cs-CZ" smtClean="0"/>
          </a:p>
          <a:p>
            <a:pPr>
              <a:lnSpc>
                <a:spcPct val="90000"/>
              </a:lnSpc>
            </a:pPr>
            <a:r>
              <a:rPr lang="cs-CZ" smtClean="0"/>
              <a:t>Vyjmenujte další důvody, proč pít  čistou vodu bez bublinek:</a:t>
            </a:r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cs-CZ" smtClean="0"/>
              <a:t>		1….</a:t>
            </a:r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cs-CZ" smtClean="0"/>
              <a:t>		2….</a:t>
            </a:r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cs-CZ" smtClean="0"/>
              <a:t>		3….</a:t>
            </a:r>
          </a:p>
        </p:txBody>
      </p:sp>
      <p:pic>
        <p:nvPicPr>
          <p:cNvPr id="22532" name="Picture 2" descr="bubliny,detailní záběry,fotografie,nalévání,nápoje,tekutiny,vo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773238"/>
            <a:ext cx="4213225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9144000" cy="4525963"/>
          </a:xfrm>
        </p:spPr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2"/>
              </a:rPr>
              <a:t>http://office.</a:t>
            </a:r>
            <a:r>
              <a:rPr lang="cs-CZ" sz="1400" dirty="0" err="1" smtClean="0">
                <a:hlinkClick r:id="rId2"/>
              </a:rPr>
              <a:t>microsoft.com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cs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/MP900448406.aspx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3"/>
              </a:rPr>
              <a:t>http://office.</a:t>
            </a:r>
            <a:r>
              <a:rPr lang="cs-CZ" sz="1400" dirty="0" err="1" smtClean="0">
                <a:hlinkClick r:id="rId3"/>
              </a:rPr>
              <a:t>microsoft.com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cs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images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results.aspx</a:t>
            </a:r>
            <a:r>
              <a:rPr lang="cs-CZ" sz="1400" dirty="0" smtClean="0">
                <a:hlinkClick r:id="rId3"/>
              </a:rPr>
              <a:t>?</a:t>
            </a:r>
            <a:r>
              <a:rPr lang="cs-CZ" sz="1400" dirty="0" err="1" smtClean="0">
                <a:hlinkClick r:id="rId3"/>
              </a:rPr>
              <a:t>qu</a:t>
            </a:r>
            <a:r>
              <a:rPr lang="cs-CZ" sz="1400" dirty="0" smtClean="0">
                <a:hlinkClick r:id="rId3"/>
              </a:rPr>
              <a:t>=</a:t>
            </a:r>
            <a:r>
              <a:rPr lang="cs-CZ" sz="1400" dirty="0" err="1" smtClean="0">
                <a:hlinkClick r:id="rId3"/>
              </a:rPr>
              <a:t>Ro</a:t>
            </a:r>
            <a:r>
              <a:rPr lang="cs-CZ" sz="1400" dirty="0" smtClean="0">
                <a:hlinkClick r:id="rId3"/>
              </a:rPr>
              <a:t>%C4%8Dn%C3%AD%20doby#</a:t>
            </a:r>
            <a:r>
              <a:rPr lang="cs-CZ" sz="1400" dirty="0" err="1" smtClean="0">
                <a:hlinkClick r:id="rId3"/>
              </a:rPr>
              <a:t>ai</a:t>
            </a:r>
            <a:r>
              <a:rPr lang="cs-CZ" sz="1400" dirty="0" smtClean="0">
                <a:hlinkClick r:id="rId3"/>
              </a:rPr>
              <a:t>:MP900384872|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4"/>
              </a:rPr>
              <a:t>http://office.</a:t>
            </a:r>
            <a:r>
              <a:rPr lang="cs-CZ" sz="1400" dirty="0" err="1" smtClean="0">
                <a:hlinkClick r:id="rId4"/>
              </a:rPr>
              <a:t>microsoft.com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cs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images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results.aspx</a:t>
            </a:r>
            <a:r>
              <a:rPr lang="cs-CZ" sz="1400" dirty="0" smtClean="0">
                <a:hlinkClick r:id="rId4"/>
              </a:rPr>
              <a:t>?</a:t>
            </a:r>
            <a:r>
              <a:rPr lang="cs-CZ" sz="1400" dirty="0" err="1" smtClean="0">
                <a:hlinkClick r:id="rId4"/>
              </a:rPr>
              <a:t>qu</a:t>
            </a:r>
            <a:r>
              <a:rPr lang="cs-CZ" sz="1400" dirty="0" smtClean="0">
                <a:hlinkClick r:id="rId4"/>
              </a:rPr>
              <a:t>=plavky&amp;ex=1#</a:t>
            </a:r>
            <a:r>
              <a:rPr lang="cs-CZ" sz="1400" dirty="0" err="1" smtClean="0">
                <a:hlinkClick r:id="rId4"/>
              </a:rPr>
              <a:t>ai</a:t>
            </a:r>
            <a:r>
              <a:rPr lang="cs-CZ" sz="1400" dirty="0" smtClean="0">
                <a:hlinkClick r:id="rId4"/>
              </a:rPr>
              <a:t>:MC900232886|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4"/>
              </a:rPr>
              <a:t>http://office.</a:t>
            </a:r>
            <a:r>
              <a:rPr lang="cs-CZ" sz="1400" dirty="0" err="1" smtClean="0">
                <a:hlinkClick r:id="rId4"/>
              </a:rPr>
              <a:t>microsoft.com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cs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images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results.aspx</a:t>
            </a:r>
            <a:r>
              <a:rPr lang="cs-CZ" sz="1400" dirty="0" smtClean="0">
                <a:hlinkClick r:id="rId4"/>
              </a:rPr>
              <a:t>?</a:t>
            </a:r>
            <a:r>
              <a:rPr lang="cs-CZ" sz="1400" dirty="0" err="1" smtClean="0">
                <a:hlinkClick r:id="rId4"/>
              </a:rPr>
              <a:t>qu</a:t>
            </a:r>
            <a:r>
              <a:rPr lang="cs-CZ" sz="1400" dirty="0" smtClean="0">
                <a:hlinkClick r:id="rId4"/>
              </a:rPr>
              <a:t>=plavky&amp;ex=1#</a:t>
            </a:r>
            <a:r>
              <a:rPr lang="cs-CZ" sz="1400" dirty="0" err="1" smtClean="0">
                <a:hlinkClick r:id="rId4"/>
              </a:rPr>
              <a:t>ai</a:t>
            </a:r>
            <a:r>
              <a:rPr lang="cs-CZ" sz="1400" dirty="0" smtClean="0">
                <a:hlinkClick r:id="rId4"/>
              </a:rPr>
              <a:t>:MC900424594|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5"/>
              </a:rPr>
              <a:t>http://office.</a:t>
            </a:r>
            <a:r>
              <a:rPr lang="cs-CZ" sz="1400" dirty="0" err="1" smtClean="0">
                <a:hlinkClick r:id="rId5"/>
              </a:rPr>
              <a:t>microsoft.com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cs</a:t>
            </a:r>
            <a:r>
              <a:rPr lang="cs-CZ" sz="1400" dirty="0" smtClean="0">
                <a:hlinkClick r:id="rId5"/>
              </a:rPr>
              <a:t>-</a:t>
            </a:r>
            <a:r>
              <a:rPr lang="cs-CZ" sz="1400" dirty="0" err="1" smtClean="0">
                <a:hlinkClick r:id="rId5"/>
              </a:rPr>
              <a:t>cz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images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results.aspx</a:t>
            </a:r>
            <a:r>
              <a:rPr lang="cs-CZ" sz="1400" dirty="0" smtClean="0">
                <a:hlinkClick r:id="rId5"/>
              </a:rPr>
              <a:t>?</a:t>
            </a:r>
            <a:r>
              <a:rPr lang="cs-CZ" sz="1400" dirty="0" err="1" smtClean="0">
                <a:hlinkClick r:id="rId5"/>
              </a:rPr>
              <a:t>qu</a:t>
            </a:r>
            <a:r>
              <a:rPr lang="cs-CZ" sz="1400" dirty="0" smtClean="0">
                <a:hlinkClick r:id="rId5"/>
              </a:rPr>
              <a:t>=</a:t>
            </a:r>
            <a:r>
              <a:rPr lang="cs-CZ" sz="1400" dirty="0" err="1" smtClean="0">
                <a:hlinkClick r:id="rId5"/>
              </a:rPr>
              <a:t>letn</a:t>
            </a:r>
            <a:r>
              <a:rPr lang="cs-CZ" sz="1400" dirty="0" smtClean="0">
                <a:hlinkClick r:id="rId5"/>
              </a:rPr>
              <a:t>%C3%AD+oble%C4%8Den%C3%AD&amp;ex=1#</a:t>
            </a:r>
            <a:r>
              <a:rPr lang="cs-CZ" sz="1400" dirty="0" err="1" smtClean="0">
                <a:hlinkClick r:id="rId5"/>
              </a:rPr>
              <a:t>ai</a:t>
            </a:r>
            <a:r>
              <a:rPr lang="cs-CZ" sz="1400" dirty="0" smtClean="0">
                <a:hlinkClick r:id="rId5"/>
              </a:rPr>
              <a:t>:MC900387146|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6"/>
              </a:rPr>
              <a:t>http://office.</a:t>
            </a:r>
            <a:r>
              <a:rPr lang="cs-CZ" sz="1400" dirty="0" err="1" smtClean="0">
                <a:hlinkClick r:id="rId6"/>
              </a:rPr>
              <a:t>microsoft.com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cs</a:t>
            </a:r>
            <a:r>
              <a:rPr lang="cs-CZ" sz="1400" dirty="0" smtClean="0">
                <a:hlinkClick r:id="rId6"/>
              </a:rPr>
              <a:t>-</a:t>
            </a:r>
            <a:r>
              <a:rPr lang="cs-CZ" sz="1400" dirty="0" err="1" smtClean="0">
                <a:hlinkClick r:id="rId6"/>
              </a:rPr>
              <a:t>cz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images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results.aspx</a:t>
            </a:r>
            <a:r>
              <a:rPr lang="cs-CZ" sz="1400" dirty="0" smtClean="0">
                <a:hlinkClick r:id="rId6"/>
              </a:rPr>
              <a:t>?</a:t>
            </a:r>
            <a:r>
              <a:rPr lang="cs-CZ" sz="1400" dirty="0" err="1" smtClean="0">
                <a:hlinkClick r:id="rId6"/>
              </a:rPr>
              <a:t>qu</a:t>
            </a:r>
            <a:r>
              <a:rPr lang="cs-CZ" sz="1400" dirty="0" smtClean="0">
                <a:hlinkClick r:id="rId6"/>
              </a:rPr>
              <a:t>=%C5%A1ortky&amp;ex=1#</a:t>
            </a:r>
            <a:r>
              <a:rPr lang="cs-CZ" sz="1400" dirty="0" err="1" smtClean="0">
                <a:hlinkClick r:id="rId6"/>
              </a:rPr>
              <a:t>ai</a:t>
            </a:r>
            <a:r>
              <a:rPr lang="cs-CZ" sz="1400" dirty="0" smtClean="0">
                <a:hlinkClick r:id="rId6"/>
              </a:rPr>
              <a:t>:MC900440526|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7"/>
              </a:rPr>
              <a:t>http://office.</a:t>
            </a:r>
            <a:r>
              <a:rPr lang="cs-CZ" sz="1400" dirty="0" err="1" smtClean="0">
                <a:hlinkClick r:id="rId7"/>
              </a:rPr>
              <a:t>microsoft.com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cs</a:t>
            </a:r>
            <a:r>
              <a:rPr lang="cs-CZ" sz="1400" dirty="0" smtClean="0">
                <a:hlinkClick r:id="rId7"/>
              </a:rPr>
              <a:t>-</a:t>
            </a:r>
            <a:r>
              <a:rPr lang="cs-CZ" sz="1400" dirty="0" err="1" smtClean="0">
                <a:hlinkClick r:id="rId7"/>
              </a:rPr>
              <a:t>cz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images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results.aspx</a:t>
            </a:r>
            <a:r>
              <a:rPr lang="cs-CZ" sz="1400" dirty="0" smtClean="0">
                <a:hlinkClick r:id="rId7"/>
              </a:rPr>
              <a:t>?</a:t>
            </a:r>
            <a:r>
              <a:rPr lang="cs-CZ" sz="1400" dirty="0" err="1" smtClean="0">
                <a:hlinkClick r:id="rId7"/>
              </a:rPr>
              <a:t>qu</a:t>
            </a:r>
            <a:r>
              <a:rPr lang="cs-CZ" sz="1400" dirty="0" smtClean="0">
                <a:hlinkClick r:id="rId7"/>
              </a:rPr>
              <a:t>=oble%C4%8Den%C3%AD&amp;ex=1#</a:t>
            </a:r>
            <a:r>
              <a:rPr lang="cs-CZ" sz="1400" dirty="0" err="1" smtClean="0">
                <a:hlinkClick r:id="rId7"/>
              </a:rPr>
              <a:t>ai</a:t>
            </a:r>
            <a:r>
              <a:rPr lang="cs-CZ" sz="1400" dirty="0" smtClean="0">
                <a:hlinkClick r:id="rId7"/>
              </a:rPr>
              <a:t>:MC900440068|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8"/>
              </a:rPr>
              <a:t>http://office.</a:t>
            </a:r>
            <a:r>
              <a:rPr lang="cs-CZ" sz="1400" dirty="0" err="1" smtClean="0">
                <a:hlinkClick r:id="rId8"/>
              </a:rPr>
              <a:t>microsoft.com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cs</a:t>
            </a:r>
            <a:r>
              <a:rPr lang="cs-CZ" sz="1400" dirty="0" smtClean="0">
                <a:hlinkClick r:id="rId8"/>
              </a:rPr>
              <a:t>-</a:t>
            </a:r>
            <a:r>
              <a:rPr lang="cs-CZ" sz="1400" dirty="0" err="1" smtClean="0">
                <a:hlinkClick r:id="rId8"/>
              </a:rPr>
              <a:t>cz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images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results.aspx</a:t>
            </a:r>
            <a:r>
              <a:rPr lang="cs-CZ" sz="1400" dirty="0" smtClean="0">
                <a:hlinkClick r:id="rId8"/>
              </a:rPr>
              <a:t>?</a:t>
            </a:r>
            <a:r>
              <a:rPr lang="cs-CZ" sz="1400" dirty="0" err="1" smtClean="0">
                <a:hlinkClick r:id="rId8"/>
              </a:rPr>
              <a:t>qu</a:t>
            </a:r>
            <a:r>
              <a:rPr lang="cs-CZ" sz="1400" dirty="0" smtClean="0">
                <a:hlinkClick r:id="rId8"/>
              </a:rPr>
              <a:t>=</a:t>
            </a:r>
            <a:r>
              <a:rPr lang="cs-CZ" sz="1400" dirty="0" err="1" smtClean="0">
                <a:hlinkClick r:id="rId8"/>
              </a:rPr>
              <a:t>sva</a:t>
            </a:r>
            <a:r>
              <a:rPr lang="cs-CZ" sz="1400" dirty="0" smtClean="0">
                <a:hlinkClick r:id="rId8"/>
              </a:rPr>
              <a:t>%C4%8Dina&amp;ex=1#</a:t>
            </a:r>
            <a:r>
              <a:rPr lang="cs-CZ" sz="1400" dirty="0" err="1" smtClean="0">
                <a:hlinkClick r:id="rId8"/>
              </a:rPr>
              <a:t>ai</a:t>
            </a:r>
            <a:r>
              <a:rPr lang="cs-CZ" sz="1400" dirty="0" smtClean="0">
                <a:hlinkClick r:id="rId8"/>
              </a:rPr>
              <a:t>:MC900290681|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8"/>
              </a:rPr>
              <a:t>http://office.</a:t>
            </a:r>
            <a:r>
              <a:rPr lang="cs-CZ" sz="1400" dirty="0" err="1" smtClean="0">
                <a:hlinkClick r:id="rId8"/>
              </a:rPr>
              <a:t>microsoft.com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cs</a:t>
            </a:r>
            <a:r>
              <a:rPr lang="cs-CZ" sz="1400" dirty="0" smtClean="0">
                <a:hlinkClick r:id="rId8"/>
              </a:rPr>
              <a:t>-</a:t>
            </a:r>
            <a:r>
              <a:rPr lang="cs-CZ" sz="1400" dirty="0" err="1" smtClean="0">
                <a:hlinkClick r:id="rId8"/>
              </a:rPr>
              <a:t>cz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images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results.aspx</a:t>
            </a:r>
            <a:r>
              <a:rPr lang="cs-CZ" sz="1400" dirty="0" smtClean="0">
                <a:hlinkClick r:id="rId8"/>
              </a:rPr>
              <a:t>?</a:t>
            </a:r>
            <a:r>
              <a:rPr lang="cs-CZ" sz="1400" dirty="0" err="1" smtClean="0">
                <a:hlinkClick r:id="rId8"/>
              </a:rPr>
              <a:t>qu</a:t>
            </a:r>
            <a:r>
              <a:rPr lang="cs-CZ" sz="1400" dirty="0" smtClean="0">
                <a:hlinkClick r:id="rId8"/>
              </a:rPr>
              <a:t>=</a:t>
            </a:r>
            <a:r>
              <a:rPr lang="cs-CZ" sz="1400" dirty="0" err="1" smtClean="0">
                <a:hlinkClick r:id="rId8"/>
              </a:rPr>
              <a:t>sva</a:t>
            </a:r>
            <a:r>
              <a:rPr lang="cs-CZ" sz="1400" dirty="0" smtClean="0">
                <a:hlinkClick r:id="rId8"/>
              </a:rPr>
              <a:t>%C4%8Dina&amp;ex=1#</a:t>
            </a:r>
            <a:r>
              <a:rPr lang="cs-CZ" sz="1400" dirty="0" err="1" smtClean="0">
                <a:hlinkClick r:id="rId8"/>
              </a:rPr>
              <a:t>ai</a:t>
            </a:r>
            <a:r>
              <a:rPr lang="cs-CZ" sz="1400" dirty="0" smtClean="0">
                <a:hlinkClick r:id="rId8"/>
              </a:rPr>
              <a:t>:MC900359617|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8"/>
              </a:rPr>
              <a:t>http://office.</a:t>
            </a:r>
            <a:r>
              <a:rPr lang="cs-CZ" sz="1400" dirty="0" err="1" smtClean="0">
                <a:hlinkClick r:id="rId8"/>
              </a:rPr>
              <a:t>microsoft.com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cs</a:t>
            </a:r>
            <a:r>
              <a:rPr lang="cs-CZ" sz="1400" dirty="0" smtClean="0">
                <a:hlinkClick r:id="rId8"/>
              </a:rPr>
              <a:t>-</a:t>
            </a:r>
            <a:r>
              <a:rPr lang="cs-CZ" sz="1400" dirty="0" err="1" smtClean="0">
                <a:hlinkClick r:id="rId8"/>
              </a:rPr>
              <a:t>cz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images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results.aspx</a:t>
            </a:r>
            <a:r>
              <a:rPr lang="cs-CZ" sz="1400" dirty="0" smtClean="0">
                <a:hlinkClick r:id="rId8"/>
              </a:rPr>
              <a:t>?</a:t>
            </a:r>
            <a:r>
              <a:rPr lang="cs-CZ" sz="1400" dirty="0" err="1" smtClean="0">
                <a:hlinkClick r:id="rId8"/>
              </a:rPr>
              <a:t>qu</a:t>
            </a:r>
            <a:r>
              <a:rPr lang="cs-CZ" sz="1400" dirty="0" smtClean="0">
                <a:hlinkClick r:id="rId8"/>
              </a:rPr>
              <a:t>=</a:t>
            </a:r>
            <a:r>
              <a:rPr lang="cs-CZ" sz="1400" dirty="0" err="1" smtClean="0">
                <a:hlinkClick r:id="rId8"/>
              </a:rPr>
              <a:t>sva</a:t>
            </a:r>
            <a:r>
              <a:rPr lang="cs-CZ" sz="1400" dirty="0" smtClean="0">
                <a:hlinkClick r:id="rId8"/>
              </a:rPr>
              <a:t>%C4%8Dina&amp;ex=1#</a:t>
            </a:r>
            <a:r>
              <a:rPr lang="cs-CZ" sz="1400" dirty="0" err="1" smtClean="0">
                <a:hlinkClick r:id="rId8"/>
              </a:rPr>
              <a:t>ai</a:t>
            </a:r>
            <a:r>
              <a:rPr lang="cs-CZ" sz="1400" dirty="0" smtClean="0">
                <a:hlinkClick r:id="rId8"/>
              </a:rPr>
              <a:t>:MC900407928|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8"/>
              </a:rPr>
              <a:t>http://office.</a:t>
            </a:r>
            <a:r>
              <a:rPr lang="cs-CZ" sz="1400" dirty="0" err="1" smtClean="0">
                <a:hlinkClick r:id="rId8"/>
              </a:rPr>
              <a:t>microsoft.com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cs</a:t>
            </a:r>
            <a:r>
              <a:rPr lang="cs-CZ" sz="1400" dirty="0" smtClean="0">
                <a:hlinkClick r:id="rId8"/>
              </a:rPr>
              <a:t>-</a:t>
            </a:r>
            <a:r>
              <a:rPr lang="cs-CZ" sz="1400" dirty="0" err="1" smtClean="0">
                <a:hlinkClick r:id="rId8"/>
              </a:rPr>
              <a:t>cz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images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results.aspx</a:t>
            </a:r>
            <a:r>
              <a:rPr lang="cs-CZ" sz="1400" dirty="0" smtClean="0">
                <a:hlinkClick r:id="rId8"/>
              </a:rPr>
              <a:t>?</a:t>
            </a:r>
            <a:r>
              <a:rPr lang="cs-CZ" sz="1400" dirty="0" err="1" smtClean="0">
                <a:hlinkClick r:id="rId8"/>
              </a:rPr>
              <a:t>qu</a:t>
            </a:r>
            <a:r>
              <a:rPr lang="cs-CZ" sz="1400" dirty="0" smtClean="0">
                <a:hlinkClick r:id="rId8"/>
              </a:rPr>
              <a:t>=</a:t>
            </a:r>
            <a:r>
              <a:rPr lang="cs-CZ" sz="1400" dirty="0" err="1" smtClean="0">
                <a:hlinkClick r:id="rId8"/>
              </a:rPr>
              <a:t>sva</a:t>
            </a:r>
            <a:r>
              <a:rPr lang="cs-CZ" sz="1400" dirty="0" smtClean="0">
                <a:hlinkClick r:id="rId8"/>
              </a:rPr>
              <a:t>%C4%8Dina&amp;ex=1#</a:t>
            </a:r>
            <a:r>
              <a:rPr lang="cs-CZ" sz="1400" dirty="0" err="1" smtClean="0">
                <a:hlinkClick r:id="rId8"/>
              </a:rPr>
              <a:t>ai</a:t>
            </a:r>
            <a:r>
              <a:rPr lang="cs-CZ" sz="1400" dirty="0" smtClean="0">
                <a:hlinkClick r:id="rId8"/>
              </a:rPr>
              <a:t>:MC900437757|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8"/>
              </a:rPr>
              <a:t>http://office.</a:t>
            </a:r>
            <a:r>
              <a:rPr lang="cs-CZ" sz="1400" dirty="0" err="1" smtClean="0">
                <a:hlinkClick r:id="rId8"/>
              </a:rPr>
              <a:t>microsoft.com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cs</a:t>
            </a:r>
            <a:r>
              <a:rPr lang="cs-CZ" sz="1400" dirty="0" smtClean="0">
                <a:hlinkClick r:id="rId8"/>
              </a:rPr>
              <a:t>-</a:t>
            </a:r>
            <a:r>
              <a:rPr lang="cs-CZ" sz="1400" dirty="0" err="1" smtClean="0">
                <a:hlinkClick r:id="rId8"/>
              </a:rPr>
              <a:t>cz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images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results.aspx</a:t>
            </a:r>
            <a:r>
              <a:rPr lang="cs-CZ" sz="1400" dirty="0" smtClean="0">
                <a:hlinkClick r:id="rId8"/>
              </a:rPr>
              <a:t>?</a:t>
            </a:r>
            <a:r>
              <a:rPr lang="cs-CZ" sz="1400" dirty="0" err="1" smtClean="0">
                <a:hlinkClick r:id="rId8"/>
              </a:rPr>
              <a:t>qu</a:t>
            </a:r>
            <a:r>
              <a:rPr lang="cs-CZ" sz="1400" dirty="0" smtClean="0">
                <a:hlinkClick r:id="rId8"/>
              </a:rPr>
              <a:t>=svačina&amp;ex=1#</a:t>
            </a:r>
            <a:r>
              <a:rPr lang="cs-CZ" sz="1400" dirty="0" err="1" smtClean="0">
                <a:hlinkClick r:id="rId8"/>
              </a:rPr>
              <a:t>ai</a:t>
            </a:r>
            <a:r>
              <a:rPr lang="cs-CZ" sz="1400" dirty="0" smtClean="0">
                <a:hlinkClick r:id="rId8"/>
              </a:rPr>
              <a:t>:MC900437759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9"/>
              </a:rPr>
              <a:t>http://office.</a:t>
            </a:r>
            <a:r>
              <a:rPr lang="cs-CZ" sz="1400" dirty="0" err="1" smtClean="0">
                <a:hlinkClick r:id="rId9"/>
              </a:rPr>
              <a:t>microsoft.com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cs</a:t>
            </a:r>
            <a:r>
              <a:rPr lang="cs-CZ" sz="1400" dirty="0" smtClean="0">
                <a:hlinkClick r:id="rId9"/>
              </a:rPr>
              <a:t>-</a:t>
            </a:r>
            <a:r>
              <a:rPr lang="cs-CZ" sz="1400" dirty="0" err="1" smtClean="0">
                <a:hlinkClick r:id="rId9"/>
              </a:rPr>
              <a:t>cz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images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results.aspx</a:t>
            </a:r>
            <a:r>
              <a:rPr lang="cs-CZ" sz="1400" dirty="0" smtClean="0">
                <a:hlinkClick r:id="rId9"/>
              </a:rPr>
              <a:t>?</a:t>
            </a:r>
            <a:r>
              <a:rPr lang="cs-CZ" sz="1400" dirty="0" err="1" smtClean="0">
                <a:hlinkClick r:id="rId9"/>
              </a:rPr>
              <a:t>qu</a:t>
            </a:r>
            <a:r>
              <a:rPr lang="cs-CZ" sz="1400" dirty="0" smtClean="0">
                <a:hlinkClick r:id="rId9"/>
              </a:rPr>
              <a:t>=n%C3%A1poje&amp;ex=1#</a:t>
            </a:r>
            <a:r>
              <a:rPr lang="cs-CZ" sz="1400" dirty="0" err="1" smtClean="0">
                <a:hlinkClick r:id="rId9"/>
              </a:rPr>
              <a:t>ai</a:t>
            </a:r>
            <a:r>
              <a:rPr lang="cs-CZ" sz="1400" dirty="0" smtClean="0">
                <a:hlinkClick r:id="rId9"/>
              </a:rPr>
              <a:t>:MC900440397|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9"/>
              </a:rPr>
              <a:t>http://office.</a:t>
            </a:r>
            <a:r>
              <a:rPr lang="cs-CZ" sz="1400" dirty="0" err="1" smtClean="0">
                <a:hlinkClick r:id="rId9"/>
              </a:rPr>
              <a:t>microsoft.com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cs</a:t>
            </a:r>
            <a:r>
              <a:rPr lang="cs-CZ" sz="1400" dirty="0" smtClean="0">
                <a:hlinkClick r:id="rId9"/>
              </a:rPr>
              <a:t>-</a:t>
            </a:r>
            <a:r>
              <a:rPr lang="cs-CZ" sz="1400" dirty="0" err="1" smtClean="0">
                <a:hlinkClick r:id="rId9"/>
              </a:rPr>
              <a:t>cz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images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results.aspx</a:t>
            </a:r>
            <a:r>
              <a:rPr lang="cs-CZ" sz="1400" dirty="0" smtClean="0">
                <a:hlinkClick r:id="rId9"/>
              </a:rPr>
              <a:t>?</a:t>
            </a:r>
            <a:r>
              <a:rPr lang="cs-CZ" sz="1400" dirty="0" err="1" smtClean="0">
                <a:hlinkClick r:id="rId9"/>
              </a:rPr>
              <a:t>qu</a:t>
            </a:r>
            <a:r>
              <a:rPr lang="cs-CZ" sz="1400" dirty="0" smtClean="0">
                <a:hlinkClick r:id="rId9"/>
              </a:rPr>
              <a:t>=n%C3%A1poje&amp;ex=1#</a:t>
            </a:r>
            <a:r>
              <a:rPr lang="cs-CZ" sz="1400" dirty="0" err="1" smtClean="0">
                <a:hlinkClick r:id="rId9"/>
              </a:rPr>
              <a:t>ai</a:t>
            </a:r>
            <a:r>
              <a:rPr lang="cs-CZ" sz="1400" dirty="0" smtClean="0">
                <a:hlinkClick r:id="rId9"/>
              </a:rPr>
              <a:t>:MC900434769|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9"/>
              </a:rPr>
              <a:t>http://office.</a:t>
            </a:r>
            <a:r>
              <a:rPr lang="cs-CZ" sz="1400" dirty="0" err="1" smtClean="0">
                <a:hlinkClick r:id="rId9"/>
              </a:rPr>
              <a:t>microsoft.com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cs</a:t>
            </a:r>
            <a:r>
              <a:rPr lang="cs-CZ" sz="1400" dirty="0" smtClean="0">
                <a:hlinkClick r:id="rId9"/>
              </a:rPr>
              <a:t>-</a:t>
            </a:r>
            <a:r>
              <a:rPr lang="cs-CZ" sz="1400" dirty="0" err="1" smtClean="0">
                <a:hlinkClick r:id="rId9"/>
              </a:rPr>
              <a:t>cz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images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results.aspx</a:t>
            </a:r>
            <a:r>
              <a:rPr lang="cs-CZ" sz="1400" dirty="0" smtClean="0">
                <a:hlinkClick r:id="rId9"/>
              </a:rPr>
              <a:t>?</a:t>
            </a:r>
            <a:r>
              <a:rPr lang="cs-CZ" sz="1400" dirty="0" err="1" smtClean="0">
                <a:hlinkClick r:id="rId9"/>
              </a:rPr>
              <a:t>qu</a:t>
            </a:r>
            <a:r>
              <a:rPr lang="cs-CZ" sz="1400" dirty="0" smtClean="0">
                <a:hlinkClick r:id="rId9"/>
              </a:rPr>
              <a:t>=n%C3%A1poje&amp;ex=1#</a:t>
            </a:r>
            <a:r>
              <a:rPr lang="cs-CZ" sz="1400" dirty="0" err="1" smtClean="0">
                <a:hlinkClick r:id="rId9"/>
              </a:rPr>
              <a:t>ai</a:t>
            </a:r>
            <a:r>
              <a:rPr lang="cs-CZ" sz="1400" dirty="0" smtClean="0">
                <a:hlinkClick r:id="rId9"/>
              </a:rPr>
              <a:t>:MP900321111|</a:t>
            </a:r>
            <a:endParaRPr lang="cs-CZ" sz="1400" dirty="0" smtClean="0"/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err="1" smtClean="0">
                <a:hlinkClick r:id="rId8"/>
              </a:rPr>
              <a:t>ffice.microsoft.com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cs</a:t>
            </a:r>
            <a:r>
              <a:rPr lang="cs-CZ" sz="1400" dirty="0" smtClean="0">
                <a:hlinkClick r:id="rId8"/>
              </a:rPr>
              <a:t>-</a:t>
            </a:r>
            <a:r>
              <a:rPr lang="cs-CZ" sz="1400" dirty="0" err="1" smtClean="0">
                <a:hlinkClick r:id="rId8"/>
              </a:rPr>
              <a:t>cz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images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results.aspx</a:t>
            </a:r>
            <a:r>
              <a:rPr lang="cs-CZ" sz="1400" dirty="0" smtClean="0">
                <a:hlinkClick r:id="rId8"/>
              </a:rPr>
              <a:t>?</a:t>
            </a:r>
            <a:r>
              <a:rPr lang="cs-CZ" sz="1400" dirty="0" err="1" smtClean="0">
                <a:hlinkClick r:id="rId8"/>
              </a:rPr>
              <a:t>qu</a:t>
            </a:r>
            <a:r>
              <a:rPr lang="cs-CZ" sz="1400" dirty="0" smtClean="0">
                <a:hlinkClick r:id="rId8"/>
              </a:rPr>
              <a:t>=nápoje&amp;ex=1#</a:t>
            </a:r>
            <a:r>
              <a:rPr lang="cs-CZ" sz="1400" dirty="0" err="1" smtClean="0">
                <a:hlinkClick r:id="rId8"/>
              </a:rPr>
              <a:t>ai</a:t>
            </a:r>
            <a:r>
              <a:rPr lang="cs-CZ" sz="1400" dirty="0" smtClean="0">
                <a:hlinkClick r:id="rId8"/>
              </a:rPr>
              <a:t>:MC900433885</a:t>
            </a: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cs-CZ" sz="1400" dirty="0" smtClean="0">
                <a:hlinkClick r:id="rId9"/>
              </a:rPr>
              <a:t>http://office.</a:t>
            </a:r>
            <a:r>
              <a:rPr lang="cs-CZ" sz="1400" dirty="0" err="1" smtClean="0">
                <a:hlinkClick r:id="rId9"/>
              </a:rPr>
              <a:t>microsoft.com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cs</a:t>
            </a:r>
            <a:r>
              <a:rPr lang="cs-CZ" sz="1400" dirty="0" smtClean="0">
                <a:hlinkClick r:id="rId9"/>
              </a:rPr>
              <a:t>-</a:t>
            </a:r>
            <a:r>
              <a:rPr lang="cs-CZ" sz="1400" dirty="0" err="1" smtClean="0">
                <a:hlinkClick r:id="rId9"/>
              </a:rPr>
              <a:t>cz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images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results.aspx</a:t>
            </a:r>
            <a:r>
              <a:rPr lang="cs-CZ" sz="1400" dirty="0" smtClean="0">
                <a:hlinkClick r:id="rId9"/>
              </a:rPr>
              <a:t>?</a:t>
            </a:r>
            <a:r>
              <a:rPr lang="cs-CZ" sz="1400" dirty="0" err="1" smtClean="0">
                <a:hlinkClick r:id="rId9"/>
              </a:rPr>
              <a:t>qu</a:t>
            </a:r>
            <a:r>
              <a:rPr lang="cs-CZ" sz="1400" dirty="0" smtClean="0">
                <a:hlinkClick r:id="rId9"/>
              </a:rPr>
              <a:t>=n%C3%A1poje&amp;ex=1#</a:t>
            </a:r>
            <a:r>
              <a:rPr lang="cs-CZ" sz="1400" dirty="0" err="1" smtClean="0">
                <a:hlinkClick r:id="rId9"/>
              </a:rPr>
              <a:t>ai</a:t>
            </a:r>
            <a:r>
              <a:rPr lang="cs-CZ" sz="1400" dirty="0" smtClean="0">
                <a:hlinkClick r:id="rId9"/>
              </a:rPr>
              <a:t>:MP900423011|</a:t>
            </a:r>
            <a:endParaRPr lang="cs-CZ" sz="1400" dirty="0" smtClean="0">
              <a:hlinkClick r:id="rId8"/>
            </a:endParaRP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cs-CZ" sz="1400" dirty="0" smtClean="0">
              <a:hlinkClick r:id="rId8"/>
            </a:endParaRPr>
          </a:p>
          <a:p>
            <a:pPr marL="274320" indent="-274320" fontAlgn="auto">
              <a:spcAft>
                <a:spcPts val="0"/>
              </a:spcAft>
              <a:buFont typeface="Wingdings 3"/>
              <a:buChar char=""/>
              <a:defRPr/>
            </a:pPr>
            <a:endParaRPr lang="cs-CZ" sz="1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ůvod">
  <a:themeElements>
    <a:clrScheme name="Původ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Původ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ůvod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Původ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197</TotalTime>
  <Words>136</Words>
  <Application>Microsoft Office PowerPoint</Application>
  <PresentationFormat>On-screen Show (4:3)</PresentationFormat>
  <Paragraphs>49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9</vt:i4>
      </vt:variant>
    </vt:vector>
  </HeadingPairs>
  <TitlesOfParts>
    <vt:vector size="23" baseType="lpstr">
      <vt:lpstr>Gill Sans MT</vt:lpstr>
      <vt:lpstr>Arial</vt:lpstr>
      <vt:lpstr>Bookman Old Style</vt:lpstr>
      <vt:lpstr>Wingdings 3</vt:lpstr>
      <vt:lpstr>Wingdings</vt:lpstr>
      <vt:lpstr>Calibri</vt:lpstr>
      <vt:lpstr>Původ</vt:lpstr>
      <vt:lpstr>Původ</vt:lpstr>
      <vt:lpstr>Původ</vt:lpstr>
      <vt:lpstr>Původ</vt:lpstr>
      <vt:lpstr>Původ</vt:lpstr>
      <vt:lpstr>Původ</vt:lpstr>
      <vt:lpstr>Původ</vt:lpstr>
      <vt:lpstr>Původ</vt:lpstr>
      <vt:lpstr>Snímek 1</vt:lpstr>
      <vt:lpstr>Léto</vt:lpstr>
      <vt:lpstr>Jaký obrázek je letní, jaký  podzimní?  Vysvětli.</vt:lpstr>
      <vt:lpstr>Jaké oblečení nosíme  v létě</vt:lpstr>
      <vt:lpstr>Jaké oblečení nosíme  v létě</vt:lpstr>
      <vt:lpstr>Jakou svačinu si můžeme dát v létě</vt:lpstr>
      <vt:lpstr>Co by měly děti pít a jíst v létě</vt:lpstr>
      <vt:lpstr>Proč pít vodu: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</dc:creator>
  <cp:lastModifiedBy>DUM</cp:lastModifiedBy>
  <cp:revision>15</cp:revision>
  <dcterms:created xsi:type="dcterms:W3CDTF">2013-09-11T08:16:00Z</dcterms:created>
  <dcterms:modified xsi:type="dcterms:W3CDTF">2013-10-31T20:43:08Z</dcterms:modified>
</cp:coreProperties>
</file>