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98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36EC0-41D2-4A57-9848-D6E51C242032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1B2B5-8557-49FD-9142-B27A8F714C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52585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36EC0-41D2-4A57-9848-D6E51C242032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1B2B5-8557-49FD-9142-B27A8F714C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74863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36EC0-41D2-4A57-9848-D6E51C242032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1B2B5-8557-49FD-9142-B27A8F714C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6664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36EC0-41D2-4A57-9848-D6E51C242032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1B2B5-8557-49FD-9142-B27A8F714C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8056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36EC0-41D2-4A57-9848-D6E51C242032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1B2B5-8557-49FD-9142-B27A8F714C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78934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36EC0-41D2-4A57-9848-D6E51C242032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1B2B5-8557-49FD-9142-B27A8F714C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99081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36EC0-41D2-4A57-9848-D6E51C242032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1B2B5-8557-49FD-9142-B27A8F714C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166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36EC0-41D2-4A57-9848-D6E51C242032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1B2B5-8557-49FD-9142-B27A8F714C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14994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36EC0-41D2-4A57-9848-D6E51C242032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1B2B5-8557-49FD-9142-B27A8F714C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67498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36EC0-41D2-4A57-9848-D6E51C242032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1B2B5-8557-49FD-9142-B27A8F714C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40181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36EC0-41D2-4A57-9848-D6E51C242032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1B2B5-8557-49FD-9142-B27A8F714C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88745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A36EC0-41D2-4A57-9848-D6E51C242032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41B2B5-8557-49FD-9142-B27A8F714C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7520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images/?CTT=97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Pohyby Země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Jaké pohyby vykonává planeta Země – učivo 6. </a:t>
            </a:r>
            <a:r>
              <a:rPr lang="cs-CZ" smtClean="0"/>
              <a:t>třídy</a:t>
            </a:r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1609555"/>
              </p:ext>
            </p:extLst>
          </p:nvPr>
        </p:nvGraphicFramePr>
        <p:xfrm>
          <a:off x="539552" y="404664"/>
          <a:ext cx="7848872" cy="1854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5125"/>
                <a:gridCol w="5623747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Základní škola Kolín V., Mnichovická 62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</a:t>
                      </a:r>
                      <a:r>
                        <a:rPr lang="cs-CZ" baseline="0" dirty="0" smtClean="0"/>
                        <a:t> Vladimír Zeman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Datum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9. 2.</a:t>
                      </a:r>
                      <a:r>
                        <a:rPr lang="cs-CZ" baseline="0" dirty="0" smtClean="0"/>
                        <a:t> 2012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VY_32_INOVACE_01_Z6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dirty="0" smtClean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8424" y="522920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228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Pohyby Země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375476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Kolem své osy</a:t>
            </a:r>
            <a:endParaRPr lang="cs-CZ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4644008" y="1700808"/>
            <a:ext cx="375476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cs-CZ" dirty="0" smtClean="0"/>
              <a:t>Kolem Slunce</a:t>
            </a:r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2811661"/>
            <a:ext cx="2304256" cy="2304256"/>
          </a:xfrm>
          <a:prstGeom prst="rect">
            <a:avLst/>
          </a:prstGeom>
        </p:spPr>
      </p:pic>
      <p:pic>
        <p:nvPicPr>
          <p:cNvPr id="1030" name="Picture 6" descr="C:\Users\006\AppData\Local\Microsoft\Windows\Temporary Internet Files\Content.IE5\1XW037NK\MC90023727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1968" y="2829842"/>
            <a:ext cx="2258840" cy="2267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Oblouk 13"/>
          <p:cNvSpPr/>
          <p:nvPr/>
        </p:nvSpPr>
        <p:spPr>
          <a:xfrm flipV="1">
            <a:off x="5078730" y="3429000"/>
            <a:ext cx="2885315" cy="2088232"/>
          </a:xfrm>
          <a:prstGeom prst="arc">
            <a:avLst>
              <a:gd name="adj1" fmla="val 10849199"/>
              <a:gd name="adj2" fmla="val 0"/>
            </a:avLst>
          </a:prstGeom>
          <a:ln w="50800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3601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Země okolo své osy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4546848" cy="4525963"/>
          </a:xfrm>
        </p:spPr>
        <p:txBody>
          <a:bodyPr/>
          <a:lstStyle/>
          <a:p>
            <a:r>
              <a:rPr lang="cs-CZ" dirty="0" smtClean="0"/>
              <a:t>Směr otáčení</a:t>
            </a:r>
          </a:p>
          <a:p>
            <a:pPr lvl="1"/>
            <a:r>
              <a:rPr lang="cs-CZ" dirty="0" smtClean="0"/>
              <a:t>od západu na východ</a:t>
            </a:r>
          </a:p>
          <a:p>
            <a:endParaRPr lang="cs-CZ" dirty="0"/>
          </a:p>
          <a:p>
            <a:r>
              <a:rPr lang="cs-CZ" dirty="0" smtClean="0"/>
              <a:t>Jedno otočení o 360</a:t>
            </a:r>
            <a:r>
              <a:rPr lang="cs-CZ" baseline="30000" dirty="0" smtClean="0"/>
              <a:t>o</a:t>
            </a:r>
          </a:p>
          <a:p>
            <a:pPr marL="0" indent="0">
              <a:buNone/>
            </a:pPr>
            <a:endParaRPr lang="cs-CZ" baseline="30000" dirty="0" smtClean="0"/>
          </a:p>
          <a:p>
            <a:r>
              <a:rPr lang="cs-CZ" dirty="0" smtClean="0"/>
              <a:t>Doba jednoho otočení </a:t>
            </a:r>
          </a:p>
          <a:p>
            <a:pPr lvl="1"/>
            <a:r>
              <a:rPr lang="cs-CZ" dirty="0"/>
              <a:t>1 den = 24 hodin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2051" name="Picture 3" descr="C:\Users\006\AppData\Local\Microsoft\Windows\Temporary Internet Files\Content.IE5\EQ6LS3HP\MC900431532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947" y="1844824"/>
            <a:ext cx="2720590" cy="2720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130730" y="4293096"/>
            <a:ext cx="334351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Z                    V</a:t>
            </a:r>
            <a:endParaRPr lang="cs-CZ" sz="4400" dirty="0"/>
          </a:p>
        </p:txBody>
      </p:sp>
      <p:sp>
        <p:nvSpPr>
          <p:cNvPr id="9" name="Oblouk 8"/>
          <p:cNvSpPr/>
          <p:nvPr/>
        </p:nvSpPr>
        <p:spPr>
          <a:xfrm flipV="1">
            <a:off x="5686362" y="4293096"/>
            <a:ext cx="2232248" cy="1080120"/>
          </a:xfrm>
          <a:prstGeom prst="arc">
            <a:avLst>
              <a:gd name="adj1" fmla="val 10849199"/>
              <a:gd name="adj2" fmla="val 0"/>
            </a:avLst>
          </a:prstGeom>
          <a:ln w="50800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9247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 Země kolem Slunce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cs-CZ" sz="2800" dirty="0" smtClean="0"/>
                  <a:t>Země je součástí sluneční soustavy, v níž všechny tělesa obíhají kolem Slunce</a:t>
                </a:r>
                <a:r>
                  <a:rPr lang="cs-CZ" sz="2800" dirty="0"/>
                  <a:t> </a:t>
                </a:r>
                <a:r>
                  <a:rPr lang="cs-CZ" sz="2800" dirty="0" smtClean="0"/>
                  <a:t>po svých oběžných drahách</a:t>
                </a:r>
              </a:p>
              <a:p>
                <a:r>
                  <a:rPr lang="cs-CZ" sz="2800" dirty="0" smtClean="0"/>
                  <a:t>Doba jednoho oběhu je </a:t>
                </a:r>
                <a:r>
                  <a:rPr lang="cs-CZ" sz="2800" b="1" dirty="0" smtClean="0"/>
                  <a:t>1 rok</a:t>
                </a:r>
              </a:p>
              <a:p>
                <a:r>
                  <a:rPr lang="cs-CZ" sz="2800" dirty="0" smtClean="0"/>
                  <a:t>1 rok = 365 a </a:t>
                </a:r>
                <a14:m>
                  <m:oMath xmlns:m="http://schemas.openxmlformats.org/officeDocument/2006/math">
                    <m:f>
                      <m:fPr>
                        <m:type m:val="skw"/>
                        <m:ctrlPr>
                          <a:rPr lang="cs-CZ" sz="2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800">
                            <a:latin typeface="Cambria Math"/>
                          </a:rPr>
                          <m:t>4</m:t>
                        </m:r>
                        <m:r>
                          <a:rPr lang="cs-CZ" sz="2800" b="0" i="0" smtClean="0">
                            <a:latin typeface="Cambria Math"/>
                          </a:rPr>
                          <m:t> </m:t>
                        </m:r>
                      </m:den>
                    </m:f>
                  </m:oMath>
                </a14:m>
                <a:r>
                  <a:rPr lang="cs-CZ" sz="2800" dirty="0" smtClean="0"/>
                  <a:t>dne</a:t>
                </a:r>
                <a:endParaRPr lang="cs-CZ" sz="2800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259" t="-121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hnutá šipka 3"/>
          <p:cNvSpPr/>
          <p:nvPr/>
        </p:nvSpPr>
        <p:spPr>
          <a:xfrm flipV="1">
            <a:off x="3275856" y="4005064"/>
            <a:ext cx="1296144" cy="472350"/>
          </a:xfrm>
          <a:prstGeom prst="bentArrow">
            <a:avLst>
              <a:gd name="adj1" fmla="val 25000"/>
              <a:gd name="adj2" fmla="val 32170"/>
              <a:gd name="adj3" fmla="val 25000"/>
              <a:gd name="adj4" fmla="val 87500"/>
            </a:avLst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499992" y="3831083"/>
            <a:ext cx="42484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Každý </a:t>
            </a:r>
            <a:r>
              <a:rPr lang="cs-CZ" sz="2400" b="1" dirty="0" smtClean="0"/>
              <a:t>čtvrtý</a:t>
            </a:r>
            <a:r>
              <a:rPr lang="cs-CZ" sz="2400" dirty="0" smtClean="0"/>
              <a:t> rok je přestupný </a:t>
            </a:r>
          </a:p>
          <a:p>
            <a:r>
              <a:rPr lang="cs-CZ" sz="2400" dirty="0" smtClean="0"/>
              <a:t>a má </a:t>
            </a:r>
            <a:r>
              <a:rPr lang="cs-CZ" sz="2400" b="1" dirty="0" smtClean="0"/>
              <a:t>366</a:t>
            </a:r>
            <a:r>
              <a:rPr lang="cs-CZ" sz="2400" dirty="0" smtClean="0"/>
              <a:t> dní (29. února)</a:t>
            </a:r>
            <a:endParaRPr lang="cs-CZ" sz="2400" dirty="0"/>
          </a:p>
        </p:txBody>
      </p:sp>
      <p:sp>
        <p:nvSpPr>
          <p:cNvPr id="6" name="Ovál 5"/>
          <p:cNvSpPr/>
          <p:nvPr/>
        </p:nvSpPr>
        <p:spPr>
          <a:xfrm>
            <a:off x="414822" y="4662080"/>
            <a:ext cx="5112568" cy="2003301"/>
          </a:xfrm>
          <a:prstGeom prst="ellipse">
            <a:avLst/>
          </a:prstGeom>
          <a:noFill/>
          <a:ln w="22225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9" name="Group 4"/>
          <p:cNvGrpSpPr>
            <a:grpSpLocks noChangeAspect="1"/>
          </p:cNvGrpSpPr>
          <p:nvPr/>
        </p:nvGrpSpPr>
        <p:grpSpPr bwMode="auto">
          <a:xfrm>
            <a:off x="5252835" y="5460844"/>
            <a:ext cx="435773" cy="510658"/>
            <a:chOff x="1679" y="801"/>
            <a:chExt cx="1932" cy="2264"/>
          </a:xfrm>
        </p:grpSpPr>
        <p:sp>
          <p:nvSpPr>
            <p:cNvPr id="10" name="Freeform 5"/>
            <p:cNvSpPr>
              <a:spLocks/>
            </p:cNvSpPr>
            <p:nvPr/>
          </p:nvSpPr>
          <p:spPr bwMode="auto">
            <a:xfrm>
              <a:off x="1770" y="1062"/>
              <a:ext cx="1785" cy="1874"/>
            </a:xfrm>
            <a:custGeom>
              <a:avLst/>
              <a:gdLst>
                <a:gd name="T0" fmla="*/ 1781 w 1785"/>
                <a:gd name="T1" fmla="*/ 1032 h 1874"/>
                <a:gd name="T2" fmla="*/ 1745 w 1785"/>
                <a:gd name="T3" fmla="*/ 1215 h 1874"/>
                <a:gd name="T4" fmla="*/ 1678 w 1785"/>
                <a:gd name="T5" fmla="*/ 1383 h 1874"/>
                <a:gd name="T6" fmla="*/ 1581 w 1785"/>
                <a:gd name="T7" fmla="*/ 1533 h 1874"/>
                <a:gd name="T8" fmla="*/ 1461 w 1785"/>
                <a:gd name="T9" fmla="*/ 1659 h 1874"/>
                <a:gd name="T10" fmla="*/ 1318 w 1785"/>
                <a:gd name="T11" fmla="*/ 1761 h 1874"/>
                <a:gd name="T12" fmla="*/ 1158 w 1785"/>
                <a:gd name="T13" fmla="*/ 1831 h 1874"/>
                <a:gd name="T14" fmla="*/ 983 w 1785"/>
                <a:gd name="T15" fmla="*/ 1870 h 1874"/>
                <a:gd name="T16" fmla="*/ 802 w 1785"/>
                <a:gd name="T17" fmla="*/ 1870 h 1874"/>
                <a:gd name="T18" fmla="*/ 628 w 1785"/>
                <a:gd name="T19" fmla="*/ 1831 h 1874"/>
                <a:gd name="T20" fmla="*/ 467 w 1785"/>
                <a:gd name="T21" fmla="*/ 1761 h 1874"/>
                <a:gd name="T22" fmla="*/ 326 w 1785"/>
                <a:gd name="T23" fmla="*/ 1659 h 1874"/>
                <a:gd name="T24" fmla="*/ 204 w 1785"/>
                <a:gd name="T25" fmla="*/ 1533 h 1874"/>
                <a:gd name="T26" fmla="*/ 107 w 1785"/>
                <a:gd name="T27" fmla="*/ 1383 h 1874"/>
                <a:gd name="T28" fmla="*/ 40 w 1785"/>
                <a:gd name="T29" fmla="*/ 1215 h 1874"/>
                <a:gd name="T30" fmla="*/ 4 w 1785"/>
                <a:gd name="T31" fmla="*/ 1032 h 1874"/>
                <a:gd name="T32" fmla="*/ 4 w 1785"/>
                <a:gd name="T33" fmla="*/ 842 h 1874"/>
                <a:gd name="T34" fmla="*/ 40 w 1785"/>
                <a:gd name="T35" fmla="*/ 659 h 1874"/>
                <a:gd name="T36" fmla="*/ 107 w 1785"/>
                <a:gd name="T37" fmla="*/ 490 h 1874"/>
                <a:gd name="T38" fmla="*/ 204 w 1785"/>
                <a:gd name="T39" fmla="*/ 341 h 1874"/>
                <a:gd name="T40" fmla="*/ 326 w 1785"/>
                <a:gd name="T41" fmla="*/ 213 h 1874"/>
                <a:gd name="T42" fmla="*/ 467 w 1785"/>
                <a:gd name="T43" fmla="*/ 113 h 1874"/>
                <a:gd name="T44" fmla="*/ 628 w 1785"/>
                <a:gd name="T45" fmla="*/ 41 h 1874"/>
                <a:gd name="T46" fmla="*/ 802 w 1785"/>
                <a:gd name="T47" fmla="*/ 4 h 1874"/>
                <a:gd name="T48" fmla="*/ 983 w 1785"/>
                <a:gd name="T49" fmla="*/ 4 h 1874"/>
                <a:gd name="T50" fmla="*/ 1158 w 1785"/>
                <a:gd name="T51" fmla="*/ 41 h 1874"/>
                <a:gd name="T52" fmla="*/ 1318 w 1785"/>
                <a:gd name="T53" fmla="*/ 113 h 1874"/>
                <a:gd name="T54" fmla="*/ 1461 w 1785"/>
                <a:gd name="T55" fmla="*/ 213 h 1874"/>
                <a:gd name="T56" fmla="*/ 1581 w 1785"/>
                <a:gd name="T57" fmla="*/ 341 h 1874"/>
                <a:gd name="T58" fmla="*/ 1678 w 1785"/>
                <a:gd name="T59" fmla="*/ 490 h 1874"/>
                <a:gd name="T60" fmla="*/ 1745 w 1785"/>
                <a:gd name="T61" fmla="*/ 659 h 1874"/>
                <a:gd name="T62" fmla="*/ 1781 w 1785"/>
                <a:gd name="T63" fmla="*/ 842 h 18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785" h="1874">
                  <a:moveTo>
                    <a:pt x="1785" y="937"/>
                  </a:moveTo>
                  <a:lnTo>
                    <a:pt x="1781" y="1032"/>
                  </a:lnTo>
                  <a:lnTo>
                    <a:pt x="1767" y="1126"/>
                  </a:lnTo>
                  <a:lnTo>
                    <a:pt x="1745" y="1215"/>
                  </a:lnTo>
                  <a:lnTo>
                    <a:pt x="1715" y="1301"/>
                  </a:lnTo>
                  <a:lnTo>
                    <a:pt x="1678" y="1383"/>
                  </a:lnTo>
                  <a:lnTo>
                    <a:pt x="1633" y="1461"/>
                  </a:lnTo>
                  <a:lnTo>
                    <a:pt x="1581" y="1533"/>
                  </a:lnTo>
                  <a:lnTo>
                    <a:pt x="1524" y="1599"/>
                  </a:lnTo>
                  <a:lnTo>
                    <a:pt x="1461" y="1659"/>
                  </a:lnTo>
                  <a:lnTo>
                    <a:pt x="1392" y="1714"/>
                  </a:lnTo>
                  <a:lnTo>
                    <a:pt x="1318" y="1761"/>
                  </a:lnTo>
                  <a:lnTo>
                    <a:pt x="1240" y="1801"/>
                  </a:lnTo>
                  <a:lnTo>
                    <a:pt x="1158" y="1831"/>
                  </a:lnTo>
                  <a:lnTo>
                    <a:pt x="1072" y="1856"/>
                  </a:lnTo>
                  <a:lnTo>
                    <a:pt x="983" y="1870"/>
                  </a:lnTo>
                  <a:lnTo>
                    <a:pt x="893" y="1874"/>
                  </a:lnTo>
                  <a:lnTo>
                    <a:pt x="802" y="1870"/>
                  </a:lnTo>
                  <a:lnTo>
                    <a:pt x="713" y="1856"/>
                  </a:lnTo>
                  <a:lnTo>
                    <a:pt x="628" y="1831"/>
                  </a:lnTo>
                  <a:lnTo>
                    <a:pt x="545" y="1801"/>
                  </a:lnTo>
                  <a:lnTo>
                    <a:pt x="467" y="1761"/>
                  </a:lnTo>
                  <a:lnTo>
                    <a:pt x="395" y="1714"/>
                  </a:lnTo>
                  <a:lnTo>
                    <a:pt x="326" y="1659"/>
                  </a:lnTo>
                  <a:lnTo>
                    <a:pt x="263" y="1599"/>
                  </a:lnTo>
                  <a:lnTo>
                    <a:pt x="204" y="1533"/>
                  </a:lnTo>
                  <a:lnTo>
                    <a:pt x="152" y="1461"/>
                  </a:lnTo>
                  <a:lnTo>
                    <a:pt x="107" y="1383"/>
                  </a:lnTo>
                  <a:lnTo>
                    <a:pt x="70" y="1301"/>
                  </a:lnTo>
                  <a:lnTo>
                    <a:pt x="40" y="1215"/>
                  </a:lnTo>
                  <a:lnTo>
                    <a:pt x="18" y="1126"/>
                  </a:lnTo>
                  <a:lnTo>
                    <a:pt x="4" y="1032"/>
                  </a:lnTo>
                  <a:lnTo>
                    <a:pt x="0" y="937"/>
                  </a:lnTo>
                  <a:lnTo>
                    <a:pt x="4" y="842"/>
                  </a:lnTo>
                  <a:lnTo>
                    <a:pt x="18" y="748"/>
                  </a:lnTo>
                  <a:lnTo>
                    <a:pt x="40" y="659"/>
                  </a:lnTo>
                  <a:lnTo>
                    <a:pt x="70" y="573"/>
                  </a:lnTo>
                  <a:lnTo>
                    <a:pt x="107" y="490"/>
                  </a:lnTo>
                  <a:lnTo>
                    <a:pt x="152" y="413"/>
                  </a:lnTo>
                  <a:lnTo>
                    <a:pt x="204" y="341"/>
                  </a:lnTo>
                  <a:lnTo>
                    <a:pt x="263" y="275"/>
                  </a:lnTo>
                  <a:lnTo>
                    <a:pt x="326" y="213"/>
                  </a:lnTo>
                  <a:lnTo>
                    <a:pt x="395" y="160"/>
                  </a:lnTo>
                  <a:lnTo>
                    <a:pt x="467" y="113"/>
                  </a:lnTo>
                  <a:lnTo>
                    <a:pt x="545" y="73"/>
                  </a:lnTo>
                  <a:lnTo>
                    <a:pt x="628" y="41"/>
                  </a:lnTo>
                  <a:lnTo>
                    <a:pt x="713" y="18"/>
                  </a:lnTo>
                  <a:lnTo>
                    <a:pt x="802" y="4"/>
                  </a:lnTo>
                  <a:lnTo>
                    <a:pt x="893" y="0"/>
                  </a:lnTo>
                  <a:lnTo>
                    <a:pt x="983" y="4"/>
                  </a:lnTo>
                  <a:lnTo>
                    <a:pt x="1072" y="18"/>
                  </a:lnTo>
                  <a:lnTo>
                    <a:pt x="1158" y="41"/>
                  </a:lnTo>
                  <a:lnTo>
                    <a:pt x="1240" y="73"/>
                  </a:lnTo>
                  <a:lnTo>
                    <a:pt x="1318" y="113"/>
                  </a:lnTo>
                  <a:lnTo>
                    <a:pt x="1392" y="160"/>
                  </a:lnTo>
                  <a:lnTo>
                    <a:pt x="1461" y="213"/>
                  </a:lnTo>
                  <a:lnTo>
                    <a:pt x="1524" y="275"/>
                  </a:lnTo>
                  <a:lnTo>
                    <a:pt x="1581" y="341"/>
                  </a:lnTo>
                  <a:lnTo>
                    <a:pt x="1633" y="413"/>
                  </a:lnTo>
                  <a:lnTo>
                    <a:pt x="1678" y="490"/>
                  </a:lnTo>
                  <a:lnTo>
                    <a:pt x="1715" y="573"/>
                  </a:lnTo>
                  <a:lnTo>
                    <a:pt x="1745" y="659"/>
                  </a:lnTo>
                  <a:lnTo>
                    <a:pt x="1767" y="748"/>
                  </a:lnTo>
                  <a:lnTo>
                    <a:pt x="1781" y="842"/>
                  </a:lnTo>
                  <a:lnTo>
                    <a:pt x="1785" y="93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" name="Freeform 6"/>
            <p:cNvSpPr>
              <a:spLocks/>
            </p:cNvSpPr>
            <p:nvPr/>
          </p:nvSpPr>
          <p:spPr bwMode="auto">
            <a:xfrm>
              <a:off x="3145" y="825"/>
              <a:ext cx="128" cy="92"/>
            </a:xfrm>
            <a:custGeom>
              <a:avLst/>
              <a:gdLst>
                <a:gd name="T0" fmla="*/ 128 w 128"/>
                <a:gd name="T1" fmla="*/ 46 h 92"/>
                <a:gd name="T2" fmla="*/ 126 w 128"/>
                <a:gd name="T3" fmla="*/ 55 h 92"/>
                <a:gd name="T4" fmla="*/ 123 w 128"/>
                <a:gd name="T5" fmla="*/ 63 h 92"/>
                <a:gd name="T6" fmla="*/ 117 w 128"/>
                <a:gd name="T7" fmla="*/ 72 h 92"/>
                <a:gd name="T8" fmla="*/ 109 w 128"/>
                <a:gd name="T9" fmla="*/ 78 h 92"/>
                <a:gd name="T10" fmla="*/ 100 w 128"/>
                <a:gd name="T11" fmla="*/ 85 h 92"/>
                <a:gd name="T12" fmla="*/ 89 w 128"/>
                <a:gd name="T13" fmla="*/ 89 h 92"/>
                <a:gd name="T14" fmla="*/ 77 w 128"/>
                <a:gd name="T15" fmla="*/ 91 h 92"/>
                <a:gd name="T16" fmla="*/ 65 w 128"/>
                <a:gd name="T17" fmla="*/ 92 h 92"/>
                <a:gd name="T18" fmla="*/ 52 w 128"/>
                <a:gd name="T19" fmla="*/ 91 h 92"/>
                <a:gd name="T20" fmla="*/ 40 w 128"/>
                <a:gd name="T21" fmla="*/ 89 h 92"/>
                <a:gd name="T22" fmla="*/ 29 w 128"/>
                <a:gd name="T23" fmla="*/ 85 h 92"/>
                <a:gd name="T24" fmla="*/ 18 w 128"/>
                <a:gd name="T25" fmla="*/ 78 h 92"/>
                <a:gd name="T26" fmla="*/ 11 w 128"/>
                <a:gd name="T27" fmla="*/ 72 h 92"/>
                <a:gd name="T28" fmla="*/ 5 w 128"/>
                <a:gd name="T29" fmla="*/ 63 h 92"/>
                <a:gd name="T30" fmla="*/ 2 w 128"/>
                <a:gd name="T31" fmla="*/ 55 h 92"/>
                <a:gd name="T32" fmla="*/ 0 w 128"/>
                <a:gd name="T33" fmla="*/ 46 h 92"/>
                <a:gd name="T34" fmla="*/ 2 w 128"/>
                <a:gd name="T35" fmla="*/ 37 h 92"/>
                <a:gd name="T36" fmla="*/ 5 w 128"/>
                <a:gd name="T37" fmla="*/ 28 h 92"/>
                <a:gd name="T38" fmla="*/ 11 w 128"/>
                <a:gd name="T39" fmla="*/ 20 h 92"/>
                <a:gd name="T40" fmla="*/ 18 w 128"/>
                <a:gd name="T41" fmla="*/ 14 h 92"/>
                <a:gd name="T42" fmla="*/ 29 w 128"/>
                <a:gd name="T43" fmla="*/ 8 h 92"/>
                <a:gd name="T44" fmla="*/ 40 w 128"/>
                <a:gd name="T45" fmla="*/ 3 h 92"/>
                <a:gd name="T46" fmla="*/ 52 w 128"/>
                <a:gd name="T47" fmla="*/ 2 h 92"/>
                <a:gd name="T48" fmla="*/ 65 w 128"/>
                <a:gd name="T49" fmla="*/ 0 h 92"/>
                <a:gd name="T50" fmla="*/ 77 w 128"/>
                <a:gd name="T51" fmla="*/ 2 h 92"/>
                <a:gd name="T52" fmla="*/ 89 w 128"/>
                <a:gd name="T53" fmla="*/ 3 h 92"/>
                <a:gd name="T54" fmla="*/ 100 w 128"/>
                <a:gd name="T55" fmla="*/ 8 h 92"/>
                <a:gd name="T56" fmla="*/ 109 w 128"/>
                <a:gd name="T57" fmla="*/ 14 h 92"/>
                <a:gd name="T58" fmla="*/ 117 w 128"/>
                <a:gd name="T59" fmla="*/ 20 h 92"/>
                <a:gd name="T60" fmla="*/ 123 w 128"/>
                <a:gd name="T61" fmla="*/ 28 h 92"/>
                <a:gd name="T62" fmla="*/ 126 w 128"/>
                <a:gd name="T63" fmla="*/ 37 h 92"/>
                <a:gd name="T64" fmla="*/ 128 w 128"/>
                <a:gd name="T65" fmla="*/ 4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8" h="92">
                  <a:moveTo>
                    <a:pt x="128" y="46"/>
                  </a:moveTo>
                  <a:lnTo>
                    <a:pt x="126" y="55"/>
                  </a:lnTo>
                  <a:lnTo>
                    <a:pt x="123" y="63"/>
                  </a:lnTo>
                  <a:lnTo>
                    <a:pt x="117" y="72"/>
                  </a:lnTo>
                  <a:lnTo>
                    <a:pt x="109" y="78"/>
                  </a:lnTo>
                  <a:lnTo>
                    <a:pt x="100" y="85"/>
                  </a:lnTo>
                  <a:lnTo>
                    <a:pt x="89" y="89"/>
                  </a:lnTo>
                  <a:lnTo>
                    <a:pt x="77" y="91"/>
                  </a:lnTo>
                  <a:lnTo>
                    <a:pt x="65" y="92"/>
                  </a:lnTo>
                  <a:lnTo>
                    <a:pt x="52" y="91"/>
                  </a:lnTo>
                  <a:lnTo>
                    <a:pt x="40" y="89"/>
                  </a:lnTo>
                  <a:lnTo>
                    <a:pt x="29" y="85"/>
                  </a:lnTo>
                  <a:lnTo>
                    <a:pt x="18" y="78"/>
                  </a:lnTo>
                  <a:lnTo>
                    <a:pt x="11" y="72"/>
                  </a:lnTo>
                  <a:lnTo>
                    <a:pt x="5" y="63"/>
                  </a:lnTo>
                  <a:lnTo>
                    <a:pt x="2" y="55"/>
                  </a:lnTo>
                  <a:lnTo>
                    <a:pt x="0" y="46"/>
                  </a:lnTo>
                  <a:lnTo>
                    <a:pt x="2" y="37"/>
                  </a:lnTo>
                  <a:lnTo>
                    <a:pt x="5" y="28"/>
                  </a:lnTo>
                  <a:lnTo>
                    <a:pt x="11" y="20"/>
                  </a:lnTo>
                  <a:lnTo>
                    <a:pt x="18" y="14"/>
                  </a:lnTo>
                  <a:lnTo>
                    <a:pt x="29" y="8"/>
                  </a:lnTo>
                  <a:lnTo>
                    <a:pt x="40" y="3"/>
                  </a:lnTo>
                  <a:lnTo>
                    <a:pt x="52" y="2"/>
                  </a:lnTo>
                  <a:lnTo>
                    <a:pt x="65" y="0"/>
                  </a:lnTo>
                  <a:lnTo>
                    <a:pt x="77" y="2"/>
                  </a:lnTo>
                  <a:lnTo>
                    <a:pt x="89" y="3"/>
                  </a:lnTo>
                  <a:lnTo>
                    <a:pt x="100" y="8"/>
                  </a:lnTo>
                  <a:lnTo>
                    <a:pt x="109" y="14"/>
                  </a:lnTo>
                  <a:lnTo>
                    <a:pt x="117" y="20"/>
                  </a:lnTo>
                  <a:lnTo>
                    <a:pt x="123" y="28"/>
                  </a:lnTo>
                  <a:lnTo>
                    <a:pt x="126" y="37"/>
                  </a:lnTo>
                  <a:lnTo>
                    <a:pt x="128" y="4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" name="Freeform 8"/>
            <p:cNvSpPr>
              <a:spLocks/>
            </p:cNvSpPr>
            <p:nvPr/>
          </p:nvSpPr>
          <p:spPr bwMode="auto">
            <a:xfrm>
              <a:off x="2008" y="2760"/>
              <a:ext cx="284" cy="284"/>
            </a:xfrm>
            <a:custGeom>
              <a:avLst/>
              <a:gdLst>
                <a:gd name="T0" fmla="*/ 184 w 284"/>
                <a:gd name="T1" fmla="*/ 16 h 284"/>
                <a:gd name="T2" fmla="*/ 181 w 284"/>
                <a:gd name="T3" fmla="*/ 23 h 284"/>
                <a:gd name="T4" fmla="*/ 174 w 284"/>
                <a:gd name="T5" fmla="*/ 40 h 284"/>
                <a:gd name="T6" fmla="*/ 161 w 284"/>
                <a:gd name="T7" fmla="*/ 64 h 284"/>
                <a:gd name="T8" fmla="*/ 146 w 284"/>
                <a:gd name="T9" fmla="*/ 92 h 284"/>
                <a:gd name="T10" fmla="*/ 128 w 284"/>
                <a:gd name="T11" fmla="*/ 121 h 284"/>
                <a:gd name="T12" fmla="*/ 109 w 284"/>
                <a:gd name="T13" fmla="*/ 146 h 284"/>
                <a:gd name="T14" fmla="*/ 89 w 284"/>
                <a:gd name="T15" fmla="*/ 166 h 284"/>
                <a:gd name="T16" fmla="*/ 71 w 284"/>
                <a:gd name="T17" fmla="*/ 175 h 284"/>
                <a:gd name="T18" fmla="*/ 52 w 284"/>
                <a:gd name="T19" fmla="*/ 179 h 284"/>
                <a:gd name="T20" fmla="*/ 34 w 284"/>
                <a:gd name="T21" fmla="*/ 187 h 284"/>
                <a:gd name="T22" fmla="*/ 18 w 284"/>
                <a:gd name="T23" fmla="*/ 196 h 284"/>
                <a:gd name="T24" fmla="*/ 6 w 284"/>
                <a:gd name="T25" fmla="*/ 207 h 284"/>
                <a:gd name="T26" fmla="*/ 0 w 284"/>
                <a:gd name="T27" fmla="*/ 221 h 284"/>
                <a:gd name="T28" fmla="*/ 3 w 284"/>
                <a:gd name="T29" fmla="*/ 236 h 284"/>
                <a:gd name="T30" fmla="*/ 15 w 284"/>
                <a:gd name="T31" fmla="*/ 252 h 284"/>
                <a:gd name="T32" fmla="*/ 40 w 284"/>
                <a:gd name="T33" fmla="*/ 268 h 284"/>
                <a:gd name="T34" fmla="*/ 69 w 284"/>
                <a:gd name="T35" fmla="*/ 281 h 284"/>
                <a:gd name="T36" fmla="*/ 95 w 284"/>
                <a:gd name="T37" fmla="*/ 284 h 284"/>
                <a:gd name="T38" fmla="*/ 117 w 284"/>
                <a:gd name="T39" fmla="*/ 281 h 284"/>
                <a:gd name="T40" fmla="*/ 134 w 284"/>
                <a:gd name="T41" fmla="*/ 273 h 284"/>
                <a:gd name="T42" fmla="*/ 146 w 284"/>
                <a:gd name="T43" fmla="*/ 261 h 284"/>
                <a:gd name="T44" fmla="*/ 155 w 284"/>
                <a:gd name="T45" fmla="*/ 245 h 284"/>
                <a:gd name="T46" fmla="*/ 160 w 284"/>
                <a:gd name="T47" fmla="*/ 232 h 284"/>
                <a:gd name="T48" fmla="*/ 160 w 284"/>
                <a:gd name="T49" fmla="*/ 218 h 284"/>
                <a:gd name="T50" fmla="*/ 161 w 284"/>
                <a:gd name="T51" fmla="*/ 202 h 284"/>
                <a:gd name="T52" fmla="*/ 171 w 284"/>
                <a:gd name="T53" fmla="*/ 181 h 284"/>
                <a:gd name="T54" fmla="*/ 184 w 284"/>
                <a:gd name="T55" fmla="*/ 158 h 284"/>
                <a:gd name="T56" fmla="*/ 201 w 284"/>
                <a:gd name="T57" fmla="*/ 132 h 284"/>
                <a:gd name="T58" fmla="*/ 221 w 284"/>
                <a:gd name="T59" fmla="*/ 107 h 284"/>
                <a:gd name="T60" fmla="*/ 241 w 284"/>
                <a:gd name="T61" fmla="*/ 86 h 284"/>
                <a:gd name="T62" fmla="*/ 260 w 284"/>
                <a:gd name="T63" fmla="*/ 67 h 284"/>
                <a:gd name="T64" fmla="*/ 277 w 284"/>
                <a:gd name="T65" fmla="*/ 55 h 284"/>
                <a:gd name="T66" fmla="*/ 284 w 284"/>
                <a:gd name="T67" fmla="*/ 44 h 284"/>
                <a:gd name="T68" fmla="*/ 283 w 284"/>
                <a:gd name="T69" fmla="*/ 33 h 284"/>
                <a:gd name="T70" fmla="*/ 272 w 284"/>
                <a:gd name="T71" fmla="*/ 21 h 284"/>
                <a:gd name="T72" fmla="*/ 257 w 284"/>
                <a:gd name="T73" fmla="*/ 10 h 284"/>
                <a:gd name="T74" fmla="*/ 237 w 284"/>
                <a:gd name="T75" fmla="*/ 3 h 284"/>
                <a:gd name="T76" fmla="*/ 217 w 284"/>
                <a:gd name="T77" fmla="*/ 0 h 284"/>
                <a:gd name="T78" fmla="*/ 198 w 284"/>
                <a:gd name="T79" fmla="*/ 4 h 284"/>
                <a:gd name="T80" fmla="*/ 184 w 284"/>
                <a:gd name="T81" fmla="*/ 16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84" h="284">
                  <a:moveTo>
                    <a:pt x="184" y="16"/>
                  </a:moveTo>
                  <a:lnTo>
                    <a:pt x="181" y="23"/>
                  </a:lnTo>
                  <a:lnTo>
                    <a:pt x="174" y="40"/>
                  </a:lnTo>
                  <a:lnTo>
                    <a:pt x="161" y="64"/>
                  </a:lnTo>
                  <a:lnTo>
                    <a:pt x="146" y="92"/>
                  </a:lnTo>
                  <a:lnTo>
                    <a:pt x="128" y="121"/>
                  </a:lnTo>
                  <a:lnTo>
                    <a:pt x="109" y="146"/>
                  </a:lnTo>
                  <a:lnTo>
                    <a:pt x="89" y="166"/>
                  </a:lnTo>
                  <a:lnTo>
                    <a:pt x="71" y="175"/>
                  </a:lnTo>
                  <a:lnTo>
                    <a:pt x="52" y="179"/>
                  </a:lnTo>
                  <a:lnTo>
                    <a:pt x="34" y="187"/>
                  </a:lnTo>
                  <a:lnTo>
                    <a:pt x="18" y="196"/>
                  </a:lnTo>
                  <a:lnTo>
                    <a:pt x="6" y="207"/>
                  </a:lnTo>
                  <a:lnTo>
                    <a:pt x="0" y="221"/>
                  </a:lnTo>
                  <a:lnTo>
                    <a:pt x="3" y="236"/>
                  </a:lnTo>
                  <a:lnTo>
                    <a:pt x="15" y="252"/>
                  </a:lnTo>
                  <a:lnTo>
                    <a:pt x="40" y="268"/>
                  </a:lnTo>
                  <a:lnTo>
                    <a:pt x="69" y="281"/>
                  </a:lnTo>
                  <a:lnTo>
                    <a:pt x="95" y="284"/>
                  </a:lnTo>
                  <a:lnTo>
                    <a:pt x="117" y="281"/>
                  </a:lnTo>
                  <a:lnTo>
                    <a:pt x="134" y="273"/>
                  </a:lnTo>
                  <a:lnTo>
                    <a:pt x="146" y="261"/>
                  </a:lnTo>
                  <a:lnTo>
                    <a:pt x="155" y="245"/>
                  </a:lnTo>
                  <a:lnTo>
                    <a:pt x="160" y="232"/>
                  </a:lnTo>
                  <a:lnTo>
                    <a:pt x="160" y="218"/>
                  </a:lnTo>
                  <a:lnTo>
                    <a:pt x="161" y="202"/>
                  </a:lnTo>
                  <a:lnTo>
                    <a:pt x="171" y="181"/>
                  </a:lnTo>
                  <a:lnTo>
                    <a:pt x="184" y="158"/>
                  </a:lnTo>
                  <a:lnTo>
                    <a:pt x="201" y="132"/>
                  </a:lnTo>
                  <a:lnTo>
                    <a:pt x="221" y="107"/>
                  </a:lnTo>
                  <a:lnTo>
                    <a:pt x="241" y="86"/>
                  </a:lnTo>
                  <a:lnTo>
                    <a:pt x="260" y="67"/>
                  </a:lnTo>
                  <a:lnTo>
                    <a:pt x="277" y="55"/>
                  </a:lnTo>
                  <a:lnTo>
                    <a:pt x="284" y="44"/>
                  </a:lnTo>
                  <a:lnTo>
                    <a:pt x="283" y="33"/>
                  </a:lnTo>
                  <a:lnTo>
                    <a:pt x="272" y="21"/>
                  </a:lnTo>
                  <a:lnTo>
                    <a:pt x="257" y="10"/>
                  </a:lnTo>
                  <a:lnTo>
                    <a:pt x="237" y="3"/>
                  </a:lnTo>
                  <a:lnTo>
                    <a:pt x="217" y="0"/>
                  </a:lnTo>
                  <a:lnTo>
                    <a:pt x="198" y="4"/>
                  </a:lnTo>
                  <a:lnTo>
                    <a:pt x="184" y="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auto">
            <a:xfrm>
              <a:off x="1679" y="1022"/>
              <a:ext cx="1932" cy="1891"/>
            </a:xfrm>
            <a:custGeom>
              <a:avLst/>
              <a:gdLst>
                <a:gd name="T0" fmla="*/ 275 w 1932"/>
                <a:gd name="T1" fmla="*/ 447 h 1891"/>
                <a:gd name="T2" fmla="*/ 430 w 1932"/>
                <a:gd name="T3" fmla="*/ 287 h 1891"/>
                <a:gd name="T4" fmla="*/ 622 w 1932"/>
                <a:gd name="T5" fmla="*/ 178 h 1891"/>
                <a:gd name="T6" fmla="*/ 836 w 1932"/>
                <a:gd name="T7" fmla="*/ 106 h 1891"/>
                <a:gd name="T8" fmla="*/ 1060 w 1932"/>
                <a:gd name="T9" fmla="*/ 83 h 1891"/>
                <a:gd name="T10" fmla="*/ 1228 w 1932"/>
                <a:gd name="T11" fmla="*/ 103 h 1891"/>
                <a:gd name="T12" fmla="*/ 1332 w 1932"/>
                <a:gd name="T13" fmla="*/ 137 h 1891"/>
                <a:gd name="T14" fmla="*/ 1434 w 1932"/>
                <a:gd name="T15" fmla="*/ 180 h 1891"/>
                <a:gd name="T16" fmla="*/ 1584 w 1932"/>
                <a:gd name="T17" fmla="*/ 287 h 1891"/>
                <a:gd name="T18" fmla="*/ 1756 w 1932"/>
                <a:gd name="T19" fmla="*/ 534 h 1891"/>
                <a:gd name="T20" fmla="*/ 1870 w 1932"/>
                <a:gd name="T21" fmla="*/ 920 h 1891"/>
                <a:gd name="T22" fmla="*/ 1786 w 1932"/>
                <a:gd name="T23" fmla="*/ 1317 h 1891"/>
                <a:gd name="T24" fmla="*/ 1654 w 1932"/>
                <a:gd name="T25" fmla="*/ 1510 h 1891"/>
                <a:gd name="T26" fmla="*/ 1501 w 1932"/>
                <a:gd name="T27" fmla="*/ 1639 h 1891"/>
                <a:gd name="T28" fmla="*/ 1319 w 1932"/>
                <a:gd name="T29" fmla="*/ 1736 h 1891"/>
                <a:gd name="T30" fmla="*/ 1076 w 1932"/>
                <a:gd name="T31" fmla="*/ 1793 h 1891"/>
                <a:gd name="T32" fmla="*/ 824 w 1932"/>
                <a:gd name="T33" fmla="*/ 1785 h 1891"/>
                <a:gd name="T34" fmla="*/ 550 w 1932"/>
                <a:gd name="T35" fmla="*/ 1693 h 1891"/>
                <a:gd name="T36" fmla="*/ 301 w 1932"/>
                <a:gd name="T37" fmla="*/ 1486 h 1891"/>
                <a:gd name="T38" fmla="*/ 138 w 1932"/>
                <a:gd name="T39" fmla="*/ 1203 h 1891"/>
                <a:gd name="T40" fmla="*/ 79 w 1932"/>
                <a:gd name="T41" fmla="*/ 814 h 1891"/>
                <a:gd name="T42" fmla="*/ 152 w 1932"/>
                <a:gd name="T43" fmla="*/ 521 h 1891"/>
                <a:gd name="T44" fmla="*/ 254 w 1932"/>
                <a:gd name="T45" fmla="*/ 347 h 1891"/>
                <a:gd name="T46" fmla="*/ 392 w 1932"/>
                <a:gd name="T47" fmla="*/ 201 h 1891"/>
                <a:gd name="T48" fmla="*/ 546 w 1932"/>
                <a:gd name="T49" fmla="*/ 103 h 1891"/>
                <a:gd name="T50" fmla="*/ 712 w 1932"/>
                <a:gd name="T51" fmla="*/ 40 h 1891"/>
                <a:gd name="T52" fmla="*/ 862 w 1932"/>
                <a:gd name="T53" fmla="*/ 9 h 1891"/>
                <a:gd name="T54" fmla="*/ 810 w 1932"/>
                <a:gd name="T55" fmla="*/ 3 h 1891"/>
                <a:gd name="T56" fmla="*/ 710 w 1932"/>
                <a:gd name="T57" fmla="*/ 15 h 1891"/>
                <a:gd name="T58" fmla="*/ 612 w 1932"/>
                <a:gd name="T59" fmla="*/ 38 h 1891"/>
                <a:gd name="T60" fmla="*/ 453 w 1932"/>
                <a:gd name="T61" fmla="*/ 113 h 1891"/>
                <a:gd name="T62" fmla="*/ 301 w 1932"/>
                <a:gd name="T63" fmla="*/ 230 h 1891"/>
                <a:gd name="T64" fmla="*/ 175 w 1932"/>
                <a:gd name="T65" fmla="*/ 382 h 1891"/>
                <a:gd name="T66" fmla="*/ 80 w 1932"/>
                <a:gd name="T67" fmla="*/ 554 h 1891"/>
                <a:gd name="T68" fmla="*/ 0 w 1932"/>
                <a:gd name="T69" fmla="*/ 908 h 1891"/>
                <a:gd name="T70" fmla="*/ 71 w 1932"/>
                <a:gd name="T71" fmla="*/ 1297 h 1891"/>
                <a:gd name="T72" fmla="*/ 272 w 1932"/>
                <a:gd name="T73" fmla="*/ 1616 h 1891"/>
                <a:gd name="T74" fmla="*/ 500 w 1932"/>
                <a:gd name="T75" fmla="*/ 1787 h 1891"/>
                <a:gd name="T76" fmla="*/ 767 w 1932"/>
                <a:gd name="T77" fmla="*/ 1876 h 1891"/>
                <a:gd name="T78" fmla="*/ 967 w 1932"/>
                <a:gd name="T79" fmla="*/ 1891 h 1891"/>
                <a:gd name="T80" fmla="*/ 1080 w 1932"/>
                <a:gd name="T81" fmla="*/ 1884 h 1891"/>
                <a:gd name="T82" fmla="*/ 1193 w 1932"/>
                <a:gd name="T83" fmla="*/ 1864 h 1891"/>
                <a:gd name="T84" fmla="*/ 1363 w 1932"/>
                <a:gd name="T85" fmla="*/ 1807 h 1891"/>
                <a:gd name="T86" fmla="*/ 1528 w 1932"/>
                <a:gd name="T87" fmla="*/ 1713 h 1891"/>
                <a:gd name="T88" fmla="*/ 1673 w 1932"/>
                <a:gd name="T89" fmla="*/ 1587 h 1891"/>
                <a:gd name="T90" fmla="*/ 1798 w 1932"/>
                <a:gd name="T91" fmla="*/ 1430 h 1891"/>
                <a:gd name="T92" fmla="*/ 1884 w 1932"/>
                <a:gd name="T93" fmla="*/ 1241 h 1891"/>
                <a:gd name="T94" fmla="*/ 1932 w 1932"/>
                <a:gd name="T95" fmla="*/ 952 h 1891"/>
                <a:gd name="T96" fmla="*/ 1839 w 1932"/>
                <a:gd name="T97" fmla="*/ 613 h 1891"/>
                <a:gd name="T98" fmla="*/ 1743 w 1932"/>
                <a:gd name="T99" fmla="*/ 441 h 1891"/>
                <a:gd name="T100" fmla="*/ 1624 w 1932"/>
                <a:gd name="T101" fmla="*/ 290 h 1891"/>
                <a:gd name="T102" fmla="*/ 1475 w 1932"/>
                <a:gd name="T103" fmla="*/ 175 h 1891"/>
                <a:gd name="T104" fmla="*/ 1311 w 1932"/>
                <a:gd name="T105" fmla="*/ 110 h 1891"/>
                <a:gd name="T106" fmla="*/ 1206 w 1932"/>
                <a:gd name="T107" fmla="*/ 86 h 1891"/>
                <a:gd name="T108" fmla="*/ 1099 w 1932"/>
                <a:gd name="T109" fmla="*/ 74 h 1891"/>
                <a:gd name="T110" fmla="*/ 942 w 1932"/>
                <a:gd name="T111" fmla="*/ 78 h 1891"/>
                <a:gd name="T112" fmla="*/ 742 w 1932"/>
                <a:gd name="T113" fmla="*/ 121 h 1891"/>
                <a:gd name="T114" fmla="*/ 553 w 1932"/>
                <a:gd name="T115" fmla="*/ 200 h 1891"/>
                <a:gd name="T116" fmla="*/ 386 w 1932"/>
                <a:gd name="T117" fmla="*/ 310 h 1891"/>
                <a:gd name="T118" fmla="*/ 251 w 1932"/>
                <a:gd name="T119" fmla="*/ 461 h 1891"/>
                <a:gd name="T120" fmla="*/ 155 w 1932"/>
                <a:gd name="T121" fmla="*/ 607 h 1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932" h="1891">
                  <a:moveTo>
                    <a:pt x="155" y="607"/>
                  </a:moveTo>
                  <a:lnTo>
                    <a:pt x="180" y="571"/>
                  </a:lnTo>
                  <a:lnTo>
                    <a:pt x="205" y="539"/>
                  </a:lnTo>
                  <a:lnTo>
                    <a:pt x="229" y="507"/>
                  </a:lnTo>
                  <a:lnTo>
                    <a:pt x="252" y="476"/>
                  </a:lnTo>
                  <a:lnTo>
                    <a:pt x="275" y="447"/>
                  </a:lnTo>
                  <a:lnTo>
                    <a:pt x="298" y="418"/>
                  </a:lnTo>
                  <a:lnTo>
                    <a:pt x="323" y="389"/>
                  </a:lnTo>
                  <a:lnTo>
                    <a:pt x="347" y="361"/>
                  </a:lnTo>
                  <a:lnTo>
                    <a:pt x="374" y="333"/>
                  </a:lnTo>
                  <a:lnTo>
                    <a:pt x="401" y="310"/>
                  </a:lnTo>
                  <a:lnTo>
                    <a:pt x="430" y="287"/>
                  </a:lnTo>
                  <a:lnTo>
                    <a:pt x="460" y="266"/>
                  </a:lnTo>
                  <a:lnTo>
                    <a:pt x="490" y="247"/>
                  </a:lnTo>
                  <a:lnTo>
                    <a:pt x="523" y="229"/>
                  </a:lnTo>
                  <a:lnTo>
                    <a:pt x="555" y="212"/>
                  </a:lnTo>
                  <a:lnTo>
                    <a:pt x="589" y="195"/>
                  </a:lnTo>
                  <a:lnTo>
                    <a:pt x="622" y="178"/>
                  </a:lnTo>
                  <a:lnTo>
                    <a:pt x="658" y="163"/>
                  </a:lnTo>
                  <a:lnTo>
                    <a:pt x="692" y="149"/>
                  </a:lnTo>
                  <a:lnTo>
                    <a:pt x="727" y="137"/>
                  </a:lnTo>
                  <a:lnTo>
                    <a:pt x="764" y="124"/>
                  </a:lnTo>
                  <a:lnTo>
                    <a:pt x="799" y="115"/>
                  </a:lnTo>
                  <a:lnTo>
                    <a:pt x="836" y="106"/>
                  </a:lnTo>
                  <a:lnTo>
                    <a:pt x="873" y="98"/>
                  </a:lnTo>
                  <a:lnTo>
                    <a:pt x="910" y="92"/>
                  </a:lnTo>
                  <a:lnTo>
                    <a:pt x="947" y="87"/>
                  </a:lnTo>
                  <a:lnTo>
                    <a:pt x="985" y="84"/>
                  </a:lnTo>
                  <a:lnTo>
                    <a:pt x="1022" y="83"/>
                  </a:lnTo>
                  <a:lnTo>
                    <a:pt x="1060" y="83"/>
                  </a:lnTo>
                  <a:lnTo>
                    <a:pt x="1097" y="84"/>
                  </a:lnTo>
                  <a:lnTo>
                    <a:pt x="1136" y="87"/>
                  </a:lnTo>
                  <a:lnTo>
                    <a:pt x="1173" y="92"/>
                  </a:lnTo>
                  <a:lnTo>
                    <a:pt x="1191" y="95"/>
                  </a:lnTo>
                  <a:lnTo>
                    <a:pt x="1209" y="98"/>
                  </a:lnTo>
                  <a:lnTo>
                    <a:pt x="1228" y="103"/>
                  </a:lnTo>
                  <a:lnTo>
                    <a:pt x="1246" y="107"/>
                  </a:lnTo>
                  <a:lnTo>
                    <a:pt x="1263" y="112"/>
                  </a:lnTo>
                  <a:lnTo>
                    <a:pt x="1282" y="118"/>
                  </a:lnTo>
                  <a:lnTo>
                    <a:pt x="1299" y="124"/>
                  </a:lnTo>
                  <a:lnTo>
                    <a:pt x="1315" y="130"/>
                  </a:lnTo>
                  <a:lnTo>
                    <a:pt x="1332" y="137"/>
                  </a:lnTo>
                  <a:lnTo>
                    <a:pt x="1349" y="143"/>
                  </a:lnTo>
                  <a:lnTo>
                    <a:pt x="1366" y="150"/>
                  </a:lnTo>
                  <a:lnTo>
                    <a:pt x="1383" y="158"/>
                  </a:lnTo>
                  <a:lnTo>
                    <a:pt x="1400" y="164"/>
                  </a:lnTo>
                  <a:lnTo>
                    <a:pt x="1417" y="172"/>
                  </a:lnTo>
                  <a:lnTo>
                    <a:pt x="1434" y="180"/>
                  </a:lnTo>
                  <a:lnTo>
                    <a:pt x="1451" y="187"/>
                  </a:lnTo>
                  <a:lnTo>
                    <a:pt x="1481" y="203"/>
                  </a:lnTo>
                  <a:lnTo>
                    <a:pt x="1509" y="221"/>
                  </a:lnTo>
                  <a:lnTo>
                    <a:pt x="1535" y="241"/>
                  </a:lnTo>
                  <a:lnTo>
                    <a:pt x="1561" y="264"/>
                  </a:lnTo>
                  <a:lnTo>
                    <a:pt x="1584" y="287"/>
                  </a:lnTo>
                  <a:lnTo>
                    <a:pt x="1607" y="313"/>
                  </a:lnTo>
                  <a:lnTo>
                    <a:pt x="1629" y="339"/>
                  </a:lnTo>
                  <a:lnTo>
                    <a:pt x="1649" y="365"/>
                  </a:lnTo>
                  <a:lnTo>
                    <a:pt x="1687" y="419"/>
                  </a:lnTo>
                  <a:lnTo>
                    <a:pt x="1724" y="476"/>
                  </a:lnTo>
                  <a:lnTo>
                    <a:pt x="1756" y="534"/>
                  </a:lnTo>
                  <a:lnTo>
                    <a:pt x="1786" y="594"/>
                  </a:lnTo>
                  <a:lnTo>
                    <a:pt x="1812" y="657"/>
                  </a:lnTo>
                  <a:lnTo>
                    <a:pt x="1833" y="720"/>
                  </a:lnTo>
                  <a:lnTo>
                    <a:pt x="1850" y="785"/>
                  </a:lnTo>
                  <a:lnTo>
                    <a:pt x="1862" y="851"/>
                  </a:lnTo>
                  <a:lnTo>
                    <a:pt x="1870" y="920"/>
                  </a:lnTo>
                  <a:lnTo>
                    <a:pt x="1872" y="989"/>
                  </a:lnTo>
                  <a:lnTo>
                    <a:pt x="1866" y="1057"/>
                  </a:lnTo>
                  <a:lnTo>
                    <a:pt x="1855" y="1125"/>
                  </a:lnTo>
                  <a:lnTo>
                    <a:pt x="1836" y="1189"/>
                  </a:lnTo>
                  <a:lnTo>
                    <a:pt x="1813" y="1254"/>
                  </a:lnTo>
                  <a:lnTo>
                    <a:pt x="1786" y="1317"/>
                  </a:lnTo>
                  <a:lnTo>
                    <a:pt x="1753" y="1378"/>
                  </a:lnTo>
                  <a:lnTo>
                    <a:pt x="1736" y="1406"/>
                  </a:lnTo>
                  <a:lnTo>
                    <a:pt x="1718" y="1433"/>
                  </a:lnTo>
                  <a:lnTo>
                    <a:pt x="1697" y="1459"/>
                  </a:lnTo>
                  <a:lnTo>
                    <a:pt x="1675" y="1486"/>
                  </a:lnTo>
                  <a:lnTo>
                    <a:pt x="1654" y="1510"/>
                  </a:lnTo>
                  <a:lnTo>
                    <a:pt x="1629" y="1533"/>
                  </a:lnTo>
                  <a:lnTo>
                    <a:pt x="1606" y="1556"/>
                  </a:lnTo>
                  <a:lnTo>
                    <a:pt x="1581" y="1578"/>
                  </a:lnTo>
                  <a:lnTo>
                    <a:pt x="1555" y="1599"/>
                  </a:lnTo>
                  <a:lnTo>
                    <a:pt x="1529" y="1619"/>
                  </a:lnTo>
                  <a:lnTo>
                    <a:pt x="1501" y="1639"/>
                  </a:lnTo>
                  <a:lnTo>
                    <a:pt x="1474" y="1658"/>
                  </a:lnTo>
                  <a:lnTo>
                    <a:pt x="1446" y="1675"/>
                  </a:lnTo>
                  <a:lnTo>
                    <a:pt x="1417" y="1691"/>
                  </a:lnTo>
                  <a:lnTo>
                    <a:pt x="1388" y="1707"/>
                  </a:lnTo>
                  <a:lnTo>
                    <a:pt x="1357" y="1721"/>
                  </a:lnTo>
                  <a:lnTo>
                    <a:pt x="1319" y="1736"/>
                  </a:lnTo>
                  <a:lnTo>
                    <a:pt x="1280" y="1750"/>
                  </a:lnTo>
                  <a:lnTo>
                    <a:pt x="1240" y="1762"/>
                  </a:lnTo>
                  <a:lnTo>
                    <a:pt x="1200" y="1773"/>
                  </a:lnTo>
                  <a:lnTo>
                    <a:pt x="1159" y="1781"/>
                  </a:lnTo>
                  <a:lnTo>
                    <a:pt x="1117" y="1788"/>
                  </a:lnTo>
                  <a:lnTo>
                    <a:pt x="1076" y="1793"/>
                  </a:lnTo>
                  <a:lnTo>
                    <a:pt x="1034" y="1796"/>
                  </a:lnTo>
                  <a:lnTo>
                    <a:pt x="991" y="1797"/>
                  </a:lnTo>
                  <a:lnTo>
                    <a:pt x="950" y="1796"/>
                  </a:lnTo>
                  <a:lnTo>
                    <a:pt x="907" y="1794"/>
                  </a:lnTo>
                  <a:lnTo>
                    <a:pt x="865" y="1790"/>
                  </a:lnTo>
                  <a:lnTo>
                    <a:pt x="824" y="1785"/>
                  </a:lnTo>
                  <a:lnTo>
                    <a:pt x="784" y="1778"/>
                  </a:lnTo>
                  <a:lnTo>
                    <a:pt x="744" y="1768"/>
                  </a:lnTo>
                  <a:lnTo>
                    <a:pt x="704" y="1758"/>
                  </a:lnTo>
                  <a:lnTo>
                    <a:pt x="652" y="1739"/>
                  </a:lnTo>
                  <a:lnTo>
                    <a:pt x="599" y="1718"/>
                  </a:lnTo>
                  <a:lnTo>
                    <a:pt x="550" y="1693"/>
                  </a:lnTo>
                  <a:lnTo>
                    <a:pt x="504" y="1665"/>
                  </a:lnTo>
                  <a:lnTo>
                    <a:pt x="460" y="1635"/>
                  </a:lnTo>
                  <a:lnTo>
                    <a:pt x="417" y="1601"/>
                  </a:lnTo>
                  <a:lnTo>
                    <a:pt x="377" y="1565"/>
                  </a:lnTo>
                  <a:lnTo>
                    <a:pt x="338" y="1526"/>
                  </a:lnTo>
                  <a:lnTo>
                    <a:pt x="301" y="1486"/>
                  </a:lnTo>
                  <a:lnTo>
                    <a:pt x="268" y="1443"/>
                  </a:lnTo>
                  <a:lnTo>
                    <a:pt x="237" y="1398"/>
                  </a:lnTo>
                  <a:lnTo>
                    <a:pt x="209" y="1350"/>
                  </a:lnTo>
                  <a:lnTo>
                    <a:pt x="183" y="1303"/>
                  </a:lnTo>
                  <a:lnTo>
                    <a:pt x="158" y="1254"/>
                  </a:lnTo>
                  <a:lnTo>
                    <a:pt x="138" y="1203"/>
                  </a:lnTo>
                  <a:lnTo>
                    <a:pt x="120" y="1151"/>
                  </a:lnTo>
                  <a:lnTo>
                    <a:pt x="102" y="1085"/>
                  </a:lnTo>
                  <a:lnTo>
                    <a:pt x="88" y="1018"/>
                  </a:lnTo>
                  <a:lnTo>
                    <a:pt x="80" y="951"/>
                  </a:lnTo>
                  <a:lnTo>
                    <a:pt x="77" y="882"/>
                  </a:lnTo>
                  <a:lnTo>
                    <a:pt x="79" y="814"/>
                  </a:lnTo>
                  <a:lnTo>
                    <a:pt x="86" y="747"/>
                  </a:lnTo>
                  <a:lnTo>
                    <a:pt x="98" y="680"/>
                  </a:lnTo>
                  <a:lnTo>
                    <a:pt x="117" y="614"/>
                  </a:lnTo>
                  <a:lnTo>
                    <a:pt x="128" y="582"/>
                  </a:lnTo>
                  <a:lnTo>
                    <a:pt x="138" y="551"/>
                  </a:lnTo>
                  <a:lnTo>
                    <a:pt x="152" y="521"/>
                  </a:lnTo>
                  <a:lnTo>
                    <a:pt x="166" y="490"/>
                  </a:lnTo>
                  <a:lnTo>
                    <a:pt x="181" y="461"/>
                  </a:lnTo>
                  <a:lnTo>
                    <a:pt x="198" y="432"/>
                  </a:lnTo>
                  <a:lnTo>
                    <a:pt x="215" y="402"/>
                  </a:lnTo>
                  <a:lnTo>
                    <a:pt x="234" y="375"/>
                  </a:lnTo>
                  <a:lnTo>
                    <a:pt x="254" y="347"/>
                  </a:lnTo>
                  <a:lnTo>
                    <a:pt x="275" y="321"/>
                  </a:lnTo>
                  <a:lnTo>
                    <a:pt x="297" y="295"/>
                  </a:lnTo>
                  <a:lnTo>
                    <a:pt x="318" y="270"/>
                  </a:lnTo>
                  <a:lnTo>
                    <a:pt x="343" y="246"/>
                  </a:lnTo>
                  <a:lnTo>
                    <a:pt x="367" y="223"/>
                  </a:lnTo>
                  <a:lnTo>
                    <a:pt x="392" y="201"/>
                  </a:lnTo>
                  <a:lnTo>
                    <a:pt x="418" y="181"/>
                  </a:lnTo>
                  <a:lnTo>
                    <a:pt x="443" y="163"/>
                  </a:lnTo>
                  <a:lnTo>
                    <a:pt x="467" y="146"/>
                  </a:lnTo>
                  <a:lnTo>
                    <a:pt x="493" y="130"/>
                  </a:lnTo>
                  <a:lnTo>
                    <a:pt x="520" y="115"/>
                  </a:lnTo>
                  <a:lnTo>
                    <a:pt x="546" y="103"/>
                  </a:lnTo>
                  <a:lnTo>
                    <a:pt x="572" y="89"/>
                  </a:lnTo>
                  <a:lnTo>
                    <a:pt x="599" y="78"/>
                  </a:lnTo>
                  <a:lnTo>
                    <a:pt x="627" y="66"/>
                  </a:lnTo>
                  <a:lnTo>
                    <a:pt x="655" y="57"/>
                  </a:lnTo>
                  <a:lnTo>
                    <a:pt x="682" y="47"/>
                  </a:lnTo>
                  <a:lnTo>
                    <a:pt x="712" y="40"/>
                  </a:lnTo>
                  <a:lnTo>
                    <a:pt x="741" y="32"/>
                  </a:lnTo>
                  <a:lnTo>
                    <a:pt x="770" y="26"/>
                  </a:lnTo>
                  <a:lnTo>
                    <a:pt x="799" y="21"/>
                  </a:lnTo>
                  <a:lnTo>
                    <a:pt x="828" y="17"/>
                  </a:lnTo>
                  <a:lnTo>
                    <a:pt x="859" y="12"/>
                  </a:lnTo>
                  <a:lnTo>
                    <a:pt x="862" y="9"/>
                  </a:lnTo>
                  <a:lnTo>
                    <a:pt x="865" y="6"/>
                  </a:lnTo>
                  <a:lnTo>
                    <a:pt x="864" y="1"/>
                  </a:lnTo>
                  <a:lnTo>
                    <a:pt x="861" y="0"/>
                  </a:lnTo>
                  <a:lnTo>
                    <a:pt x="844" y="1"/>
                  </a:lnTo>
                  <a:lnTo>
                    <a:pt x="827" y="1"/>
                  </a:lnTo>
                  <a:lnTo>
                    <a:pt x="810" y="3"/>
                  </a:lnTo>
                  <a:lnTo>
                    <a:pt x="793" y="4"/>
                  </a:lnTo>
                  <a:lnTo>
                    <a:pt x="776" y="6"/>
                  </a:lnTo>
                  <a:lnTo>
                    <a:pt x="761" y="7"/>
                  </a:lnTo>
                  <a:lnTo>
                    <a:pt x="744" y="11"/>
                  </a:lnTo>
                  <a:lnTo>
                    <a:pt x="727" y="12"/>
                  </a:lnTo>
                  <a:lnTo>
                    <a:pt x="710" y="15"/>
                  </a:lnTo>
                  <a:lnTo>
                    <a:pt x="693" y="18"/>
                  </a:lnTo>
                  <a:lnTo>
                    <a:pt x="678" y="21"/>
                  </a:lnTo>
                  <a:lnTo>
                    <a:pt x="661" y="24"/>
                  </a:lnTo>
                  <a:lnTo>
                    <a:pt x="644" y="29"/>
                  </a:lnTo>
                  <a:lnTo>
                    <a:pt x="629" y="34"/>
                  </a:lnTo>
                  <a:lnTo>
                    <a:pt x="612" y="38"/>
                  </a:lnTo>
                  <a:lnTo>
                    <a:pt x="596" y="43"/>
                  </a:lnTo>
                  <a:lnTo>
                    <a:pt x="567" y="54"/>
                  </a:lnTo>
                  <a:lnTo>
                    <a:pt x="538" y="67"/>
                  </a:lnTo>
                  <a:lnTo>
                    <a:pt x="509" y="81"/>
                  </a:lnTo>
                  <a:lnTo>
                    <a:pt x="481" y="97"/>
                  </a:lnTo>
                  <a:lnTo>
                    <a:pt x="453" y="113"/>
                  </a:lnTo>
                  <a:lnTo>
                    <a:pt x="426" y="130"/>
                  </a:lnTo>
                  <a:lnTo>
                    <a:pt x="400" y="149"/>
                  </a:lnTo>
                  <a:lnTo>
                    <a:pt x="375" y="167"/>
                  </a:lnTo>
                  <a:lnTo>
                    <a:pt x="349" y="187"/>
                  </a:lnTo>
                  <a:lnTo>
                    <a:pt x="324" y="209"/>
                  </a:lnTo>
                  <a:lnTo>
                    <a:pt x="301" y="230"/>
                  </a:lnTo>
                  <a:lnTo>
                    <a:pt x="278" y="253"/>
                  </a:lnTo>
                  <a:lnTo>
                    <a:pt x="255" y="278"/>
                  </a:lnTo>
                  <a:lnTo>
                    <a:pt x="234" y="302"/>
                  </a:lnTo>
                  <a:lnTo>
                    <a:pt x="214" y="329"/>
                  </a:lnTo>
                  <a:lnTo>
                    <a:pt x="194" y="355"/>
                  </a:lnTo>
                  <a:lnTo>
                    <a:pt x="175" y="382"/>
                  </a:lnTo>
                  <a:lnTo>
                    <a:pt x="157" y="410"/>
                  </a:lnTo>
                  <a:lnTo>
                    <a:pt x="140" y="438"/>
                  </a:lnTo>
                  <a:lnTo>
                    <a:pt x="123" y="467"/>
                  </a:lnTo>
                  <a:lnTo>
                    <a:pt x="108" y="495"/>
                  </a:lnTo>
                  <a:lnTo>
                    <a:pt x="94" y="525"/>
                  </a:lnTo>
                  <a:lnTo>
                    <a:pt x="80" y="554"/>
                  </a:lnTo>
                  <a:lnTo>
                    <a:pt x="68" y="584"/>
                  </a:lnTo>
                  <a:lnTo>
                    <a:pt x="45" y="647"/>
                  </a:lnTo>
                  <a:lnTo>
                    <a:pt x="26" y="711"/>
                  </a:lnTo>
                  <a:lnTo>
                    <a:pt x="12" y="776"/>
                  </a:lnTo>
                  <a:lnTo>
                    <a:pt x="5" y="842"/>
                  </a:lnTo>
                  <a:lnTo>
                    <a:pt x="0" y="908"/>
                  </a:lnTo>
                  <a:lnTo>
                    <a:pt x="2" y="974"/>
                  </a:lnTo>
                  <a:lnTo>
                    <a:pt x="6" y="1040"/>
                  </a:lnTo>
                  <a:lnTo>
                    <a:pt x="16" y="1105"/>
                  </a:lnTo>
                  <a:lnTo>
                    <a:pt x="29" y="1171"/>
                  </a:lnTo>
                  <a:lnTo>
                    <a:pt x="48" y="1234"/>
                  </a:lnTo>
                  <a:lnTo>
                    <a:pt x="71" y="1297"/>
                  </a:lnTo>
                  <a:lnTo>
                    <a:pt x="97" y="1357"/>
                  </a:lnTo>
                  <a:lnTo>
                    <a:pt x="126" y="1416"/>
                  </a:lnTo>
                  <a:lnTo>
                    <a:pt x="160" y="1473"/>
                  </a:lnTo>
                  <a:lnTo>
                    <a:pt x="198" y="1529"/>
                  </a:lnTo>
                  <a:lnTo>
                    <a:pt x="240" y="1581"/>
                  </a:lnTo>
                  <a:lnTo>
                    <a:pt x="272" y="1616"/>
                  </a:lnTo>
                  <a:lnTo>
                    <a:pt x="306" y="1650"/>
                  </a:lnTo>
                  <a:lnTo>
                    <a:pt x="341" y="1682"/>
                  </a:lnTo>
                  <a:lnTo>
                    <a:pt x="380" y="1711"/>
                  </a:lnTo>
                  <a:lnTo>
                    <a:pt x="418" y="1739"/>
                  </a:lnTo>
                  <a:lnTo>
                    <a:pt x="458" y="1764"/>
                  </a:lnTo>
                  <a:lnTo>
                    <a:pt x="500" y="1787"/>
                  </a:lnTo>
                  <a:lnTo>
                    <a:pt x="541" y="1807"/>
                  </a:lnTo>
                  <a:lnTo>
                    <a:pt x="586" y="1825"/>
                  </a:lnTo>
                  <a:lnTo>
                    <a:pt x="629" y="1841"/>
                  </a:lnTo>
                  <a:lnTo>
                    <a:pt x="675" y="1854"/>
                  </a:lnTo>
                  <a:lnTo>
                    <a:pt x="721" y="1867"/>
                  </a:lnTo>
                  <a:lnTo>
                    <a:pt x="767" y="1876"/>
                  </a:lnTo>
                  <a:lnTo>
                    <a:pt x="815" y="1884"/>
                  </a:lnTo>
                  <a:lnTo>
                    <a:pt x="862" y="1888"/>
                  </a:lnTo>
                  <a:lnTo>
                    <a:pt x="910" y="1891"/>
                  </a:lnTo>
                  <a:lnTo>
                    <a:pt x="928" y="1891"/>
                  </a:lnTo>
                  <a:lnTo>
                    <a:pt x="947" y="1891"/>
                  </a:lnTo>
                  <a:lnTo>
                    <a:pt x="967" y="1891"/>
                  </a:lnTo>
                  <a:lnTo>
                    <a:pt x="985" y="1891"/>
                  </a:lnTo>
                  <a:lnTo>
                    <a:pt x="1004" y="1890"/>
                  </a:lnTo>
                  <a:lnTo>
                    <a:pt x="1024" y="1888"/>
                  </a:lnTo>
                  <a:lnTo>
                    <a:pt x="1042" y="1887"/>
                  </a:lnTo>
                  <a:lnTo>
                    <a:pt x="1060" y="1885"/>
                  </a:lnTo>
                  <a:lnTo>
                    <a:pt x="1080" y="1884"/>
                  </a:lnTo>
                  <a:lnTo>
                    <a:pt x="1099" y="1880"/>
                  </a:lnTo>
                  <a:lnTo>
                    <a:pt x="1117" y="1877"/>
                  </a:lnTo>
                  <a:lnTo>
                    <a:pt x="1137" y="1874"/>
                  </a:lnTo>
                  <a:lnTo>
                    <a:pt x="1156" y="1871"/>
                  </a:lnTo>
                  <a:lnTo>
                    <a:pt x="1174" y="1868"/>
                  </a:lnTo>
                  <a:lnTo>
                    <a:pt x="1193" y="1864"/>
                  </a:lnTo>
                  <a:lnTo>
                    <a:pt x="1211" y="1859"/>
                  </a:lnTo>
                  <a:lnTo>
                    <a:pt x="1242" y="1851"/>
                  </a:lnTo>
                  <a:lnTo>
                    <a:pt x="1274" y="1841"/>
                  </a:lnTo>
                  <a:lnTo>
                    <a:pt x="1303" y="1831"/>
                  </a:lnTo>
                  <a:lnTo>
                    <a:pt x="1334" y="1819"/>
                  </a:lnTo>
                  <a:lnTo>
                    <a:pt x="1363" y="1807"/>
                  </a:lnTo>
                  <a:lnTo>
                    <a:pt x="1391" y="1793"/>
                  </a:lnTo>
                  <a:lnTo>
                    <a:pt x="1420" y="1779"/>
                  </a:lnTo>
                  <a:lnTo>
                    <a:pt x="1448" y="1764"/>
                  </a:lnTo>
                  <a:lnTo>
                    <a:pt x="1475" y="1748"/>
                  </a:lnTo>
                  <a:lnTo>
                    <a:pt x="1501" y="1730"/>
                  </a:lnTo>
                  <a:lnTo>
                    <a:pt x="1528" y="1713"/>
                  </a:lnTo>
                  <a:lnTo>
                    <a:pt x="1554" y="1693"/>
                  </a:lnTo>
                  <a:lnTo>
                    <a:pt x="1578" y="1675"/>
                  </a:lnTo>
                  <a:lnTo>
                    <a:pt x="1603" y="1653"/>
                  </a:lnTo>
                  <a:lnTo>
                    <a:pt x="1627" y="1632"/>
                  </a:lnTo>
                  <a:lnTo>
                    <a:pt x="1650" y="1610"/>
                  </a:lnTo>
                  <a:lnTo>
                    <a:pt x="1673" y="1587"/>
                  </a:lnTo>
                  <a:lnTo>
                    <a:pt x="1697" y="1562"/>
                  </a:lnTo>
                  <a:lnTo>
                    <a:pt x="1718" y="1538"/>
                  </a:lnTo>
                  <a:lnTo>
                    <a:pt x="1740" y="1512"/>
                  </a:lnTo>
                  <a:lnTo>
                    <a:pt x="1761" y="1486"/>
                  </a:lnTo>
                  <a:lnTo>
                    <a:pt x="1780" y="1458"/>
                  </a:lnTo>
                  <a:lnTo>
                    <a:pt x="1798" y="1430"/>
                  </a:lnTo>
                  <a:lnTo>
                    <a:pt x="1815" y="1401"/>
                  </a:lnTo>
                  <a:lnTo>
                    <a:pt x="1830" y="1370"/>
                  </a:lnTo>
                  <a:lnTo>
                    <a:pt x="1846" y="1340"/>
                  </a:lnTo>
                  <a:lnTo>
                    <a:pt x="1859" y="1307"/>
                  </a:lnTo>
                  <a:lnTo>
                    <a:pt x="1872" y="1275"/>
                  </a:lnTo>
                  <a:lnTo>
                    <a:pt x="1884" y="1241"/>
                  </a:lnTo>
                  <a:lnTo>
                    <a:pt x="1895" y="1209"/>
                  </a:lnTo>
                  <a:lnTo>
                    <a:pt x="1906" y="1175"/>
                  </a:lnTo>
                  <a:lnTo>
                    <a:pt x="1915" y="1141"/>
                  </a:lnTo>
                  <a:lnTo>
                    <a:pt x="1927" y="1078"/>
                  </a:lnTo>
                  <a:lnTo>
                    <a:pt x="1932" y="1015"/>
                  </a:lnTo>
                  <a:lnTo>
                    <a:pt x="1932" y="952"/>
                  </a:lnTo>
                  <a:lnTo>
                    <a:pt x="1924" y="888"/>
                  </a:lnTo>
                  <a:lnTo>
                    <a:pt x="1912" y="825"/>
                  </a:lnTo>
                  <a:lnTo>
                    <a:pt x="1896" y="762"/>
                  </a:lnTo>
                  <a:lnTo>
                    <a:pt x="1876" y="702"/>
                  </a:lnTo>
                  <a:lnTo>
                    <a:pt x="1853" y="644"/>
                  </a:lnTo>
                  <a:lnTo>
                    <a:pt x="1839" y="613"/>
                  </a:lnTo>
                  <a:lnTo>
                    <a:pt x="1826" y="584"/>
                  </a:lnTo>
                  <a:lnTo>
                    <a:pt x="1810" y="554"/>
                  </a:lnTo>
                  <a:lnTo>
                    <a:pt x="1795" y="525"/>
                  </a:lnTo>
                  <a:lnTo>
                    <a:pt x="1778" y="496"/>
                  </a:lnTo>
                  <a:lnTo>
                    <a:pt x="1761" y="468"/>
                  </a:lnTo>
                  <a:lnTo>
                    <a:pt x="1743" y="441"/>
                  </a:lnTo>
                  <a:lnTo>
                    <a:pt x="1723" y="415"/>
                  </a:lnTo>
                  <a:lnTo>
                    <a:pt x="1704" y="389"/>
                  </a:lnTo>
                  <a:lnTo>
                    <a:pt x="1684" y="364"/>
                  </a:lnTo>
                  <a:lnTo>
                    <a:pt x="1666" y="338"/>
                  </a:lnTo>
                  <a:lnTo>
                    <a:pt x="1644" y="313"/>
                  </a:lnTo>
                  <a:lnTo>
                    <a:pt x="1624" y="290"/>
                  </a:lnTo>
                  <a:lnTo>
                    <a:pt x="1601" y="267"/>
                  </a:lnTo>
                  <a:lnTo>
                    <a:pt x="1578" y="246"/>
                  </a:lnTo>
                  <a:lnTo>
                    <a:pt x="1555" y="226"/>
                  </a:lnTo>
                  <a:lnTo>
                    <a:pt x="1531" y="207"/>
                  </a:lnTo>
                  <a:lnTo>
                    <a:pt x="1503" y="190"/>
                  </a:lnTo>
                  <a:lnTo>
                    <a:pt x="1475" y="175"/>
                  </a:lnTo>
                  <a:lnTo>
                    <a:pt x="1446" y="161"/>
                  </a:lnTo>
                  <a:lnTo>
                    <a:pt x="1417" y="149"/>
                  </a:lnTo>
                  <a:lnTo>
                    <a:pt x="1388" y="137"/>
                  </a:lnTo>
                  <a:lnTo>
                    <a:pt x="1357" y="127"/>
                  </a:lnTo>
                  <a:lnTo>
                    <a:pt x="1328" y="117"/>
                  </a:lnTo>
                  <a:lnTo>
                    <a:pt x="1311" y="110"/>
                  </a:lnTo>
                  <a:lnTo>
                    <a:pt x="1292" y="106"/>
                  </a:lnTo>
                  <a:lnTo>
                    <a:pt x="1276" y="101"/>
                  </a:lnTo>
                  <a:lnTo>
                    <a:pt x="1259" y="97"/>
                  </a:lnTo>
                  <a:lnTo>
                    <a:pt x="1240" y="92"/>
                  </a:lnTo>
                  <a:lnTo>
                    <a:pt x="1223" y="89"/>
                  </a:lnTo>
                  <a:lnTo>
                    <a:pt x="1206" y="86"/>
                  </a:lnTo>
                  <a:lnTo>
                    <a:pt x="1188" y="83"/>
                  </a:lnTo>
                  <a:lnTo>
                    <a:pt x="1169" y="80"/>
                  </a:lnTo>
                  <a:lnTo>
                    <a:pt x="1153" y="77"/>
                  </a:lnTo>
                  <a:lnTo>
                    <a:pt x="1134" y="75"/>
                  </a:lnTo>
                  <a:lnTo>
                    <a:pt x="1116" y="74"/>
                  </a:lnTo>
                  <a:lnTo>
                    <a:pt x="1099" y="74"/>
                  </a:lnTo>
                  <a:lnTo>
                    <a:pt x="1080" y="72"/>
                  </a:lnTo>
                  <a:lnTo>
                    <a:pt x="1062" y="72"/>
                  </a:lnTo>
                  <a:lnTo>
                    <a:pt x="1043" y="72"/>
                  </a:lnTo>
                  <a:lnTo>
                    <a:pt x="1010" y="74"/>
                  </a:lnTo>
                  <a:lnTo>
                    <a:pt x="976" y="75"/>
                  </a:lnTo>
                  <a:lnTo>
                    <a:pt x="942" y="78"/>
                  </a:lnTo>
                  <a:lnTo>
                    <a:pt x="908" y="83"/>
                  </a:lnTo>
                  <a:lnTo>
                    <a:pt x="874" y="89"/>
                  </a:lnTo>
                  <a:lnTo>
                    <a:pt x="841" y="95"/>
                  </a:lnTo>
                  <a:lnTo>
                    <a:pt x="808" y="103"/>
                  </a:lnTo>
                  <a:lnTo>
                    <a:pt x="775" y="112"/>
                  </a:lnTo>
                  <a:lnTo>
                    <a:pt x="742" y="121"/>
                  </a:lnTo>
                  <a:lnTo>
                    <a:pt x="710" y="132"/>
                  </a:lnTo>
                  <a:lnTo>
                    <a:pt x="678" y="143"/>
                  </a:lnTo>
                  <a:lnTo>
                    <a:pt x="647" y="157"/>
                  </a:lnTo>
                  <a:lnTo>
                    <a:pt x="615" y="170"/>
                  </a:lnTo>
                  <a:lnTo>
                    <a:pt x="584" y="184"/>
                  </a:lnTo>
                  <a:lnTo>
                    <a:pt x="553" y="200"/>
                  </a:lnTo>
                  <a:lnTo>
                    <a:pt x="523" y="216"/>
                  </a:lnTo>
                  <a:lnTo>
                    <a:pt x="493" y="233"/>
                  </a:lnTo>
                  <a:lnTo>
                    <a:pt x="466" y="252"/>
                  </a:lnTo>
                  <a:lnTo>
                    <a:pt x="438" y="270"/>
                  </a:lnTo>
                  <a:lnTo>
                    <a:pt x="412" y="289"/>
                  </a:lnTo>
                  <a:lnTo>
                    <a:pt x="386" y="310"/>
                  </a:lnTo>
                  <a:lnTo>
                    <a:pt x="361" y="332"/>
                  </a:lnTo>
                  <a:lnTo>
                    <a:pt x="338" y="355"/>
                  </a:lnTo>
                  <a:lnTo>
                    <a:pt x="315" y="379"/>
                  </a:lnTo>
                  <a:lnTo>
                    <a:pt x="292" y="405"/>
                  </a:lnTo>
                  <a:lnTo>
                    <a:pt x="271" y="433"/>
                  </a:lnTo>
                  <a:lnTo>
                    <a:pt x="251" y="461"/>
                  </a:lnTo>
                  <a:lnTo>
                    <a:pt x="231" y="488"/>
                  </a:lnTo>
                  <a:lnTo>
                    <a:pt x="211" y="518"/>
                  </a:lnTo>
                  <a:lnTo>
                    <a:pt x="192" y="547"/>
                  </a:lnTo>
                  <a:lnTo>
                    <a:pt x="174" y="578"/>
                  </a:lnTo>
                  <a:lnTo>
                    <a:pt x="155" y="607"/>
                  </a:lnTo>
                  <a:lnTo>
                    <a:pt x="155" y="607"/>
                  </a:lnTo>
                  <a:lnTo>
                    <a:pt x="155" y="607"/>
                  </a:lnTo>
                  <a:lnTo>
                    <a:pt x="155" y="607"/>
                  </a:lnTo>
                  <a:lnTo>
                    <a:pt x="155" y="607"/>
                  </a:lnTo>
                  <a:lnTo>
                    <a:pt x="155" y="60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" name="Freeform 14"/>
            <p:cNvSpPr>
              <a:spLocks/>
            </p:cNvSpPr>
            <p:nvPr/>
          </p:nvSpPr>
          <p:spPr bwMode="auto">
            <a:xfrm>
              <a:off x="2892" y="1005"/>
              <a:ext cx="362" cy="241"/>
            </a:xfrm>
            <a:custGeom>
              <a:avLst/>
              <a:gdLst>
                <a:gd name="T0" fmla="*/ 67 w 362"/>
                <a:gd name="T1" fmla="*/ 3 h 241"/>
                <a:gd name="T2" fmla="*/ 46 w 362"/>
                <a:gd name="T3" fmla="*/ 0 h 241"/>
                <a:gd name="T4" fmla="*/ 27 w 362"/>
                <a:gd name="T5" fmla="*/ 6 h 241"/>
                <a:gd name="T6" fmla="*/ 12 w 362"/>
                <a:gd name="T7" fmla="*/ 20 h 241"/>
                <a:gd name="T8" fmla="*/ 0 w 362"/>
                <a:gd name="T9" fmla="*/ 49 h 241"/>
                <a:gd name="T10" fmla="*/ 6 w 362"/>
                <a:gd name="T11" fmla="*/ 87 h 241"/>
                <a:gd name="T12" fmla="*/ 16 w 362"/>
                <a:gd name="T13" fmla="*/ 112 h 241"/>
                <a:gd name="T14" fmla="*/ 27 w 362"/>
                <a:gd name="T15" fmla="*/ 130 h 241"/>
                <a:gd name="T16" fmla="*/ 43 w 362"/>
                <a:gd name="T17" fmla="*/ 146 h 241"/>
                <a:gd name="T18" fmla="*/ 58 w 362"/>
                <a:gd name="T19" fmla="*/ 160 h 241"/>
                <a:gd name="T20" fmla="*/ 82 w 362"/>
                <a:gd name="T21" fmla="*/ 181 h 241"/>
                <a:gd name="T22" fmla="*/ 118 w 362"/>
                <a:gd name="T23" fmla="*/ 204 h 241"/>
                <a:gd name="T24" fmla="*/ 156 w 362"/>
                <a:gd name="T25" fmla="*/ 224 h 241"/>
                <a:gd name="T26" fmla="*/ 196 w 362"/>
                <a:gd name="T27" fmla="*/ 237 h 241"/>
                <a:gd name="T28" fmla="*/ 239 w 362"/>
                <a:gd name="T29" fmla="*/ 241 h 241"/>
                <a:gd name="T30" fmla="*/ 281 w 362"/>
                <a:gd name="T31" fmla="*/ 232 h 241"/>
                <a:gd name="T32" fmla="*/ 319 w 362"/>
                <a:gd name="T33" fmla="*/ 210 h 241"/>
                <a:gd name="T34" fmla="*/ 350 w 362"/>
                <a:gd name="T35" fmla="*/ 180 h 241"/>
                <a:gd name="T36" fmla="*/ 362 w 362"/>
                <a:gd name="T37" fmla="*/ 150 h 241"/>
                <a:gd name="T38" fmla="*/ 351 w 362"/>
                <a:gd name="T39" fmla="*/ 137 h 241"/>
                <a:gd name="T40" fmla="*/ 328 w 362"/>
                <a:gd name="T41" fmla="*/ 144 h 241"/>
                <a:gd name="T42" fmla="*/ 307 w 362"/>
                <a:gd name="T43" fmla="*/ 154 h 241"/>
                <a:gd name="T44" fmla="*/ 285 w 362"/>
                <a:gd name="T45" fmla="*/ 157 h 241"/>
                <a:gd name="T46" fmla="*/ 262 w 362"/>
                <a:gd name="T47" fmla="*/ 158 h 241"/>
                <a:gd name="T48" fmla="*/ 236 w 362"/>
                <a:gd name="T49" fmla="*/ 155 h 241"/>
                <a:gd name="T50" fmla="*/ 212 w 362"/>
                <a:gd name="T51" fmla="*/ 150 h 241"/>
                <a:gd name="T52" fmla="*/ 187 w 362"/>
                <a:gd name="T53" fmla="*/ 143 h 241"/>
                <a:gd name="T54" fmla="*/ 164 w 362"/>
                <a:gd name="T55" fmla="*/ 132 h 241"/>
                <a:gd name="T56" fmla="*/ 139 w 362"/>
                <a:gd name="T57" fmla="*/ 123 h 241"/>
                <a:gd name="T58" fmla="*/ 116 w 362"/>
                <a:gd name="T59" fmla="*/ 111 h 241"/>
                <a:gd name="T60" fmla="*/ 93 w 362"/>
                <a:gd name="T61" fmla="*/ 98 h 241"/>
                <a:gd name="T62" fmla="*/ 72 w 362"/>
                <a:gd name="T63" fmla="*/ 84 h 241"/>
                <a:gd name="T64" fmla="*/ 50 w 362"/>
                <a:gd name="T65" fmla="*/ 69 h 241"/>
                <a:gd name="T66" fmla="*/ 32 w 362"/>
                <a:gd name="T67" fmla="*/ 52 h 241"/>
                <a:gd name="T68" fmla="*/ 19 w 362"/>
                <a:gd name="T69" fmla="*/ 32 h 241"/>
                <a:gd name="T70" fmla="*/ 24 w 362"/>
                <a:gd name="T71" fmla="*/ 18 h 241"/>
                <a:gd name="T72" fmla="*/ 36 w 362"/>
                <a:gd name="T73" fmla="*/ 12 h 241"/>
                <a:gd name="T74" fmla="*/ 50 w 362"/>
                <a:gd name="T75" fmla="*/ 11 h 241"/>
                <a:gd name="T76" fmla="*/ 64 w 362"/>
                <a:gd name="T77" fmla="*/ 11 h 241"/>
                <a:gd name="T78" fmla="*/ 82 w 362"/>
                <a:gd name="T79" fmla="*/ 12 h 241"/>
                <a:gd name="T80" fmla="*/ 92 w 362"/>
                <a:gd name="T81" fmla="*/ 15 h 241"/>
                <a:gd name="T82" fmla="*/ 92 w 362"/>
                <a:gd name="T83" fmla="*/ 14 h 241"/>
                <a:gd name="T84" fmla="*/ 79 w 362"/>
                <a:gd name="T85" fmla="*/ 8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62" h="241">
                  <a:moveTo>
                    <a:pt x="79" y="8"/>
                  </a:moveTo>
                  <a:lnTo>
                    <a:pt x="67" y="3"/>
                  </a:lnTo>
                  <a:lnTo>
                    <a:pt x="56" y="1"/>
                  </a:lnTo>
                  <a:lnTo>
                    <a:pt x="46" y="0"/>
                  </a:lnTo>
                  <a:lnTo>
                    <a:pt x="36" y="1"/>
                  </a:lnTo>
                  <a:lnTo>
                    <a:pt x="27" y="6"/>
                  </a:lnTo>
                  <a:lnTo>
                    <a:pt x="19" y="12"/>
                  </a:lnTo>
                  <a:lnTo>
                    <a:pt x="12" y="20"/>
                  </a:lnTo>
                  <a:lnTo>
                    <a:pt x="4" y="32"/>
                  </a:lnTo>
                  <a:lnTo>
                    <a:pt x="0" y="49"/>
                  </a:lnTo>
                  <a:lnTo>
                    <a:pt x="1" y="67"/>
                  </a:lnTo>
                  <a:lnTo>
                    <a:pt x="6" y="87"/>
                  </a:lnTo>
                  <a:lnTo>
                    <a:pt x="12" y="103"/>
                  </a:lnTo>
                  <a:lnTo>
                    <a:pt x="16" y="112"/>
                  </a:lnTo>
                  <a:lnTo>
                    <a:pt x="21" y="121"/>
                  </a:lnTo>
                  <a:lnTo>
                    <a:pt x="27" y="130"/>
                  </a:lnTo>
                  <a:lnTo>
                    <a:pt x="35" y="138"/>
                  </a:lnTo>
                  <a:lnTo>
                    <a:pt x="43" y="146"/>
                  </a:lnTo>
                  <a:lnTo>
                    <a:pt x="50" y="154"/>
                  </a:lnTo>
                  <a:lnTo>
                    <a:pt x="58" y="160"/>
                  </a:lnTo>
                  <a:lnTo>
                    <a:pt x="66" y="167"/>
                  </a:lnTo>
                  <a:lnTo>
                    <a:pt x="82" y="181"/>
                  </a:lnTo>
                  <a:lnTo>
                    <a:pt x="99" y="193"/>
                  </a:lnTo>
                  <a:lnTo>
                    <a:pt x="118" y="204"/>
                  </a:lnTo>
                  <a:lnTo>
                    <a:pt x="136" y="215"/>
                  </a:lnTo>
                  <a:lnTo>
                    <a:pt x="156" y="224"/>
                  </a:lnTo>
                  <a:lnTo>
                    <a:pt x="176" y="232"/>
                  </a:lnTo>
                  <a:lnTo>
                    <a:pt x="196" y="237"/>
                  </a:lnTo>
                  <a:lnTo>
                    <a:pt x="218" y="241"/>
                  </a:lnTo>
                  <a:lnTo>
                    <a:pt x="239" y="241"/>
                  </a:lnTo>
                  <a:lnTo>
                    <a:pt x="259" y="238"/>
                  </a:lnTo>
                  <a:lnTo>
                    <a:pt x="281" y="232"/>
                  </a:lnTo>
                  <a:lnTo>
                    <a:pt x="301" y="223"/>
                  </a:lnTo>
                  <a:lnTo>
                    <a:pt x="319" y="210"/>
                  </a:lnTo>
                  <a:lnTo>
                    <a:pt x="336" y="197"/>
                  </a:lnTo>
                  <a:lnTo>
                    <a:pt x="350" y="180"/>
                  </a:lnTo>
                  <a:lnTo>
                    <a:pt x="361" y="161"/>
                  </a:lnTo>
                  <a:lnTo>
                    <a:pt x="362" y="150"/>
                  </a:lnTo>
                  <a:lnTo>
                    <a:pt x="359" y="141"/>
                  </a:lnTo>
                  <a:lnTo>
                    <a:pt x="351" y="137"/>
                  </a:lnTo>
                  <a:lnTo>
                    <a:pt x="341" y="138"/>
                  </a:lnTo>
                  <a:lnTo>
                    <a:pt x="328" y="144"/>
                  </a:lnTo>
                  <a:lnTo>
                    <a:pt x="318" y="149"/>
                  </a:lnTo>
                  <a:lnTo>
                    <a:pt x="307" y="154"/>
                  </a:lnTo>
                  <a:lnTo>
                    <a:pt x="296" y="155"/>
                  </a:lnTo>
                  <a:lnTo>
                    <a:pt x="285" y="157"/>
                  </a:lnTo>
                  <a:lnTo>
                    <a:pt x="273" y="158"/>
                  </a:lnTo>
                  <a:lnTo>
                    <a:pt x="262" y="158"/>
                  </a:lnTo>
                  <a:lnTo>
                    <a:pt x="248" y="157"/>
                  </a:lnTo>
                  <a:lnTo>
                    <a:pt x="236" y="155"/>
                  </a:lnTo>
                  <a:lnTo>
                    <a:pt x="224" y="154"/>
                  </a:lnTo>
                  <a:lnTo>
                    <a:pt x="212" y="150"/>
                  </a:lnTo>
                  <a:lnTo>
                    <a:pt x="199" y="146"/>
                  </a:lnTo>
                  <a:lnTo>
                    <a:pt x="187" y="143"/>
                  </a:lnTo>
                  <a:lnTo>
                    <a:pt x="175" y="138"/>
                  </a:lnTo>
                  <a:lnTo>
                    <a:pt x="164" y="132"/>
                  </a:lnTo>
                  <a:lnTo>
                    <a:pt x="152" y="127"/>
                  </a:lnTo>
                  <a:lnTo>
                    <a:pt x="139" y="123"/>
                  </a:lnTo>
                  <a:lnTo>
                    <a:pt x="129" y="117"/>
                  </a:lnTo>
                  <a:lnTo>
                    <a:pt x="116" y="111"/>
                  </a:lnTo>
                  <a:lnTo>
                    <a:pt x="106" y="104"/>
                  </a:lnTo>
                  <a:lnTo>
                    <a:pt x="93" y="98"/>
                  </a:lnTo>
                  <a:lnTo>
                    <a:pt x="82" y="92"/>
                  </a:lnTo>
                  <a:lnTo>
                    <a:pt x="72" y="84"/>
                  </a:lnTo>
                  <a:lnTo>
                    <a:pt x="61" y="77"/>
                  </a:lnTo>
                  <a:lnTo>
                    <a:pt x="50" y="69"/>
                  </a:lnTo>
                  <a:lnTo>
                    <a:pt x="41" y="61"/>
                  </a:lnTo>
                  <a:lnTo>
                    <a:pt x="32" y="52"/>
                  </a:lnTo>
                  <a:lnTo>
                    <a:pt x="24" y="41"/>
                  </a:lnTo>
                  <a:lnTo>
                    <a:pt x="19" y="32"/>
                  </a:lnTo>
                  <a:lnTo>
                    <a:pt x="21" y="24"/>
                  </a:lnTo>
                  <a:lnTo>
                    <a:pt x="24" y="18"/>
                  </a:lnTo>
                  <a:lnTo>
                    <a:pt x="30" y="15"/>
                  </a:lnTo>
                  <a:lnTo>
                    <a:pt x="36" y="12"/>
                  </a:lnTo>
                  <a:lnTo>
                    <a:pt x="44" y="11"/>
                  </a:lnTo>
                  <a:lnTo>
                    <a:pt x="50" y="11"/>
                  </a:lnTo>
                  <a:lnTo>
                    <a:pt x="55" y="11"/>
                  </a:lnTo>
                  <a:lnTo>
                    <a:pt x="64" y="11"/>
                  </a:lnTo>
                  <a:lnTo>
                    <a:pt x="73" y="11"/>
                  </a:lnTo>
                  <a:lnTo>
                    <a:pt x="82" y="12"/>
                  </a:lnTo>
                  <a:lnTo>
                    <a:pt x="92" y="15"/>
                  </a:lnTo>
                  <a:lnTo>
                    <a:pt x="92" y="15"/>
                  </a:lnTo>
                  <a:lnTo>
                    <a:pt x="92" y="14"/>
                  </a:lnTo>
                  <a:lnTo>
                    <a:pt x="92" y="14"/>
                  </a:lnTo>
                  <a:lnTo>
                    <a:pt x="92" y="14"/>
                  </a:lnTo>
                  <a:lnTo>
                    <a:pt x="79" y="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" name="Freeform 15"/>
            <p:cNvSpPr>
              <a:spLocks/>
            </p:cNvSpPr>
            <p:nvPr/>
          </p:nvSpPr>
          <p:spPr bwMode="auto">
            <a:xfrm>
              <a:off x="3010" y="996"/>
              <a:ext cx="172" cy="112"/>
            </a:xfrm>
            <a:custGeom>
              <a:avLst/>
              <a:gdLst>
                <a:gd name="T0" fmla="*/ 24 w 172"/>
                <a:gd name="T1" fmla="*/ 3 h 112"/>
                <a:gd name="T2" fmla="*/ 6 w 172"/>
                <a:gd name="T3" fmla="*/ 0 h 112"/>
                <a:gd name="T4" fmla="*/ 0 w 172"/>
                <a:gd name="T5" fmla="*/ 12 h 112"/>
                <a:gd name="T6" fmla="*/ 3 w 172"/>
                <a:gd name="T7" fmla="*/ 32 h 112"/>
                <a:gd name="T8" fmla="*/ 11 w 172"/>
                <a:gd name="T9" fmla="*/ 50 h 112"/>
                <a:gd name="T10" fmla="*/ 24 w 172"/>
                <a:gd name="T11" fmla="*/ 69 h 112"/>
                <a:gd name="T12" fmla="*/ 40 w 172"/>
                <a:gd name="T13" fmla="*/ 83 h 112"/>
                <a:gd name="T14" fmla="*/ 58 w 172"/>
                <a:gd name="T15" fmla="*/ 93 h 112"/>
                <a:gd name="T16" fmla="*/ 78 w 172"/>
                <a:gd name="T17" fmla="*/ 103 h 112"/>
                <a:gd name="T18" fmla="*/ 100 w 172"/>
                <a:gd name="T19" fmla="*/ 107 h 112"/>
                <a:gd name="T20" fmla="*/ 121 w 172"/>
                <a:gd name="T21" fmla="*/ 110 h 112"/>
                <a:gd name="T22" fmla="*/ 144 w 172"/>
                <a:gd name="T23" fmla="*/ 112 h 112"/>
                <a:gd name="T24" fmla="*/ 166 w 172"/>
                <a:gd name="T25" fmla="*/ 110 h 112"/>
                <a:gd name="T26" fmla="*/ 170 w 172"/>
                <a:gd name="T27" fmla="*/ 109 h 112"/>
                <a:gd name="T28" fmla="*/ 172 w 172"/>
                <a:gd name="T29" fmla="*/ 104 h 112"/>
                <a:gd name="T30" fmla="*/ 172 w 172"/>
                <a:gd name="T31" fmla="*/ 100 h 112"/>
                <a:gd name="T32" fmla="*/ 167 w 172"/>
                <a:gd name="T33" fmla="*/ 98 h 112"/>
                <a:gd name="T34" fmla="*/ 153 w 172"/>
                <a:gd name="T35" fmla="*/ 96 h 112"/>
                <a:gd name="T36" fmla="*/ 138 w 172"/>
                <a:gd name="T37" fmla="*/ 93 h 112"/>
                <a:gd name="T38" fmla="*/ 123 w 172"/>
                <a:gd name="T39" fmla="*/ 92 h 112"/>
                <a:gd name="T40" fmla="*/ 107 w 172"/>
                <a:gd name="T41" fmla="*/ 89 h 112"/>
                <a:gd name="T42" fmla="*/ 94 w 172"/>
                <a:gd name="T43" fmla="*/ 84 h 112"/>
                <a:gd name="T44" fmla="*/ 78 w 172"/>
                <a:gd name="T45" fmla="*/ 80 h 112"/>
                <a:gd name="T46" fmla="*/ 66 w 172"/>
                <a:gd name="T47" fmla="*/ 73 h 112"/>
                <a:gd name="T48" fmla="*/ 52 w 172"/>
                <a:gd name="T49" fmla="*/ 67 h 112"/>
                <a:gd name="T50" fmla="*/ 43 w 172"/>
                <a:gd name="T51" fmla="*/ 61 h 112"/>
                <a:gd name="T52" fmla="*/ 35 w 172"/>
                <a:gd name="T53" fmla="*/ 55 h 112"/>
                <a:gd name="T54" fmla="*/ 27 w 172"/>
                <a:gd name="T55" fmla="*/ 47 h 112"/>
                <a:gd name="T56" fmla="*/ 20 w 172"/>
                <a:gd name="T57" fmla="*/ 41 h 112"/>
                <a:gd name="T58" fmla="*/ 11 w 172"/>
                <a:gd name="T59" fmla="*/ 30 h 112"/>
                <a:gd name="T60" fmla="*/ 6 w 172"/>
                <a:gd name="T61" fmla="*/ 15 h 112"/>
                <a:gd name="T62" fmla="*/ 8 w 172"/>
                <a:gd name="T63" fmla="*/ 3 h 112"/>
                <a:gd name="T64" fmla="*/ 24 w 172"/>
                <a:gd name="T65" fmla="*/ 3 h 112"/>
                <a:gd name="T66" fmla="*/ 24 w 172"/>
                <a:gd name="T67" fmla="*/ 3 h 112"/>
                <a:gd name="T68" fmla="*/ 24 w 172"/>
                <a:gd name="T69" fmla="*/ 3 h 112"/>
                <a:gd name="T70" fmla="*/ 24 w 172"/>
                <a:gd name="T71" fmla="*/ 3 h 112"/>
                <a:gd name="T72" fmla="*/ 24 w 172"/>
                <a:gd name="T73" fmla="*/ 3 h 112"/>
                <a:gd name="T74" fmla="*/ 24 w 172"/>
                <a:gd name="T75" fmla="*/ 3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72" h="112">
                  <a:moveTo>
                    <a:pt x="24" y="3"/>
                  </a:moveTo>
                  <a:lnTo>
                    <a:pt x="6" y="0"/>
                  </a:lnTo>
                  <a:lnTo>
                    <a:pt x="0" y="12"/>
                  </a:lnTo>
                  <a:lnTo>
                    <a:pt x="3" y="32"/>
                  </a:lnTo>
                  <a:lnTo>
                    <a:pt x="11" y="50"/>
                  </a:lnTo>
                  <a:lnTo>
                    <a:pt x="24" y="69"/>
                  </a:lnTo>
                  <a:lnTo>
                    <a:pt x="40" y="83"/>
                  </a:lnTo>
                  <a:lnTo>
                    <a:pt x="58" y="93"/>
                  </a:lnTo>
                  <a:lnTo>
                    <a:pt x="78" y="103"/>
                  </a:lnTo>
                  <a:lnTo>
                    <a:pt x="100" y="107"/>
                  </a:lnTo>
                  <a:lnTo>
                    <a:pt x="121" y="110"/>
                  </a:lnTo>
                  <a:lnTo>
                    <a:pt x="144" y="112"/>
                  </a:lnTo>
                  <a:lnTo>
                    <a:pt x="166" y="110"/>
                  </a:lnTo>
                  <a:lnTo>
                    <a:pt x="170" y="109"/>
                  </a:lnTo>
                  <a:lnTo>
                    <a:pt x="172" y="104"/>
                  </a:lnTo>
                  <a:lnTo>
                    <a:pt x="172" y="100"/>
                  </a:lnTo>
                  <a:lnTo>
                    <a:pt x="167" y="98"/>
                  </a:lnTo>
                  <a:lnTo>
                    <a:pt x="153" y="96"/>
                  </a:lnTo>
                  <a:lnTo>
                    <a:pt x="138" y="93"/>
                  </a:lnTo>
                  <a:lnTo>
                    <a:pt x="123" y="92"/>
                  </a:lnTo>
                  <a:lnTo>
                    <a:pt x="107" y="89"/>
                  </a:lnTo>
                  <a:lnTo>
                    <a:pt x="94" y="84"/>
                  </a:lnTo>
                  <a:lnTo>
                    <a:pt x="78" y="80"/>
                  </a:lnTo>
                  <a:lnTo>
                    <a:pt x="66" y="73"/>
                  </a:lnTo>
                  <a:lnTo>
                    <a:pt x="52" y="67"/>
                  </a:lnTo>
                  <a:lnTo>
                    <a:pt x="43" y="61"/>
                  </a:lnTo>
                  <a:lnTo>
                    <a:pt x="35" y="55"/>
                  </a:lnTo>
                  <a:lnTo>
                    <a:pt x="27" y="47"/>
                  </a:lnTo>
                  <a:lnTo>
                    <a:pt x="20" y="41"/>
                  </a:lnTo>
                  <a:lnTo>
                    <a:pt x="11" y="30"/>
                  </a:lnTo>
                  <a:lnTo>
                    <a:pt x="6" y="15"/>
                  </a:lnTo>
                  <a:lnTo>
                    <a:pt x="8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" name="Freeform 16"/>
            <p:cNvSpPr>
              <a:spLocks/>
            </p:cNvSpPr>
            <p:nvPr/>
          </p:nvSpPr>
          <p:spPr bwMode="auto">
            <a:xfrm>
              <a:off x="3044" y="893"/>
              <a:ext cx="86" cy="147"/>
            </a:xfrm>
            <a:custGeom>
              <a:avLst/>
              <a:gdLst>
                <a:gd name="T0" fmla="*/ 0 w 86"/>
                <a:gd name="T1" fmla="*/ 147 h 147"/>
                <a:gd name="T2" fmla="*/ 17 w 86"/>
                <a:gd name="T3" fmla="*/ 133 h 147"/>
                <a:gd name="T4" fmla="*/ 33 w 86"/>
                <a:gd name="T5" fmla="*/ 118 h 147"/>
                <a:gd name="T6" fmla="*/ 47 w 86"/>
                <a:gd name="T7" fmla="*/ 103 h 147"/>
                <a:gd name="T8" fmla="*/ 60 w 86"/>
                <a:gd name="T9" fmla="*/ 84 h 147"/>
                <a:gd name="T10" fmla="*/ 69 w 86"/>
                <a:gd name="T11" fmla="*/ 67 h 147"/>
                <a:gd name="T12" fmla="*/ 76 w 86"/>
                <a:gd name="T13" fmla="*/ 47 h 147"/>
                <a:gd name="T14" fmla="*/ 83 w 86"/>
                <a:gd name="T15" fmla="*/ 26 h 147"/>
                <a:gd name="T16" fmla="*/ 86 w 86"/>
                <a:gd name="T17" fmla="*/ 4 h 147"/>
                <a:gd name="T18" fmla="*/ 86 w 86"/>
                <a:gd name="T19" fmla="*/ 0 h 147"/>
                <a:gd name="T20" fmla="*/ 83 w 86"/>
                <a:gd name="T21" fmla="*/ 0 h 147"/>
                <a:gd name="T22" fmla="*/ 80 w 86"/>
                <a:gd name="T23" fmla="*/ 1 h 147"/>
                <a:gd name="T24" fmla="*/ 76 w 86"/>
                <a:gd name="T25" fmla="*/ 4 h 147"/>
                <a:gd name="T26" fmla="*/ 70 w 86"/>
                <a:gd name="T27" fmla="*/ 24 h 147"/>
                <a:gd name="T28" fmla="*/ 63 w 86"/>
                <a:gd name="T29" fmla="*/ 43 h 147"/>
                <a:gd name="T30" fmla="*/ 53 w 86"/>
                <a:gd name="T31" fmla="*/ 61 h 147"/>
                <a:gd name="T32" fmla="*/ 44 w 86"/>
                <a:gd name="T33" fmla="*/ 80 h 147"/>
                <a:gd name="T34" fmla="*/ 33 w 86"/>
                <a:gd name="T35" fmla="*/ 97 h 147"/>
                <a:gd name="T36" fmla="*/ 23 w 86"/>
                <a:gd name="T37" fmla="*/ 113 h 147"/>
                <a:gd name="T38" fmla="*/ 12 w 86"/>
                <a:gd name="T39" fmla="*/ 129 h 147"/>
                <a:gd name="T40" fmla="*/ 0 w 86"/>
                <a:gd name="T41" fmla="*/ 146 h 147"/>
                <a:gd name="T42" fmla="*/ 0 w 86"/>
                <a:gd name="T43" fmla="*/ 147 h 147"/>
                <a:gd name="T44" fmla="*/ 0 w 86"/>
                <a:gd name="T45" fmla="*/ 147 h 147"/>
                <a:gd name="T46" fmla="*/ 0 w 86"/>
                <a:gd name="T47" fmla="*/ 147 h 147"/>
                <a:gd name="T48" fmla="*/ 0 w 86"/>
                <a:gd name="T49" fmla="*/ 147 h 147"/>
                <a:gd name="T50" fmla="*/ 0 w 86"/>
                <a:gd name="T51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147">
                  <a:moveTo>
                    <a:pt x="0" y="147"/>
                  </a:moveTo>
                  <a:lnTo>
                    <a:pt x="17" y="133"/>
                  </a:lnTo>
                  <a:lnTo>
                    <a:pt x="33" y="118"/>
                  </a:lnTo>
                  <a:lnTo>
                    <a:pt x="47" y="103"/>
                  </a:lnTo>
                  <a:lnTo>
                    <a:pt x="60" y="84"/>
                  </a:lnTo>
                  <a:lnTo>
                    <a:pt x="69" y="67"/>
                  </a:lnTo>
                  <a:lnTo>
                    <a:pt x="76" y="47"/>
                  </a:lnTo>
                  <a:lnTo>
                    <a:pt x="83" y="26"/>
                  </a:lnTo>
                  <a:lnTo>
                    <a:pt x="86" y="4"/>
                  </a:lnTo>
                  <a:lnTo>
                    <a:pt x="86" y="0"/>
                  </a:lnTo>
                  <a:lnTo>
                    <a:pt x="83" y="0"/>
                  </a:lnTo>
                  <a:lnTo>
                    <a:pt x="80" y="1"/>
                  </a:lnTo>
                  <a:lnTo>
                    <a:pt x="76" y="4"/>
                  </a:lnTo>
                  <a:lnTo>
                    <a:pt x="70" y="24"/>
                  </a:lnTo>
                  <a:lnTo>
                    <a:pt x="63" y="43"/>
                  </a:lnTo>
                  <a:lnTo>
                    <a:pt x="53" y="61"/>
                  </a:lnTo>
                  <a:lnTo>
                    <a:pt x="44" y="80"/>
                  </a:lnTo>
                  <a:lnTo>
                    <a:pt x="33" y="97"/>
                  </a:lnTo>
                  <a:lnTo>
                    <a:pt x="23" y="113"/>
                  </a:lnTo>
                  <a:lnTo>
                    <a:pt x="12" y="129"/>
                  </a:lnTo>
                  <a:lnTo>
                    <a:pt x="0" y="146"/>
                  </a:lnTo>
                  <a:lnTo>
                    <a:pt x="0" y="147"/>
                  </a:lnTo>
                  <a:lnTo>
                    <a:pt x="0" y="147"/>
                  </a:lnTo>
                  <a:lnTo>
                    <a:pt x="0" y="147"/>
                  </a:lnTo>
                  <a:lnTo>
                    <a:pt x="0" y="147"/>
                  </a:lnTo>
                  <a:lnTo>
                    <a:pt x="0" y="14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" name="Freeform 17"/>
            <p:cNvSpPr>
              <a:spLocks/>
            </p:cNvSpPr>
            <p:nvPr/>
          </p:nvSpPr>
          <p:spPr bwMode="auto">
            <a:xfrm>
              <a:off x="3122" y="827"/>
              <a:ext cx="158" cy="123"/>
            </a:xfrm>
            <a:custGeom>
              <a:avLst/>
              <a:gdLst>
                <a:gd name="T0" fmla="*/ 34 w 158"/>
                <a:gd name="T1" fmla="*/ 0 h 123"/>
                <a:gd name="T2" fmla="*/ 18 w 158"/>
                <a:gd name="T3" fmla="*/ 1 h 123"/>
                <a:gd name="T4" fmla="*/ 8 w 158"/>
                <a:gd name="T5" fmla="*/ 9 h 123"/>
                <a:gd name="T6" fmla="*/ 2 w 158"/>
                <a:gd name="T7" fmla="*/ 20 h 123"/>
                <a:gd name="T8" fmla="*/ 0 w 158"/>
                <a:gd name="T9" fmla="*/ 33 h 123"/>
                <a:gd name="T10" fmla="*/ 3 w 158"/>
                <a:gd name="T11" fmla="*/ 53 h 123"/>
                <a:gd name="T12" fmla="*/ 11 w 158"/>
                <a:gd name="T13" fmla="*/ 70 h 123"/>
                <a:gd name="T14" fmla="*/ 23 w 158"/>
                <a:gd name="T15" fmla="*/ 86 h 123"/>
                <a:gd name="T16" fmla="*/ 38 w 158"/>
                <a:gd name="T17" fmla="*/ 98 h 123"/>
                <a:gd name="T18" fmla="*/ 46 w 158"/>
                <a:gd name="T19" fmla="*/ 104 h 123"/>
                <a:gd name="T20" fmla="*/ 55 w 158"/>
                <a:gd name="T21" fmla="*/ 109 h 123"/>
                <a:gd name="T22" fmla="*/ 65 w 158"/>
                <a:gd name="T23" fmla="*/ 113 h 123"/>
                <a:gd name="T24" fmla="*/ 75 w 158"/>
                <a:gd name="T25" fmla="*/ 118 h 123"/>
                <a:gd name="T26" fmla="*/ 85 w 158"/>
                <a:gd name="T27" fmla="*/ 121 h 123"/>
                <a:gd name="T28" fmla="*/ 95 w 158"/>
                <a:gd name="T29" fmla="*/ 123 h 123"/>
                <a:gd name="T30" fmla="*/ 106 w 158"/>
                <a:gd name="T31" fmla="*/ 123 h 123"/>
                <a:gd name="T32" fmla="*/ 115 w 158"/>
                <a:gd name="T33" fmla="*/ 121 h 123"/>
                <a:gd name="T34" fmla="*/ 126 w 158"/>
                <a:gd name="T35" fmla="*/ 116 h 123"/>
                <a:gd name="T36" fmla="*/ 135 w 158"/>
                <a:gd name="T37" fmla="*/ 112 h 123"/>
                <a:gd name="T38" fmla="*/ 143 w 158"/>
                <a:gd name="T39" fmla="*/ 104 h 123"/>
                <a:gd name="T40" fmla="*/ 149 w 158"/>
                <a:gd name="T41" fmla="*/ 96 h 123"/>
                <a:gd name="T42" fmla="*/ 154 w 158"/>
                <a:gd name="T43" fmla="*/ 87 h 123"/>
                <a:gd name="T44" fmla="*/ 157 w 158"/>
                <a:gd name="T45" fmla="*/ 76 h 123"/>
                <a:gd name="T46" fmla="*/ 158 w 158"/>
                <a:gd name="T47" fmla="*/ 66 h 123"/>
                <a:gd name="T48" fmla="*/ 158 w 158"/>
                <a:gd name="T49" fmla="*/ 55 h 123"/>
                <a:gd name="T50" fmla="*/ 154 w 158"/>
                <a:gd name="T51" fmla="*/ 47 h 123"/>
                <a:gd name="T52" fmla="*/ 146 w 158"/>
                <a:gd name="T53" fmla="*/ 47 h 123"/>
                <a:gd name="T54" fmla="*/ 138 w 158"/>
                <a:gd name="T55" fmla="*/ 50 h 123"/>
                <a:gd name="T56" fmla="*/ 132 w 158"/>
                <a:gd name="T57" fmla="*/ 57 h 123"/>
                <a:gd name="T58" fmla="*/ 128 w 158"/>
                <a:gd name="T59" fmla="*/ 66 h 123"/>
                <a:gd name="T60" fmla="*/ 124 w 158"/>
                <a:gd name="T61" fmla="*/ 72 h 123"/>
                <a:gd name="T62" fmla="*/ 118 w 158"/>
                <a:gd name="T63" fmla="*/ 75 h 123"/>
                <a:gd name="T64" fmla="*/ 109 w 158"/>
                <a:gd name="T65" fmla="*/ 78 h 123"/>
                <a:gd name="T66" fmla="*/ 100 w 158"/>
                <a:gd name="T67" fmla="*/ 78 h 123"/>
                <a:gd name="T68" fmla="*/ 89 w 158"/>
                <a:gd name="T69" fmla="*/ 75 h 123"/>
                <a:gd name="T70" fmla="*/ 78 w 158"/>
                <a:gd name="T71" fmla="*/ 72 h 123"/>
                <a:gd name="T72" fmla="*/ 69 w 158"/>
                <a:gd name="T73" fmla="*/ 69 h 123"/>
                <a:gd name="T74" fmla="*/ 60 w 158"/>
                <a:gd name="T75" fmla="*/ 64 h 123"/>
                <a:gd name="T76" fmla="*/ 51 w 158"/>
                <a:gd name="T77" fmla="*/ 60 h 123"/>
                <a:gd name="T78" fmla="*/ 41 w 158"/>
                <a:gd name="T79" fmla="*/ 53 h 123"/>
                <a:gd name="T80" fmla="*/ 34 w 158"/>
                <a:gd name="T81" fmla="*/ 47 h 123"/>
                <a:gd name="T82" fmla="*/ 22 w 158"/>
                <a:gd name="T83" fmla="*/ 37 h 123"/>
                <a:gd name="T84" fmla="*/ 12 w 158"/>
                <a:gd name="T85" fmla="*/ 21 h 123"/>
                <a:gd name="T86" fmla="*/ 14 w 158"/>
                <a:gd name="T87" fmla="*/ 9 h 123"/>
                <a:gd name="T88" fmla="*/ 34 w 158"/>
                <a:gd name="T89" fmla="*/ 1 h 123"/>
                <a:gd name="T90" fmla="*/ 34 w 158"/>
                <a:gd name="T91" fmla="*/ 1 h 123"/>
                <a:gd name="T92" fmla="*/ 34 w 158"/>
                <a:gd name="T93" fmla="*/ 0 h 123"/>
                <a:gd name="T94" fmla="*/ 34 w 158"/>
                <a:gd name="T95" fmla="*/ 0 h 123"/>
                <a:gd name="T96" fmla="*/ 34 w 158"/>
                <a:gd name="T97" fmla="*/ 0 h 123"/>
                <a:gd name="T98" fmla="*/ 34 w 158"/>
                <a:gd name="T99" fmla="*/ 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58" h="123">
                  <a:moveTo>
                    <a:pt x="34" y="0"/>
                  </a:moveTo>
                  <a:lnTo>
                    <a:pt x="18" y="1"/>
                  </a:lnTo>
                  <a:lnTo>
                    <a:pt x="8" y="9"/>
                  </a:lnTo>
                  <a:lnTo>
                    <a:pt x="2" y="20"/>
                  </a:lnTo>
                  <a:lnTo>
                    <a:pt x="0" y="33"/>
                  </a:lnTo>
                  <a:lnTo>
                    <a:pt x="3" y="53"/>
                  </a:lnTo>
                  <a:lnTo>
                    <a:pt x="11" y="70"/>
                  </a:lnTo>
                  <a:lnTo>
                    <a:pt x="23" y="86"/>
                  </a:lnTo>
                  <a:lnTo>
                    <a:pt x="38" y="98"/>
                  </a:lnTo>
                  <a:lnTo>
                    <a:pt x="46" y="104"/>
                  </a:lnTo>
                  <a:lnTo>
                    <a:pt x="55" y="109"/>
                  </a:lnTo>
                  <a:lnTo>
                    <a:pt x="65" y="113"/>
                  </a:lnTo>
                  <a:lnTo>
                    <a:pt x="75" y="118"/>
                  </a:lnTo>
                  <a:lnTo>
                    <a:pt x="85" y="121"/>
                  </a:lnTo>
                  <a:lnTo>
                    <a:pt x="95" y="123"/>
                  </a:lnTo>
                  <a:lnTo>
                    <a:pt x="106" y="123"/>
                  </a:lnTo>
                  <a:lnTo>
                    <a:pt x="115" y="121"/>
                  </a:lnTo>
                  <a:lnTo>
                    <a:pt x="126" y="116"/>
                  </a:lnTo>
                  <a:lnTo>
                    <a:pt x="135" y="112"/>
                  </a:lnTo>
                  <a:lnTo>
                    <a:pt x="143" y="104"/>
                  </a:lnTo>
                  <a:lnTo>
                    <a:pt x="149" y="96"/>
                  </a:lnTo>
                  <a:lnTo>
                    <a:pt x="154" y="87"/>
                  </a:lnTo>
                  <a:lnTo>
                    <a:pt x="157" y="76"/>
                  </a:lnTo>
                  <a:lnTo>
                    <a:pt x="158" y="66"/>
                  </a:lnTo>
                  <a:lnTo>
                    <a:pt x="158" y="55"/>
                  </a:lnTo>
                  <a:lnTo>
                    <a:pt x="154" y="47"/>
                  </a:lnTo>
                  <a:lnTo>
                    <a:pt x="146" y="47"/>
                  </a:lnTo>
                  <a:lnTo>
                    <a:pt x="138" y="50"/>
                  </a:lnTo>
                  <a:lnTo>
                    <a:pt x="132" y="57"/>
                  </a:lnTo>
                  <a:lnTo>
                    <a:pt x="128" y="66"/>
                  </a:lnTo>
                  <a:lnTo>
                    <a:pt x="124" y="72"/>
                  </a:lnTo>
                  <a:lnTo>
                    <a:pt x="118" y="75"/>
                  </a:lnTo>
                  <a:lnTo>
                    <a:pt x="109" y="78"/>
                  </a:lnTo>
                  <a:lnTo>
                    <a:pt x="100" y="78"/>
                  </a:lnTo>
                  <a:lnTo>
                    <a:pt x="89" y="75"/>
                  </a:lnTo>
                  <a:lnTo>
                    <a:pt x="78" y="72"/>
                  </a:lnTo>
                  <a:lnTo>
                    <a:pt x="69" y="69"/>
                  </a:lnTo>
                  <a:lnTo>
                    <a:pt x="60" y="64"/>
                  </a:lnTo>
                  <a:lnTo>
                    <a:pt x="51" y="60"/>
                  </a:lnTo>
                  <a:lnTo>
                    <a:pt x="41" y="53"/>
                  </a:lnTo>
                  <a:lnTo>
                    <a:pt x="34" y="47"/>
                  </a:lnTo>
                  <a:lnTo>
                    <a:pt x="22" y="37"/>
                  </a:lnTo>
                  <a:lnTo>
                    <a:pt x="12" y="21"/>
                  </a:lnTo>
                  <a:lnTo>
                    <a:pt x="14" y="9"/>
                  </a:lnTo>
                  <a:lnTo>
                    <a:pt x="34" y="1"/>
                  </a:lnTo>
                  <a:lnTo>
                    <a:pt x="34" y="1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auto">
            <a:xfrm>
              <a:off x="3159" y="801"/>
              <a:ext cx="114" cy="64"/>
            </a:xfrm>
            <a:custGeom>
              <a:avLst/>
              <a:gdLst>
                <a:gd name="T0" fmla="*/ 0 w 114"/>
                <a:gd name="T1" fmla="*/ 0 h 64"/>
                <a:gd name="T2" fmla="*/ 15 w 114"/>
                <a:gd name="T3" fmla="*/ 3 h 64"/>
                <a:gd name="T4" fmla="*/ 31 w 114"/>
                <a:gd name="T5" fmla="*/ 6 h 64"/>
                <a:gd name="T6" fmla="*/ 46 w 114"/>
                <a:gd name="T7" fmla="*/ 12 h 64"/>
                <a:gd name="T8" fmla="*/ 61 w 114"/>
                <a:gd name="T9" fmla="*/ 20 h 64"/>
                <a:gd name="T10" fmla="*/ 75 w 114"/>
                <a:gd name="T11" fmla="*/ 29 h 64"/>
                <a:gd name="T12" fmla="*/ 87 w 114"/>
                <a:gd name="T13" fmla="*/ 38 h 64"/>
                <a:gd name="T14" fmla="*/ 100 w 114"/>
                <a:gd name="T15" fmla="*/ 50 h 64"/>
                <a:gd name="T16" fmla="*/ 109 w 114"/>
                <a:gd name="T17" fmla="*/ 63 h 64"/>
                <a:gd name="T18" fmla="*/ 111 w 114"/>
                <a:gd name="T19" fmla="*/ 64 h 64"/>
                <a:gd name="T20" fmla="*/ 112 w 114"/>
                <a:gd name="T21" fmla="*/ 63 h 64"/>
                <a:gd name="T22" fmla="*/ 114 w 114"/>
                <a:gd name="T23" fmla="*/ 61 h 64"/>
                <a:gd name="T24" fmla="*/ 114 w 114"/>
                <a:gd name="T25" fmla="*/ 58 h 64"/>
                <a:gd name="T26" fmla="*/ 104 w 114"/>
                <a:gd name="T27" fmla="*/ 43 h 64"/>
                <a:gd name="T28" fmla="*/ 94 w 114"/>
                <a:gd name="T29" fmla="*/ 30 h 64"/>
                <a:gd name="T30" fmla="*/ 81 w 114"/>
                <a:gd name="T31" fmla="*/ 20 h 64"/>
                <a:gd name="T32" fmla="*/ 67 w 114"/>
                <a:gd name="T33" fmla="*/ 12 h 64"/>
                <a:gd name="T34" fmla="*/ 52 w 114"/>
                <a:gd name="T35" fmla="*/ 6 h 64"/>
                <a:gd name="T36" fmla="*/ 35 w 114"/>
                <a:gd name="T37" fmla="*/ 1 h 64"/>
                <a:gd name="T38" fmla="*/ 18 w 114"/>
                <a:gd name="T39" fmla="*/ 0 h 64"/>
                <a:gd name="T40" fmla="*/ 0 w 114"/>
                <a:gd name="T41" fmla="*/ 0 h 64"/>
                <a:gd name="T42" fmla="*/ 0 w 114"/>
                <a:gd name="T43" fmla="*/ 0 h 64"/>
                <a:gd name="T44" fmla="*/ 0 w 114"/>
                <a:gd name="T45" fmla="*/ 0 h 64"/>
                <a:gd name="T46" fmla="*/ 0 w 114"/>
                <a:gd name="T47" fmla="*/ 0 h 64"/>
                <a:gd name="T48" fmla="*/ 0 w 114"/>
                <a:gd name="T49" fmla="*/ 0 h 64"/>
                <a:gd name="T50" fmla="*/ 0 w 114"/>
                <a:gd name="T5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4" h="64">
                  <a:moveTo>
                    <a:pt x="0" y="0"/>
                  </a:moveTo>
                  <a:lnTo>
                    <a:pt x="15" y="3"/>
                  </a:lnTo>
                  <a:lnTo>
                    <a:pt x="31" y="6"/>
                  </a:lnTo>
                  <a:lnTo>
                    <a:pt x="46" y="12"/>
                  </a:lnTo>
                  <a:lnTo>
                    <a:pt x="61" y="20"/>
                  </a:lnTo>
                  <a:lnTo>
                    <a:pt x="75" y="29"/>
                  </a:lnTo>
                  <a:lnTo>
                    <a:pt x="87" y="38"/>
                  </a:lnTo>
                  <a:lnTo>
                    <a:pt x="100" y="50"/>
                  </a:lnTo>
                  <a:lnTo>
                    <a:pt x="109" y="63"/>
                  </a:lnTo>
                  <a:lnTo>
                    <a:pt x="111" y="64"/>
                  </a:lnTo>
                  <a:lnTo>
                    <a:pt x="112" y="63"/>
                  </a:lnTo>
                  <a:lnTo>
                    <a:pt x="114" y="61"/>
                  </a:lnTo>
                  <a:lnTo>
                    <a:pt x="114" y="58"/>
                  </a:lnTo>
                  <a:lnTo>
                    <a:pt x="104" y="43"/>
                  </a:lnTo>
                  <a:lnTo>
                    <a:pt x="94" y="30"/>
                  </a:lnTo>
                  <a:lnTo>
                    <a:pt x="81" y="20"/>
                  </a:lnTo>
                  <a:lnTo>
                    <a:pt x="67" y="12"/>
                  </a:lnTo>
                  <a:lnTo>
                    <a:pt x="52" y="6"/>
                  </a:lnTo>
                  <a:lnTo>
                    <a:pt x="35" y="1"/>
                  </a:lnTo>
                  <a:lnTo>
                    <a:pt x="18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" name="Freeform 19"/>
            <p:cNvSpPr>
              <a:spLocks/>
            </p:cNvSpPr>
            <p:nvPr/>
          </p:nvSpPr>
          <p:spPr bwMode="auto">
            <a:xfrm>
              <a:off x="3091" y="908"/>
              <a:ext cx="105" cy="184"/>
            </a:xfrm>
            <a:custGeom>
              <a:avLst/>
              <a:gdLst>
                <a:gd name="T0" fmla="*/ 105 w 105"/>
                <a:gd name="T1" fmla="*/ 0 h 184"/>
                <a:gd name="T2" fmla="*/ 97 w 105"/>
                <a:gd name="T3" fmla="*/ 12 h 184"/>
                <a:gd name="T4" fmla="*/ 89 w 105"/>
                <a:gd name="T5" fmla="*/ 23 h 184"/>
                <a:gd name="T6" fmla="*/ 82 w 105"/>
                <a:gd name="T7" fmla="*/ 37 h 184"/>
                <a:gd name="T8" fmla="*/ 74 w 105"/>
                <a:gd name="T9" fmla="*/ 49 h 184"/>
                <a:gd name="T10" fmla="*/ 66 w 105"/>
                <a:gd name="T11" fmla="*/ 62 h 184"/>
                <a:gd name="T12" fmla="*/ 59 w 105"/>
                <a:gd name="T13" fmla="*/ 74 h 184"/>
                <a:gd name="T14" fmla="*/ 51 w 105"/>
                <a:gd name="T15" fmla="*/ 86 h 184"/>
                <a:gd name="T16" fmla="*/ 43 w 105"/>
                <a:gd name="T17" fmla="*/ 98 h 184"/>
                <a:gd name="T18" fmla="*/ 31 w 105"/>
                <a:gd name="T19" fmla="*/ 118 h 184"/>
                <a:gd name="T20" fmla="*/ 19 w 105"/>
                <a:gd name="T21" fmla="*/ 138 h 184"/>
                <a:gd name="T22" fmla="*/ 8 w 105"/>
                <a:gd name="T23" fmla="*/ 160 h 184"/>
                <a:gd name="T24" fmla="*/ 0 w 105"/>
                <a:gd name="T25" fmla="*/ 181 h 184"/>
                <a:gd name="T26" fmla="*/ 0 w 105"/>
                <a:gd name="T27" fmla="*/ 184 h 184"/>
                <a:gd name="T28" fmla="*/ 2 w 105"/>
                <a:gd name="T29" fmla="*/ 184 h 184"/>
                <a:gd name="T30" fmla="*/ 5 w 105"/>
                <a:gd name="T31" fmla="*/ 184 h 184"/>
                <a:gd name="T32" fmla="*/ 6 w 105"/>
                <a:gd name="T33" fmla="*/ 183 h 184"/>
                <a:gd name="T34" fmla="*/ 13 w 105"/>
                <a:gd name="T35" fmla="*/ 171 h 184"/>
                <a:gd name="T36" fmla="*/ 17 w 105"/>
                <a:gd name="T37" fmla="*/ 160 h 184"/>
                <a:gd name="T38" fmla="*/ 25 w 105"/>
                <a:gd name="T39" fmla="*/ 148 h 184"/>
                <a:gd name="T40" fmla="*/ 31 w 105"/>
                <a:gd name="T41" fmla="*/ 137 h 184"/>
                <a:gd name="T42" fmla="*/ 37 w 105"/>
                <a:gd name="T43" fmla="*/ 126 h 184"/>
                <a:gd name="T44" fmla="*/ 45 w 105"/>
                <a:gd name="T45" fmla="*/ 115 h 184"/>
                <a:gd name="T46" fmla="*/ 51 w 105"/>
                <a:gd name="T47" fmla="*/ 103 h 184"/>
                <a:gd name="T48" fmla="*/ 59 w 105"/>
                <a:gd name="T49" fmla="*/ 92 h 184"/>
                <a:gd name="T50" fmla="*/ 65 w 105"/>
                <a:gd name="T51" fmla="*/ 82 h 184"/>
                <a:gd name="T52" fmla="*/ 71 w 105"/>
                <a:gd name="T53" fmla="*/ 69 h 184"/>
                <a:gd name="T54" fmla="*/ 77 w 105"/>
                <a:gd name="T55" fmla="*/ 58 h 184"/>
                <a:gd name="T56" fmla="*/ 83 w 105"/>
                <a:gd name="T57" fmla="*/ 46 h 184"/>
                <a:gd name="T58" fmla="*/ 88 w 105"/>
                <a:gd name="T59" fmla="*/ 35 h 184"/>
                <a:gd name="T60" fmla="*/ 94 w 105"/>
                <a:gd name="T61" fmla="*/ 23 h 184"/>
                <a:gd name="T62" fmla="*/ 99 w 105"/>
                <a:gd name="T63" fmla="*/ 12 h 184"/>
                <a:gd name="T64" fmla="*/ 105 w 105"/>
                <a:gd name="T65" fmla="*/ 0 h 184"/>
                <a:gd name="T66" fmla="*/ 105 w 105"/>
                <a:gd name="T67" fmla="*/ 0 h 184"/>
                <a:gd name="T68" fmla="*/ 105 w 105"/>
                <a:gd name="T69" fmla="*/ 0 h 184"/>
                <a:gd name="T70" fmla="*/ 105 w 105"/>
                <a:gd name="T71" fmla="*/ 0 h 184"/>
                <a:gd name="T72" fmla="*/ 105 w 105"/>
                <a:gd name="T73" fmla="*/ 0 h 184"/>
                <a:gd name="T74" fmla="*/ 105 w 105"/>
                <a:gd name="T75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5" h="184">
                  <a:moveTo>
                    <a:pt x="105" y="0"/>
                  </a:moveTo>
                  <a:lnTo>
                    <a:pt x="97" y="12"/>
                  </a:lnTo>
                  <a:lnTo>
                    <a:pt x="89" y="23"/>
                  </a:lnTo>
                  <a:lnTo>
                    <a:pt x="82" y="37"/>
                  </a:lnTo>
                  <a:lnTo>
                    <a:pt x="74" y="49"/>
                  </a:lnTo>
                  <a:lnTo>
                    <a:pt x="66" y="62"/>
                  </a:lnTo>
                  <a:lnTo>
                    <a:pt x="59" y="74"/>
                  </a:lnTo>
                  <a:lnTo>
                    <a:pt x="51" y="86"/>
                  </a:lnTo>
                  <a:lnTo>
                    <a:pt x="43" y="98"/>
                  </a:lnTo>
                  <a:lnTo>
                    <a:pt x="31" y="118"/>
                  </a:lnTo>
                  <a:lnTo>
                    <a:pt x="19" y="138"/>
                  </a:lnTo>
                  <a:lnTo>
                    <a:pt x="8" y="160"/>
                  </a:lnTo>
                  <a:lnTo>
                    <a:pt x="0" y="181"/>
                  </a:lnTo>
                  <a:lnTo>
                    <a:pt x="0" y="184"/>
                  </a:lnTo>
                  <a:lnTo>
                    <a:pt x="2" y="184"/>
                  </a:lnTo>
                  <a:lnTo>
                    <a:pt x="5" y="184"/>
                  </a:lnTo>
                  <a:lnTo>
                    <a:pt x="6" y="183"/>
                  </a:lnTo>
                  <a:lnTo>
                    <a:pt x="13" y="171"/>
                  </a:lnTo>
                  <a:lnTo>
                    <a:pt x="17" y="160"/>
                  </a:lnTo>
                  <a:lnTo>
                    <a:pt x="25" y="148"/>
                  </a:lnTo>
                  <a:lnTo>
                    <a:pt x="31" y="137"/>
                  </a:lnTo>
                  <a:lnTo>
                    <a:pt x="37" y="126"/>
                  </a:lnTo>
                  <a:lnTo>
                    <a:pt x="45" y="115"/>
                  </a:lnTo>
                  <a:lnTo>
                    <a:pt x="51" y="103"/>
                  </a:lnTo>
                  <a:lnTo>
                    <a:pt x="59" y="92"/>
                  </a:lnTo>
                  <a:lnTo>
                    <a:pt x="65" y="82"/>
                  </a:lnTo>
                  <a:lnTo>
                    <a:pt x="71" y="69"/>
                  </a:lnTo>
                  <a:lnTo>
                    <a:pt x="77" y="58"/>
                  </a:lnTo>
                  <a:lnTo>
                    <a:pt x="83" y="46"/>
                  </a:lnTo>
                  <a:lnTo>
                    <a:pt x="88" y="35"/>
                  </a:lnTo>
                  <a:lnTo>
                    <a:pt x="94" y="23"/>
                  </a:lnTo>
                  <a:lnTo>
                    <a:pt x="99" y="12"/>
                  </a:lnTo>
                  <a:lnTo>
                    <a:pt x="105" y="0"/>
                  </a:lnTo>
                  <a:lnTo>
                    <a:pt x="105" y="0"/>
                  </a:lnTo>
                  <a:lnTo>
                    <a:pt x="105" y="0"/>
                  </a:lnTo>
                  <a:lnTo>
                    <a:pt x="105" y="0"/>
                  </a:lnTo>
                  <a:lnTo>
                    <a:pt x="105" y="0"/>
                  </a:lnTo>
                  <a:lnTo>
                    <a:pt x="10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" name="Freeform 20"/>
            <p:cNvSpPr>
              <a:spLocks/>
            </p:cNvSpPr>
            <p:nvPr/>
          </p:nvSpPr>
          <p:spPr bwMode="auto">
            <a:xfrm>
              <a:off x="2077" y="2796"/>
              <a:ext cx="72" cy="149"/>
            </a:xfrm>
            <a:custGeom>
              <a:avLst/>
              <a:gdLst>
                <a:gd name="T0" fmla="*/ 69 w 72"/>
                <a:gd name="T1" fmla="*/ 0 h 149"/>
                <a:gd name="T2" fmla="*/ 63 w 72"/>
                <a:gd name="T3" fmla="*/ 17 h 149"/>
                <a:gd name="T4" fmla="*/ 55 w 72"/>
                <a:gd name="T5" fmla="*/ 33 h 149"/>
                <a:gd name="T6" fmla="*/ 46 w 72"/>
                <a:gd name="T7" fmla="*/ 50 h 149"/>
                <a:gd name="T8" fmla="*/ 37 w 72"/>
                <a:gd name="T9" fmla="*/ 65 h 149"/>
                <a:gd name="T10" fmla="*/ 28 w 72"/>
                <a:gd name="T11" fmla="*/ 83 h 149"/>
                <a:gd name="T12" fmla="*/ 19 w 72"/>
                <a:gd name="T13" fmla="*/ 102 h 149"/>
                <a:gd name="T14" fmla="*/ 11 w 72"/>
                <a:gd name="T15" fmla="*/ 120 h 149"/>
                <a:gd name="T16" fmla="*/ 2 w 72"/>
                <a:gd name="T17" fmla="*/ 139 h 149"/>
                <a:gd name="T18" fmla="*/ 0 w 72"/>
                <a:gd name="T19" fmla="*/ 145 h 149"/>
                <a:gd name="T20" fmla="*/ 3 w 72"/>
                <a:gd name="T21" fmla="*/ 149 h 149"/>
                <a:gd name="T22" fmla="*/ 9 w 72"/>
                <a:gd name="T23" fmla="*/ 149 h 149"/>
                <a:gd name="T24" fmla="*/ 14 w 72"/>
                <a:gd name="T25" fmla="*/ 146 h 149"/>
                <a:gd name="T26" fmla="*/ 26 w 72"/>
                <a:gd name="T27" fmla="*/ 131 h 149"/>
                <a:gd name="T28" fmla="*/ 39 w 72"/>
                <a:gd name="T29" fmla="*/ 114 h 149"/>
                <a:gd name="T30" fmla="*/ 49 w 72"/>
                <a:gd name="T31" fmla="*/ 96 h 149"/>
                <a:gd name="T32" fmla="*/ 59 w 72"/>
                <a:gd name="T33" fmla="*/ 77 h 149"/>
                <a:gd name="T34" fmla="*/ 66 w 72"/>
                <a:gd name="T35" fmla="*/ 59 h 149"/>
                <a:gd name="T36" fmla="*/ 71 w 72"/>
                <a:gd name="T37" fmla="*/ 40 h 149"/>
                <a:gd name="T38" fmla="*/ 72 w 72"/>
                <a:gd name="T39" fmla="*/ 20 h 149"/>
                <a:gd name="T40" fmla="*/ 69 w 72"/>
                <a:gd name="T41" fmla="*/ 0 h 149"/>
                <a:gd name="T42" fmla="*/ 69 w 72"/>
                <a:gd name="T43" fmla="*/ 0 h 149"/>
                <a:gd name="T44" fmla="*/ 69 w 72"/>
                <a:gd name="T45" fmla="*/ 0 h 149"/>
                <a:gd name="T46" fmla="*/ 69 w 72"/>
                <a:gd name="T47" fmla="*/ 0 h 149"/>
                <a:gd name="T48" fmla="*/ 69 w 72"/>
                <a:gd name="T49" fmla="*/ 0 h 149"/>
                <a:gd name="T50" fmla="*/ 69 w 72"/>
                <a:gd name="T5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2" h="149">
                  <a:moveTo>
                    <a:pt x="69" y="0"/>
                  </a:moveTo>
                  <a:lnTo>
                    <a:pt x="63" y="17"/>
                  </a:lnTo>
                  <a:lnTo>
                    <a:pt x="55" y="33"/>
                  </a:lnTo>
                  <a:lnTo>
                    <a:pt x="46" y="50"/>
                  </a:lnTo>
                  <a:lnTo>
                    <a:pt x="37" y="65"/>
                  </a:lnTo>
                  <a:lnTo>
                    <a:pt x="28" y="83"/>
                  </a:lnTo>
                  <a:lnTo>
                    <a:pt x="19" y="102"/>
                  </a:lnTo>
                  <a:lnTo>
                    <a:pt x="11" y="120"/>
                  </a:lnTo>
                  <a:lnTo>
                    <a:pt x="2" y="139"/>
                  </a:lnTo>
                  <a:lnTo>
                    <a:pt x="0" y="145"/>
                  </a:lnTo>
                  <a:lnTo>
                    <a:pt x="3" y="149"/>
                  </a:lnTo>
                  <a:lnTo>
                    <a:pt x="9" y="149"/>
                  </a:lnTo>
                  <a:lnTo>
                    <a:pt x="14" y="146"/>
                  </a:lnTo>
                  <a:lnTo>
                    <a:pt x="26" y="131"/>
                  </a:lnTo>
                  <a:lnTo>
                    <a:pt x="39" y="114"/>
                  </a:lnTo>
                  <a:lnTo>
                    <a:pt x="49" y="96"/>
                  </a:lnTo>
                  <a:lnTo>
                    <a:pt x="59" y="77"/>
                  </a:lnTo>
                  <a:lnTo>
                    <a:pt x="66" y="59"/>
                  </a:lnTo>
                  <a:lnTo>
                    <a:pt x="71" y="40"/>
                  </a:lnTo>
                  <a:lnTo>
                    <a:pt x="72" y="20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1" name="Freeform 21"/>
            <p:cNvSpPr>
              <a:spLocks/>
            </p:cNvSpPr>
            <p:nvPr/>
          </p:nvSpPr>
          <p:spPr bwMode="auto">
            <a:xfrm>
              <a:off x="2117" y="2836"/>
              <a:ext cx="152" cy="182"/>
            </a:xfrm>
            <a:custGeom>
              <a:avLst/>
              <a:gdLst>
                <a:gd name="T0" fmla="*/ 151 w 152"/>
                <a:gd name="T1" fmla="*/ 0 h 182"/>
                <a:gd name="T2" fmla="*/ 137 w 152"/>
                <a:gd name="T3" fmla="*/ 3 h 182"/>
                <a:gd name="T4" fmla="*/ 123 w 152"/>
                <a:gd name="T5" fmla="*/ 8 h 182"/>
                <a:gd name="T6" fmla="*/ 111 w 152"/>
                <a:gd name="T7" fmla="*/ 14 h 182"/>
                <a:gd name="T8" fmla="*/ 100 w 152"/>
                <a:gd name="T9" fmla="*/ 22 h 182"/>
                <a:gd name="T10" fmla="*/ 89 w 152"/>
                <a:gd name="T11" fmla="*/ 31 h 182"/>
                <a:gd name="T12" fmla="*/ 78 w 152"/>
                <a:gd name="T13" fmla="*/ 42 h 182"/>
                <a:gd name="T14" fmla="*/ 69 w 152"/>
                <a:gd name="T15" fmla="*/ 53 h 182"/>
                <a:gd name="T16" fmla="*/ 60 w 152"/>
                <a:gd name="T17" fmla="*/ 63 h 182"/>
                <a:gd name="T18" fmla="*/ 51 w 152"/>
                <a:gd name="T19" fmla="*/ 76 h 182"/>
                <a:gd name="T20" fmla="*/ 40 w 152"/>
                <a:gd name="T21" fmla="*/ 88 h 182"/>
                <a:gd name="T22" fmla="*/ 32 w 152"/>
                <a:gd name="T23" fmla="*/ 100 h 182"/>
                <a:gd name="T24" fmla="*/ 23 w 152"/>
                <a:gd name="T25" fmla="*/ 114 h 182"/>
                <a:gd name="T26" fmla="*/ 15 w 152"/>
                <a:gd name="T27" fmla="*/ 128 h 182"/>
                <a:gd name="T28" fmla="*/ 9 w 152"/>
                <a:gd name="T29" fmla="*/ 142 h 182"/>
                <a:gd name="T30" fmla="*/ 3 w 152"/>
                <a:gd name="T31" fmla="*/ 157 h 182"/>
                <a:gd name="T32" fmla="*/ 0 w 152"/>
                <a:gd name="T33" fmla="*/ 172 h 182"/>
                <a:gd name="T34" fmla="*/ 2 w 152"/>
                <a:gd name="T35" fmla="*/ 179 h 182"/>
                <a:gd name="T36" fmla="*/ 6 w 152"/>
                <a:gd name="T37" fmla="*/ 182 h 182"/>
                <a:gd name="T38" fmla="*/ 12 w 152"/>
                <a:gd name="T39" fmla="*/ 180 h 182"/>
                <a:gd name="T40" fmla="*/ 17 w 152"/>
                <a:gd name="T41" fmla="*/ 176 h 182"/>
                <a:gd name="T42" fmla="*/ 23 w 152"/>
                <a:gd name="T43" fmla="*/ 163 h 182"/>
                <a:gd name="T44" fmla="*/ 29 w 152"/>
                <a:gd name="T45" fmla="*/ 153 h 182"/>
                <a:gd name="T46" fmla="*/ 35 w 152"/>
                <a:gd name="T47" fmla="*/ 142 h 182"/>
                <a:gd name="T48" fmla="*/ 43 w 152"/>
                <a:gd name="T49" fmla="*/ 133 h 182"/>
                <a:gd name="T50" fmla="*/ 51 w 152"/>
                <a:gd name="T51" fmla="*/ 122 h 182"/>
                <a:gd name="T52" fmla="*/ 58 w 152"/>
                <a:gd name="T53" fmla="*/ 113 h 182"/>
                <a:gd name="T54" fmla="*/ 65 w 152"/>
                <a:gd name="T55" fmla="*/ 102 h 182"/>
                <a:gd name="T56" fmla="*/ 72 w 152"/>
                <a:gd name="T57" fmla="*/ 91 h 182"/>
                <a:gd name="T58" fmla="*/ 82 w 152"/>
                <a:gd name="T59" fmla="*/ 79 h 182"/>
                <a:gd name="T60" fmla="*/ 89 w 152"/>
                <a:gd name="T61" fmla="*/ 66 h 182"/>
                <a:gd name="T62" fmla="*/ 98 w 152"/>
                <a:gd name="T63" fmla="*/ 54 h 182"/>
                <a:gd name="T64" fmla="*/ 108 w 152"/>
                <a:gd name="T65" fmla="*/ 42 h 182"/>
                <a:gd name="T66" fmla="*/ 117 w 152"/>
                <a:gd name="T67" fmla="*/ 30 h 182"/>
                <a:gd name="T68" fmla="*/ 126 w 152"/>
                <a:gd name="T69" fmla="*/ 19 h 182"/>
                <a:gd name="T70" fmla="*/ 138 w 152"/>
                <a:gd name="T71" fmla="*/ 10 h 182"/>
                <a:gd name="T72" fmla="*/ 151 w 152"/>
                <a:gd name="T73" fmla="*/ 0 h 182"/>
                <a:gd name="T74" fmla="*/ 152 w 152"/>
                <a:gd name="T75" fmla="*/ 0 h 182"/>
                <a:gd name="T76" fmla="*/ 152 w 152"/>
                <a:gd name="T77" fmla="*/ 0 h 182"/>
                <a:gd name="T78" fmla="*/ 152 w 152"/>
                <a:gd name="T79" fmla="*/ 0 h 182"/>
                <a:gd name="T80" fmla="*/ 151 w 152"/>
                <a:gd name="T81" fmla="*/ 0 h 182"/>
                <a:gd name="T82" fmla="*/ 151 w 152"/>
                <a:gd name="T83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52" h="182">
                  <a:moveTo>
                    <a:pt x="151" y="0"/>
                  </a:moveTo>
                  <a:lnTo>
                    <a:pt x="137" y="3"/>
                  </a:lnTo>
                  <a:lnTo>
                    <a:pt x="123" y="8"/>
                  </a:lnTo>
                  <a:lnTo>
                    <a:pt x="111" y="14"/>
                  </a:lnTo>
                  <a:lnTo>
                    <a:pt x="100" y="22"/>
                  </a:lnTo>
                  <a:lnTo>
                    <a:pt x="89" y="31"/>
                  </a:lnTo>
                  <a:lnTo>
                    <a:pt x="78" y="42"/>
                  </a:lnTo>
                  <a:lnTo>
                    <a:pt x="69" y="53"/>
                  </a:lnTo>
                  <a:lnTo>
                    <a:pt x="60" y="63"/>
                  </a:lnTo>
                  <a:lnTo>
                    <a:pt x="51" y="76"/>
                  </a:lnTo>
                  <a:lnTo>
                    <a:pt x="40" y="88"/>
                  </a:lnTo>
                  <a:lnTo>
                    <a:pt x="32" y="100"/>
                  </a:lnTo>
                  <a:lnTo>
                    <a:pt x="23" y="114"/>
                  </a:lnTo>
                  <a:lnTo>
                    <a:pt x="15" y="128"/>
                  </a:lnTo>
                  <a:lnTo>
                    <a:pt x="9" y="142"/>
                  </a:lnTo>
                  <a:lnTo>
                    <a:pt x="3" y="157"/>
                  </a:lnTo>
                  <a:lnTo>
                    <a:pt x="0" y="172"/>
                  </a:lnTo>
                  <a:lnTo>
                    <a:pt x="2" y="179"/>
                  </a:lnTo>
                  <a:lnTo>
                    <a:pt x="6" y="182"/>
                  </a:lnTo>
                  <a:lnTo>
                    <a:pt x="12" y="180"/>
                  </a:lnTo>
                  <a:lnTo>
                    <a:pt x="17" y="176"/>
                  </a:lnTo>
                  <a:lnTo>
                    <a:pt x="23" y="163"/>
                  </a:lnTo>
                  <a:lnTo>
                    <a:pt x="29" y="153"/>
                  </a:lnTo>
                  <a:lnTo>
                    <a:pt x="35" y="142"/>
                  </a:lnTo>
                  <a:lnTo>
                    <a:pt x="43" y="133"/>
                  </a:lnTo>
                  <a:lnTo>
                    <a:pt x="51" y="122"/>
                  </a:lnTo>
                  <a:lnTo>
                    <a:pt x="58" y="113"/>
                  </a:lnTo>
                  <a:lnTo>
                    <a:pt x="65" y="102"/>
                  </a:lnTo>
                  <a:lnTo>
                    <a:pt x="72" y="91"/>
                  </a:lnTo>
                  <a:lnTo>
                    <a:pt x="82" y="79"/>
                  </a:lnTo>
                  <a:lnTo>
                    <a:pt x="89" y="66"/>
                  </a:lnTo>
                  <a:lnTo>
                    <a:pt x="98" y="54"/>
                  </a:lnTo>
                  <a:lnTo>
                    <a:pt x="108" y="42"/>
                  </a:lnTo>
                  <a:lnTo>
                    <a:pt x="117" y="30"/>
                  </a:lnTo>
                  <a:lnTo>
                    <a:pt x="126" y="19"/>
                  </a:lnTo>
                  <a:lnTo>
                    <a:pt x="138" y="10"/>
                  </a:lnTo>
                  <a:lnTo>
                    <a:pt x="151" y="0"/>
                  </a:lnTo>
                  <a:lnTo>
                    <a:pt x="152" y="0"/>
                  </a:lnTo>
                  <a:lnTo>
                    <a:pt x="152" y="0"/>
                  </a:lnTo>
                  <a:lnTo>
                    <a:pt x="152" y="0"/>
                  </a:lnTo>
                  <a:lnTo>
                    <a:pt x="151" y="0"/>
                  </a:lnTo>
                  <a:lnTo>
                    <a:pt x="15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2" name="Freeform 22"/>
            <p:cNvSpPr>
              <a:spLocks/>
            </p:cNvSpPr>
            <p:nvPr/>
          </p:nvSpPr>
          <p:spPr bwMode="auto">
            <a:xfrm>
              <a:off x="2039" y="2896"/>
              <a:ext cx="130" cy="97"/>
            </a:xfrm>
            <a:custGeom>
              <a:avLst/>
              <a:gdLst>
                <a:gd name="T0" fmla="*/ 6 w 130"/>
                <a:gd name="T1" fmla="*/ 0 h 97"/>
                <a:gd name="T2" fmla="*/ 0 w 130"/>
                <a:gd name="T3" fmla="*/ 28 h 97"/>
                <a:gd name="T4" fmla="*/ 3 w 130"/>
                <a:gd name="T5" fmla="*/ 51 h 97"/>
                <a:gd name="T6" fmla="*/ 14 w 130"/>
                <a:gd name="T7" fmla="*/ 69 h 97"/>
                <a:gd name="T8" fmla="*/ 32 w 130"/>
                <a:gd name="T9" fmla="*/ 82 h 97"/>
                <a:gd name="T10" fmla="*/ 53 w 130"/>
                <a:gd name="T11" fmla="*/ 91 h 97"/>
                <a:gd name="T12" fmla="*/ 78 w 130"/>
                <a:gd name="T13" fmla="*/ 96 h 97"/>
                <a:gd name="T14" fmla="*/ 103 w 130"/>
                <a:gd name="T15" fmla="*/ 97 h 97"/>
                <a:gd name="T16" fmla="*/ 127 w 130"/>
                <a:gd name="T17" fmla="*/ 94 h 97"/>
                <a:gd name="T18" fmla="*/ 129 w 130"/>
                <a:gd name="T19" fmla="*/ 94 h 97"/>
                <a:gd name="T20" fmla="*/ 130 w 130"/>
                <a:gd name="T21" fmla="*/ 91 h 97"/>
                <a:gd name="T22" fmla="*/ 130 w 130"/>
                <a:gd name="T23" fmla="*/ 89 h 97"/>
                <a:gd name="T24" fmla="*/ 127 w 130"/>
                <a:gd name="T25" fmla="*/ 89 h 97"/>
                <a:gd name="T26" fmla="*/ 104 w 130"/>
                <a:gd name="T27" fmla="*/ 91 h 97"/>
                <a:gd name="T28" fmla="*/ 81 w 130"/>
                <a:gd name="T29" fmla="*/ 89 h 97"/>
                <a:gd name="T30" fmla="*/ 58 w 130"/>
                <a:gd name="T31" fmla="*/ 85 h 97"/>
                <a:gd name="T32" fmla="*/ 37 w 130"/>
                <a:gd name="T33" fmla="*/ 77 h 97"/>
                <a:gd name="T34" fmla="*/ 20 w 130"/>
                <a:gd name="T35" fmla="*/ 65 h 97"/>
                <a:gd name="T36" fmla="*/ 7 w 130"/>
                <a:gd name="T37" fmla="*/ 49 h 97"/>
                <a:gd name="T38" fmla="*/ 3 w 130"/>
                <a:gd name="T39" fmla="*/ 28 h 97"/>
                <a:gd name="T40" fmla="*/ 7 w 130"/>
                <a:gd name="T41" fmla="*/ 2 h 97"/>
                <a:gd name="T42" fmla="*/ 7 w 130"/>
                <a:gd name="T43" fmla="*/ 0 h 97"/>
                <a:gd name="T44" fmla="*/ 7 w 130"/>
                <a:gd name="T45" fmla="*/ 0 h 97"/>
                <a:gd name="T46" fmla="*/ 6 w 130"/>
                <a:gd name="T47" fmla="*/ 0 h 97"/>
                <a:gd name="T48" fmla="*/ 6 w 130"/>
                <a:gd name="T49" fmla="*/ 0 h 97"/>
                <a:gd name="T50" fmla="*/ 6 w 130"/>
                <a:gd name="T51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0" h="97">
                  <a:moveTo>
                    <a:pt x="6" y="0"/>
                  </a:moveTo>
                  <a:lnTo>
                    <a:pt x="0" y="28"/>
                  </a:lnTo>
                  <a:lnTo>
                    <a:pt x="3" y="51"/>
                  </a:lnTo>
                  <a:lnTo>
                    <a:pt x="14" y="69"/>
                  </a:lnTo>
                  <a:lnTo>
                    <a:pt x="32" y="82"/>
                  </a:lnTo>
                  <a:lnTo>
                    <a:pt x="53" y="91"/>
                  </a:lnTo>
                  <a:lnTo>
                    <a:pt x="78" y="96"/>
                  </a:lnTo>
                  <a:lnTo>
                    <a:pt x="103" y="97"/>
                  </a:lnTo>
                  <a:lnTo>
                    <a:pt x="127" y="94"/>
                  </a:lnTo>
                  <a:lnTo>
                    <a:pt x="129" y="94"/>
                  </a:lnTo>
                  <a:lnTo>
                    <a:pt x="130" y="91"/>
                  </a:lnTo>
                  <a:lnTo>
                    <a:pt x="130" y="89"/>
                  </a:lnTo>
                  <a:lnTo>
                    <a:pt x="127" y="89"/>
                  </a:lnTo>
                  <a:lnTo>
                    <a:pt x="104" y="91"/>
                  </a:lnTo>
                  <a:lnTo>
                    <a:pt x="81" y="89"/>
                  </a:lnTo>
                  <a:lnTo>
                    <a:pt x="58" y="85"/>
                  </a:lnTo>
                  <a:lnTo>
                    <a:pt x="37" y="77"/>
                  </a:lnTo>
                  <a:lnTo>
                    <a:pt x="20" y="65"/>
                  </a:lnTo>
                  <a:lnTo>
                    <a:pt x="7" y="49"/>
                  </a:lnTo>
                  <a:lnTo>
                    <a:pt x="3" y="28"/>
                  </a:lnTo>
                  <a:lnTo>
                    <a:pt x="7" y="2"/>
                  </a:lnTo>
                  <a:lnTo>
                    <a:pt x="7" y="0"/>
                  </a:lnTo>
                  <a:lnTo>
                    <a:pt x="7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3" name="Freeform 23"/>
            <p:cNvSpPr>
              <a:spLocks/>
            </p:cNvSpPr>
            <p:nvPr/>
          </p:nvSpPr>
          <p:spPr bwMode="auto">
            <a:xfrm>
              <a:off x="1977" y="2938"/>
              <a:ext cx="209" cy="127"/>
            </a:xfrm>
            <a:custGeom>
              <a:avLst/>
              <a:gdLst>
                <a:gd name="T0" fmla="*/ 2 w 209"/>
                <a:gd name="T1" fmla="*/ 38 h 127"/>
                <a:gd name="T2" fmla="*/ 5 w 209"/>
                <a:gd name="T3" fmla="*/ 49 h 127"/>
                <a:gd name="T4" fmla="*/ 6 w 209"/>
                <a:gd name="T5" fmla="*/ 58 h 127"/>
                <a:gd name="T6" fmla="*/ 11 w 209"/>
                <a:gd name="T7" fmla="*/ 70 h 127"/>
                <a:gd name="T8" fmla="*/ 22 w 209"/>
                <a:gd name="T9" fmla="*/ 84 h 127"/>
                <a:gd name="T10" fmla="*/ 31 w 209"/>
                <a:gd name="T11" fmla="*/ 94 h 127"/>
                <a:gd name="T12" fmla="*/ 42 w 209"/>
                <a:gd name="T13" fmla="*/ 101 h 127"/>
                <a:gd name="T14" fmla="*/ 52 w 209"/>
                <a:gd name="T15" fmla="*/ 107 h 127"/>
                <a:gd name="T16" fmla="*/ 65 w 209"/>
                <a:gd name="T17" fmla="*/ 114 h 127"/>
                <a:gd name="T18" fmla="*/ 89 w 209"/>
                <a:gd name="T19" fmla="*/ 124 h 127"/>
                <a:gd name="T20" fmla="*/ 114 w 209"/>
                <a:gd name="T21" fmla="*/ 127 h 127"/>
                <a:gd name="T22" fmla="*/ 139 w 209"/>
                <a:gd name="T23" fmla="*/ 126 h 127"/>
                <a:gd name="T24" fmla="*/ 160 w 209"/>
                <a:gd name="T25" fmla="*/ 117 h 127"/>
                <a:gd name="T26" fmla="*/ 178 w 209"/>
                <a:gd name="T27" fmla="*/ 104 h 127"/>
                <a:gd name="T28" fmla="*/ 194 w 209"/>
                <a:gd name="T29" fmla="*/ 87 h 127"/>
                <a:gd name="T30" fmla="*/ 205 w 209"/>
                <a:gd name="T31" fmla="*/ 64 h 127"/>
                <a:gd name="T32" fmla="*/ 209 w 209"/>
                <a:gd name="T33" fmla="*/ 38 h 127"/>
                <a:gd name="T34" fmla="*/ 208 w 209"/>
                <a:gd name="T35" fmla="*/ 32 h 127"/>
                <a:gd name="T36" fmla="*/ 202 w 209"/>
                <a:gd name="T37" fmla="*/ 31 h 127"/>
                <a:gd name="T38" fmla="*/ 195 w 209"/>
                <a:gd name="T39" fmla="*/ 34 h 127"/>
                <a:gd name="T40" fmla="*/ 191 w 209"/>
                <a:gd name="T41" fmla="*/ 40 h 127"/>
                <a:gd name="T42" fmla="*/ 185 w 209"/>
                <a:gd name="T43" fmla="*/ 55 h 127"/>
                <a:gd name="T44" fmla="*/ 175 w 209"/>
                <a:gd name="T45" fmla="*/ 66 h 127"/>
                <a:gd name="T46" fmla="*/ 165 w 209"/>
                <a:gd name="T47" fmla="*/ 75 h 127"/>
                <a:gd name="T48" fmla="*/ 152 w 209"/>
                <a:gd name="T49" fmla="*/ 80 h 127"/>
                <a:gd name="T50" fmla="*/ 139 w 209"/>
                <a:gd name="T51" fmla="*/ 84 h 127"/>
                <a:gd name="T52" fmla="*/ 125 w 209"/>
                <a:gd name="T53" fmla="*/ 84 h 127"/>
                <a:gd name="T54" fmla="*/ 109 w 209"/>
                <a:gd name="T55" fmla="*/ 84 h 127"/>
                <a:gd name="T56" fmla="*/ 94 w 209"/>
                <a:gd name="T57" fmla="*/ 83 h 127"/>
                <a:gd name="T58" fmla="*/ 86 w 209"/>
                <a:gd name="T59" fmla="*/ 83 h 127"/>
                <a:gd name="T60" fmla="*/ 79 w 209"/>
                <a:gd name="T61" fmla="*/ 81 h 127"/>
                <a:gd name="T62" fmla="*/ 69 w 209"/>
                <a:gd name="T63" fmla="*/ 80 h 127"/>
                <a:gd name="T64" fmla="*/ 62 w 209"/>
                <a:gd name="T65" fmla="*/ 78 h 127"/>
                <a:gd name="T66" fmla="*/ 52 w 209"/>
                <a:gd name="T67" fmla="*/ 75 h 127"/>
                <a:gd name="T68" fmla="*/ 45 w 209"/>
                <a:gd name="T69" fmla="*/ 72 h 127"/>
                <a:gd name="T70" fmla="*/ 39 w 209"/>
                <a:gd name="T71" fmla="*/ 69 h 127"/>
                <a:gd name="T72" fmla="*/ 33 w 209"/>
                <a:gd name="T73" fmla="*/ 64 h 127"/>
                <a:gd name="T74" fmla="*/ 17 w 209"/>
                <a:gd name="T75" fmla="*/ 44 h 127"/>
                <a:gd name="T76" fmla="*/ 9 w 209"/>
                <a:gd name="T77" fmla="*/ 23 h 127"/>
                <a:gd name="T78" fmla="*/ 8 w 209"/>
                <a:gd name="T79" fmla="*/ 6 h 127"/>
                <a:gd name="T80" fmla="*/ 8 w 209"/>
                <a:gd name="T81" fmla="*/ 0 h 127"/>
                <a:gd name="T82" fmla="*/ 6 w 209"/>
                <a:gd name="T83" fmla="*/ 3 h 127"/>
                <a:gd name="T84" fmla="*/ 3 w 209"/>
                <a:gd name="T85" fmla="*/ 12 h 127"/>
                <a:gd name="T86" fmla="*/ 0 w 209"/>
                <a:gd name="T87" fmla="*/ 24 h 127"/>
                <a:gd name="T88" fmla="*/ 2 w 209"/>
                <a:gd name="T89" fmla="*/ 38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09" h="127">
                  <a:moveTo>
                    <a:pt x="2" y="38"/>
                  </a:moveTo>
                  <a:lnTo>
                    <a:pt x="5" y="49"/>
                  </a:lnTo>
                  <a:lnTo>
                    <a:pt x="6" y="58"/>
                  </a:lnTo>
                  <a:lnTo>
                    <a:pt x="11" y="70"/>
                  </a:lnTo>
                  <a:lnTo>
                    <a:pt x="22" y="84"/>
                  </a:lnTo>
                  <a:lnTo>
                    <a:pt x="31" y="94"/>
                  </a:lnTo>
                  <a:lnTo>
                    <a:pt x="42" y="101"/>
                  </a:lnTo>
                  <a:lnTo>
                    <a:pt x="52" y="107"/>
                  </a:lnTo>
                  <a:lnTo>
                    <a:pt x="65" y="114"/>
                  </a:lnTo>
                  <a:lnTo>
                    <a:pt x="89" y="124"/>
                  </a:lnTo>
                  <a:lnTo>
                    <a:pt x="114" y="127"/>
                  </a:lnTo>
                  <a:lnTo>
                    <a:pt x="139" y="126"/>
                  </a:lnTo>
                  <a:lnTo>
                    <a:pt x="160" y="117"/>
                  </a:lnTo>
                  <a:lnTo>
                    <a:pt x="178" y="104"/>
                  </a:lnTo>
                  <a:lnTo>
                    <a:pt x="194" y="87"/>
                  </a:lnTo>
                  <a:lnTo>
                    <a:pt x="205" y="64"/>
                  </a:lnTo>
                  <a:lnTo>
                    <a:pt x="209" y="38"/>
                  </a:lnTo>
                  <a:lnTo>
                    <a:pt x="208" y="32"/>
                  </a:lnTo>
                  <a:lnTo>
                    <a:pt x="202" y="31"/>
                  </a:lnTo>
                  <a:lnTo>
                    <a:pt x="195" y="34"/>
                  </a:lnTo>
                  <a:lnTo>
                    <a:pt x="191" y="40"/>
                  </a:lnTo>
                  <a:lnTo>
                    <a:pt x="185" y="55"/>
                  </a:lnTo>
                  <a:lnTo>
                    <a:pt x="175" y="66"/>
                  </a:lnTo>
                  <a:lnTo>
                    <a:pt x="165" y="75"/>
                  </a:lnTo>
                  <a:lnTo>
                    <a:pt x="152" y="80"/>
                  </a:lnTo>
                  <a:lnTo>
                    <a:pt x="139" y="84"/>
                  </a:lnTo>
                  <a:lnTo>
                    <a:pt x="125" y="84"/>
                  </a:lnTo>
                  <a:lnTo>
                    <a:pt x="109" y="84"/>
                  </a:lnTo>
                  <a:lnTo>
                    <a:pt x="94" y="83"/>
                  </a:lnTo>
                  <a:lnTo>
                    <a:pt x="86" y="83"/>
                  </a:lnTo>
                  <a:lnTo>
                    <a:pt x="79" y="81"/>
                  </a:lnTo>
                  <a:lnTo>
                    <a:pt x="69" y="80"/>
                  </a:lnTo>
                  <a:lnTo>
                    <a:pt x="62" y="78"/>
                  </a:lnTo>
                  <a:lnTo>
                    <a:pt x="52" y="75"/>
                  </a:lnTo>
                  <a:lnTo>
                    <a:pt x="45" y="72"/>
                  </a:lnTo>
                  <a:lnTo>
                    <a:pt x="39" y="69"/>
                  </a:lnTo>
                  <a:lnTo>
                    <a:pt x="33" y="64"/>
                  </a:lnTo>
                  <a:lnTo>
                    <a:pt x="17" y="44"/>
                  </a:lnTo>
                  <a:lnTo>
                    <a:pt x="9" y="23"/>
                  </a:lnTo>
                  <a:lnTo>
                    <a:pt x="8" y="6"/>
                  </a:lnTo>
                  <a:lnTo>
                    <a:pt x="8" y="0"/>
                  </a:lnTo>
                  <a:lnTo>
                    <a:pt x="6" y="3"/>
                  </a:lnTo>
                  <a:lnTo>
                    <a:pt x="3" y="12"/>
                  </a:lnTo>
                  <a:lnTo>
                    <a:pt x="0" y="24"/>
                  </a:lnTo>
                  <a:lnTo>
                    <a:pt x="2" y="3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4" name="Freeform 46"/>
            <p:cNvSpPr>
              <a:spLocks/>
            </p:cNvSpPr>
            <p:nvPr/>
          </p:nvSpPr>
          <p:spPr bwMode="auto">
            <a:xfrm>
              <a:off x="2177" y="1776"/>
              <a:ext cx="261" cy="918"/>
            </a:xfrm>
            <a:custGeom>
              <a:avLst/>
              <a:gdLst>
                <a:gd name="T0" fmla="*/ 80 w 261"/>
                <a:gd name="T1" fmla="*/ 23 h 918"/>
                <a:gd name="T2" fmla="*/ 41 w 261"/>
                <a:gd name="T3" fmla="*/ 71 h 918"/>
                <a:gd name="T4" fmla="*/ 12 w 261"/>
                <a:gd name="T5" fmla="*/ 123 h 918"/>
                <a:gd name="T6" fmla="*/ 0 w 261"/>
                <a:gd name="T7" fmla="*/ 178 h 918"/>
                <a:gd name="T8" fmla="*/ 5 w 261"/>
                <a:gd name="T9" fmla="*/ 223 h 918"/>
                <a:gd name="T10" fmla="*/ 14 w 261"/>
                <a:gd name="T11" fmla="*/ 248 h 918"/>
                <a:gd name="T12" fmla="*/ 31 w 261"/>
                <a:gd name="T13" fmla="*/ 271 h 918"/>
                <a:gd name="T14" fmla="*/ 52 w 261"/>
                <a:gd name="T15" fmla="*/ 288 h 918"/>
                <a:gd name="T16" fmla="*/ 72 w 261"/>
                <a:gd name="T17" fmla="*/ 297 h 918"/>
                <a:gd name="T18" fmla="*/ 91 w 261"/>
                <a:gd name="T19" fmla="*/ 301 h 918"/>
                <a:gd name="T20" fmla="*/ 108 w 261"/>
                <a:gd name="T21" fmla="*/ 306 h 918"/>
                <a:gd name="T22" fmla="*/ 120 w 261"/>
                <a:gd name="T23" fmla="*/ 317 h 918"/>
                <a:gd name="T24" fmla="*/ 124 w 261"/>
                <a:gd name="T25" fmla="*/ 341 h 918"/>
                <a:gd name="T26" fmla="*/ 118 w 261"/>
                <a:gd name="T27" fmla="*/ 375 h 918"/>
                <a:gd name="T28" fmla="*/ 109 w 261"/>
                <a:gd name="T29" fmla="*/ 427 h 918"/>
                <a:gd name="T30" fmla="*/ 106 w 261"/>
                <a:gd name="T31" fmla="*/ 500 h 918"/>
                <a:gd name="T32" fmla="*/ 120 w 261"/>
                <a:gd name="T33" fmla="*/ 550 h 918"/>
                <a:gd name="T34" fmla="*/ 138 w 261"/>
                <a:gd name="T35" fmla="*/ 576 h 918"/>
                <a:gd name="T36" fmla="*/ 158 w 261"/>
                <a:gd name="T37" fmla="*/ 603 h 918"/>
                <a:gd name="T38" fmla="*/ 180 w 261"/>
                <a:gd name="T39" fmla="*/ 627 h 918"/>
                <a:gd name="T40" fmla="*/ 207 w 261"/>
                <a:gd name="T41" fmla="*/ 672 h 918"/>
                <a:gd name="T42" fmla="*/ 224 w 261"/>
                <a:gd name="T43" fmla="*/ 745 h 918"/>
                <a:gd name="T44" fmla="*/ 229 w 261"/>
                <a:gd name="T45" fmla="*/ 815 h 918"/>
                <a:gd name="T46" fmla="*/ 238 w 261"/>
                <a:gd name="T47" fmla="*/ 881 h 918"/>
                <a:gd name="T48" fmla="*/ 247 w 261"/>
                <a:gd name="T49" fmla="*/ 918 h 918"/>
                <a:gd name="T50" fmla="*/ 258 w 261"/>
                <a:gd name="T51" fmla="*/ 913 h 918"/>
                <a:gd name="T52" fmla="*/ 261 w 261"/>
                <a:gd name="T53" fmla="*/ 844 h 918"/>
                <a:gd name="T54" fmla="*/ 249 w 261"/>
                <a:gd name="T55" fmla="*/ 722 h 918"/>
                <a:gd name="T56" fmla="*/ 221 w 261"/>
                <a:gd name="T57" fmla="*/ 650 h 918"/>
                <a:gd name="T58" fmla="*/ 204 w 261"/>
                <a:gd name="T59" fmla="*/ 626 h 918"/>
                <a:gd name="T60" fmla="*/ 184 w 261"/>
                <a:gd name="T61" fmla="*/ 604 h 918"/>
                <a:gd name="T62" fmla="*/ 164 w 261"/>
                <a:gd name="T63" fmla="*/ 583 h 918"/>
                <a:gd name="T64" fmla="*/ 141 w 261"/>
                <a:gd name="T65" fmla="*/ 555 h 918"/>
                <a:gd name="T66" fmla="*/ 120 w 261"/>
                <a:gd name="T67" fmla="*/ 515 h 918"/>
                <a:gd name="T68" fmla="*/ 117 w 261"/>
                <a:gd name="T69" fmla="*/ 472 h 918"/>
                <a:gd name="T70" fmla="*/ 120 w 261"/>
                <a:gd name="T71" fmla="*/ 426 h 918"/>
                <a:gd name="T72" fmla="*/ 129 w 261"/>
                <a:gd name="T73" fmla="*/ 381 h 918"/>
                <a:gd name="T74" fmla="*/ 137 w 261"/>
                <a:gd name="T75" fmla="*/ 335 h 918"/>
                <a:gd name="T76" fmla="*/ 129 w 261"/>
                <a:gd name="T77" fmla="*/ 301 h 918"/>
                <a:gd name="T78" fmla="*/ 111 w 261"/>
                <a:gd name="T79" fmla="*/ 289 h 918"/>
                <a:gd name="T80" fmla="*/ 85 w 261"/>
                <a:gd name="T81" fmla="*/ 281 h 918"/>
                <a:gd name="T82" fmla="*/ 60 w 261"/>
                <a:gd name="T83" fmla="*/ 274 h 918"/>
                <a:gd name="T84" fmla="*/ 34 w 261"/>
                <a:gd name="T85" fmla="*/ 255 h 918"/>
                <a:gd name="T86" fmla="*/ 14 w 261"/>
                <a:gd name="T87" fmla="*/ 220 h 918"/>
                <a:gd name="T88" fmla="*/ 9 w 261"/>
                <a:gd name="T89" fmla="*/ 180 h 918"/>
                <a:gd name="T90" fmla="*/ 17 w 261"/>
                <a:gd name="T91" fmla="*/ 138 h 918"/>
                <a:gd name="T92" fmla="*/ 31 w 261"/>
                <a:gd name="T93" fmla="*/ 105 h 918"/>
                <a:gd name="T94" fmla="*/ 49 w 261"/>
                <a:gd name="T95" fmla="*/ 74 h 918"/>
                <a:gd name="T96" fmla="*/ 69 w 261"/>
                <a:gd name="T97" fmla="*/ 45 h 918"/>
                <a:gd name="T98" fmla="*/ 91 w 261"/>
                <a:gd name="T99" fmla="*/ 16 h 918"/>
                <a:gd name="T100" fmla="*/ 101 w 261"/>
                <a:gd name="T101" fmla="*/ 0 h 918"/>
                <a:gd name="T102" fmla="*/ 101 w 261"/>
                <a:gd name="T103" fmla="*/ 0 h 918"/>
                <a:gd name="T104" fmla="*/ 101 w 261"/>
                <a:gd name="T105" fmla="*/ 0 h 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61" h="918">
                  <a:moveTo>
                    <a:pt x="101" y="0"/>
                  </a:moveTo>
                  <a:lnTo>
                    <a:pt x="80" y="23"/>
                  </a:lnTo>
                  <a:lnTo>
                    <a:pt x="60" y="46"/>
                  </a:lnTo>
                  <a:lnTo>
                    <a:pt x="41" y="71"/>
                  </a:lnTo>
                  <a:lnTo>
                    <a:pt x="26" y="95"/>
                  </a:lnTo>
                  <a:lnTo>
                    <a:pt x="12" y="123"/>
                  </a:lnTo>
                  <a:lnTo>
                    <a:pt x="5" y="149"/>
                  </a:lnTo>
                  <a:lnTo>
                    <a:pt x="0" y="178"/>
                  </a:lnTo>
                  <a:lnTo>
                    <a:pt x="2" y="209"/>
                  </a:lnTo>
                  <a:lnTo>
                    <a:pt x="5" y="223"/>
                  </a:lnTo>
                  <a:lnTo>
                    <a:pt x="9" y="235"/>
                  </a:lnTo>
                  <a:lnTo>
                    <a:pt x="14" y="248"/>
                  </a:lnTo>
                  <a:lnTo>
                    <a:pt x="22" y="260"/>
                  </a:lnTo>
                  <a:lnTo>
                    <a:pt x="31" y="271"/>
                  </a:lnTo>
                  <a:lnTo>
                    <a:pt x="41" y="280"/>
                  </a:lnTo>
                  <a:lnTo>
                    <a:pt x="52" y="288"/>
                  </a:lnTo>
                  <a:lnTo>
                    <a:pt x="65" y="294"/>
                  </a:lnTo>
                  <a:lnTo>
                    <a:pt x="72" y="297"/>
                  </a:lnTo>
                  <a:lnTo>
                    <a:pt x="81" y="298"/>
                  </a:lnTo>
                  <a:lnTo>
                    <a:pt x="91" y="301"/>
                  </a:lnTo>
                  <a:lnTo>
                    <a:pt x="100" y="303"/>
                  </a:lnTo>
                  <a:lnTo>
                    <a:pt x="108" y="306"/>
                  </a:lnTo>
                  <a:lnTo>
                    <a:pt x="114" y="311"/>
                  </a:lnTo>
                  <a:lnTo>
                    <a:pt x="120" y="317"/>
                  </a:lnTo>
                  <a:lnTo>
                    <a:pt x="123" y="326"/>
                  </a:lnTo>
                  <a:lnTo>
                    <a:pt x="124" y="341"/>
                  </a:lnTo>
                  <a:lnTo>
                    <a:pt x="121" y="358"/>
                  </a:lnTo>
                  <a:lnTo>
                    <a:pt x="118" y="375"/>
                  </a:lnTo>
                  <a:lnTo>
                    <a:pt x="115" y="390"/>
                  </a:lnTo>
                  <a:lnTo>
                    <a:pt x="109" y="427"/>
                  </a:lnTo>
                  <a:lnTo>
                    <a:pt x="106" y="463"/>
                  </a:lnTo>
                  <a:lnTo>
                    <a:pt x="106" y="500"/>
                  </a:lnTo>
                  <a:lnTo>
                    <a:pt x="114" y="535"/>
                  </a:lnTo>
                  <a:lnTo>
                    <a:pt x="120" y="550"/>
                  </a:lnTo>
                  <a:lnTo>
                    <a:pt x="129" y="564"/>
                  </a:lnTo>
                  <a:lnTo>
                    <a:pt x="138" y="576"/>
                  </a:lnTo>
                  <a:lnTo>
                    <a:pt x="148" y="590"/>
                  </a:lnTo>
                  <a:lnTo>
                    <a:pt x="158" y="603"/>
                  </a:lnTo>
                  <a:lnTo>
                    <a:pt x="169" y="615"/>
                  </a:lnTo>
                  <a:lnTo>
                    <a:pt x="180" y="627"/>
                  </a:lnTo>
                  <a:lnTo>
                    <a:pt x="191" y="639"/>
                  </a:lnTo>
                  <a:lnTo>
                    <a:pt x="207" y="672"/>
                  </a:lnTo>
                  <a:lnTo>
                    <a:pt x="218" y="707"/>
                  </a:lnTo>
                  <a:lnTo>
                    <a:pt x="224" y="745"/>
                  </a:lnTo>
                  <a:lnTo>
                    <a:pt x="227" y="782"/>
                  </a:lnTo>
                  <a:lnTo>
                    <a:pt x="229" y="815"/>
                  </a:lnTo>
                  <a:lnTo>
                    <a:pt x="234" y="847"/>
                  </a:lnTo>
                  <a:lnTo>
                    <a:pt x="238" y="881"/>
                  </a:lnTo>
                  <a:lnTo>
                    <a:pt x="244" y="913"/>
                  </a:lnTo>
                  <a:lnTo>
                    <a:pt x="247" y="918"/>
                  </a:lnTo>
                  <a:lnTo>
                    <a:pt x="254" y="916"/>
                  </a:lnTo>
                  <a:lnTo>
                    <a:pt x="258" y="913"/>
                  </a:lnTo>
                  <a:lnTo>
                    <a:pt x="261" y="907"/>
                  </a:lnTo>
                  <a:lnTo>
                    <a:pt x="261" y="844"/>
                  </a:lnTo>
                  <a:lnTo>
                    <a:pt x="258" y="782"/>
                  </a:lnTo>
                  <a:lnTo>
                    <a:pt x="249" y="722"/>
                  </a:lnTo>
                  <a:lnTo>
                    <a:pt x="229" y="664"/>
                  </a:lnTo>
                  <a:lnTo>
                    <a:pt x="221" y="650"/>
                  </a:lnTo>
                  <a:lnTo>
                    <a:pt x="214" y="638"/>
                  </a:lnTo>
                  <a:lnTo>
                    <a:pt x="204" y="626"/>
                  </a:lnTo>
                  <a:lnTo>
                    <a:pt x="195" y="615"/>
                  </a:lnTo>
                  <a:lnTo>
                    <a:pt x="184" y="604"/>
                  </a:lnTo>
                  <a:lnTo>
                    <a:pt x="175" y="593"/>
                  </a:lnTo>
                  <a:lnTo>
                    <a:pt x="164" y="583"/>
                  </a:lnTo>
                  <a:lnTo>
                    <a:pt x="155" y="572"/>
                  </a:lnTo>
                  <a:lnTo>
                    <a:pt x="141" y="555"/>
                  </a:lnTo>
                  <a:lnTo>
                    <a:pt x="129" y="536"/>
                  </a:lnTo>
                  <a:lnTo>
                    <a:pt x="120" y="515"/>
                  </a:lnTo>
                  <a:lnTo>
                    <a:pt x="117" y="493"/>
                  </a:lnTo>
                  <a:lnTo>
                    <a:pt x="117" y="472"/>
                  </a:lnTo>
                  <a:lnTo>
                    <a:pt x="117" y="449"/>
                  </a:lnTo>
                  <a:lnTo>
                    <a:pt x="120" y="426"/>
                  </a:lnTo>
                  <a:lnTo>
                    <a:pt x="124" y="404"/>
                  </a:lnTo>
                  <a:lnTo>
                    <a:pt x="129" y="381"/>
                  </a:lnTo>
                  <a:lnTo>
                    <a:pt x="134" y="358"/>
                  </a:lnTo>
                  <a:lnTo>
                    <a:pt x="137" y="335"/>
                  </a:lnTo>
                  <a:lnTo>
                    <a:pt x="134" y="312"/>
                  </a:lnTo>
                  <a:lnTo>
                    <a:pt x="129" y="301"/>
                  </a:lnTo>
                  <a:lnTo>
                    <a:pt x="121" y="294"/>
                  </a:lnTo>
                  <a:lnTo>
                    <a:pt x="111" y="289"/>
                  </a:lnTo>
                  <a:lnTo>
                    <a:pt x="98" y="284"/>
                  </a:lnTo>
                  <a:lnTo>
                    <a:pt x="85" y="281"/>
                  </a:lnTo>
                  <a:lnTo>
                    <a:pt x="72" y="277"/>
                  </a:lnTo>
                  <a:lnTo>
                    <a:pt x="60" y="274"/>
                  </a:lnTo>
                  <a:lnTo>
                    <a:pt x="51" y="269"/>
                  </a:lnTo>
                  <a:lnTo>
                    <a:pt x="34" y="255"/>
                  </a:lnTo>
                  <a:lnTo>
                    <a:pt x="22" y="240"/>
                  </a:lnTo>
                  <a:lnTo>
                    <a:pt x="14" y="220"/>
                  </a:lnTo>
                  <a:lnTo>
                    <a:pt x="11" y="200"/>
                  </a:lnTo>
                  <a:lnTo>
                    <a:pt x="9" y="180"/>
                  </a:lnTo>
                  <a:lnTo>
                    <a:pt x="12" y="158"/>
                  </a:lnTo>
                  <a:lnTo>
                    <a:pt x="17" y="138"/>
                  </a:lnTo>
                  <a:lnTo>
                    <a:pt x="23" y="120"/>
                  </a:lnTo>
                  <a:lnTo>
                    <a:pt x="31" y="105"/>
                  </a:lnTo>
                  <a:lnTo>
                    <a:pt x="40" y="89"/>
                  </a:lnTo>
                  <a:lnTo>
                    <a:pt x="49" y="74"/>
                  </a:lnTo>
                  <a:lnTo>
                    <a:pt x="58" y="59"/>
                  </a:lnTo>
                  <a:lnTo>
                    <a:pt x="69" y="45"/>
                  </a:lnTo>
                  <a:lnTo>
                    <a:pt x="80" y="31"/>
                  </a:lnTo>
                  <a:lnTo>
                    <a:pt x="91" y="16"/>
                  </a:lnTo>
                  <a:lnTo>
                    <a:pt x="101" y="2"/>
                  </a:lnTo>
                  <a:lnTo>
                    <a:pt x="101" y="0"/>
                  </a:lnTo>
                  <a:lnTo>
                    <a:pt x="101" y="0"/>
                  </a:lnTo>
                  <a:lnTo>
                    <a:pt x="101" y="0"/>
                  </a:lnTo>
                  <a:lnTo>
                    <a:pt x="101" y="0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5" name="Freeform 47"/>
            <p:cNvSpPr>
              <a:spLocks/>
            </p:cNvSpPr>
            <p:nvPr/>
          </p:nvSpPr>
          <p:spPr bwMode="auto">
            <a:xfrm>
              <a:off x="2318" y="1779"/>
              <a:ext cx="541" cy="907"/>
            </a:xfrm>
            <a:custGeom>
              <a:avLst/>
              <a:gdLst>
                <a:gd name="T0" fmla="*/ 26 w 541"/>
                <a:gd name="T1" fmla="*/ 5 h 907"/>
                <a:gd name="T2" fmla="*/ 65 w 541"/>
                <a:gd name="T3" fmla="*/ 8 h 907"/>
                <a:gd name="T4" fmla="*/ 102 w 541"/>
                <a:gd name="T5" fmla="*/ 23 h 907"/>
                <a:gd name="T6" fmla="*/ 137 w 541"/>
                <a:gd name="T7" fmla="*/ 80 h 907"/>
                <a:gd name="T8" fmla="*/ 168 w 541"/>
                <a:gd name="T9" fmla="*/ 143 h 907"/>
                <a:gd name="T10" fmla="*/ 212 w 541"/>
                <a:gd name="T11" fmla="*/ 198 h 907"/>
                <a:gd name="T12" fmla="*/ 268 w 541"/>
                <a:gd name="T13" fmla="*/ 243 h 907"/>
                <a:gd name="T14" fmla="*/ 294 w 541"/>
                <a:gd name="T15" fmla="*/ 260 h 907"/>
                <a:gd name="T16" fmla="*/ 323 w 541"/>
                <a:gd name="T17" fmla="*/ 272 h 907"/>
                <a:gd name="T18" fmla="*/ 352 w 541"/>
                <a:gd name="T19" fmla="*/ 283 h 907"/>
                <a:gd name="T20" fmla="*/ 381 w 541"/>
                <a:gd name="T21" fmla="*/ 289 h 907"/>
                <a:gd name="T22" fmla="*/ 412 w 541"/>
                <a:gd name="T23" fmla="*/ 295 h 907"/>
                <a:gd name="T24" fmla="*/ 440 w 541"/>
                <a:gd name="T25" fmla="*/ 305 h 907"/>
                <a:gd name="T26" fmla="*/ 466 w 541"/>
                <a:gd name="T27" fmla="*/ 320 h 907"/>
                <a:gd name="T28" fmla="*/ 489 w 541"/>
                <a:gd name="T29" fmla="*/ 338 h 907"/>
                <a:gd name="T30" fmla="*/ 512 w 541"/>
                <a:gd name="T31" fmla="*/ 395 h 907"/>
                <a:gd name="T32" fmla="*/ 487 w 541"/>
                <a:gd name="T33" fmla="*/ 466 h 907"/>
                <a:gd name="T34" fmla="*/ 509 w 541"/>
                <a:gd name="T35" fmla="*/ 537 h 907"/>
                <a:gd name="T36" fmla="*/ 534 w 541"/>
                <a:gd name="T37" fmla="*/ 592 h 907"/>
                <a:gd name="T38" fmla="*/ 529 w 541"/>
                <a:gd name="T39" fmla="*/ 636 h 907"/>
                <a:gd name="T40" fmla="*/ 504 w 541"/>
                <a:gd name="T41" fmla="*/ 676 h 907"/>
                <a:gd name="T42" fmla="*/ 464 w 541"/>
                <a:gd name="T43" fmla="*/ 709 h 907"/>
                <a:gd name="T44" fmla="*/ 408 w 541"/>
                <a:gd name="T45" fmla="*/ 738 h 907"/>
                <a:gd name="T46" fmla="*/ 351 w 541"/>
                <a:gd name="T47" fmla="*/ 765 h 907"/>
                <a:gd name="T48" fmla="*/ 302 w 541"/>
                <a:gd name="T49" fmla="*/ 802 h 907"/>
                <a:gd name="T50" fmla="*/ 266 w 541"/>
                <a:gd name="T51" fmla="*/ 850 h 907"/>
                <a:gd name="T52" fmla="*/ 242 w 541"/>
                <a:gd name="T53" fmla="*/ 905 h 907"/>
                <a:gd name="T54" fmla="*/ 243 w 541"/>
                <a:gd name="T55" fmla="*/ 907 h 907"/>
                <a:gd name="T56" fmla="*/ 268 w 541"/>
                <a:gd name="T57" fmla="*/ 855 h 907"/>
                <a:gd name="T58" fmla="*/ 320 w 541"/>
                <a:gd name="T59" fmla="*/ 793 h 907"/>
                <a:gd name="T60" fmla="*/ 391 w 541"/>
                <a:gd name="T61" fmla="*/ 750 h 907"/>
                <a:gd name="T62" fmla="*/ 446 w 541"/>
                <a:gd name="T63" fmla="*/ 724 h 907"/>
                <a:gd name="T64" fmla="*/ 497 w 541"/>
                <a:gd name="T65" fmla="*/ 690 h 907"/>
                <a:gd name="T66" fmla="*/ 540 w 541"/>
                <a:gd name="T67" fmla="*/ 626 h 907"/>
                <a:gd name="T68" fmla="*/ 517 w 541"/>
                <a:gd name="T69" fmla="*/ 526 h 907"/>
                <a:gd name="T70" fmla="*/ 498 w 541"/>
                <a:gd name="T71" fmla="*/ 458 h 907"/>
                <a:gd name="T72" fmla="*/ 527 w 541"/>
                <a:gd name="T73" fmla="*/ 411 h 907"/>
                <a:gd name="T74" fmla="*/ 540 w 541"/>
                <a:gd name="T75" fmla="*/ 364 h 907"/>
                <a:gd name="T76" fmla="*/ 515 w 541"/>
                <a:gd name="T77" fmla="*/ 314 h 907"/>
                <a:gd name="T78" fmla="*/ 471 w 541"/>
                <a:gd name="T79" fmla="*/ 278 h 907"/>
                <a:gd name="T80" fmla="*/ 437 w 541"/>
                <a:gd name="T81" fmla="*/ 261 h 907"/>
                <a:gd name="T82" fmla="*/ 408 w 541"/>
                <a:gd name="T83" fmla="*/ 252 h 907"/>
                <a:gd name="T84" fmla="*/ 377 w 541"/>
                <a:gd name="T85" fmla="*/ 245 h 907"/>
                <a:gd name="T86" fmla="*/ 338 w 541"/>
                <a:gd name="T87" fmla="*/ 231 h 907"/>
                <a:gd name="T88" fmla="*/ 303 w 541"/>
                <a:gd name="T89" fmla="*/ 211 h 907"/>
                <a:gd name="T90" fmla="*/ 272 w 541"/>
                <a:gd name="T91" fmla="*/ 186 h 907"/>
                <a:gd name="T92" fmla="*/ 245 w 541"/>
                <a:gd name="T93" fmla="*/ 160 h 907"/>
                <a:gd name="T94" fmla="*/ 219 w 541"/>
                <a:gd name="T95" fmla="*/ 132 h 907"/>
                <a:gd name="T96" fmla="*/ 194 w 541"/>
                <a:gd name="T97" fmla="*/ 103 h 907"/>
                <a:gd name="T98" fmla="*/ 176 w 541"/>
                <a:gd name="T99" fmla="*/ 71 h 907"/>
                <a:gd name="T100" fmla="*/ 154 w 541"/>
                <a:gd name="T101" fmla="*/ 39 h 907"/>
                <a:gd name="T102" fmla="*/ 102 w 541"/>
                <a:gd name="T103" fmla="*/ 6 h 907"/>
                <a:gd name="T104" fmla="*/ 40 w 541"/>
                <a:gd name="T105" fmla="*/ 0 h 907"/>
                <a:gd name="T106" fmla="*/ 0 w 541"/>
                <a:gd name="T107" fmla="*/ 8 h 907"/>
                <a:gd name="T108" fmla="*/ 0 w 541"/>
                <a:gd name="T109" fmla="*/ 8 h 9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41" h="907">
                  <a:moveTo>
                    <a:pt x="0" y="8"/>
                  </a:moveTo>
                  <a:lnTo>
                    <a:pt x="14" y="6"/>
                  </a:lnTo>
                  <a:lnTo>
                    <a:pt x="26" y="5"/>
                  </a:lnTo>
                  <a:lnTo>
                    <a:pt x="40" y="5"/>
                  </a:lnTo>
                  <a:lnTo>
                    <a:pt x="53" y="5"/>
                  </a:lnTo>
                  <a:lnTo>
                    <a:pt x="65" y="8"/>
                  </a:lnTo>
                  <a:lnTo>
                    <a:pt x="77" y="11"/>
                  </a:lnTo>
                  <a:lnTo>
                    <a:pt x="89" y="16"/>
                  </a:lnTo>
                  <a:lnTo>
                    <a:pt x="102" y="23"/>
                  </a:lnTo>
                  <a:lnTo>
                    <a:pt x="119" y="39"/>
                  </a:lnTo>
                  <a:lnTo>
                    <a:pt x="129" y="59"/>
                  </a:lnTo>
                  <a:lnTo>
                    <a:pt x="137" y="80"/>
                  </a:lnTo>
                  <a:lnTo>
                    <a:pt x="146" y="102"/>
                  </a:lnTo>
                  <a:lnTo>
                    <a:pt x="156" y="123"/>
                  </a:lnTo>
                  <a:lnTo>
                    <a:pt x="168" y="143"/>
                  </a:lnTo>
                  <a:lnTo>
                    <a:pt x="182" y="163"/>
                  </a:lnTo>
                  <a:lnTo>
                    <a:pt x="196" y="182"/>
                  </a:lnTo>
                  <a:lnTo>
                    <a:pt x="212" y="198"/>
                  </a:lnTo>
                  <a:lnTo>
                    <a:pt x="229" y="215"/>
                  </a:lnTo>
                  <a:lnTo>
                    <a:pt x="248" y="229"/>
                  </a:lnTo>
                  <a:lnTo>
                    <a:pt x="268" y="243"/>
                  </a:lnTo>
                  <a:lnTo>
                    <a:pt x="277" y="249"/>
                  </a:lnTo>
                  <a:lnTo>
                    <a:pt x="285" y="255"/>
                  </a:lnTo>
                  <a:lnTo>
                    <a:pt x="294" y="260"/>
                  </a:lnTo>
                  <a:lnTo>
                    <a:pt x="303" y="265"/>
                  </a:lnTo>
                  <a:lnTo>
                    <a:pt x="314" y="269"/>
                  </a:lnTo>
                  <a:lnTo>
                    <a:pt x="323" y="272"/>
                  </a:lnTo>
                  <a:lnTo>
                    <a:pt x="332" y="277"/>
                  </a:lnTo>
                  <a:lnTo>
                    <a:pt x="343" y="280"/>
                  </a:lnTo>
                  <a:lnTo>
                    <a:pt x="352" y="283"/>
                  </a:lnTo>
                  <a:lnTo>
                    <a:pt x="361" y="285"/>
                  </a:lnTo>
                  <a:lnTo>
                    <a:pt x="372" y="286"/>
                  </a:lnTo>
                  <a:lnTo>
                    <a:pt x="381" y="289"/>
                  </a:lnTo>
                  <a:lnTo>
                    <a:pt x="392" y="291"/>
                  </a:lnTo>
                  <a:lnTo>
                    <a:pt x="401" y="292"/>
                  </a:lnTo>
                  <a:lnTo>
                    <a:pt x="412" y="295"/>
                  </a:lnTo>
                  <a:lnTo>
                    <a:pt x="421" y="298"/>
                  </a:lnTo>
                  <a:lnTo>
                    <a:pt x="431" y="301"/>
                  </a:lnTo>
                  <a:lnTo>
                    <a:pt x="440" y="305"/>
                  </a:lnTo>
                  <a:lnTo>
                    <a:pt x="449" y="309"/>
                  </a:lnTo>
                  <a:lnTo>
                    <a:pt x="458" y="314"/>
                  </a:lnTo>
                  <a:lnTo>
                    <a:pt x="466" y="320"/>
                  </a:lnTo>
                  <a:lnTo>
                    <a:pt x="474" y="326"/>
                  </a:lnTo>
                  <a:lnTo>
                    <a:pt x="481" y="332"/>
                  </a:lnTo>
                  <a:lnTo>
                    <a:pt x="489" y="338"/>
                  </a:lnTo>
                  <a:lnTo>
                    <a:pt x="504" y="357"/>
                  </a:lnTo>
                  <a:lnTo>
                    <a:pt x="512" y="375"/>
                  </a:lnTo>
                  <a:lnTo>
                    <a:pt x="512" y="395"/>
                  </a:lnTo>
                  <a:lnTo>
                    <a:pt x="503" y="417"/>
                  </a:lnTo>
                  <a:lnTo>
                    <a:pt x="491" y="443"/>
                  </a:lnTo>
                  <a:lnTo>
                    <a:pt x="487" y="466"/>
                  </a:lnTo>
                  <a:lnTo>
                    <a:pt x="491" y="490"/>
                  </a:lnTo>
                  <a:lnTo>
                    <a:pt x="500" y="518"/>
                  </a:lnTo>
                  <a:lnTo>
                    <a:pt x="509" y="537"/>
                  </a:lnTo>
                  <a:lnTo>
                    <a:pt x="520" y="553"/>
                  </a:lnTo>
                  <a:lnTo>
                    <a:pt x="527" y="572"/>
                  </a:lnTo>
                  <a:lnTo>
                    <a:pt x="534" y="592"/>
                  </a:lnTo>
                  <a:lnTo>
                    <a:pt x="535" y="607"/>
                  </a:lnTo>
                  <a:lnTo>
                    <a:pt x="534" y="623"/>
                  </a:lnTo>
                  <a:lnTo>
                    <a:pt x="529" y="636"/>
                  </a:lnTo>
                  <a:lnTo>
                    <a:pt x="523" y="650"/>
                  </a:lnTo>
                  <a:lnTo>
                    <a:pt x="514" y="664"/>
                  </a:lnTo>
                  <a:lnTo>
                    <a:pt x="504" y="676"/>
                  </a:lnTo>
                  <a:lnTo>
                    <a:pt x="492" y="687"/>
                  </a:lnTo>
                  <a:lnTo>
                    <a:pt x="481" y="696"/>
                  </a:lnTo>
                  <a:lnTo>
                    <a:pt x="464" y="709"/>
                  </a:lnTo>
                  <a:lnTo>
                    <a:pt x="446" y="719"/>
                  </a:lnTo>
                  <a:lnTo>
                    <a:pt x="426" y="729"/>
                  </a:lnTo>
                  <a:lnTo>
                    <a:pt x="408" y="738"/>
                  </a:lnTo>
                  <a:lnTo>
                    <a:pt x="388" y="745"/>
                  </a:lnTo>
                  <a:lnTo>
                    <a:pt x="369" y="755"/>
                  </a:lnTo>
                  <a:lnTo>
                    <a:pt x="351" y="765"/>
                  </a:lnTo>
                  <a:lnTo>
                    <a:pt x="332" y="776"/>
                  </a:lnTo>
                  <a:lnTo>
                    <a:pt x="317" y="789"/>
                  </a:lnTo>
                  <a:lnTo>
                    <a:pt x="302" y="802"/>
                  </a:lnTo>
                  <a:lnTo>
                    <a:pt x="289" y="816"/>
                  </a:lnTo>
                  <a:lnTo>
                    <a:pt x="277" y="833"/>
                  </a:lnTo>
                  <a:lnTo>
                    <a:pt x="266" y="850"/>
                  </a:lnTo>
                  <a:lnTo>
                    <a:pt x="257" y="867"/>
                  </a:lnTo>
                  <a:lnTo>
                    <a:pt x="248" y="885"/>
                  </a:lnTo>
                  <a:lnTo>
                    <a:pt x="242" y="905"/>
                  </a:lnTo>
                  <a:lnTo>
                    <a:pt x="242" y="907"/>
                  </a:lnTo>
                  <a:lnTo>
                    <a:pt x="243" y="907"/>
                  </a:lnTo>
                  <a:lnTo>
                    <a:pt x="243" y="907"/>
                  </a:lnTo>
                  <a:lnTo>
                    <a:pt x="245" y="905"/>
                  </a:lnTo>
                  <a:lnTo>
                    <a:pt x="255" y="879"/>
                  </a:lnTo>
                  <a:lnTo>
                    <a:pt x="268" y="855"/>
                  </a:lnTo>
                  <a:lnTo>
                    <a:pt x="283" y="832"/>
                  </a:lnTo>
                  <a:lnTo>
                    <a:pt x="300" y="812"/>
                  </a:lnTo>
                  <a:lnTo>
                    <a:pt x="320" y="793"/>
                  </a:lnTo>
                  <a:lnTo>
                    <a:pt x="341" y="776"/>
                  </a:lnTo>
                  <a:lnTo>
                    <a:pt x="365" y="762"/>
                  </a:lnTo>
                  <a:lnTo>
                    <a:pt x="391" y="750"/>
                  </a:lnTo>
                  <a:lnTo>
                    <a:pt x="409" y="742"/>
                  </a:lnTo>
                  <a:lnTo>
                    <a:pt x="429" y="733"/>
                  </a:lnTo>
                  <a:lnTo>
                    <a:pt x="446" y="724"/>
                  </a:lnTo>
                  <a:lnTo>
                    <a:pt x="464" y="715"/>
                  </a:lnTo>
                  <a:lnTo>
                    <a:pt x="481" y="704"/>
                  </a:lnTo>
                  <a:lnTo>
                    <a:pt x="497" y="690"/>
                  </a:lnTo>
                  <a:lnTo>
                    <a:pt x="512" y="676"/>
                  </a:lnTo>
                  <a:lnTo>
                    <a:pt x="524" y="659"/>
                  </a:lnTo>
                  <a:lnTo>
                    <a:pt x="540" y="626"/>
                  </a:lnTo>
                  <a:lnTo>
                    <a:pt x="541" y="592"/>
                  </a:lnTo>
                  <a:lnTo>
                    <a:pt x="532" y="560"/>
                  </a:lnTo>
                  <a:lnTo>
                    <a:pt x="517" y="526"/>
                  </a:lnTo>
                  <a:lnTo>
                    <a:pt x="506" y="503"/>
                  </a:lnTo>
                  <a:lnTo>
                    <a:pt x="500" y="480"/>
                  </a:lnTo>
                  <a:lnTo>
                    <a:pt x="498" y="458"/>
                  </a:lnTo>
                  <a:lnTo>
                    <a:pt x="509" y="435"/>
                  </a:lnTo>
                  <a:lnTo>
                    <a:pt x="518" y="423"/>
                  </a:lnTo>
                  <a:lnTo>
                    <a:pt x="527" y="411"/>
                  </a:lnTo>
                  <a:lnTo>
                    <a:pt x="535" y="398"/>
                  </a:lnTo>
                  <a:lnTo>
                    <a:pt x="540" y="383"/>
                  </a:lnTo>
                  <a:lnTo>
                    <a:pt x="540" y="364"/>
                  </a:lnTo>
                  <a:lnTo>
                    <a:pt x="535" y="346"/>
                  </a:lnTo>
                  <a:lnTo>
                    <a:pt x="527" y="331"/>
                  </a:lnTo>
                  <a:lnTo>
                    <a:pt x="515" y="314"/>
                  </a:lnTo>
                  <a:lnTo>
                    <a:pt x="501" y="300"/>
                  </a:lnTo>
                  <a:lnTo>
                    <a:pt x="486" y="288"/>
                  </a:lnTo>
                  <a:lnTo>
                    <a:pt x="471" y="278"/>
                  </a:lnTo>
                  <a:lnTo>
                    <a:pt x="455" y="269"/>
                  </a:lnTo>
                  <a:lnTo>
                    <a:pt x="446" y="265"/>
                  </a:lnTo>
                  <a:lnTo>
                    <a:pt x="437" y="261"/>
                  </a:lnTo>
                  <a:lnTo>
                    <a:pt x="428" y="257"/>
                  </a:lnTo>
                  <a:lnTo>
                    <a:pt x="417" y="254"/>
                  </a:lnTo>
                  <a:lnTo>
                    <a:pt x="408" y="252"/>
                  </a:lnTo>
                  <a:lnTo>
                    <a:pt x="397" y="249"/>
                  </a:lnTo>
                  <a:lnTo>
                    <a:pt x="388" y="248"/>
                  </a:lnTo>
                  <a:lnTo>
                    <a:pt x="377" y="245"/>
                  </a:lnTo>
                  <a:lnTo>
                    <a:pt x="363" y="242"/>
                  </a:lnTo>
                  <a:lnTo>
                    <a:pt x="351" y="237"/>
                  </a:lnTo>
                  <a:lnTo>
                    <a:pt x="338" y="231"/>
                  </a:lnTo>
                  <a:lnTo>
                    <a:pt x="326" y="225"/>
                  </a:lnTo>
                  <a:lnTo>
                    <a:pt x="315" y="218"/>
                  </a:lnTo>
                  <a:lnTo>
                    <a:pt x="303" y="211"/>
                  </a:lnTo>
                  <a:lnTo>
                    <a:pt x="294" y="203"/>
                  </a:lnTo>
                  <a:lnTo>
                    <a:pt x="283" y="194"/>
                  </a:lnTo>
                  <a:lnTo>
                    <a:pt x="272" y="186"/>
                  </a:lnTo>
                  <a:lnTo>
                    <a:pt x="263" y="177"/>
                  </a:lnTo>
                  <a:lnTo>
                    <a:pt x="254" y="169"/>
                  </a:lnTo>
                  <a:lnTo>
                    <a:pt x="245" y="160"/>
                  </a:lnTo>
                  <a:lnTo>
                    <a:pt x="235" y="151"/>
                  </a:lnTo>
                  <a:lnTo>
                    <a:pt x="228" y="142"/>
                  </a:lnTo>
                  <a:lnTo>
                    <a:pt x="219" y="132"/>
                  </a:lnTo>
                  <a:lnTo>
                    <a:pt x="209" y="123"/>
                  </a:lnTo>
                  <a:lnTo>
                    <a:pt x="202" y="114"/>
                  </a:lnTo>
                  <a:lnTo>
                    <a:pt x="194" y="103"/>
                  </a:lnTo>
                  <a:lnTo>
                    <a:pt x="188" y="92"/>
                  </a:lnTo>
                  <a:lnTo>
                    <a:pt x="182" y="82"/>
                  </a:lnTo>
                  <a:lnTo>
                    <a:pt x="176" y="71"/>
                  </a:lnTo>
                  <a:lnTo>
                    <a:pt x="169" y="60"/>
                  </a:lnTo>
                  <a:lnTo>
                    <a:pt x="162" y="49"/>
                  </a:lnTo>
                  <a:lnTo>
                    <a:pt x="154" y="39"/>
                  </a:lnTo>
                  <a:lnTo>
                    <a:pt x="139" y="25"/>
                  </a:lnTo>
                  <a:lnTo>
                    <a:pt x="122" y="14"/>
                  </a:lnTo>
                  <a:lnTo>
                    <a:pt x="102" y="6"/>
                  </a:lnTo>
                  <a:lnTo>
                    <a:pt x="82" y="2"/>
                  </a:lnTo>
                  <a:lnTo>
                    <a:pt x="62" y="0"/>
                  </a:lnTo>
                  <a:lnTo>
                    <a:pt x="40" y="0"/>
                  </a:lnTo>
                  <a:lnTo>
                    <a:pt x="20" y="3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6" name="Freeform 48"/>
            <p:cNvSpPr>
              <a:spLocks/>
            </p:cNvSpPr>
            <p:nvPr/>
          </p:nvSpPr>
          <p:spPr bwMode="auto">
            <a:xfrm>
              <a:off x="2884" y="2100"/>
              <a:ext cx="303" cy="403"/>
            </a:xfrm>
            <a:custGeom>
              <a:avLst/>
              <a:gdLst>
                <a:gd name="T0" fmla="*/ 38 w 303"/>
                <a:gd name="T1" fmla="*/ 42 h 403"/>
                <a:gd name="T2" fmla="*/ 38 w 303"/>
                <a:gd name="T3" fmla="*/ 125 h 403"/>
                <a:gd name="T4" fmla="*/ 35 w 303"/>
                <a:gd name="T5" fmla="*/ 188 h 403"/>
                <a:gd name="T6" fmla="*/ 29 w 303"/>
                <a:gd name="T7" fmla="*/ 231 h 403"/>
                <a:gd name="T8" fmla="*/ 20 w 303"/>
                <a:gd name="T9" fmla="*/ 266 h 403"/>
                <a:gd name="T10" fmla="*/ 9 w 303"/>
                <a:gd name="T11" fmla="*/ 295 h 403"/>
                <a:gd name="T12" fmla="*/ 0 w 303"/>
                <a:gd name="T13" fmla="*/ 331 h 403"/>
                <a:gd name="T14" fmla="*/ 8 w 303"/>
                <a:gd name="T15" fmla="*/ 377 h 403"/>
                <a:gd name="T16" fmla="*/ 38 w 303"/>
                <a:gd name="T17" fmla="*/ 398 h 403"/>
                <a:gd name="T18" fmla="*/ 67 w 303"/>
                <a:gd name="T19" fmla="*/ 403 h 403"/>
                <a:gd name="T20" fmla="*/ 98 w 303"/>
                <a:gd name="T21" fmla="*/ 401 h 403"/>
                <a:gd name="T22" fmla="*/ 126 w 303"/>
                <a:gd name="T23" fmla="*/ 394 h 403"/>
                <a:gd name="T24" fmla="*/ 147 w 303"/>
                <a:gd name="T25" fmla="*/ 383 h 403"/>
                <a:gd name="T26" fmla="*/ 161 w 303"/>
                <a:gd name="T27" fmla="*/ 374 h 403"/>
                <a:gd name="T28" fmla="*/ 173 w 303"/>
                <a:gd name="T29" fmla="*/ 363 h 403"/>
                <a:gd name="T30" fmla="*/ 187 w 303"/>
                <a:gd name="T31" fmla="*/ 354 h 403"/>
                <a:gd name="T32" fmla="*/ 203 w 303"/>
                <a:gd name="T33" fmla="*/ 346 h 403"/>
                <a:gd name="T34" fmla="*/ 218 w 303"/>
                <a:gd name="T35" fmla="*/ 340 h 403"/>
                <a:gd name="T36" fmla="*/ 232 w 303"/>
                <a:gd name="T37" fmla="*/ 337 h 403"/>
                <a:gd name="T38" fmla="*/ 247 w 303"/>
                <a:gd name="T39" fmla="*/ 334 h 403"/>
                <a:gd name="T40" fmla="*/ 266 w 303"/>
                <a:gd name="T41" fmla="*/ 325 h 403"/>
                <a:gd name="T42" fmla="*/ 284 w 303"/>
                <a:gd name="T43" fmla="*/ 309 h 403"/>
                <a:gd name="T44" fmla="*/ 295 w 303"/>
                <a:gd name="T45" fmla="*/ 289 h 403"/>
                <a:gd name="T46" fmla="*/ 301 w 303"/>
                <a:gd name="T47" fmla="*/ 265 h 403"/>
                <a:gd name="T48" fmla="*/ 303 w 303"/>
                <a:gd name="T49" fmla="*/ 220 h 403"/>
                <a:gd name="T50" fmla="*/ 287 w 303"/>
                <a:gd name="T51" fmla="*/ 157 h 403"/>
                <a:gd name="T52" fmla="*/ 260 w 303"/>
                <a:gd name="T53" fmla="*/ 96 h 403"/>
                <a:gd name="T54" fmla="*/ 227 w 303"/>
                <a:gd name="T55" fmla="*/ 36 h 403"/>
                <a:gd name="T56" fmla="*/ 212 w 303"/>
                <a:gd name="T57" fmla="*/ 8 h 403"/>
                <a:gd name="T58" fmla="*/ 209 w 303"/>
                <a:gd name="T59" fmla="*/ 10 h 403"/>
                <a:gd name="T60" fmla="*/ 218 w 303"/>
                <a:gd name="T61" fmla="*/ 36 h 403"/>
                <a:gd name="T62" fmla="*/ 236 w 303"/>
                <a:gd name="T63" fmla="*/ 85 h 403"/>
                <a:gd name="T64" fmla="*/ 256 w 303"/>
                <a:gd name="T65" fmla="*/ 134 h 403"/>
                <a:gd name="T66" fmla="*/ 273 w 303"/>
                <a:gd name="T67" fmla="*/ 183 h 403"/>
                <a:gd name="T68" fmla="*/ 281 w 303"/>
                <a:gd name="T69" fmla="*/ 226 h 403"/>
                <a:gd name="T70" fmla="*/ 281 w 303"/>
                <a:gd name="T71" fmla="*/ 257 h 403"/>
                <a:gd name="T72" fmla="*/ 272 w 303"/>
                <a:gd name="T73" fmla="*/ 285 h 403"/>
                <a:gd name="T74" fmla="*/ 249 w 303"/>
                <a:gd name="T75" fmla="*/ 303 h 403"/>
                <a:gd name="T76" fmla="*/ 220 w 303"/>
                <a:gd name="T77" fmla="*/ 311 h 403"/>
                <a:gd name="T78" fmla="*/ 197 w 303"/>
                <a:gd name="T79" fmla="*/ 318 h 403"/>
                <a:gd name="T80" fmla="*/ 175 w 303"/>
                <a:gd name="T81" fmla="*/ 332 h 403"/>
                <a:gd name="T82" fmla="*/ 155 w 303"/>
                <a:gd name="T83" fmla="*/ 346 h 403"/>
                <a:gd name="T84" fmla="*/ 135 w 303"/>
                <a:gd name="T85" fmla="*/ 361 h 403"/>
                <a:gd name="T86" fmla="*/ 103 w 303"/>
                <a:gd name="T87" fmla="*/ 374 h 403"/>
                <a:gd name="T88" fmla="*/ 67 w 303"/>
                <a:gd name="T89" fmla="*/ 378 h 403"/>
                <a:gd name="T90" fmla="*/ 37 w 303"/>
                <a:gd name="T91" fmla="*/ 369 h 403"/>
                <a:gd name="T92" fmla="*/ 18 w 303"/>
                <a:gd name="T93" fmla="*/ 332 h 403"/>
                <a:gd name="T94" fmla="*/ 32 w 303"/>
                <a:gd name="T95" fmla="*/ 279 h 403"/>
                <a:gd name="T96" fmla="*/ 46 w 303"/>
                <a:gd name="T97" fmla="*/ 173 h 403"/>
                <a:gd name="T98" fmla="*/ 43 w 303"/>
                <a:gd name="T99" fmla="*/ 57 h 403"/>
                <a:gd name="T100" fmla="*/ 40 w 303"/>
                <a:gd name="T101" fmla="*/ 0 h 403"/>
                <a:gd name="T102" fmla="*/ 38 w 303"/>
                <a:gd name="T103" fmla="*/ 0 h 403"/>
                <a:gd name="T104" fmla="*/ 38 w 303"/>
                <a:gd name="T105" fmla="*/ 0 h 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03" h="403">
                  <a:moveTo>
                    <a:pt x="38" y="0"/>
                  </a:moveTo>
                  <a:lnTo>
                    <a:pt x="38" y="42"/>
                  </a:lnTo>
                  <a:lnTo>
                    <a:pt x="38" y="83"/>
                  </a:lnTo>
                  <a:lnTo>
                    <a:pt x="38" y="125"/>
                  </a:lnTo>
                  <a:lnTo>
                    <a:pt x="37" y="166"/>
                  </a:lnTo>
                  <a:lnTo>
                    <a:pt x="35" y="188"/>
                  </a:lnTo>
                  <a:lnTo>
                    <a:pt x="32" y="209"/>
                  </a:lnTo>
                  <a:lnTo>
                    <a:pt x="29" y="231"/>
                  </a:lnTo>
                  <a:lnTo>
                    <a:pt x="24" y="252"/>
                  </a:lnTo>
                  <a:lnTo>
                    <a:pt x="20" y="266"/>
                  </a:lnTo>
                  <a:lnTo>
                    <a:pt x="15" y="280"/>
                  </a:lnTo>
                  <a:lnTo>
                    <a:pt x="9" y="295"/>
                  </a:lnTo>
                  <a:lnTo>
                    <a:pt x="4" y="309"/>
                  </a:lnTo>
                  <a:lnTo>
                    <a:pt x="0" y="331"/>
                  </a:lnTo>
                  <a:lnTo>
                    <a:pt x="0" y="355"/>
                  </a:lnTo>
                  <a:lnTo>
                    <a:pt x="8" y="377"/>
                  </a:lnTo>
                  <a:lnTo>
                    <a:pt x="24" y="392"/>
                  </a:lnTo>
                  <a:lnTo>
                    <a:pt x="38" y="398"/>
                  </a:lnTo>
                  <a:lnTo>
                    <a:pt x="52" y="401"/>
                  </a:lnTo>
                  <a:lnTo>
                    <a:pt x="67" y="403"/>
                  </a:lnTo>
                  <a:lnTo>
                    <a:pt x="83" y="403"/>
                  </a:lnTo>
                  <a:lnTo>
                    <a:pt x="98" y="401"/>
                  </a:lnTo>
                  <a:lnTo>
                    <a:pt x="112" y="398"/>
                  </a:lnTo>
                  <a:lnTo>
                    <a:pt x="126" y="394"/>
                  </a:lnTo>
                  <a:lnTo>
                    <a:pt x="140" y="388"/>
                  </a:lnTo>
                  <a:lnTo>
                    <a:pt x="147" y="383"/>
                  </a:lnTo>
                  <a:lnTo>
                    <a:pt x="153" y="378"/>
                  </a:lnTo>
                  <a:lnTo>
                    <a:pt x="161" y="374"/>
                  </a:lnTo>
                  <a:lnTo>
                    <a:pt x="167" y="368"/>
                  </a:lnTo>
                  <a:lnTo>
                    <a:pt x="173" y="363"/>
                  </a:lnTo>
                  <a:lnTo>
                    <a:pt x="181" y="358"/>
                  </a:lnTo>
                  <a:lnTo>
                    <a:pt x="187" y="354"/>
                  </a:lnTo>
                  <a:lnTo>
                    <a:pt x="195" y="349"/>
                  </a:lnTo>
                  <a:lnTo>
                    <a:pt x="203" y="346"/>
                  </a:lnTo>
                  <a:lnTo>
                    <a:pt x="210" y="343"/>
                  </a:lnTo>
                  <a:lnTo>
                    <a:pt x="218" y="340"/>
                  </a:lnTo>
                  <a:lnTo>
                    <a:pt x="226" y="338"/>
                  </a:lnTo>
                  <a:lnTo>
                    <a:pt x="232" y="337"/>
                  </a:lnTo>
                  <a:lnTo>
                    <a:pt x="240" y="335"/>
                  </a:lnTo>
                  <a:lnTo>
                    <a:pt x="247" y="334"/>
                  </a:lnTo>
                  <a:lnTo>
                    <a:pt x="255" y="331"/>
                  </a:lnTo>
                  <a:lnTo>
                    <a:pt x="266" y="325"/>
                  </a:lnTo>
                  <a:lnTo>
                    <a:pt x="275" y="318"/>
                  </a:lnTo>
                  <a:lnTo>
                    <a:pt x="284" y="309"/>
                  </a:lnTo>
                  <a:lnTo>
                    <a:pt x="290" y="300"/>
                  </a:lnTo>
                  <a:lnTo>
                    <a:pt x="295" y="289"/>
                  </a:lnTo>
                  <a:lnTo>
                    <a:pt x="298" y="277"/>
                  </a:lnTo>
                  <a:lnTo>
                    <a:pt x="301" y="265"/>
                  </a:lnTo>
                  <a:lnTo>
                    <a:pt x="303" y="252"/>
                  </a:lnTo>
                  <a:lnTo>
                    <a:pt x="303" y="220"/>
                  </a:lnTo>
                  <a:lnTo>
                    <a:pt x="298" y="189"/>
                  </a:lnTo>
                  <a:lnTo>
                    <a:pt x="287" y="157"/>
                  </a:lnTo>
                  <a:lnTo>
                    <a:pt x="275" y="126"/>
                  </a:lnTo>
                  <a:lnTo>
                    <a:pt x="260" y="96"/>
                  </a:lnTo>
                  <a:lnTo>
                    <a:pt x="243" y="65"/>
                  </a:lnTo>
                  <a:lnTo>
                    <a:pt x="227" y="36"/>
                  </a:lnTo>
                  <a:lnTo>
                    <a:pt x="213" y="8"/>
                  </a:lnTo>
                  <a:lnTo>
                    <a:pt x="212" y="8"/>
                  </a:lnTo>
                  <a:lnTo>
                    <a:pt x="210" y="8"/>
                  </a:lnTo>
                  <a:lnTo>
                    <a:pt x="209" y="10"/>
                  </a:lnTo>
                  <a:lnTo>
                    <a:pt x="209" y="11"/>
                  </a:lnTo>
                  <a:lnTo>
                    <a:pt x="218" y="36"/>
                  </a:lnTo>
                  <a:lnTo>
                    <a:pt x="227" y="60"/>
                  </a:lnTo>
                  <a:lnTo>
                    <a:pt x="236" y="85"/>
                  </a:lnTo>
                  <a:lnTo>
                    <a:pt x="247" y="110"/>
                  </a:lnTo>
                  <a:lnTo>
                    <a:pt x="256" y="134"/>
                  </a:lnTo>
                  <a:lnTo>
                    <a:pt x="266" y="159"/>
                  </a:lnTo>
                  <a:lnTo>
                    <a:pt x="273" y="183"/>
                  </a:lnTo>
                  <a:lnTo>
                    <a:pt x="279" y="209"/>
                  </a:lnTo>
                  <a:lnTo>
                    <a:pt x="281" y="226"/>
                  </a:lnTo>
                  <a:lnTo>
                    <a:pt x="283" y="242"/>
                  </a:lnTo>
                  <a:lnTo>
                    <a:pt x="281" y="257"/>
                  </a:lnTo>
                  <a:lnTo>
                    <a:pt x="278" y="272"/>
                  </a:lnTo>
                  <a:lnTo>
                    <a:pt x="272" y="285"/>
                  </a:lnTo>
                  <a:lnTo>
                    <a:pt x="261" y="295"/>
                  </a:lnTo>
                  <a:lnTo>
                    <a:pt x="249" y="303"/>
                  </a:lnTo>
                  <a:lnTo>
                    <a:pt x="232" y="308"/>
                  </a:lnTo>
                  <a:lnTo>
                    <a:pt x="220" y="311"/>
                  </a:lnTo>
                  <a:lnTo>
                    <a:pt x="209" y="314"/>
                  </a:lnTo>
                  <a:lnTo>
                    <a:pt x="197" y="318"/>
                  </a:lnTo>
                  <a:lnTo>
                    <a:pt x="186" y="325"/>
                  </a:lnTo>
                  <a:lnTo>
                    <a:pt x="175" y="332"/>
                  </a:lnTo>
                  <a:lnTo>
                    <a:pt x="166" y="338"/>
                  </a:lnTo>
                  <a:lnTo>
                    <a:pt x="155" y="346"/>
                  </a:lnTo>
                  <a:lnTo>
                    <a:pt x="146" y="354"/>
                  </a:lnTo>
                  <a:lnTo>
                    <a:pt x="135" y="361"/>
                  </a:lnTo>
                  <a:lnTo>
                    <a:pt x="120" y="368"/>
                  </a:lnTo>
                  <a:lnTo>
                    <a:pt x="103" y="374"/>
                  </a:lnTo>
                  <a:lnTo>
                    <a:pt x="86" y="377"/>
                  </a:lnTo>
                  <a:lnTo>
                    <a:pt x="67" y="378"/>
                  </a:lnTo>
                  <a:lnTo>
                    <a:pt x="51" y="375"/>
                  </a:lnTo>
                  <a:lnTo>
                    <a:pt x="37" y="369"/>
                  </a:lnTo>
                  <a:lnTo>
                    <a:pt x="26" y="358"/>
                  </a:lnTo>
                  <a:lnTo>
                    <a:pt x="18" y="332"/>
                  </a:lnTo>
                  <a:lnTo>
                    <a:pt x="23" y="306"/>
                  </a:lnTo>
                  <a:lnTo>
                    <a:pt x="32" y="279"/>
                  </a:lnTo>
                  <a:lnTo>
                    <a:pt x="38" y="254"/>
                  </a:lnTo>
                  <a:lnTo>
                    <a:pt x="46" y="173"/>
                  </a:lnTo>
                  <a:lnTo>
                    <a:pt x="46" y="111"/>
                  </a:lnTo>
                  <a:lnTo>
                    <a:pt x="43" y="57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7" name="Freeform 49"/>
            <p:cNvSpPr>
              <a:spLocks/>
            </p:cNvSpPr>
            <p:nvPr/>
          </p:nvSpPr>
          <p:spPr bwMode="auto">
            <a:xfrm>
              <a:off x="2659" y="1607"/>
              <a:ext cx="300" cy="423"/>
            </a:xfrm>
            <a:custGeom>
              <a:avLst/>
              <a:gdLst>
                <a:gd name="T0" fmla="*/ 249 w 300"/>
                <a:gd name="T1" fmla="*/ 401 h 423"/>
                <a:gd name="T2" fmla="*/ 246 w 300"/>
                <a:gd name="T3" fmla="*/ 360 h 423"/>
                <a:gd name="T4" fmla="*/ 262 w 300"/>
                <a:gd name="T5" fmla="*/ 327 h 423"/>
                <a:gd name="T6" fmla="*/ 286 w 300"/>
                <a:gd name="T7" fmla="*/ 307 h 423"/>
                <a:gd name="T8" fmla="*/ 299 w 300"/>
                <a:gd name="T9" fmla="*/ 286 h 423"/>
                <a:gd name="T10" fmla="*/ 297 w 300"/>
                <a:gd name="T11" fmla="*/ 264 h 423"/>
                <a:gd name="T12" fmla="*/ 286 w 300"/>
                <a:gd name="T13" fmla="*/ 246 h 423"/>
                <a:gd name="T14" fmla="*/ 271 w 300"/>
                <a:gd name="T15" fmla="*/ 228 h 423"/>
                <a:gd name="T16" fmla="*/ 248 w 300"/>
                <a:gd name="T17" fmla="*/ 203 h 423"/>
                <a:gd name="T18" fmla="*/ 222 w 300"/>
                <a:gd name="T19" fmla="*/ 171 h 423"/>
                <a:gd name="T20" fmla="*/ 199 w 300"/>
                <a:gd name="T21" fmla="*/ 135 h 423"/>
                <a:gd name="T22" fmla="*/ 180 w 300"/>
                <a:gd name="T23" fmla="*/ 97 h 423"/>
                <a:gd name="T24" fmla="*/ 168 w 300"/>
                <a:gd name="T25" fmla="*/ 65 h 423"/>
                <a:gd name="T26" fmla="*/ 159 w 300"/>
                <a:gd name="T27" fmla="*/ 40 h 423"/>
                <a:gd name="T28" fmla="*/ 145 w 300"/>
                <a:gd name="T29" fmla="*/ 17 h 423"/>
                <a:gd name="T30" fmla="*/ 125 w 300"/>
                <a:gd name="T31" fmla="*/ 3 h 423"/>
                <a:gd name="T32" fmla="*/ 94 w 300"/>
                <a:gd name="T33" fmla="*/ 5 h 423"/>
                <a:gd name="T34" fmla="*/ 77 w 300"/>
                <a:gd name="T35" fmla="*/ 37 h 423"/>
                <a:gd name="T36" fmla="*/ 83 w 300"/>
                <a:gd name="T37" fmla="*/ 82 h 423"/>
                <a:gd name="T38" fmla="*/ 110 w 300"/>
                <a:gd name="T39" fmla="*/ 134 h 423"/>
                <a:gd name="T40" fmla="*/ 122 w 300"/>
                <a:gd name="T41" fmla="*/ 180 h 423"/>
                <a:gd name="T42" fmla="*/ 111 w 300"/>
                <a:gd name="T43" fmla="*/ 221 h 423"/>
                <a:gd name="T44" fmla="*/ 97 w 300"/>
                <a:gd name="T45" fmla="*/ 251 h 423"/>
                <a:gd name="T46" fmla="*/ 85 w 300"/>
                <a:gd name="T47" fmla="*/ 268 h 423"/>
                <a:gd name="T48" fmla="*/ 70 w 300"/>
                <a:gd name="T49" fmla="*/ 274 h 423"/>
                <a:gd name="T50" fmla="*/ 54 w 300"/>
                <a:gd name="T51" fmla="*/ 266 h 423"/>
                <a:gd name="T52" fmla="*/ 39 w 300"/>
                <a:gd name="T53" fmla="*/ 238 h 423"/>
                <a:gd name="T54" fmla="*/ 31 w 300"/>
                <a:gd name="T55" fmla="*/ 203 h 423"/>
                <a:gd name="T56" fmla="*/ 20 w 300"/>
                <a:gd name="T57" fmla="*/ 162 h 423"/>
                <a:gd name="T58" fmla="*/ 10 w 300"/>
                <a:gd name="T59" fmla="*/ 112 h 423"/>
                <a:gd name="T60" fmla="*/ 2 w 300"/>
                <a:gd name="T61" fmla="*/ 88 h 423"/>
                <a:gd name="T62" fmla="*/ 0 w 300"/>
                <a:gd name="T63" fmla="*/ 88 h 423"/>
                <a:gd name="T64" fmla="*/ 4 w 300"/>
                <a:gd name="T65" fmla="*/ 106 h 423"/>
                <a:gd name="T66" fmla="*/ 14 w 300"/>
                <a:gd name="T67" fmla="*/ 171 h 423"/>
                <a:gd name="T68" fmla="*/ 34 w 300"/>
                <a:gd name="T69" fmla="*/ 245 h 423"/>
                <a:gd name="T70" fmla="*/ 63 w 300"/>
                <a:gd name="T71" fmla="*/ 288 h 423"/>
                <a:gd name="T72" fmla="*/ 93 w 300"/>
                <a:gd name="T73" fmla="*/ 277 h 423"/>
                <a:gd name="T74" fmla="*/ 108 w 300"/>
                <a:gd name="T75" fmla="*/ 255 h 423"/>
                <a:gd name="T76" fmla="*/ 119 w 300"/>
                <a:gd name="T77" fmla="*/ 231 h 423"/>
                <a:gd name="T78" fmla="*/ 128 w 300"/>
                <a:gd name="T79" fmla="*/ 205 h 423"/>
                <a:gd name="T80" fmla="*/ 133 w 300"/>
                <a:gd name="T81" fmla="*/ 166 h 423"/>
                <a:gd name="T82" fmla="*/ 114 w 300"/>
                <a:gd name="T83" fmla="*/ 115 h 423"/>
                <a:gd name="T84" fmla="*/ 97 w 300"/>
                <a:gd name="T85" fmla="*/ 83 h 423"/>
                <a:gd name="T86" fmla="*/ 93 w 300"/>
                <a:gd name="T87" fmla="*/ 66 h 423"/>
                <a:gd name="T88" fmla="*/ 90 w 300"/>
                <a:gd name="T89" fmla="*/ 48 h 423"/>
                <a:gd name="T90" fmla="*/ 94 w 300"/>
                <a:gd name="T91" fmla="*/ 31 h 423"/>
                <a:gd name="T92" fmla="*/ 107 w 300"/>
                <a:gd name="T93" fmla="*/ 19 h 423"/>
                <a:gd name="T94" fmla="*/ 122 w 300"/>
                <a:gd name="T95" fmla="*/ 19 h 423"/>
                <a:gd name="T96" fmla="*/ 142 w 300"/>
                <a:gd name="T97" fmla="*/ 37 h 423"/>
                <a:gd name="T98" fmla="*/ 157 w 300"/>
                <a:gd name="T99" fmla="*/ 75 h 423"/>
                <a:gd name="T100" fmla="*/ 170 w 300"/>
                <a:gd name="T101" fmla="*/ 111 h 423"/>
                <a:gd name="T102" fmla="*/ 186 w 300"/>
                <a:gd name="T103" fmla="*/ 146 h 423"/>
                <a:gd name="T104" fmla="*/ 208 w 300"/>
                <a:gd name="T105" fmla="*/ 178 h 423"/>
                <a:gd name="T106" fmla="*/ 233 w 300"/>
                <a:gd name="T107" fmla="*/ 209 h 423"/>
                <a:gd name="T108" fmla="*/ 256 w 300"/>
                <a:gd name="T109" fmla="*/ 234 h 423"/>
                <a:gd name="T110" fmla="*/ 274 w 300"/>
                <a:gd name="T111" fmla="*/ 257 h 423"/>
                <a:gd name="T112" fmla="*/ 285 w 300"/>
                <a:gd name="T113" fmla="*/ 284 h 423"/>
                <a:gd name="T114" fmla="*/ 265 w 300"/>
                <a:gd name="T115" fmla="*/ 312 h 423"/>
                <a:gd name="T116" fmla="*/ 245 w 300"/>
                <a:gd name="T117" fmla="*/ 347 h 423"/>
                <a:gd name="T118" fmla="*/ 246 w 300"/>
                <a:gd name="T119" fmla="*/ 398 h 423"/>
                <a:gd name="T120" fmla="*/ 254 w 300"/>
                <a:gd name="T121" fmla="*/ 423 h 423"/>
                <a:gd name="T122" fmla="*/ 254 w 300"/>
                <a:gd name="T123" fmla="*/ 423 h 423"/>
                <a:gd name="T124" fmla="*/ 254 w 300"/>
                <a:gd name="T125" fmla="*/ 423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00" h="423">
                  <a:moveTo>
                    <a:pt x="254" y="423"/>
                  </a:moveTo>
                  <a:lnTo>
                    <a:pt x="249" y="401"/>
                  </a:lnTo>
                  <a:lnTo>
                    <a:pt x="246" y="381"/>
                  </a:lnTo>
                  <a:lnTo>
                    <a:pt x="246" y="360"/>
                  </a:lnTo>
                  <a:lnTo>
                    <a:pt x="252" y="340"/>
                  </a:lnTo>
                  <a:lnTo>
                    <a:pt x="262" y="327"/>
                  </a:lnTo>
                  <a:lnTo>
                    <a:pt x="274" y="318"/>
                  </a:lnTo>
                  <a:lnTo>
                    <a:pt x="286" y="307"/>
                  </a:lnTo>
                  <a:lnTo>
                    <a:pt x="296" y="297"/>
                  </a:lnTo>
                  <a:lnTo>
                    <a:pt x="299" y="286"/>
                  </a:lnTo>
                  <a:lnTo>
                    <a:pt x="300" y="275"/>
                  </a:lnTo>
                  <a:lnTo>
                    <a:pt x="297" y="264"/>
                  </a:lnTo>
                  <a:lnTo>
                    <a:pt x="292" y="255"/>
                  </a:lnTo>
                  <a:lnTo>
                    <a:pt x="286" y="246"/>
                  </a:lnTo>
                  <a:lnTo>
                    <a:pt x="279" y="237"/>
                  </a:lnTo>
                  <a:lnTo>
                    <a:pt x="271" y="228"/>
                  </a:lnTo>
                  <a:lnTo>
                    <a:pt x="263" y="220"/>
                  </a:lnTo>
                  <a:lnTo>
                    <a:pt x="248" y="203"/>
                  </a:lnTo>
                  <a:lnTo>
                    <a:pt x="236" y="188"/>
                  </a:lnTo>
                  <a:lnTo>
                    <a:pt x="222" y="171"/>
                  </a:lnTo>
                  <a:lnTo>
                    <a:pt x="209" y="152"/>
                  </a:lnTo>
                  <a:lnTo>
                    <a:pt x="199" y="135"/>
                  </a:lnTo>
                  <a:lnTo>
                    <a:pt x="189" y="117"/>
                  </a:lnTo>
                  <a:lnTo>
                    <a:pt x="180" y="97"/>
                  </a:lnTo>
                  <a:lnTo>
                    <a:pt x="173" y="77"/>
                  </a:lnTo>
                  <a:lnTo>
                    <a:pt x="168" y="65"/>
                  </a:lnTo>
                  <a:lnTo>
                    <a:pt x="163" y="52"/>
                  </a:lnTo>
                  <a:lnTo>
                    <a:pt x="159" y="40"/>
                  </a:lnTo>
                  <a:lnTo>
                    <a:pt x="153" y="28"/>
                  </a:lnTo>
                  <a:lnTo>
                    <a:pt x="145" y="17"/>
                  </a:lnTo>
                  <a:lnTo>
                    <a:pt x="136" y="8"/>
                  </a:lnTo>
                  <a:lnTo>
                    <a:pt x="125" y="3"/>
                  </a:lnTo>
                  <a:lnTo>
                    <a:pt x="111" y="0"/>
                  </a:lnTo>
                  <a:lnTo>
                    <a:pt x="94" y="5"/>
                  </a:lnTo>
                  <a:lnTo>
                    <a:pt x="83" y="20"/>
                  </a:lnTo>
                  <a:lnTo>
                    <a:pt x="77" y="37"/>
                  </a:lnTo>
                  <a:lnTo>
                    <a:pt x="77" y="54"/>
                  </a:lnTo>
                  <a:lnTo>
                    <a:pt x="83" y="82"/>
                  </a:lnTo>
                  <a:lnTo>
                    <a:pt x="96" y="108"/>
                  </a:lnTo>
                  <a:lnTo>
                    <a:pt x="110" y="134"/>
                  </a:lnTo>
                  <a:lnTo>
                    <a:pt x="120" y="160"/>
                  </a:lnTo>
                  <a:lnTo>
                    <a:pt x="122" y="180"/>
                  </a:lnTo>
                  <a:lnTo>
                    <a:pt x="119" y="201"/>
                  </a:lnTo>
                  <a:lnTo>
                    <a:pt x="111" y="221"/>
                  </a:lnTo>
                  <a:lnTo>
                    <a:pt x="103" y="240"/>
                  </a:lnTo>
                  <a:lnTo>
                    <a:pt x="97" y="251"/>
                  </a:lnTo>
                  <a:lnTo>
                    <a:pt x="91" y="260"/>
                  </a:lnTo>
                  <a:lnTo>
                    <a:pt x="85" y="268"/>
                  </a:lnTo>
                  <a:lnTo>
                    <a:pt x="77" y="272"/>
                  </a:lnTo>
                  <a:lnTo>
                    <a:pt x="70" y="274"/>
                  </a:lnTo>
                  <a:lnTo>
                    <a:pt x="62" y="272"/>
                  </a:lnTo>
                  <a:lnTo>
                    <a:pt x="54" y="266"/>
                  </a:lnTo>
                  <a:lnTo>
                    <a:pt x="47" y="255"/>
                  </a:lnTo>
                  <a:lnTo>
                    <a:pt x="39" y="238"/>
                  </a:lnTo>
                  <a:lnTo>
                    <a:pt x="34" y="220"/>
                  </a:lnTo>
                  <a:lnTo>
                    <a:pt x="31" y="203"/>
                  </a:lnTo>
                  <a:lnTo>
                    <a:pt x="27" y="186"/>
                  </a:lnTo>
                  <a:lnTo>
                    <a:pt x="20" y="162"/>
                  </a:lnTo>
                  <a:lnTo>
                    <a:pt x="16" y="137"/>
                  </a:lnTo>
                  <a:lnTo>
                    <a:pt x="10" y="112"/>
                  </a:lnTo>
                  <a:lnTo>
                    <a:pt x="4" y="88"/>
                  </a:lnTo>
                  <a:lnTo>
                    <a:pt x="2" y="88"/>
                  </a:lnTo>
                  <a:lnTo>
                    <a:pt x="0" y="88"/>
                  </a:lnTo>
                  <a:lnTo>
                    <a:pt x="0" y="88"/>
                  </a:lnTo>
                  <a:lnTo>
                    <a:pt x="0" y="89"/>
                  </a:lnTo>
                  <a:lnTo>
                    <a:pt x="4" y="106"/>
                  </a:lnTo>
                  <a:lnTo>
                    <a:pt x="8" y="135"/>
                  </a:lnTo>
                  <a:lnTo>
                    <a:pt x="14" y="171"/>
                  </a:lnTo>
                  <a:lnTo>
                    <a:pt x="24" y="209"/>
                  </a:lnTo>
                  <a:lnTo>
                    <a:pt x="34" y="245"/>
                  </a:lnTo>
                  <a:lnTo>
                    <a:pt x="48" y="272"/>
                  </a:lnTo>
                  <a:lnTo>
                    <a:pt x="63" y="288"/>
                  </a:lnTo>
                  <a:lnTo>
                    <a:pt x="83" y="284"/>
                  </a:lnTo>
                  <a:lnTo>
                    <a:pt x="93" y="277"/>
                  </a:lnTo>
                  <a:lnTo>
                    <a:pt x="100" y="268"/>
                  </a:lnTo>
                  <a:lnTo>
                    <a:pt x="108" y="255"/>
                  </a:lnTo>
                  <a:lnTo>
                    <a:pt x="114" y="243"/>
                  </a:lnTo>
                  <a:lnTo>
                    <a:pt x="119" y="231"/>
                  </a:lnTo>
                  <a:lnTo>
                    <a:pt x="123" y="217"/>
                  </a:lnTo>
                  <a:lnTo>
                    <a:pt x="128" y="205"/>
                  </a:lnTo>
                  <a:lnTo>
                    <a:pt x="131" y="194"/>
                  </a:lnTo>
                  <a:lnTo>
                    <a:pt x="133" y="166"/>
                  </a:lnTo>
                  <a:lnTo>
                    <a:pt x="126" y="140"/>
                  </a:lnTo>
                  <a:lnTo>
                    <a:pt x="114" y="115"/>
                  </a:lnTo>
                  <a:lnTo>
                    <a:pt x="100" y="91"/>
                  </a:lnTo>
                  <a:lnTo>
                    <a:pt x="97" y="83"/>
                  </a:lnTo>
                  <a:lnTo>
                    <a:pt x="94" y="74"/>
                  </a:lnTo>
                  <a:lnTo>
                    <a:pt x="93" y="66"/>
                  </a:lnTo>
                  <a:lnTo>
                    <a:pt x="90" y="57"/>
                  </a:lnTo>
                  <a:lnTo>
                    <a:pt x="90" y="48"/>
                  </a:lnTo>
                  <a:lnTo>
                    <a:pt x="91" y="39"/>
                  </a:lnTo>
                  <a:lnTo>
                    <a:pt x="94" y="31"/>
                  </a:lnTo>
                  <a:lnTo>
                    <a:pt x="99" y="23"/>
                  </a:lnTo>
                  <a:lnTo>
                    <a:pt x="107" y="19"/>
                  </a:lnTo>
                  <a:lnTo>
                    <a:pt x="114" y="17"/>
                  </a:lnTo>
                  <a:lnTo>
                    <a:pt x="122" y="19"/>
                  </a:lnTo>
                  <a:lnTo>
                    <a:pt x="131" y="23"/>
                  </a:lnTo>
                  <a:lnTo>
                    <a:pt x="142" y="37"/>
                  </a:lnTo>
                  <a:lnTo>
                    <a:pt x="151" y="56"/>
                  </a:lnTo>
                  <a:lnTo>
                    <a:pt x="157" y="75"/>
                  </a:lnTo>
                  <a:lnTo>
                    <a:pt x="162" y="92"/>
                  </a:lnTo>
                  <a:lnTo>
                    <a:pt x="170" y="111"/>
                  </a:lnTo>
                  <a:lnTo>
                    <a:pt x="177" y="128"/>
                  </a:lnTo>
                  <a:lnTo>
                    <a:pt x="186" y="146"/>
                  </a:lnTo>
                  <a:lnTo>
                    <a:pt x="197" y="162"/>
                  </a:lnTo>
                  <a:lnTo>
                    <a:pt x="208" y="178"/>
                  </a:lnTo>
                  <a:lnTo>
                    <a:pt x="219" y="194"/>
                  </a:lnTo>
                  <a:lnTo>
                    <a:pt x="233" y="209"/>
                  </a:lnTo>
                  <a:lnTo>
                    <a:pt x="245" y="223"/>
                  </a:lnTo>
                  <a:lnTo>
                    <a:pt x="256" y="234"/>
                  </a:lnTo>
                  <a:lnTo>
                    <a:pt x="265" y="245"/>
                  </a:lnTo>
                  <a:lnTo>
                    <a:pt x="274" y="257"/>
                  </a:lnTo>
                  <a:lnTo>
                    <a:pt x="283" y="271"/>
                  </a:lnTo>
                  <a:lnTo>
                    <a:pt x="285" y="284"/>
                  </a:lnTo>
                  <a:lnTo>
                    <a:pt x="277" y="298"/>
                  </a:lnTo>
                  <a:lnTo>
                    <a:pt x="265" y="312"/>
                  </a:lnTo>
                  <a:lnTo>
                    <a:pt x="256" y="324"/>
                  </a:lnTo>
                  <a:lnTo>
                    <a:pt x="245" y="347"/>
                  </a:lnTo>
                  <a:lnTo>
                    <a:pt x="242" y="372"/>
                  </a:lnTo>
                  <a:lnTo>
                    <a:pt x="246" y="398"/>
                  </a:lnTo>
                  <a:lnTo>
                    <a:pt x="254" y="423"/>
                  </a:lnTo>
                  <a:lnTo>
                    <a:pt x="254" y="423"/>
                  </a:lnTo>
                  <a:lnTo>
                    <a:pt x="254" y="423"/>
                  </a:lnTo>
                  <a:lnTo>
                    <a:pt x="254" y="423"/>
                  </a:lnTo>
                  <a:lnTo>
                    <a:pt x="254" y="423"/>
                  </a:lnTo>
                  <a:lnTo>
                    <a:pt x="254" y="42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8" name="Freeform 50"/>
            <p:cNvSpPr>
              <a:spLocks/>
            </p:cNvSpPr>
            <p:nvPr/>
          </p:nvSpPr>
          <p:spPr bwMode="auto">
            <a:xfrm>
              <a:off x="2984" y="1749"/>
              <a:ext cx="100" cy="193"/>
            </a:xfrm>
            <a:custGeom>
              <a:avLst/>
              <a:gdLst>
                <a:gd name="T0" fmla="*/ 0 w 100"/>
                <a:gd name="T1" fmla="*/ 179 h 193"/>
                <a:gd name="T2" fmla="*/ 9 w 100"/>
                <a:gd name="T3" fmla="*/ 164 h 193"/>
                <a:gd name="T4" fmla="*/ 18 w 100"/>
                <a:gd name="T5" fmla="*/ 150 h 193"/>
                <a:gd name="T6" fmla="*/ 27 w 100"/>
                <a:gd name="T7" fmla="*/ 135 h 193"/>
                <a:gd name="T8" fmla="*/ 32 w 100"/>
                <a:gd name="T9" fmla="*/ 118 h 193"/>
                <a:gd name="T10" fmla="*/ 34 w 100"/>
                <a:gd name="T11" fmla="*/ 98 h 193"/>
                <a:gd name="T12" fmla="*/ 32 w 100"/>
                <a:gd name="T13" fmla="*/ 78 h 193"/>
                <a:gd name="T14" fmla="*/ 29 w 100"/>
                <a:gd name="T15" fmla="*/ 58 h 193"/>
                <a:gd name="T16" fmla="*/ 27 w 100"/>
                <a:gd name="T17" fmla="*/ 38 h 193"/>
                <a:gd name="T18" fmla="*/ 29 w 100"/>
                <a:gd name="T19" fmla="*/ 23 h 193"/>
                <a:gd name="T20" fmla="*/ 37 w 100"/>
                <a:gd name="T21" fmla="*/ 16 h 193"/>
                <a:gd name="T22" fmla="*/ 49 w 100"/>
                <a:gd name="T23" fmla="*/ 18 h 193"/>
                <a:gd name="T24" fmla="*/ 61 w 100"/>
                <a:gd name="T25" fmla="*/ 27 h 193"/>
                <a:gd name="T26" fmla="*/ 69 w 100"/>
                <a:gd name="T27" fmla="*/ 36 h 193"/>
                <a:gd name="T28" fmla="*/ 75 w 100"/>
                <a:gd name="T29" fmla="*/ 46 h 193"/>
                <a:gd name="T30" fmla="*/ 80 w 100"/>
                <a:gd name="T31" fmla="*/ 56 h 193"/>
                <a:gd name="T32" fmla="*/ 84 w 100"/>
                <a:gd name="T33" fmla="*/ 67 h 193"/>
                <a:gd name="T34" fmla="*/ 87 w 100"/>
                <a:gd name="T35" fmla="*/ 98 h 193"/>
                <a:gd name="T36" fmla="*/ 84 w 100"/>
                <a:gd name="T37" fmla="*/ 129 h 193"/>
                <a:gd name="T38" fmla="*/ 80 w 100"/>
                <a:gd name="T39" fmla="*/ 159 h 193"/>
                <a:gd name="T40" fmla="*/ 77 w 100"/>
                <a:gd name="T41" fmla="*/ 190 h 193"/>
                <a:gd name="T42" fmla="*/ 78 w 100"/>
                <a:gd name="T43" fmla="*/ 193 h 193"/>
                <a:gd name="T44" fmla="*/ 81 w 100"/>
                <a:gd name="T45" fmla="*/ 193 h 193"/>
                <a:gd name="T46" fmla="*/ 83 w 100"/>
                <a:gd name="T47" fmla="*/ 192 h 193"/>
                <a:gd name="T48" fmla="*/ 84 w 100"/>
                <a:gd name="T49" fmla="*/ 189 h 193"/>
                <a:gd name="T50" fmla="*/ 90 w 100"/>
                <a:gd name="T51" fmla="*/ 153 h 193"/>
                <a:gd name="T52" fmla="*/ 97 w 100"/>
                <a:gd name="T53" fmla="*/ 118 h 193"/>
                <a:gd name="T54" fmla="*/ 100 w 100"/>
                <a:gd name="T55" fmla="*/ 84 h 193"/>
                <a:gd name="T56" fmla="*/ 93 w 100"/>
                <a:gd name="T57" fmla="*/ 49 h 193"/>
                <a:gd name="T58" fmla="*/ 90 w 100"/>
                <a:gd name="T59" fmla="*/ 41 h 193"/>
                <a:gd name="T60" fmla="*/ 86 w 100"/>
                <a:gd name="T61" fmla="*/ 32 h 193"/>
                <a:gd name="T62" fmla="*/ 80 w 100"/>
                <a:gd name="T63" fmla="*/ 23 h 193"/>
                <a:gd name="T64" fmla="*/ 72 w 100"/>
                <a:gd name="T65" fmla="*/ 15 h 193"/>
                <a:gd name="T66" fmla="*/ 64 w 100"/>
                <a:gd name="T67" fmla="*/ 7 h 193"/>
                <a:gd name="T68" fmla="*/ 55 w 100"/>
                <a:gd name="T69" fmla="*/ 3 h 193"/>
                <a:gd name="T70" fmla="*/ 46 w 100"/>
                <a:gd name="T71" fmla="*/ 0 h 193"/>
                <a:gd name="T72" fmla="*/ 37 w 100"/>
                <a:gd name="T73" fmla="*/ 0 h 193"/>
                <a:gd name="T74" fmla="*/ 24 w 100"/>
                <a:gd name="T75" fmla="*/ 7 h 193"/>
                <a:gd name="T76" fmla="*/ 18 w 100"/>
                <a:gd name="T77" fmla="*/ 20 h 193"/>
                <a:gd name="T78" fmla="*/ 17 w 100"/>
                <a:gd name="T79" fmla="*/ 33 h 193"/>
                <a:gd name="T80" fmla="*/ 17 w 100"/>
                <a:gd name="T81" fmla="*/ 49 h 193"/>
                <a:gd name="T82" fmla="*/ 20 w 100"/>
                <a:gd name="T83" fmla="*/ 64 h 193"/>
                <a:gd name="T84" fmla="*/ 21 w 100"/>
                <a:gd name="T85" fmla="*/ 79 h 193"/>
                <a:gd name="T86" fmla="*/ 24 w 100"/>
                <a:gd name="T87" fmla="*/ 95 h 193"/>
                <a:gd name="T88" fmla="*/ 26 w 100"/>
                <a:gd name="T89" fmla="*/ 110 h 193"/>
                <a:gd name="T90" fmla="*/ 24 w 100"/>
                <a:gd name="T91" fmla="*/ 129 h 193"/>
                <a:gd name="T92" fmla="*/ 17 w 100"/>
                <a:gd name="T93" fmla="*/ 146 h 193"/>
                <a:gd name="T94" fmla="*/ 7 w 100"/>
                <a:gd name="T95" fmla="*/ 162 h 193"/>
                <a:gd name="T96" fmla="*/ 0 w 100"/>
                <a:gd name="T97" fmla="*/ 179 h 193"/>
                <a:gd name="T98" fmla="*/ 0 w 100"/>
                <a:gd name="T99" fmla="*/ 179 h 193"/>
                <a:gd name="T100" fmla="*/ 0 w 100"/>
                <a:gd name="T101" fmla="*/ 179 h 193"/>
                <a:gd name="T102" fmla="*/ 0 w 100"/>
                <a:gd name="T103" fmla="*/ 179 h 193"/>
                <a:gd name="T104" fmla="*/ 0 w 100"/>
                <a:gd name="T105" fmla="*/ 179 h 193"/>
                <a:gd name="T106" fmla="*/ 0 w 100"/>
                <a:gd name="T107" fmla="*/ 179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0" h="193">
                  <a:moveTo>
                    <a:pt x="0" y="179"/>
                  </a:moveTo>
                  <a:lnTo>
                    <a:pt x="9" y="164"/>
                  </a:lnTo>
                  <a:lnTo>
                    <a:pt x="18" y="150"/>
                  </a:lnTo>
                  <a:lnTo>
                    <a:pt x="27" y="135"/>
                  </a:lnTo>
                  <a:lnTo>
                    <a:pt x="32" y="118"/>
                  </a:lnTo>
                  <a:lnTo>
                    <a:pt x="34" y="98"/>
                  </a:lnTo>
                  <a:lnTo>
                    <a:pt x="32" y="78"/>
                  </a:lnTo>
                  <a:lnTo>
                    <a:pt x="29" y="58"/>
                  </a:lnTo>
                  <a:lnTo>
                    <a:pt x="27" y="38"/>
                  </a:lnTo>
                  <a:lnTo>
                    <a:pt x="29" y="23"/>
                  </a:lnTo>
                  <a:lnTo>
                    <a:pt x="37" y="16"/>
                  </a:lnTo>
                  <a:lnTo>
                    <a:pt x="49" y="18"/>
                  </a:lnTo>
                  <a:lnTo>
                    <a:pt x="61" y="27"/>
                  </a:lnTo>
                  <a:lnTo>
                    <a:pt x="69" y="36"/>
                  </a:lnTo>
                  <a:lnTo>
                    <a:pt x="75" y="46"/>
                  </a:lnTo>
                  <a:lnTo>
                    <a:pt x="80" y="56"/>
                  </a:lnTo>
                  <a:lnTo>
                    <a:pt x="84" y="67"/>
                  </a:lnTo>
                  <a:lnTo>
                    <a:pt x="87" y="98"/>
                  </a:lnTo>
                  <a:lnTo>
                    <a:pt x="84" y="129"/>
                  </a:lnTo>
                  <a:lnTo>
                    <a:pt x="80" y="159"/>
                  </a:lnTo>
                  <a:lnTo>
                    <a:pt x="77" y="190"/>
                  </a:lnTo>
                  <a:lnTo>
                    <a:pt x="78" y="193"/>
                  </a:lnTo>
                  <a:lnTo>
                    <a:pt x="81" y="193"/>
                  </a:lnTo>
                  <a:lnTo>
                    <a:pt x="83" y="192"/>
                  </a:lnTo>
                  <a:lnTo>
                    <a:pt x="84" y="189"/>
                  </a:lnTo>
                  <a:lnTo>
                    <a:pt x="90" y="153"/>
                  </a:lnTo>
                  <a:lnTo>
                    <a:pt x="97" y="118"/>
                  </a:lnTo>
                  <a:lnTo>
                    <a:pt x="100" y="84"/>
                  </a:lnTo>
                  <a:lnTo>
                    <a:pt x="93" y="49"/>
                  </a:lnTo>
                  <a:lnTo>
                    <a:pt x="90" y="41"/>
                  </a:lnTo>
                  <a:lnTo>
                    <a:pt x="86" y="32"/>
                  </a:lnTo>
                  <a:lnTo>
                    <a:pt x="80" y="23"/>
                  </a:lnTo>
                  <a:lnTo>
                    <a:pt x="72" y="15"/>
                  </a:lnTo>
                  <a:lnTo>
                    <a:pt x="64" y="7"/>
                  </a:lnTo>
                  <a:lnTo>
                    <a:pt x="55" y="3"/>
                  </a:lnTo>
                  <a:lnTo>
                    <a:pt x="46" y="0"/>
                  </a:lnTo>
                  <a:lnTo>
                    <a:pt x="37" y="0"/>
                  </a:lnTo>
                  <a:lnTo>
                    <a:pt x="24" y="7"/>
                  </a:lnTo>
                  <a:lnTo>
                    <a:pt x="18" y="20"/>
                  </a:lnTo>
                  <a:lnTo>
                    <a:pt x="17" y="33"/>
                  </a:lnTo>
                  <a:lnTo>
                    <a:pt x="17" y="49"/>
                  </a:lnTo>
                  <a:lnTo>
                    <a:pt x="20" y="64"/>
                  </a:lnTo>
                  <a:lnTo>
                    <a:pt x="21" y="79"/>
                  </a:lnTo>
                  <a:lnTo>
                    <a:pt x="24" y="95"/>
                  </a:lnTo>
                  <a:lnTo>
                    <a:pt x="26" y="110"/>
                  </a:lnTo>
                  <a:lnTo>
                    <a:pt x="24" y="129"/>
                  </a:lnTo>
                  <a:lnTo>
                    <a:pt x="17" y="146"/>
                  </a:lnTo>
                  <a:lnTo>
                    <a:pt x="7" y="162"/>
                  </a:lnTo>
                  <a:lnTo>
                    <a:pt x="0" y="179"/>
                  </a:lnTo>
                  <a:lnTo>
                    <a:pt x="0" y="179"/>
                  </a:lnTo>
                  <a:lnTo>
                    <a:pt x="0" y="179"/>
                  </a:lnTo>
                  <a:lnTo>
                    <a:pt x="0" y="179"/>
                  </a:lnTo>
                  <a:lnTo>
                    <a:pt x="0" y="179"/>
                  </a:lnTo>
                  <a:lnTo>
                    <a:pt x="0" y="17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9" name="Freeform 51"/>
            <p:cNvSpPr>
              <a:spLocks/>
            </p:cNvSpPr>
            <p:nvPr/>
          </p:nvSpPr>
          <p:spPr bwMode="auto">
            <a:xfrm>
              <a:off x="2325" y="1418"/>
              <a:ext cx="331" cy="238"/>
            </a:xfrm>
            <a:custGeom>
              <a:avLst/>
              <a:gdLst>
                <a:gd name="T0" fmla="*/ 304 w 331"/>
                <a:gd name="T1" fmla="*/ 209 h 238"/>
                <a:gd name="T2" fmla="*/ 290 w 331"/>
                <a:gd name="T3" fmla="*/ 163 h 238"/>
                <a:gd name="T4" fmla="*/ 268 w 331"/>
                <a:gd name="T5" fmla="*/ 123 h 238"/>
                <a:gd name="T6" fmla="*/ 241 w 331"/>
                <a:gd name="T7" fmla="*/ 117 h 238"/>
                <a:gd name="T8" fmla="*/ 218 w 331"/>
                <a:gd name="T9" fmla="*/ 129 h 238"/>
                <a:gd name="T10" fmla="*/ 201 w 331"/>
                <a:gd name="T11" fmla="*/ 145 h 238"/>
                <a:gd name="T12" fmla="*/ 187 w 331"/>
                <a:gd name="T13" fmla="*/ 157 h 238"/>
                <a:gd name="T14" fmla="*/ 169 w 331"/>
                <a:gd name="T15" fmla="*/ 162 h 238"/>
                <a:gd name="T16" fmla="*/ 142 w 331"/>
                <a:gd name="T17" fmla="*/ 158 h 238"/>
                <a:gd name="T18" fmla="*/ 121 w 331"/>
                <a:gd name="T19" fmla="*/ 157 h 238"/>
                <a:gd name="T20" fmla="*/ 96 w 331"/>
                <a:gd name="T21" fmla="*/ 149 h 238"/>
                <a:gd name="T22" fmla="*/ 76 w 331"/>
                <a:gd name="T23" fmla="*/ 149 h 238"/>
                <a:gd name="T24" fmla="*/ 47 w 331"/>
                <a:gd name="T25" fmla="*/ 149 h 238"/>
                <a:gd name="T26" fmla="*/ 15 w 331"/>
                <a:gd name="T27" fmla="*/ 140 h 238"/>
                <a:gd name="T28" fmla="*/ 24 w 331"/>
                <a:gd name="T29" fmla="*/ 97 h 238"/>
                <a:gd name="T30" fmla="*/ 39 w 331"/>
                <a:gd name="T31" fmla="*/ 74 h 238"/>
                <a:gd name="T32" fmla="*/ 61 w 331"/>
                <a:gd name="T33" fmla="*/ 57 h 238"/>
                <a:gd name="T34" fmla="*/ 95 w 331"/>
                <a:gd name="T35" fmla="*/ 40 h 238"/>
                <a:gd name="T36" fmla="*/ 144 w 331"/>
                <a:gd name="T37" fmla="*/ 29 h 238"/>
                <a:gd name="T38" fmla="*/ 195 w 331"/>
                <a:gd name="T39" fmla="*/ 32 h 238"/>
                <a:gd name="T40" fmla="*/ 242 w 331"/>
                <a:gd name="T41" fmla="*/ 40 h 238"/>
                <a:gd name="T42" fmla="*/ 284 w 331"/>
                <a:gd name="T43" fmla="*/ 40 h 238"/>
                <a:gd name="T44" fmla="*/ 325 w 331"/>
                <a:gd name="T45" fmla="*/ 32 h 238"/>
                <a:gd name="T46" fmla="*/ 331 w 331"/>
                <a:gd name="T47" fmla="*/ 22 h 238"/>
                <a:gd name="T48" fmla="*/ 308 w 331"/>
                <a:gd name="T49" fmla="*/ 17 h 238"/>
                <a:gd name="T50" fmla="*/ 281 w 331"/>
                <a:gd name="T51" fmla="*/ 16 h 238"/>
                <a:gd name="T52" fmla="*/ 253 w 331"/>
                <a:gd name="T53" fmla="*/ 13 h 238"/>
                <a:gd name="T54" fmla="*/ 232 w 331"/>
                <a:gd name="T55" fmla="*/ 8 h 238"/>
                <a:gd name="T56" fmla="*/ 208 w 331"/>
                <a:gd name="T57" fmla="*/ 5 h 238"/>
                <a:gd name="T58" fmla="*/ 176 w 331"/>
                <a:gd name="T59" fmla="*/ 0 h 238"/>
                <a:gd name="T60" fmla="*/ 127 w 331"/>
                <a:gd name="T61" fmla="*/ 5 h 238"/>
                <a:gd name="T62" fmla="*/ 79 w 331"/>
                <a:gd name="T63" fmla="*/ 25 h 238"/>
                <a:gd name="T64" fmla="*/ 44 w 331"/>
                <a:gd name="T65" fmla="*/ 46 h 238"/>
                <a:gd name="T66" fmla="*/ 21 w 331"/>
                <a:gd name="T67" fmla="*/ 72 h 238"/>
                <a:gd name="T68" fmla="*/ 4 w 331"/>
                <a:gd name="T69" fmla="*/ 106 h 238"/>
                <a:gd name="T70" fmla="*/ 4 w 331"/>
                <a:gd name="T71" fmla="*/ 152 h 238"/>
                <a:gd name="T72" fmla="*/ 38 w 331"/>
                <a:gd name="T73" fmla="*/ 166 h 238"/>
                <a:gd name="T74" fmla="*/ 67 w 331"/>
                <a:gd name="T75" fmla="*/ 165 h 238"/>
                <a:gd name="T76" fmla="*/ 90 w 331"/>
                <a:gd name="T77" fmla="*/ 168 h 238"/>
                <a:gd name="T78" fmla="*/ 115 w 331"/>
                <a:gd name="T79" fmla="*/ 171 h 238"/>
                <a:gd name="T80" fmla="*/ 150 w 331"/>
                <a:gd name="T81" fmla="*/ 175 h 238"/>
                <a:gd name="T82" fmla="*/ 184 w 331"/>
                <a:gd name="T83" fmla="*/ 171 h 238"/>
                <a:gd name="T84" fmla="*/ 213 w 331"/>
                <a:gd name="T85" fmla="*/ 146 h 238"/>
                <a:gd name="T86" fmla="*/ 265 w 331"/>
                <a:gd name="T87" fmla="*/ 137 h 238"/>
                <a:gd name="T88" fmla="*/ 296 w 331"/>
                <a:gd name="T89" fmla="*/ 201 h 238"/>
                <a:gd name="T90" fmla="*/ 315 w 331"/>
                <a:gd name="T91" fmla="*/ 238 h 238"/>
                <a:gd name="T92" fmla="*/ 316 w 331"/>
                <a:gd name="T93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31" h="238">
                  <a:moveTo>
                    <a:pt x="316" y="238"/>
                  </a:moveTo>
                  <a:lnTo>
                    <a:pt x="310" y="223"/>
                  </a:lnTo>
                  <a:lnTo>
                    <a:pt x="304" y="209"/>
                  </a:lnTo>
                  <a:lnTo>
                    <a:pt x="299" y="194"/>
                  </a:lnTo>
                  <a:lnTo>
                    <a:pt x="295" y="178"/>
                  </a:lnTo>
                  <a:lnTo>
                    <a:pt x="290" y="163"/>
                  </a:lnTo>
                  <a:lnTo>
                    <a:pt x="285" y="149"/>
                  </a:lnTo>
                  <a:lnTo>
                    <a:pt x="278" y="135"/>
                  </a:lnTo>
                  <a:lnTo>
                    <a:pt x="268" y="123"/>
                  </a:lnTo>
                  <a:lnTo>
                    <a:pt x="259" y="117"/>
                  </a:lnTo>
                  <a:lnTo>
                    <a:pt x="250" y="115"/>
                  </a:lnTo>
                  <a:lnTo>
                    <a:pt x="241" y="117"/>
                  </a:lnTo>
                  <a:lnTo>
                    <a:pt x="232" y="120"/>
                  </a:lnTo>
                  <a:lnTo>
                    <a:pt x="224" y="125"/>
                  </a:lnTo>
                  <a:lnTo>
                    <a:pt x="218" y="129"/>
                  </a:lnTo>
                  <a:lnTo>
                    <a:pt x="212" y="134"/>
                  </a:lnTo>
                  <a:lnTo>
                    <a:pt x="205" y="140"/>
                  </a:lnTo>
                  <a:lnTo>
                    <a:pt x="201" y="145"/>
                  </a:lnTo>
                  <a:lnTo>
                    <a:pt x="196" y="149"/>
                  </a:lnTo>
                  <a:lnTo>
                    <a:pt x="192" y="154"/>
                  </a:lnTo>
                  <a:lnTo>
                    <a:pt x="187" y="157"/>
                  </a:lnTo>
                  <a:lnTo>
                    <a:pt x="181" y="160"/>
                  </a:lnTo>
                  <a:lnTo>
                    <a:pt x="175" y="162"/>
                  </a:lnTo>
                  <a:lnTo>
                    <a:pt x="169" y="162"/>
                  </a:lnTo>
                  <a:lnTo>
                    <a:pt x="159" y="160"/>
                  </a:lnTo>
                  <a:lnTo>
                    <a:pt x="152" y="160"/>
                  </a:lnTo>
                  <a:lnTo>
                    <a:pt x="142" y="158"/>
                  </a:lnTo>
                  <a:lnTo>
                    <a:pt x="135" y="158"/>
                  </a:lnTo>
                  <a:lnTo>
                    <a:pt x="127" y="158"/>
                  </a:lnTo>
                  <a:lnTo>
                    <a:pt x="121" y="157"/>
                  </a:lnTo>
                  <a:lnTo>
                    <a:pt x="112" y="154"/>
                  </a:lnTo>
                  <a:lnTo>
                    <a:pt x="104" y="151"/>
                  </a:lnTo>
                  <a:lnTo>
                    <a:pt x="96" y="149"/>
                  </a:lnTo>
                  <a:lnTo>
                    <a:pt x="90" y="149"/>
                  </a:lnTo>
                  <a:lnTo>
                    <a:pt x="82" y="149"/>
                  </a:lnTo>
                  <a:lnTo>
                    <a:pt x="76" y="149"/>
                  </a:lnTo>
                  <a:lnTo>
                    <a:pt x="69" y="149"/>
                  </a:lnTo>
                  <a:lnTo>
                    <a:pt x="58" y="149"/>
                  </a:lnTo>
                  <a:lnTo>
                    <a:pt x="47" y="149"/>
                  </a:lnTo>
                  <a:lnTo>
                    <a:pt x="35" y="149"/>
                  </a:lnTo>
                  <a:lnTo>
                    <a:pt x="24" y="148"/>
                  </a:lnTo>
                  <a:lnTo>
                    <a:pt x="15" y="140"/>
                  </a:lnTo>
                  <a:lnTo>
                    <a:pt x="15" y="125"/>
                  </a:lnTo>
                  <a:lnTo>
                    <a:pt x="19" y="109"/>
                  </a:lnTo>
                  <a:lnTo>
                    <a:pt x="24" y="97"/>
                  </a:lnTo>
                  <a:lnTo>
                    <a:pt x="29" y="88"/>
                  </a:lnTo>
                  <a:lnTo>
                    <a:pt x="33" y="80"/>
                  </a:lnTo>
                  <a:lnTo>
                    <a:pt x="39" y="74"/>
                  </a:lnTo>
                  <a:lnTo>
                    <a:pt x="46" y="68"/>
                  </a:lnTo>
                  <a:lnTo>
                    <a:pt x="53" y="62"/>
                  </a:lnTo>
                  <a:lnTo>
                    <a:pt x="61" y="57"/>
                  </a:lnTo>
                  <a:lnTo>
                    <a:pt x="69" y="52"/>
                  </a:lnTo>
                  <a:lnTo>
                    <a:pt x="78" y="48"/>
                  </a:lnTo>
                  <a:lnTo>
                    <a:pt x="95" y="40"/>
                  </a:lnTo>
                  <a:lnTo>
                    <a:pt x="110" y="36"/>
                  </a:lnTo>
                  <a:lnTo>
                    <a:pt x="127" y="32"/>
                  </a:lnTo>
                  <a:lnTo>
                    <a:pt x="144" y="29"/>
                  </a:lnTo>
                  <a:lnTo>
                    <a:pt x="159" y="29"/>
                  </a:lnTo>
                  <a:lnTo>
                    <a:pt x="176" y="31"/>
                  </a:lnTo>
                  <a:lnTo>
                    <a:pt x="195" y="32"/>
                  </a:lnTo>
                  <a:lnTo>
                    <a:pt x="212" y="36"/>
                  </a:lnTo>
                  <a:lnTo>
                    <a:pt x="227" y="39"/>
                  </a:lnTo>
                  <a:lnTo>
                    <a:pt x="242" y="40"/>
                  </a:lnTo>
                  <a:lnTo>
                    <a:pt x="256" y="42"/>
                  </a:lnTo>
                  <a:lnTo>
                    <a:pt x="270" y="40"/>
                  </a:lnTo>
                  <a:lnTo>
                    <a:pt x="284" y="40"/>
                  </a:lnTo>
                  <a:lnTo>
                    <a:pt x="296" y="39"/>
                  </a:lnTo>
                  <a:lnTo>
                    <a:pt x="311" y="36"/>
                  </a:lnTo>
                  <a:lnTo>
                    <a:pt x="325" y="32"/>
                  </a:lnTo>
                  <a:lnTo>
                    <a:pt x="330" y="29"/>
                  </a:lnTo>
                  <a:lnTo>
                    <a:pt x="331" y="25"/>
                  </a:lnTo>
                  <a:lnTo>
                    <a:pt x="331" y="22"/>
                  </a:lnTo>
                  <a:lnTo>
                    <a:pt x="327" y="19"/>
                  </a:lnTo>
                  <a:lnTo>
                    <a:pt x="318" y="17"/>
                  </a:lnTo>
                  <a:lnTo>
                    <a:pt x="308" y="17"/>
                  </a:lnTo>
                  <a:lnTo>
                    <a:pt x="299" y="16"/>
                  </a:lnTo>
                  <a:lnTo>
                    <a:pt x="290" y="16"/>
                  </a:lnTo>
                  <a:lnTo>
                    <a:pt x="281" y="16"/>
                  </a:lnTo>
                  <a:lnTo>
                    <a:pt x="271" y="16"/>
                  </a:lnTo>
                  <a:lnTo>
                    <a:pt x="262" y="14"/>
                  </a:lnTo>
                  <a:lnTo>
                    <a:pt x="253" y="13"/>
                  </a:lnTo>
                  <a:lnTo>
                    <a:pt x="245" y="11"/>
                  </a:lnTo>
                  <a:lnTo>
                    <a:pt x="239" y="9"/>
                  </a:lnTo>
                  <a:lnTo>
                    <a:pt x="232" y="8"/>
                  </a:lnTo>
                  <a:lnTo>
                    <a:pt x="224" y="6"/>
                  </a:lnTo>
                  <a:lnTo>
                    <a:pt x="216" y="5"/>
                  </a:lnTo>
                  <a:lnTo>
                    <a:pt x="208" y="5"/>
                  </a:lnTo>
                  <a:lnTo>
                    <a:pt x="201" y="3"/>
                  </a:lnTo>
                  <a:lnTo>
                    <a:pt x="193" y="2"/>
                  </a:lnTo>
                  <a:lnTo>
                    <a:pt x="176" y="0"/>
                  </a:lnTo>
                  <a:lnTo>
                    <a:pt x="159" y="0"/>
                  </a:lnTo>
                  <a:lnTo>
                    <a:pt x="142" y="2"/>
                  </a:lnTo>
                  <a:lnTo>
                    <a:pt x="127" y="5"/>
                  </a:lnTo>
                  <a:lnTo>
                    <a:pt x="110" y="11"/>
                  </a:lnTo>
                  <a:lnTo>
                    <a:pt x="95" y="17"/>
                  </a:lnTo>
                  <a:lnTo>
                    <a:pt x="79" y="25"/>
                  </a:lnTo>
                  <a:lnTo>
                    <a:pt x="64" y="32"/>
                  </a:lnTo>
                  <a:lnTo>
                    <a:pt x="53" y="39"/>
                  </a:lnTo>
                  <a:lnTo>
                    <a:pt x="44" y="46"/>
                  </a:lnTo>
                  <a:lnTo>
                    <a:pt x="35" y="54"/>
                  </a:lnTo>
                  <a:lnTo>
                    <a:pt x="27" y="63"/>
                  </a:lnTo>
                  <a:lnTo>
                    <a:pt x="21" y="72"/>
                  </a:lnTo>
                  <a:lnTo>
                    <a:pt x="15" y="83"/>
                  </a:lnTo>
                  <a:lnTo>
                    <a:pt x="9" y="94"/>
                  </a:lnTo>
                  <a:lnTo>
                    <a:pt x="4" y="106"/>
                  </a:lnTo>
                  <a:lnTo>
                    <a:pt x="0" y="123"/>
                  </a:lnTo>
                  <a:lnTo>
                    <a:pt x="0" y="138"/>
                  </a:lnTo>
                  <a:lnTo>
                    <a:pt x="4" y="152"/>
                  </a:lnTo>
                  <a:lnTo>
                    <a:pt x="16" y="163"/>
                  </a:lnTo>
                  <a:lnTo>
                    <a:pt x="26" y="165"/>
                  </a:lnTo>
                  <a:lnTo>
                    <a:pt x="38" y="166"/>
                  </a:lnTo>
                  <a:lnTo>
                    <a:pt x="49" y="165"/>
                  </a:lnTo>
                  <a:lnTo>
                    <a:pt x="58" y="165"/>
                  </a:lnTo>
                  <a:lnTo>
                    <a:pt x="67" y="165"/>
                  </a:lnTo>
                  <a:lnTo>
                    <a:pt x="75" y="165"/>
                  </a:lnTo>
                  <a:lnTo>
                    <a:pt x="82" y="166"/>
                  </a:lnTo>
                  <a:lnTo>
                    <a:pt x="90" y="168"/>
                  </a:lnTo>
                  <a:lnTo>
                    <a:pt x="99" y="169"/>
                  </a:lnTo>
                  <a:lnTo>
                    <a:pt x="107" y="169"/>
                  </a:lnTo>
                  <a:lnTo>
                    <a:pt x="115" y="171"/>
                  </a:lnTo>
                  <a:lnTo>
                    <a:pt x="122" y="172"/>
                  </a:lnTo>
                  <a:lnTo>
                    <a:pt x="138" y="175"/>
                  </a:lnTo>
                  <a:lnTo>
                    <a:pt x="150" y="175"/>
                  </a:lnTo>
                  <a:lnTo>
                    <a:pt x="162" y="175"/>
                  </a:lnTo>
                  <a:lnTo>
                    <a:pt x="173" y="174"/>
                  </a:lnTo>
                  <a:lnTo>
                    <a:pt x="184" y="171"/>
                  </a:lnTo>
                  <a:lnTo>
                    <a:pt x="193" y="165"/>
                  </a:lnTo>
                  <a:lnTo>
                    <a:pt x="202" y="157"/>
                  </a:lnTo>
                  <a:lnTo>
                    <a:pt x="213" y="146"/>
                  </a:lnTo>
                  <a:lnTo>
                    <a:pt x="235" y="129"/>
                  </a:lnTo>
                  <a:lnTo>
                    <a:pt x="252" y="128"/>
                  </a:lnTo>
                  <a:lnTo>
                    <a:pt x="265" y="137"/>
                  </a:lnTo>
                  <a:lnTo>
                    <a:pt x="276" y="155"/>
                  </a:lnTo>
                  <a:lnTo>
                    <a:pt x="287" y="177"/>
                  </a:lnTo>
                  <a:lnTo>
                    <a:pt x="296" y="201"/>
                  </a:lnTo>
                  <a:lnTo>
                    <a:pt x="305" y="223"/>
                  </a:lnTo>
                  <a:lnTo>
                    <a:pt x="315" y="238"/>
                  </a:lnTo>
                  <a:lnTo>
                    <a:pt x="315" y="238"/>
                  </a:lnTo>
                  <a:lnTo>
                    <a:pt x="316" y="238"/>
                  </a:lnTo>
                  <a:lnTo>
                    <a:pt x="316" y="238"/>
                  </a:lnTo>
                  <a:lnTo>
                    <a:pt x="316" y="238"/>
                  </a:lnTo>
                  <a:lnTo>
                    <a:pt x="316" y="23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0" name="Freeform 52"/>
            <p:cNvSpPr>
              <a:spLocks/>
            </p:cNvSpPr>
            <p:nvPr/>
          </p:nvSpPr>
          <p:spPr bwMode="auto">
            <a:xfrm>
              <a:off x="2633" y="1168"/>
              <a:ext cx="341" cy="276"/>
            </a:xfrm>
            <a:custGeom>
              <a:avLst/>
              <a:gdLst>
                <a:gd name="T0" fmla="*/ 79 w 341"/>
                <a:gd name="T1" fmla="*/ 269 h 276"/>
                <a:gd name="T2" fmla="*/ 93 w 341"/>
                <a:gd name="T3" fmla="*/ 253 h 276"/>
                <a:gd name="T4" fmla="*/ 113 w 341"/>
                <a:gd name="T5" fmla="*/ 238 h 276"/>
                <a:gd name="T6" fmla="*/ 136 w 341"/>
                <a:gd name="T7" fmla="*/ 229 h 276"/>
                <a:gd name="T8" fmla="*/ 165 w 341"/>
                <a:gd name="T9" fmla="*/ 219 h 276"/>
                <a:gd name="T10" fmla="*/ 196 w 341"/>
                <a:gd name="T11" fmla="*/ 210 h 276"/>
                <a:gd name="T12" fmla="*/ 225 w 341"/>
                <a:gd name="T13" fmla="*/ 201 h 276"/>
                <a:gd name="T14" fmla="*/ 259 w 341"/>
                <a:gd name="T15" fmla="*/ 183 h 276"/>
                <a:gd name="T16" fmla="*/ 274 w 341"/>
                <a:gd name="T17" fmla="*/ 153 h 276"/>
                <a:gd name="T18" fmla="*/ 248 w 341"/>
                <a:gd name="T19" fmla="*/ 118 h 276"/>
                <a:gd name="T20" fmla="*/ 197 w 341"/>
                <a:gd name="T21" fmla="*/ 109 h 276"/>
                <a:gd name="T22" fmla="*/ 145 w 341"/>
                <a:gd name="T23" fmla="*/ 123 h 276"/>
                <a:gd name="T24" fmla="*/ 111 w 341"/>
                <a:gd name="T25" fmla="*/ 132 h 276"/>
                <a:gd name="T26" fmla="*/ 86 w 341"/>
                <a:gd name="T27" fmla="*/ 138 h 276"/>
                <a:gd name="T28" fmla="*/ 59 w 341"/>
                <a:gd name="T29" fmla="*/ 143 h 276"/>
                <a:gd name="T30" fmla="*/ 31 w 341"/>
                <a:gd name="T31" fmla="*/ 140 h 276"/>
                <a:gd name="T32" fmla="*/ 16 w 341"/>
                <a:gd name="T33" fmla="*/ 126 h 276"/>
                <a:gd name="T34" fmla="*/ 45 w 341"/>
                <a:gd name="T35" fmla="*/ 106 h 276"/>
                <a:gd name="T36" fmla="*/ 93 w 341"/>
                <a:gd name="T37" fmla="*/ 90 h 276"/>
                <a:gd name="T38" fmla="*/ 142 w 341"/>
                <a:gd name="T39" fmla="*/ 81 h 276"/>
                <a:gd name="T40" fmla="*/ 172 w 341"/>
                <a:gd name="T41" fmla="*/ 77 h 276"/>
                <a:gd name="T42" fmla="*/ 192 w 341"/>
                <a:gd name="T43" fmla="*/ 74 h 276"/>
                <a:gd name="T44" fmla="*/ 212 w 341"/>
                <a:gd name="T45" fmla="*/ 72 h 276"/>
                <a:gd name="T46" fmla="*/ 245 w 341"/>
                <a:gd name="T47" fmla="*/ 75 h 276"/>
                <a:gd name="T48" fmla="*/ 277 w 341"/>
                <a:gd name="T49" fmla="*/ 87 h 276"/>
                <a:gd name="T50" fmla="*/ 306 w 341"/>
                <a:gd name="T51" fmla="*/ 100 h 276"/>
                <a:gd name="T52" fmla="*/ 332 w 341"/>
                <a:gd name="T53" fmla="*/ 98 h 276"/>
                <a:gd name="T54" fmla="*/ 341 w 341"/>
                <a:gd name="T55" fmla="*/ 80 h 276"/>
                <a:gd name="T56" fmla="*/ 320 w 341"/>
                <a:gd name="T57" fmla="*/ 47 h 276"/>
                <a:gd name="T58" fmla="*/ 286 w 341"/>
                <a:gd name="T59" fmla="*/ 23 h 276"/>
                <a:gd name="T60" fmla="*/ 252 w 341"/>
                <a:gd name="T61" fmla="*/ 0 h 276"/>
                <a:gd name="T62" fmla="*/ 246 w 341"/>
                <a:gd name="T63" fmla="*/ 3 h 276"/>
                <a:gd name="T64" fmla="*/ 266 w 341"/>
                <a:gd name="T65" fmla="*/ 24 h 276"/>
                <a:gd name="T66" fmla="*/ 298 w 341"/>
                <a:gd name="T67" fmla="*/ 47 h 276"/>
                <a:gd name="T68" fmla="*/ 326 w 341"/>
                <a:gd name="T69" fmla="*/ 77 h 276"/>
                <a:gd name="T70" fmla="*/ 306 w 341"/>
                <a:gd name="T71" fmla="*/ 83 h 276"/>
                <a:gd name="T72" fmla="*/ 278 w 341"/>
                <a:gd name="T73" fmla="*/ 70 h 276"/>
                <a:gd name="T74" fmla="*/ 254 w 341"/>
                <a:gd name="T75" fmla="*/ 63 h 276"/>
                <a:gd name="T76" fmla="*/ 235 w 341"/>
                <a:gd name="T77" fmla="*/ 58 h 276"/>
                <a:gd name="T78" fmla="*/ 215 w 341"/>
                <a:gd name="T79" fmla="*/ 57 h 276"/>
                <a:gd name="T80" fmla="*/ 180 w 341"/>
                <a:gd name="T81" fmla="*/ 60 h 276"/>
                <a:gd name="T82" fmla="*/ 137 w 341"/>
                <a:gd name="T83" fmla="*/ 67 h 276"/>
                <a:gd name="T84" fmla="*/ 94 w 341"/>
                <a:gd name="T85" fmla="*/ 77 h 276"/>
                <a:gd name="T86" fmla="*/ 60 w 341"/>
                <a:gd name="T87" fmla="*/ 84 h 276"/>
                <a:gd name="T88" fmla="*/ 25 w 341"/>
                <a:gd name="T89" fmla="*/ 98 h 276"/>
                <a:gd name="T90" fmla="*/ 0 w 341"/>
                <a:gd name="T91" fmla="*/ 127 h 276"/>
                <a:gd name="T92" fmla="*/ 28 w 341"/>
                <a:gd name="T93" fmla="*/ 155 h 276"/>
                <a:gd name="T94" fmla="*/ 74 w 341"/>
                <a:gd name="T95" fmla="*/ 155 h 276"/>
                <a:gd name="T96" fmla="*/ 119 w 341"/>
                <a:gd name="T97" fmla="*/ 146 h 276"/>
                <a:gd name="T98" fmla="*/ 159 w 341"/>
                <a:gd name="T99" fmla="*/ 133 h 276"/>
                <a:gd name="T100" fmla="*/ 192 w 341"/>
                <a:gd name="T101" fmla="*/ 124 h 276"/>
                <a:gd name="T102" fmla="*/ 226 w 341"/>
                <a:gd name="T103" fmla="*/ 127 h 276"/>
                <a:gd name="T104" fmla="*/ 252 w 341"/>
                <a:gd name="T105" fmla="*/ 153 h 276"/>
                <a:gd name="T106" fmla="*/ 237 w 341"/>
                <a:gd name="T107" fmla="*/ 175 h 276"/>
                <a:gd name="T108" fmla="*/ 205 w 341"/>
                <a:gd name="T109" fmla="*/ 190 h 276"/>
                <a:gd name="T110" fmla="*/ 174 w 341"/>
                <a:gd name="T111" fmla="*/ 201 h 276"/>
                <a:gd name="T112" fmla="*/ 143 w 341"/>
                <a:gd name="T113" fmla="*/ 215 h 276"/>
                <a:gd name="T114" fmla="*/ 117 w 341"/>
                <a:gd name="T115" fmla="*/ 226 h 276"/>
                <a:gd name="T116" fmla="*/ 99 w 341"/>
                <a:gd name="T117" fmla="*/ 238 h 276"/>
                <a:gd name="T118" fmla="*/ 77 w 341"/>
                <a:gd name="T119" fmla="*/ 267 h 276"/>
                <a:gd name="T120" fmla="*/ 68 w 341"/>
                <a:gd name="T121" fmla="*/ 276 h 276"/>
                <a:gd name="T122" fmla="*/ 68 w 341"/>
                <a:gd name="T123" fmla="*/ 276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41" h="276">
                  <a:moveTo>
                    <a:pt x="68" y="276"/>
                  </a:moveTo>
                  <a:lnTo>
                    <a:pt x="74" y="273"/>
                  </a:lnTo>
                  <a:lnTo>
                    <a:pt x="79" y="269"/>
                  </a:lnTo>
                  <a:lnTo>
                    <a:pt x="83" y="264"/>
                  </a:lnTo>
                  <a:lnTo>
                    <a:pt x="86" y="259"/>
                  </a:lnTo>
                  <a:lnTo>
                    <a:pt x="93" y="253"/>
                  </a:lnTo>
                  <a:lnTo>
                    <a:pt x="99" y="247"/>
                  </a:lnTo>
                  <a:lnTo>
                    <a:pt x="106" y="243"/>
                  </a:lnTo>
                  <a:lnTo>
                    <a:pt x="113" y="238"/>
                  </a:lnTo>
                  <a:lnTo>
                    <a:pt x="120" y="235"/>
                  </a:lnTo>
                  <a:lnTo>
                    <a:pt x="128" y="232"/>
                  </a:lnTo>
                  <a:lnTo>
                    <a:pt x="136" y="229"/>
                  </a:lnTo>
                  <a:lnTo>
                    <a:pt x="145" y="226"/>
                  </a:lnTo>
                  <a:lnTo>
                    <a:pt x="154" y="223"/>
                  </a:lnTo>
                  <a:lnTo>
                    <a:pt x="165" y="219"/>
                  </a:lnTo>
                  <a:lnTo>
                    <a:pt x="174" y="216"/>
                  </a:lnTo>
                  <a:lnTo>
                    <a:pt x="185" y="213"/>
                  </a:lnTo>
                  <a:lnTo>
                    <a:pt x="196" y="210"/>
                  </a:lnTo>
                  <a:lnTo>
                    <a:pt x="205" y="207"/>
                  </a:lnTo>
                  <a:lnTo>
                    <a:pt x="215" y="204"/>
                  </a:lnTo>
                  <a:lnTo>
                    <a:pt x="225" y="201"/>
                  </a:lnTo>
                  <a:lnTo>
                    <a:pt x="237" y="196"/>
                  </a:lnTo>
                  <a:lnTo>
                    <a:pt x="248" y="190"/>
                  </a:lnTo>
                  <a:lnTo>
                    <a:pt x="259" y="183"/>
                  </a:lnTo>
                  <a:lnTo>
                    <a:pt x="266" y="173"/>
                  </a:lnTo>
                  <a:lnTo>
                    <a:pt x="272" y="164"/>
                  </a:lnTo>
                  <a:lnTo>
                    <a:pt x="274" y="153"/>
                  </a:lnTo>
                  <a:lnTo>
                    <a:pt x="271" y="141"/>
                  </a:lnTo>
                  <a:lnTo>
                    <a:pt x="262" y="129"/>
                  </a:lnTo>
                  <a:lnTo>
                    <a:pt x="248" y="118"/>
                  </a:lnTo>
                  <a:lnTo>
                    <a:pt x="231" y="112"/>
                  </a:lnTo>
                  <a:lnTo>
                    <a:pt x="215" y="109"/>
                  </a:lnTo>
                  <a:lnTo>
                    <a:pt x="197" y="109"/>
                  </a:lnTo>
                  <a:lnTo>
                    <a:pt x="180" y="112"/>
                  </a:lnTo>
                  <a:lnTo>
                    <a:pt x="162" y="117"/>
                  </a:lnTo>
                  <a:lnTo>
                    <a:pt x="145" y="123"/>
                  </a:lnTo>
                  <a:lnTo>
                    <a:pt x="128" y="127"/>
                  </a:lnTo>
                  <a:lnTo>
                    <a:pt x="119" y="130"/>
                  </a:lnTo>
                  <a:lnTo>
                    <a:pt x="111" y="132"/>
                  </a:lnTo>
                  <a:lnTo>
                    <a:pt x="103" y="135"/>
                  </a:lnTo>
                  <a:lnTo>
                    <a:pt x="94" y="137"/>
                  </a:lnTo>
                  <a:lnTo>
                    <a:pt x="86" y="138"/>
                  </a:lnTo>
                  <a:lnTo>
                    <a:pt x="77" y="141"/>
                  </a:lnTo>
                  <a:lnTo>
                    <a:pt x="68" y="141"/>
                  </a:lnTo>
                  <a:lnTo>
                    <a:pt x="59" y="143"/>
                  </a:lnTo>
                  <a:lnTo>
                    <a:pt x="50" y="143"/>
                  </a:lnTo>
                  <a:lnTo>
                    <a:pt x="40" y="141"/>
                  </a:lnTo>
                  <a:lnTo>
                    <a:pt x="31" y="140"/>
                  </a:lnTo>
                  <a:lnTo>
                    <a:pt x="23" y="135"/>
                  </a:lnTo>
                  <a:lnTo>
                    <a:pt x="17" y="130"/>
                  </a:lnTo>
                  <a:lnTo>
                    <a:pt x="16" y="126"/>
                  </a:lnTo>
                  <a:lnTo>
                    <a:pt x="20" y="120"/>
                  </a:lnTo>
                  <a:lnTo>
                    <a:pt x="30" y="112"/>
                  </a:lnTo>
                  <a:lnTo>
                    <a:pt x="45" y="106"/>
                  </a:lnTo>
                  <a:lnTo>
                    <a:pt x="60" y="100"/>
                  </a:lnTo>
                  <a:lnTo>
                    <a:pt x="76" y="95"/>
                  </a:lnTo>
                  <a:lnTo>
                    <a:pt x="93" y="90"/>
                  </a:lnTo>
                  <a:lnTo>
                    <a:pt x="109" y="87"/>
                  </a:lnTo>
                  <a:lnTo>
                    <a:pt x="126" y="84"/>
                  </a:lnTo>
                  <a:lnTo>
                    <a:pt x="142" y="81"/>
                  </a:lnTo>
                  <a:lnTo>
                    <a:pt x="159" y="78"/>
                  </a:lnTo>
                  <a:lnTo>
                    <a:pt x="165" y="77"/>
                  </a:lnTo>
                  <a:lnTo>
                    <a:pt x="172" y="77"/>
                  </a:lnTo>
                  <a:lnTo>
                    <a:pt x="179" y="75"/>
                  </a:lnTo>
                  <a:lnTo>
                    <a:pt x="186" y="74"/>
                  </a:lnTo>
                  <a:lnTo>
                    <a:pt x="192" y="74"/>
                  </a:lnTo>
                  <a:lnTo>
                    <a:pt x="199" y="72"/>
                  </a:lnTo>
                  <a:lnTo>
                    <a:pt x="206" y="72"/>
                  </a:lnTo>
                  <a:lnTo>
                    <a:pt x="212" y="72"/>
                  </a:lnTo>
                  <a:lnTo>
                    <a:pt x="223" y="72"/>
                  </a:lnTo>
                  <a:lnTo>
                    <a:pt x="234" y="74"/>
                  </a:lnTo>
                  <a:lnTo>
                    <a:pt x="245" y="75"/>
                  </a:lnTo>
                  <a:lnTo>
                    <a:pt x="255" y="78"/>
                  </a:lnTo>
                  <a:lnTo>
                    <a:pt x="266" y="83"/>
                  </a:lnTo>
                  <a:lnTo>
                    <a:pt x="277" y="87"/>
                  </a:lnTo>
                  <a:lnTo>
                    <a:pt x="288" y="92"/>
                  </a:lnTo>
                  <a:lnTo>
                    <a:pt x="297" y="97"/>
                  </a:lnTo>
                  <a:lnTo>
                    <a:pt x="306" y="100"/>
                  </a:lnTo>
                  <a:lnTo>
                    <a:pt x="315" y="101"/>
                  </a:lnTo>
                  <a:lnTo>
                    <a:pt x="325" y="101"/>
                  </a:lnTo>
                  <a:lnTo>
                    <a:pt x="332" y="98"/>
                  </a:lnTo>
                  <a:lnTo>
                    <a:pt x="338" y="93"/>
                  </a:lnTo>
                  <a:lnTo>
                    <a:pt x="341" y="87"/>
                  </a:lnTo>
                  <a:lnTo>
                    <a:pt x="341" y="80"/>
                  </a:lnTo>
                  <a:lnTo>
                    <a:pt x="337" y="69"/>
                  </a:lnTo>
                  <a:lnTo>
                    <a:pt x="329" y="58"/>
                  </a:lnTo>
                  <a:lnTo>
                    <a:pt x="320" y="47"/>
                  </a:lnTo>
                  <a:lnTo>
                    <a:pt x="311" y="38"/>
                  </a:lnTo>
                  <a:lnTo>
                    <a:pt x="298" y="30"/>
                  </a:lnTo>
                  <a:lnTo>
                    <a:pt x="286" y="23"/>
                  </a:lnTo>
                  <a:lnTo>
                    <a:pt x="275" y="15"/>
                  </a:lnTo>
                  <a:lnTo>
                    <a:pt x="263" y="7"/>
                  </a:lnTo>
                  <a:lnTo>
                    <a:pt x="252" y="0"/>
                  </a:lnTo>
                  <a:lnTo>
                    <a:pt x="249" y="0"/>
                  </a:lnTo>
                  <a:lnTo>
                    <a:pt x="248" y="1"/>
                  </a:lnTo>
                  <a:lnTo>
                    <a:pt x="246" y="3"/>
                  </a:lnTo>
                  <a:lnTo>
                    <a:pt x="248" y="6"/>
                  </a:lnTo>
                  <a:lnTo>
                    <a:pt x="257" y="15"/>
                  </a:lnTo>
                  <a:lnTo>
                    <a:pt x="266" y="24"/>
                  </a:lnTo>
                  <a:lnTo>
                    <a:pt x="277" y="32"/>
                  </a:lnTo>
                  <a:lnTo>
                    <a:pt x="288" y="40"/>
                  </a:lnTo>
                  <a:lnTo>
                    <a:pt x="298" y="47"/>
                  </a:lnTo>
                  <a:lnTo>
                    <a:pt x="309" y="57"/>
                  </a:lnTo>
                  <a:lnTo>
                    <a:pt x="318" y="66"/>
                  </a:lnTo>
                  <a:lnTo>
                    <a:pt x="326" y="77"/>
                  </a:lnTo>
                  <a:lnTo>
                    <a:pt x="328" y="86"/>
                  </a:lnTo>
                  <a:lnTo>
                    <a:pt x="318" y="87"/>
                  </a:lnTo>
                  <a:lnTo>
                    <a:pt x="306" y="83"/>
                  </a:lnTo>
                  <a:lnTo>
                    <a:pt x="295" y="78"/>
                  </a:lnTo>
                  <a:lnTo>
                    <a:pt x="286" y="74"/>
                  </a:lnTo>
                  <a:lnTo>
                    <a:pt x="278" y="70"/>
                  </a:lnTo>
                  <a:lnTo>
                    <a:pt x="269" y="67"/>
                  </a:lnTo>
                  <a:lnTo>
                    <a:pt x="260" y="64"/>
                  </a:lnTo>
                  <a:lnTo>
                    <a:pt x="254" y="63"/>
                  </a:lnTo>
                  <a:lnTo>
                    <a:pt x="248" y="60"/>
                  </a:lnTo>
                  <a:lnTo>
                    <a:pt x="242" y="58"/>
                  </a:lnTo>
                  <a:lnTo>
                    <a:pt x="235" y="58"/>
                  </a:lnTo>
                  <a:lnTo>
                    <a:pt x="228" y="57"/>
                  </a:lnTo>
                  <a:lnTo>
                    <a:pt x="222" y="57"/>
                  </a:lnTo>
                  <a:lnTo>
                    <a:pt x="215" y="57"/>
                  </a:lnTo>
                  <a:lnTo>
                    <a:pt x="209" y="57"/>
                  </a:lnTo>
                  <a:lnTo>
                    <a:pt x="196" y="58"/>
                  </a:lnTo>
                  <a:lnTo>
                    <a:pt x="180" y="60"/>
                  </a:lnTo>
                  <a:lnTo>
                    <a:pt x="166" y="61"/>
                  </a:lnTo>
                  <a:lnTo>
                    <a:pt x="152" y="64"/>
                  </a:lnTo>
                  <a:lnTo>
                    <a:pt x="137" y="67"/>
                  </a:lnTo>
                  <a:lnTo>
                    <a:pt x="123" y="70"/>
                  </a:lnTo>
                  <a:lnTo>
                    <a:pt x="108" y="74"/>
                  </a:lnTo>
                  <a:lnTo>
                    <a:pt x="94" y="77"/>
                  </a:lnTo>
                  <a:lnTo>
                    <a:pt x="83" y="80"/>
                  </a:lnTo>
                  <a:lnTo>
                    <a:pt x="73" y="81"/>
                  </a:lnTo>
                  <a:lnTo>
                    <a:pt x="60" y="84"/>
                  </a:lnTo>
                  <a:lnTo>
                    <a:pt x="48" y="89"/>
                  </a:lnTo>
                  <a:lnTo>
                    <a:pt x="36" y="93"/>
                  </a:lnTo>
                  <a:lnTo>
                    <a:pt x="25" y="98"/>
                  </a:lnTo>
                  <a:lnTo>
                    <a:pt x="14" y="106"/>
                  </a:lnTo>
                  <a:lnTo>
                    <a:pt x="7" y="113"/>
                  </a:lnTo>
                  <a:lnTo>
                    <a:pt x="0" y="127"/>
                  </a:lnTo>
                  <a:lnTo>
                    <a:pt x="3" y="140"/>
                  </a:lnTo>
                  <a:lnTo>
                    <a:pt x="13" y="150"/>
                  </a:lnTo>
                  <a:lnTo>
                    <a:pt x="28" y="155"/>
                  </a:lnTo>
                  <a:lnTo>
                    <a:pt x="43" y="156"/>
                  </a:lnTo>
                  <a:lnTo>
                    <a:pt x="59" y="156"/>
                  </a:lnTo>
                  <a:lnTo>
                    <a:pt x="74" y="155"/>
                  </a:lnTo>
                  <a:lnTo>
                    <a:pt x="89" y="152"/>
                  </a:lnTo>
                  <a:lnTo>
                    <a:pt x="103" y="149"/>
                  </a:lnTo>
                  <a:lnTo>
                    <a:pt x="119" y="146"/>
                  </a:lnTo>
                  <a:lnTo>
                    <a:pt x="134" y="141"/>
                  </a:lnTo>
                  <a:lnTo>
                    <a:pt x="148" y="137"/>
                  </a:lnTo>
                  <a:lnTo>
                    <a:pt x="159" y="133"/>
                  </a:lnTo>
                  <a:lnTo>
                    <a:pt x="171" y="129"/>
                  </a:lnTo>
                  <a:lnTo>
                    <a:pt x="182" y="127"/>
                  </a:lnTo>
                  <a:lnTo>
                    <a:pt x="192" y="124"/>
                  </a:lnTo>
                  <a:lnTo>
                    <a:pt x="205" y="124"/>
                  </a:lnTo>
                  <a:lnTo>
                    <a:pt x="215" y="124"/>
                  </a:lnTo>
                  <a:lnTo>
                    <a:pt x="226" y="127"/>
                  </a:lnTo>
                  <a:lnTo>
                    <a:pt x="237" y="133"/>
                  </a:lnTo>
                  <a:lnTo>
                    <a:pt x="249" y="144"/>
                  </a:lnTo>
                  <a:lnTo>
                    <a:pt x="252" y="153"/>
                  </a:lnTo>
                  <a:lnTo>
                    <a:pt x="251" y="161"/>
                  </a:lnTo>
                  <a:lnTo>
                    <a:pt x="246" y="169"/>
                  </a:lnTo>
                  <a:lnTo>
                    <a:pt x="237" y="175"/>
                  </a:lnTo>
                  <a:lnTo>
                    <a:pt x="226" y="181"/>
                  </a:lnTo>
                  <a:lnTo>
                    <a:pt x="215" y="186"/>
                  </a:lnTo>
                  <a:lnTo>
                    <a:pt x="205" y="190"/>
                  </a:lnTo>
                  <a:lnTo>
                    <a:pt x="194" y="193"/>
                  </a:lnTo>
                  <a:lnTo>
                    <a:pt x="185" y="198"/>
                  </a:lnTo>
                  <a:lnTo>
                    <a:pt x="174" y="201"/>
                  </a:lnTo>
                  <a:lnTo>
                    <a:pt x="165" y="206"/>
                  </a:lnTo>
                  <a:lnTo>
                    <a:pt x="154" y="210"/>
                  </a:lnTo>
                  <a:lnTo>
                    <a:pt x="143" y="215"/>
                  </a:lnTo>
                  <a:lnTo>
                    <a:pt x="134" y="218"/>
                  </a:lnTo>
                  <a:lnTo>
                    <a:pt x="123" y="223"/>
                  </a:lnTo>
                  <a:lnTo>
                    <a:pt x="117" y="226"/>
                  </a:lnTo>
                  <a:lnTo>
                    <a:pt x="111" y="230"/>
                  </a:lnTo>
                  <a:lnTo>
                    <a:pt x="103" y="233"/>
                  </a:lnTo>
                  <a:lnTo>
                    <a:pt x="99" y="238"/>
                  </a:lnTo>
                  <a:lnTo>
                    <a:pt x="91" y="247"/>
                  </a:lnTo>
                  <a:lnTo>
                    <a:pt x="85" y="258"/>
                  </a:lnTo>
                  <a:lnTo>
                    <a:pt x="77" y="267"/>
                  </a:lnTo>
                  <a:lnTo>
                    <a:pt x="68" y="275"/>
                  </a:lnTo>
                  <a:lnTo>
                    <a:pt x="68" y="276"/>
                  </a:lnTo>
                  <a:lnTo>
                    <a:pt x="68" y="276"/>
                  </a:lnTo>
                  <a:lnTo>
                    <a:pt x="68" y="276"/>
                  </a:lnTo>
                  <a:lnTo>
                    <a:pt x="68" y="276"/>
                  </a:lnTo>
                  <a:lnTo>
                    <a:pt x="68" y="27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" name="Freeform 53"/>
            <p:cNvSpPr>
              <a:spLocks/>
            </p:cNvSpPr>
            <p:nvPr/>
          </p:nvSpPr>
          <p:spPr bwMode="auto">
            <a:xfrm>
              <a:off x="3128" y="2042"/>
              <a:ext cx="241" cy="370"/>
            </a:xfrm>
            <a:custGeom>
              <a:avLst/>
              <a:gdLst>
                <a:gd name="T0" fmla="*/ 19 w 241"/>
                <a:gd name="T1" fmla="*/ 95 h 370"/>
                <a:gd name="T2" fmla="*/ 6 w 241"/>
                <a:gd name="T3" fmla="*/ 28 h 370"/>
                <a:gd name="T4" fmla="*/ 35 w 241"/>
                <a:gd name="T5" fmla="*/ 14 h 370"/>
                <a:gd name="T6" fmla="*/ 60 w 241"/>
                <a:gd name="T7" fmla="*/ 32 h 370"/>
                <a:gd name="T8" fmla="*/ 82 w 241"/>
                <a:gd name="T9" fmla="*/ 60 h 370"/>
                <a:gd name="T10" fmla="*/ 98 w 241"/>
                <a:gd name="T11" fmla="*/ 88 h 370"/>
                <a:gd name="T12" fmla="*/ 115 w 241"/>
                <a:gd name="T13" fmla="*/ 109 h 370"/>
                <a:gd name="T14" fmla="*/ 137 w 241"/>
                <a:gd name="T15" fmla="*/ 129 h 370"/>
                <a:gd name="T16" fmla="*/ 160 w 241"/>
                <a:gd name="T17" fmla="*/ 148 h 370"/>
                <a:gd name="T18" fmla="*/ 178 w 241"/>
                <a:gd name="T19" fmla="*/ 169 h 370"/>
                <a:gd name="T20" fmla="*/ 197 w 241"/>
                <a:gd name="T21" fmla="*/ 227 h 370"/>
                <a:gd name="T22" fmla="*/ 200 w 241"/>
                <a:gd name="T23" fmla="*/ 317 h 370"/>
                <a:gd name="T24" fmla="*/ 201 w 241"/>
                <a:gd name="T25" fmla="*/ 370 h 370"/>
                <a:gd name="T26" fmla="*/ 215 w 241"/>
                <a:gd name="T27" fmla="*/ 367 h 370"/>
                <a:gd name="T28" fmla="*/ 235 w 241"/>
                <a:gd name="T29" fmla="*/ 307 h 370"/>
                <a:gd name="T30" fmla="*/ 234 w 241"/>
                <a:gd name="T31" fmla="*/ 191 h 370"/>
                <a:gd name="T32" fmla="*/ 206 w 241"/>
                <a:gd name="T33" fmla="*/ 131 h 370"/>
                <a:gd name="T34" fmla="*/ 191 w 241"/>
                <a:gd name="T35" fmla="*/ 117 h 370"/>
                <a:gd name="T36" fmla="*/ 174 w 241"/>
                <a:gd name="T37" fmla="*/ 106 h 370"/>
                <a:gd name="T38" fmla="*/ 157 w 241"/>
                <a:gd name="T39" fmla="*/ 95 h 370"/>
                <a:gd name="T40" fmla="*/ 140 w 241"/>
                <a:gd name="T41" fmla="*/ 85 h 370"/>
                <a:gd name="T42" fmla="*/ 125 w 241"/>
                <a:gd name="T43" fmla="*/ 72 h 370"/>
                <a:gd name="T44" fmla="*/ 111 w 241"/>
                <a:gd name="T45" fmla="*/ 57 h 370"/>
                <a:gd name="T46" fmla="*/ 97 w 241"/>
                <a:gd name="T47" fmla="*/ 43 h 370"/>
                <a:gd name="T48" fmla="*/ 83 w 241"/>
                <a:gd name="T49" fmla="*/ 29 h 370"/>
                <a:gd name="T50" fmla="*/ 62 w 241"/>
                <a:gd name="T51" fmla="*/ 14 h 370"/>
                <a:gd name="T52" fmla="*/ 34 w 241"/>
                <a:gd name="T53" fmla="*/ 2 h 370"/>
                <a:gd name="T54" fmla="*/ 12 w 241"/>
                <a:gd name="T55" fmla="*/ 5 h 370"/>
                <a:gd name="T56" fmla="*/ 0 w 241"/>
                <a:gd name="T57" fmla="*/ 38 h 370"/>
                <a:gd name="T58" fmla="*/ 17 w 241"/>
                <a:gd name="T59" fmla="*/ 97 h 370"/>
                <a:gd name="T60" fmla="*/ 28 w 241"/>
                <a:gd name="T61" fmla="*/ 120 h 370"/>
                <a:gd name="T62" fmla="*/ 28 w 241"/>
                <a:gd name="T63" fmla="*/ 120 h 370"/>
                <a:gd name="T64" fmla="*/ 28 w 241"/>
                <a:gd name="T65" fmla="*/ 118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41" h="370">
                  <a:moveTo>
                    <a:pt x="28" y="118"/>
                  </a:moveTo>
                  <a:lnTo>
                    <a:pt x="19" y="95"/>
                  </a:lnTo>
                  <a:lnTo>
                    <a:pt x="9" y="60"/>
                  </a:lnTo>
                  <a:lnTo>
                    <a:pt x="6" y="28"/>
                  </a:lnTo>
                  <a:lnTo>
                    <a:pt x="22" y="12"/>
                  </a:lnTo>
                  <a:lnTo>
                    <a:pt x="35" y="14"/>
                  </a:lnTo>
                  <a:lnTo>
                    <a:pt x="48" y="22"/>
                  </a:lnTo>
                  <a:lnTo>
                    <a:pt x="60" y="32"/>
                  </a:lnTo>
                  <a:lnTo>
                    <a:pt x="71" y="45"/>
                  </a:lnTo>
                  <a:lnTo>
                    <a:pt x="82" y="60"/>
                  </a:lnTo>
                  <a:lnTo>
                    <a:pt x="91" y="74"/>
                  </a:lnTo>
                  <a:lnTo>
                    <a:pt x="98" y="88"/>
                  </a:lnTo>
                  <a:lnTo>
                    <a:pt x="106" y="98"/>
                  </a:lnTo>
                  <a:lnTo>
                    <a:pt x="115" y="109"/>
                  </a:lnTo>
                  <a:lnTo>
                    <a:pt x="126" y="120"/>
                  </a:lnTo>
                  <a:lnTo>
                    <a:pt x="137" y="129"/>
                  </a:lnTo>
                  <a:lnTo>
                    <a:pt x="148" y="138"/>
                  </a:lnTo>
                  <a:lnTo>
                    <a:pt x="160" y="148"/>
                  </a:lnTo>
                  <a:lnTo>
                    <a:pt x="169" y="157"/>
                  </a:lnTo>
                  <a:lnTo>
                    <a:pt x="178" y="169"/>
                  </a:lnTo>
                  <a:lnTo>
                    <a:pt x="185" y="181"/>
                  </a:lnTo>
                  <a:lnTo>
                    <a:pt x="197" y="227"/>
                  </a:lnTo>
                  <a:lnTo>
                    <a:pt x="200" y="272"/>
                  </a:lnTo>
                  <a:lnTo>
                    <a:pt x="200" y="317"/>
                  </a:lnTo>
                  <a:lnTo>
                    <a:pt x="198" y="363"/>
                  </a:lnTo>
                  <a:lnTo>
                    <a:pt x="201" y="370"/>
                  </a:lnTo>
                  <a:lnTo>
                    <a:pt x="208" y="370"/>
                  </a:lnTo>
                  <a:lnTo>
                    <a:pt x="215" y="367"/>
                  </a:lnTo>
                  <a:lnTo>
                    <a:pt x="220" y="361"/>
                  </a:lnTo>
                  <a:lnTo>
                    <a:pt x="235" y="307"/>
                  </a:lnTo>
                  <a:lnTo>
                    <a:pt x="241" y="249"/>
                  </a:lnTo>
                  <a:lnTo>
                    <a:pt x="234" y="191"/>
                  </a:lnTo>
                  <a:lnTo>
                    <a:pt x="212" y="138"/>
                  </a:lnTo>
                  <a:lnTo>
                    <a:pt x="206" y="131"/>
                  </a:lnTo>
                  <a:lnTo>
                    <a:pt x="198" y="123"/>
                  </a:lnTo>
                  <a:lnTo>
                    <a:pt x="191" y="117"/>
                  </a:lnTo>
                  <a:lnTo>
                    <a:pt x="183" y="111"/>
                  </a:lnTo>
                  <a:lnTo>
                    <a:pt x="174" y="106"/>
                  </a:lnTo>
                  <a:lnTo>
                    <a:pt x="165" y="100"/>
                  </a:lnTo>
                  <a:lnTo>
                    <a:pt x="157" y="95"/>
                  </a:lnTo>
                  <a:lnTo>
                    <a:pt x="148" y="91"/>
                  </a:lnTo>
                  <a:lnTo>
                    <a:pt x="140" y="85"/>
                  </a:lnTo>
                  <a:lnTo>
                    <a:pt x="132" y="78"/>
                  </a:lnTo>
                  <a:lnTo>
                    <a:pt x="125" y="72"/>
                  </a:lnTo>
                  <a:lnTo>
                    <a:pt x="118" y="65"/>
                  </a:lnTo>
                  <a:lnTo>
                    <a:pt x="111" y="57"/>
                  </a:lnTo>
                  <a:lnTo>
                    <a:pt x="105" y="49"/>
                  </a:lnTo>
                  <a:lnTo>
                    <a:pt x="97" y="43"/>
                  </a:lnTo>
                  <a:lnTo>
                    <a:pt x="91" y="35"/>
                  </a:lnTo>
                  <a:lnTo>
                    <a:pt x="83" y="29"/>
                  </a:lnTo>
                  <a:lnTo>
                    <a:pt x="72" y="22"/>
                  </a:lnTo>
                  <a:lnTo>
                    <a:pt x="62" y="14"/>
                  </a:lnTo>
                  <a:lnTo>
                    <a:pt x="48" y="6"/>
                  </a:lnTo>
                  <a:lnTo>
                    <a:pt x="34" y="2"/>
                  </a:lnTo>
                  <a:lnTo>
                    <a:pt x="23" y="0"/>
                  </a:lnTo>
                  <a:lnTo>
                    <a:pt x="12" y="5"/>
                  </a:lnTo>
                  <a:lnTo>
                    <a:pt x="5" y="14"/>
                  </a:lnTo>
                  <a:lnTo>
                    <a:pt x="0" y="38"/>
                  </a:lnTo>
                  <a:lnTo>
                    <a:pt x="6" y="68"/>
                  </a:lnTo>
                  <a:lnTo>
                    <a:pt x="17" y="97"/>
                  </a:lnTo>
                  <a:lnTo>
                    <a:pt x="28" y="120"/>
                  </a:lnTo>
                  <a:lnTo>
                    <a:pt x="28" y="120"/>
                  </a:lnTo>
                  <a:lnTo>
                    <a:pt x="28" y="120"/>
                  </a:lnTo>
                  <a:lnTo>
                    <a:pt x="28" y="120"/>
                  </a:lnTo>
                  <a:lnTo>
                    <a:pt x="28" y="118"/>
                  </a:lnTo>
                  <a:lnTo>
                    <a:pt x="28" y="11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2" name="Freeform 54"/>
            <p:cNvSpPr>
              <a:spLocks/>
            </p:cNvSpPr>
            <p:nvPr/>
          </p:nvSpPr>
          <p:spPr bwMode="auto">
            <a:xfrm>
              <a:off x="2629" y="2674"/>
              <a:ext cx="138" cy="138"/>
            </a:xfrm>
            <a:custGeom>
              <a:avLst/>
              <a:gdLst>
                <a:gd name="T0" fmla="*/ 1 w 138"/>
                <a:gd name="T1" fmla="*/ 83 h 138"/>
                <a:gd name="T2" fmla="*/ 9 w 138"/>
                <a:gd name="T3" fmla="*/ 81 h 138"/>
                <a:gd name="T4" fmla="*/ 15 w 138"/>
                <a:gd name="T5" fmla="*/ 78 h 138"/>
                <a:gd name="T6" fmla="*/ 23 w 138"/>
                <a:gd name="T7" fmla="*/ 75 h 138"/>
                <a:gd name="T8" fmla="*/ 29 w 138"/>
                <a:gd name="T9" fmla="*/ 72 h 138"/>
                <a:gd name="T10" fmla="*/ 35 w 138"/>
                <a:gd name="T11" fmla="*/ 67 h 138"/>
                <a:gd name="T12" fmla="*/ 41 w 138"/>
                <a:gd name="T13" fmla="*/ 64 h 138"/>
                <a:gd name="T14" fmla="*/ 47 w 138"/>
                <a:gd name="T15" fmla="*/ 59 h 138"/>
                <a:gd name="T16" fmla="*/ 54 w 138"/>
                <a:gd name="T17" fmla="*/ 55 h 138"/>
                <a:gd name="T18" fmla="*/ 60 w 138"/>
                <a:gd name="T19" fmla="*/ 50 h 138"/>
                <a:gd name="T20" fmla="*/ 67 w 138"/>
                <a:gd name="T21" fmla="*/ 44 h 138"/>
                <a:gd name="T22" fmla="*/ 74 w 138"/>
                <a:gd name="T23" fmla="*/ 39 h 138"/>
                <a:gd name="T24" fmla="*/ 80 w 138"/>
                <a:gd name="T25" fmla="*/ 35 h 138"/>
                <a:gd name="T26" fmla="*/ 89 w 138"/>
                <a:gd name="T27" fmla="*/ 29 h 138"/>
                <a:gd name="T28" fmla="*/ 100 w 138"/>
                <a:gd name="T29" fmla="*/ 23 h 138"/>
                <a:gd name="T30" fmla="*/ 107 w 138"/>
                <a:gd name="T31" fmla="*/ 21 h 138"/>
                <a:gd name="T32" fmla="*/ 113 w 138"/>
                <a:gd name="T33" fmla="*/ 30 h 138"/>
                <a:gd name="T34" fmla="*/ 115 w 138"/>
                <a:gd name="T35" fmla="*/ 47 h 138"/>
                <a:gd name="T36" fmla="*/ 112 w 138"/>
                <a:gd name="T37" fmla="*/ 64 h 138"/>
                <a:gd name="T38" fmla="*/ 104 w 138"/>
                <a:gd name="T39" fmla="*/ 79 h 138"/>
                <a:gd name="T40" fmla="*/ 97 w 138"/>
                <a:gd name="T41" fmla="*/ 93 h 138"/>
                <a:gd name="T42" fmla="*/ 90 w 138"/>
                <a:gd name="T43" fmla="*/ 102 h 138"/>
                <a:gd name="T44" fmla="*/ 83 w 138"/>
                <a:gd name="T45" fmla="*/ 109 h 138"/>
                <a:gd name="T46" fmla="*/ 75 w 138"/>
                <a:gd name="T47" fmla="*/ 113 h 138"/>
                <a:gd name="T48" fmla="*/ 66 w 138"/>
                <a:gd name="T49" fmla="*/ 116 h 138"/>
                <a:gd name="T50" fmla="*/ 55 w 138"/>
                <a:gd name="T51" fmla="*/ 118 h 138"/>
                <a:gd name="T52" fmla="*/ 44 w 138"/>
                <a:gd name="T53" fmla="*/ 118 h 138"/>
                <a:gd name="T54" fmla="*/ 35 w 138"/>
                <a:gd name="T55" fmla="*/ 116 h 138"/>
                <a:gd name="T56" fmla="*/ 24 w 138"/>
                <a:gd name="T57" fmla="*/ 115 h 138"/>
                <a:gd name="T58" fmla="*/ 20 w 138"/>
                <a:gd name="T59" fmla="*/ 116 h 138"/>
                <a:gd name="T60" fmla="*/ 15 w 138"/>
                <a:gd name="T61" fmla="*/ 119 h 138"/>
                <a:gd name="T62" fmla="*/ 15 w 138"/>
                <a:gd name="T63" fmla="*/ 126 h 138"/>
                <a:gd name="T64" fmla="*/ 18 w 138"/>
                <a:gd name="T65" fmla="*/ 129 h 138"/>
                <a:gd name="T66" fmla="*/ 27 w 138"/>
                <a:gd name="T67" fmla="*/ 132 h 138"/>
                <a:gd name="T68" fmla="*/ 38 w 138"/>
                <a:gd name="T69" fmla="*/ 135 h 138"/>
                <a:gd name="T70" fmla="*/ 47 w 138"/>
                <a:gd name="T71" fmla="*/ 138 h 138"/>
                <a:gd name="T72" fmla="*/ 58 w 138"/>
                <a:gd name="T73" fmla="*/ 138 h 138"/>
                <a:gd name="T74" fmla="*/ 67 w 138"/>
                <a:gd name="T75" fmla="*/ 138 h 138"/>
                <a:gd name="T76" fmla="*/ 78 w 138"/>
                <a:gd name="T77" fmla="*/ 136 h 138"/>
                <a:gd name="T78" fmla="*/ 87 w 138"/>
                <a:gd name="T79" fmla="*/ 132 h 138"/>
                <a:gd name="T80" fmla="*/ 97 w 138"/>
                <a:gd name="T81" fmla="*/ 127 h 138"/>
                <a:gd name="T82" fmla="*/ 115 w 138"/>
                <a:gd name="T83" fmla="*/ 110 h 138"/>
                <a:gd name="T84" fmla="*/ 127 w 138"/>
                <a:gd name="T85" fmla="*/ 89 h 138"/>
                <a:gd name="T86" fmla="*/ 135 w 138"/>
                <a:gd name="T87" fmla="*/ 66 h 138"/>
                <a:gd name="T88" fmla="*/ 138 w 138"/>
                <a:gd name="T89" fmla="*/ 41 h 138"/>
                <a:gd name="T90" fmla="*/ 135 w 138"/>
                <a:gd name="T91" fmla="*/ 23 h 138"/>
                <a:gd name="T92" fmla="*/ 129 w 138"/>
                <a:gd name="T93" fmla="*/ 7 h 138"/>
                <a:gd name="T94" fmla="*/ 117 w 138"/>
                <a:gd name="T95" fmla="*/ 0 h 138"/>
                <a:gd name="T96" fmla="*/ 98 w 138"/>
                <a:gd name="T97" fmla="*/ 3 h 138"/>
                <a:gd name="T98" fmla="*/ 84 w 138"/>
                <a:gd name="T99" fmla="*/ 10 h 138"/>
                <a:gd name="T100" fmla="*/ 74 w 138"/>
                <a:gd name="T101" fmla="*/ 21 h 138"/>
                <a:gd name="T102" fmla="*/ 61 w 138"/>
                <a:gd name="T103" fmla="*/ 32 h 138"/>
                <a:gd name="T104" fmla="*/ 50 w 138"/>
                <a:gd name="T105" fmla="*/ 43 h 138"/>
                <a:gd name="T106" fmla="*/ 40 w 138"/>
                <a:gd name="T107" fmla="*/ 53 h 138"/>
                <a:gd name="T108" fmla="*/ 27 w 138"/>
                <a:gd name="T109" fmla="*/ 63 h 138"/>
                <a:gd name="T110" fmla="*/ 15 w 138"/>
                <a:gd name="T111" fmla="*/ 72 h 138"/>
                <a:gd name="T112" fmla="*/ 1 w 138"/>
                <a:gd name="T113" fmla="*/ 79 h 138"/>
                <a:gd name="T114" fmla="*/ 0 w 138"/>
                <a:gd name="T115" fmla="*/ 81 h 138"/>
                <a:gd name="T116" fmla="*/ 0 w 138"/>
                <a:gd name="T117" fmla="*/ 83 h 138"/>
                <a:gd name="T118" fmla="*/ 0 w 138"/>
                <a:gd name="T119" fmla="*/ 83 h 138"/>
                <a:gd name="T120" fmla="*/ 1 w 138"/>
                <a:gd name="T121" fmla="*/ 83 h 138"/>
                <a:gd name="T122" fmla="*/ 1 w 138"/>
                <a:gd name="T123" fmla="*/ 83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38" h="138">
                  <a:moveTo>
                    <a:pt x="1" y="83"/>
                  </a:moveTo>
                  <a:lnTo>
                    <a:pt x="9" y="81"/>
                  </a:lnTo>
                  <a:lnTo>
                    <a:pt x="15" y="78"/>
                  </a:lnTo>
                  <a:lnTo>
                    <a:pt x="23" y="75"/>
                  </a:lnTo>
                  <a:lnTo>
                    <a:pt x="29" y="72"/>
                  </a:lnTo>
                  <a:lnTo>
                    <a:pt x="35" y="67"/>
                  </a:lnTo>
                  <a:lnTo>
                    <a:pt x="41" y="64"/>
                  </a:lnTo>
                  <a:lnTo>
                    <a:pt x="47" y="59"/>
                  </a:lnTo>
                  <a:lnTo>
                    <a:pt x="54" y="55"/>
                  </a:lnTo>
                  <a:lnTo>
                    <a:pt x="60" y="50"/>
                  </a:lnTo>
                  <a:lnTo>
                    <a:pt x="67" y="44"/>
                  </a:lnTo>
                  <a:lnTo>
                    <a:pt x="74" y="39"/>
                  </a:lnTo>
                  <a:lnTo>
                    <a:pt x="80" y="35"/>
                  </a:lnTo>
                  <a:lnTo>
                    <a:pt x="89" y="29"/>
                  </a:lnTo>
                  <a:lnTo>
                    <a:pt x="100" y="23"/>
                  </a:lnTo>
                  <a:lnTo>
                    <a:pt x="107" y="21"/>
                  </a:lnTo>
                  <a:lnTo>
                    <a:pt x="113" y="30"/>
                  </a:lnTo>
                  <a:lnTo>
                    <a:pt x="115" y="47"/>
                  </a:lnTo>
                  <a:lnTo>
                    <a:pt x="112" y="64"/>
                  </a:lnTo>
                  <a:lnTo>
                    <a:pt x="104" y="79"/>
                  </a:lnTo>
                  <a:lnTo>
                    <a:pt x="97" y="93"/>
                  </a:lnTo>
                  <a:lnTo>
                    <a:pt x="90" y="102"/>
                  </a:lnTo>
                  <a:lnTo>
                    <a:pt x="83" y="109"/>
                  </a:lnTo>
                  <a:lnTo>
                    <a:pt x="75" y="113"/>
                  </a:lnTo>
                  <a:lnTo>
                    <a:pt x="66" y="116"/>
                  </a:lnTo>
                  <a:lnTo>
                    <a:pt x="55" y="118"/>
                  </a:lnTo>
                  <a:lnTo>
                    <a:pt x="44" y="118"/>
                  </a:lnTo>
                  <a:lnTo>
                    <a:pt x="35" y="116"/>
                  </a:lnTo>
                  <a:lnTo>
                    <a:pt x="24" y="115"/>
                  </a:lnTo>
                  <a:lnTo>
                    <a:pt x="20" y="116"/>
                  </a:lnTo>
                  <a:lnTo>
                    <a:pt x="15" y="119"/>
                  </a:lnTo>
                  <a:lnTo>
                    <a:pt x="15" y="126"/>
                  </a:lnTo>
                  <a:lnTo>
                    <a:pt x="18" y="129"/>
                  </a:lnTo>
                  <a:lnTo>
                    <a:pt x="27" y="132"/>
                  </a:lnTo>
                  <a:lnTo>
                    <a:pt x="38" y="135"/>
                  </a:lnTo>
                  <a:lnTo>
                    <a:pt x="47" y="138"/>
                  </a:lnTo>
                  <a:lnTo>
                    <a:pt x="58" y="138"/>
                  </a:lnTo>
                  <a:lnTo>
                    <a:pt x="67" y="138"/>
                  </a:lnTo>
                  <a:lnTo>
                    <a:pt x="78" y="136"/>
                  </a:lnTo>
                  <a:lnTo>
                    <a:pt x="87" y="132"/>
                  </a:lnTo>
                  <a:lnTo>
                    <a:pt x="97" y="127"/>
                  </a:lnTo>
                  <a:lnTo>
                    <a:pt x="115" y="110"/>
                  </a:lnTo>
                  <a:lnTo>
                    <a:pt x="127" y="89"/>
                  </a:lnTo>
                  <a:lnTo>
                    <a:pt x="135" y="66"/>
                  </a:lnTo>
                  <a:lnTo>
                    <a:pt x="138" y="41"/>
                  </a:lnTo>
                  <a:lnTo>
                    <a:pt x="135" y="23"/>
                  </a:lnTo>
                  <a:lnTo>
                    <a:pt x="129" y="7"/>
                  </a:lnTo>
                  <a:lnTo>
                    <a:pt x="117" y="0"/>
                  </a:lnTo>
                  <a:lnTo>
                    <a:pt x="98" y="3"/>
                  </a:lnTo>
                  <a:lnTo>
                    <a:pt x="84" y="10"/>
                  </a:lnTo>
                  <a:lnTo>
                    <a:pt x="74" y="21"/>
                  </a:lnTo>
                  <a:lnTo>
                    <a:pt x="61" y="32"/>
                  </a:lnTo>
                  <a:lnTo>
                    <a:pt x="50" y="43"/>
                  </a:lnTo>
                  <a:lnTo>
                    <a:pt x="40" y="53"/>
                  </a:lnTo>
                  <a:lnTo>
                    <a:pt x="27" y="63"/>
                  </a:lnTo>
                  <a:lnTo>
                    <a:pt x="15" y="72"/>
                  </a:lnTo>
                  <a:lnTo>
                    <a:pt x="1" y="79"/>
                  </a:lnTo>
                  <a:lnTo>
                    <a:pt x="0" y="81"/>
                  </a:lnTo>
                  <a:lnTo>
                    <a:pt x="0" y="83"/>
                  </a:lnTo>
                  <a:lnTo>
                    <a:pt x="0" y="83"/>
                  </a:lnTo>
                  <a:lnTo>
                    <a:pt x="1" y="83"/>
                  </a:lnTo>
                  <a:lnTo>
                    <a:pt x="1" y="8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3" name="Freeform 55"/>
            <p:cNvSpPr>
              <a:spLocks/>
            </p:cNvSpPr>
            <p:nvPr/>
          </p:nvSpPr>
          <p:spPr bwMode="auto">
            <a:xfrm>
              <a:off x="1824" y="1126"/>
              <a:ext cx="519" cy="389"/>
            </a:xfrm>
            <a:custGeom>
              <a:avLst/>
              <a:gdLst>
                <a:gd name="T0" fmla="*/ 13 w 519"/>
                <a:gd name="T1" fmla="*/ 364 h 389"/>
                <a:gd name="T2" fmla="*/ 49 w 519"/>
                <a:gd name="T3" fmla="*/ 318 h 389"/>
                <a:gd name="T4" fmla="*/ 93 w 519"/>
                <a:gd name="T5" fmla="*/ 277 h 389"/>
                <a:gd name="T6" fmla="*/ 142 w 519"/>
                <a:gd name="T7" fmla="*/ 246 h 389"/>
                <a:gd name="T8" fmla="*/ 189 w 519"/>
                <a:gd name="T9" fmla="*/ 231 h 389"/>
                <a:gd name="T10" fmla="*/ 229 w 519"/>
                <a:gd name="T11" fmla="*/ 228 h 389"/>
                <a:gd name="T12" fmla="*/ 268 w 519"/>
                <a:gd name="T13" fmla="*/ 228 h 389"/>
                <a:gd name="T14" fmla="*/ 307 w 519"/>
                <a:gd name="T15" fmla="*/ 222 h 389"/>
                <a:gd name="T16" fmla="*/ 348 w 519"/>
                <a:gd name="T17" fmla="*/ 197 h 389"/>
                <a:gd name="T18" fmla="*/ 361 w 519"/>
                <a:gd name="T19" fmla="*/ 143 h 389"/>
                <a:gd name="T20" fmla="*/ 375 w 519"/>
                <a:gd name="T21" fmla="*/ 94 h 389"/>
                <a:gd name="T22" fmla="*/ 407 w 519"/>
                <a:gd name="T23" fmla="*/ 60 h 389"/>
                <a:gd name="T24" fmla="*/ 448 w 519"/>
                <a:gd name="T25" fmla="*/ 34 h 389"/>
                <a:gd name="T26" fmla="*/ 494 w 519"/>
                <a:gd name="T27" fmla="*/ 16 h 389"/>
                <a:gd name="T28" fmla="*/ 517 w 519"/>
                <a:gd name="T29" fmla="*/ 6 h 389"/>
                <a:gd name="T30" fmla="*/ 517 w 519"/>
                <a:gd name="T31" fmla="*/ 0 h 389"/>
                <a:gd name="T32" fmla="*/ 496 w 519"/>
                <a:gd name="T33" fmla="*/ 5 h 389"/>
                <a:gd name="T34" fmla="*/ 461 w 519"/>
                <a:gd name="T35" fmla="*/ 17 h 389"/>
                <a:gd name="T36" fmla="*/ 425 w 519"/>
                <a:gd name="T37" fmla="*/ 33 h 389"/>
                <a:gd name="T38" fmla="*/ 394 w 519"/>
                <a:gd name="T39" fmla="*/ 54 h 389"/>
                <a:gd name="T40" fmla="*/ 370 w 519"/>
                <a:gd name="T41" fmla="*/ 79 h 389"/>
                <a:gd name="T42" fmla="*/ 355 w 519"/>
                <a:gd name="T43" fmla="*/ 106 h 389"/>
                <a:gd name="T44" fmla="*/ 345 w 519"/>
                <a:gd name="T45" fmla="*/ 146 h 389"/>
                <a:gd name="T46" fmla="*/ 335 w 519"/>
                <a:gd name="T47" fmla="*/ 191 h 389"/>
                <a:gd name="T48" fmla="*/ 302 w 519"/>
                <a:gd name="T49" fmla="*/ 208 h 389"/>
                <a:gd name="T50" fmla="*/ 278 w 519"/>
                <a:gd name="T51" fmla="*/ 211 h 389"/>
                <a:gd name="T52" fmla="*/ 253 w 519"/>
                <a:gd name="T53" fmla="*/ 211 h 389"/>
                <a:gd name="T54" fmla="*/ 230 w 519"/>
                <a:gd name="T55" fmla="*/ 211 h 389"/>
                <a:gd name="T56" fmla="*/ 204 w 519"/>
                <a:gd name="T57" fmla="*/ 212 h 389"/>
                <a:gd name="T58" fmla="*/ 179 w 519"/>
                <a:gd name="T59" fmla="*/ 218 h 389"/>
                <a:gd name="T60" fmla="*/ 155 w 519"/>
                <a:gd name="T61" fmla="*/ 228 h 389"/>
                <a:gd name="T62" fmla="*/ 132 w 519"/>
                <a:gd name="T63" fmla="*/ 238 h 389"/>
                <a:gd name="T64" fmla="*/ 110 w 519"/>
                <a:gd name="T65" fmla="*/ 251 h 389"/>
                <a:gd name="T66" fmla="*/ 95 w 519"/>
                <a:gd name="T67" fmla="*/ 263 h 389"/>
                <a:gd name="T68" fmla="*/ 79 w 519"/>
                <a:gd name="T69" fmla="*/ 278 h 389"/>
                <a:gd name="T70" fmla="*/ 66 w 519"/>
                <a:gd name="T71" fmla="*/ 294 h 389"/>
                <a:gd name="T72" fmla="*/ 49 w 519"/>
                <a:gd name="T73" fmla="*/ 311 h 389"/>
                <a:gd name="T74" fmla="*/ 33 w 519"/>
                <a:gd name="T75" fmla="*/ 332 h 389"/>
                <a:gd name="T76" fmla="*/ 18 w 519"/>
                <a:gd name="T77" fmla="*/ 354 h 389"/>
                <a:gd name="T78" fmla="*/ 6 w 519"/>
                <a:gd name="T79" fmla="*/ 377 h 389"/>
                <a:gd name="T80" fmla="*/ 0 w 519"/>
                <a:gd name="T81" fmla="*/ 389 h 389"/>
                <a:gd name="T82" fmla="*/ 0 w 519"/>
                <a:gd name="T83" fmla="*/ 389 h 389"/>
                <a:gd name="T84" fmla="*/ 0 w 519"/>
                <a:gd name="T85" fmla="*/ 389 h 3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519" h="389">
                  <a:moveTo>
                    <a:pt x="0" y="389"/>
                  </a:moveTo>
                  <a:lnTo>
                    <a:pt x="13" y="364"/>
                  </a:lnTo>
                  <a:lnTo>
                    <a:pt x="30" y="341"/>
                  </a:lnTo>
                  <a:lnTo>
                    <a:pt x="49" y="318"/>
                  </a:lnTo>
                  <a:lnTo>
                    <a:pt x="70" y="297"/>
                  </a:lnTo>
                  <a:lnTo>
                    <a:pt x="93" y="277"/>
                  </a:lnTo>
                  <a:lnTo>
                    <a:pt x="118" y="260"/>
                  </a:lnTo>
                  <a:lnTo>
                    <a:pt x="142" y="246"/>
                  </a:lnTo>
                  <a:lnTo>
                    <a:pt x="169" y="235"/>
                  </a:lnTo>
                  <a:lnTo>
                    <a:pt x="189" y="231"/>
                  </a:lnTo>
                  <a:lnTo>
                    <a:pt x="209" y="228"/>
                  </a:lnTo>
                  <a:lnTo>
                    <a:pt x="229" y="228"/>
                  </a:lnTo>
                  <a:lnTo>
                    <a:pt x="249" y="228"/>
                  </a:lnTo>
                  <a:lnTo>
                    <a:pt x="268" y="228"/>
                  </a:lnTo>
                  <a:lnTo>
                    <a:pt x="287" y="226"/>
                  </a:lnTo>
                  <a:lnTo>
                    <a:pt x="307" y="222"/>
                  </a:lnTo>
                  <a:lnTo>
                    <a:pt x="327" y="215"/>
                  </a:lnTo>
                  <a:lnTo>
                    <a:pt x="348" y="197"/>
                  </a:lnTo>
                  <a:lnTo>
                    <a:pt x="358" y="172"/>
                  </a:lnTo>
                  <a:lnTo>
                    <a:pt x="361" y="143"/>
                  </a:lnTo>
                  <a:lnTo>
                    <a:pt x="365" y="116"/>
                  </a:lnTo>
                  <a:lnTo>
                    <a:pt x="375" y="94"/>
                  </a:lnTo>
                  <a:lnTo>
                    <a:pt x="388" y="76"/>
                  </a:lnTo>
                  <a:lnTo>
                    <a:pt x="407" y="60"/>
                  </a:lnTo>
                  <a:lnTo>
                    <a:pt x="427" y="46"/>
                  </a:lnTo>
                  <a:lnTo>
                    <a:pt x="448" y="34"/>
                  </a:lnTo>
                  <a:lnTo>
                    <a:pt x="471" y="25"/>
                  </a:lnTo>
                  <a:lnTo>
                    <a:pt x="494" y="16"/>
                  </a:lnTo>
                  <a:lnTo>
                    <a:pt x="514" y="8"/>
                  </a:lnTo>
                  <a:lnTo>
                    <a:pt x="517" y="6"/>
                  </a:lnTo>
                  <a:lnTo>
                    <a:pt x="519" y="3"/>
                  </a:lnTo>
                  <a:lnTo>
                    <a:pt x="517" y="0"/>
                  </a:lnTo>
                  <a:lnTo>
                    <a:pt x="514" y="0"/>
                  </a:lnTo>
                  <a:lnTo>
                    <a:pt x="496" y="5"/>
                  </a:lnTo>
                  <a:lnTo>
                    <a:pt x="479" y="11"/>
                  </a:lnTo>
                  <a:lnTo>
                    <a:pt x="461" y="17"/>
                  </a:lnTo>
                  <a:lnTo>
                    <a:pt x="444" y="23"/>
                  </a:lnTo>
                  <a:lnTo>
                    <a:pt x="425" y="33"/>
                  </a:lnTo>
                  <a:lnTo>
                    <a:pt x="410" y="42"/>
                  </a:lnTo>
                  <a:lnTo>
                    <a:pt x="394" y="54"/>
                  </a:lnTo>
                  <a:lnTo>
                    <a:pt x="381" y="66"/>
                  </a:lnTo>
                  <a:lnTo>
                    <a:pt x="370" y="79"/>
                  </a:lnTo>
                  <a:lnTo>
                    <a:pt x="361" y="91"/>
                  </a:lnTo>
                  <a:lnTo>
                    <a:pt x="355" y="106"/>
                  </a:lnTo>
                  <a:lnTo>
                    <a:pt x="348" y="122"/>
                  </a:lnTo>
                  <a:lnTo>
                    <a:pt x="345" y="146"/>
                  </a:lnTo>
                  <a:lnTo>
                    <a:pt x="342" y="169"/>
                  </a:lnTo>
                  <a:lnTo>
                    <a:pt x="335" y="191"/>
                  </a:lnTo>
                  <a:lnTo>
                    <a:pt x="313" y="205"/>
                  </a:lnTo>
                  <a:lnTo>
                    <a:pt x="302" y="208"/>
                  </a:lnTo>
                  <a:lnTo>
                    <a:pt x="290" y="209"/>
                  </a:lnTo>
                  <a:lnTo>
                    <a:pt x="278" y="211"/>
                  </a:lnTo>
                  <a:lnTo>
                    <a:pt x="265" y="211"/>
                  </a:lnTo>
                  <a:lnTo>
                    <a:pt x="253" y="211"/>
                  </a:lnTo>
                  <a:lnTo>
                    <a:pt x="241" y="211"/>
                  </a:lnTo>
                  <a:lnTo>
                    <a:pt x="230" y="211"/>
                  </a:lnTo>
                  <a:lnTo>
                    <a:pt x="218" y="211"/>
                  </a:lnTo>
                  <a:lnTo>
                    <a:pt x="204" y="212"/>
                  </a:lnTo>
                  <a:lnTo>
                    <a:pt x="192" y="215"/>
                  </a:lnTo>
                  <a:lnTo>
                    <a:pt x="179" y="218"/>
                  </a:lnTo>
                  <a:lnTo>
                    <a:pt x="167" y="223"/>
                  </a:lnTo>
                  <a:lnTo>
                    <a:pt x="155" y="228"/>
                  </a:lnTo>
                  <a:lnTo>
                    <a:pt x="142" y="232"/>
                  </a:lnTo>
                  <a:lnTo>
                    <a:pt x="132" y="238"/>
                  </a:lnTo>
                  <a:lnTo>
                    <a:pt x="119" y="245"/>
                  </a:lnTo>
                  <a:lnTo>
                    <a:pt x="110" y="251"/>
                  </a:lnTo>
                  <a:lnTo>
                    <a:pt x="103" y="257"/>
                  </a:lnTo>
                  <a:lnTo>
                    <a:pt x="95" y="263"/>
                  </a:lnTo>
                  <a:lnTo>
                    <a:pt x="87" y="271"/>
                  </a:lnTo>
                  <a:lnTo>
                    <a:pt x="79" y="278"/>
                  </a:lnTo>
                  <a:lnTo>
                    <a:pt x="72" y="286"/>
                  </a:lnTo>
                  <a:lnTo>
                    <a:pt x="66" y="294"/>
                  </a:lnTo>
                  <a:lnTo>
                    <a:pt x="58" y="301"/>
                  </a:lnTo>
                  <a:lnTo>
                    <a:pt x="49" y="311"/>
                  </a:lnTo>
                  <a:lnTo>
                    <a:pt x="41" y="321"/>
                  </a:lnTo>
                  <a:lnTo>
                    <a:pt x="33" y="332"/>
                  </a:lnTo>
                  <a:lnTo>
                    <a:pt x="26" y="343"/>
                  </a:lnTo>
                  <a:lnTo>
                    <a:pt x="18" y="354"/>
                  </a:lnTo>
                  <a:lnTo>
                    <a:pt x="12" y="366"/>
                  </a:lnTo>
                  <a:lnTo>
                    <a:pt x="6" y="377"/>
                  </a:lnTo>
                  <a:lnTo>
                    <a:pt x="0" y="389"/>
                  </a:lnTo>
                  <a:lnTo>
                    <a:pt x="0" y="389"/>
                  </a:lnTo>
                  <a:lnTo>
                    <a:pt x="0" y="389"/>
                  </a:lnTo>
                  <a:lnTo>
                    <a:pt x="0" y="389"/>
                  </a:lnTo>
                  <a:lnTo>
                    <a:pt x="0" y="389"/>
                  </a:lnTo>
                  <a:lnTo>
                    <a:pt x="0" y="38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4" name="Freeform 56"/>
            <p:cNvSpPr>
              <a:spLocks/>
            </p:cNvSpPr>
            <p:nvPr/>
          </p:nvSpPr>
          <p:spPr bwMode="auto">
            <a:xfrm>
              <a:off x="1685" y="1769"/>
              <a:ext cx="235" cy="680"/>
            </a:xfrm>
            <a:custGeom>
              <a:avLst/>
              <a:gdLst>
                <a:gd name="T0" fmla="*/ 19 w 235"/>
                <a:gd name="T1" fmla="*/ 7 h 680"/>
                <a:gd name="T2" fmla="*/ 57 w 235"/>
                <a:gd name="T3" fmla="*/ 16 h 680"/>
                <a:gd name="T4" fmla="*/ 97 w 235"/>
                <a:gd name="T5" fmla="*/ 29 h 680"/>
                <a:gd name="T6" fmla="*/ 132 w 235"/>
                <a:gd name="T7" fmla="*/ 47 h 680"/>
                <a:gd name="T8" fmla="*/ 152 w 235"/>
                <a:gd name="T9" fmla="*/ 73 h 680"/>
                <a:gd name="T10" fmla="*/ 151 w 235"/>
                <a:gd name="T11" fmla="*/ 96 h 680"/>
                <a:gd name="T12" fmla="*/ 139 w 235"/>
                <a:gd name="T13" fmla="*/ 119 h 680"/>
                <a:gd name="T14" fmla="*/ 122 w 235"/>
                <a:gd name="T15" fmla="*/ 141 h 680"/>
                <a:gd name="T16" fmla="*/ 103 w 235"/>
                <a:gd name="T17" fmla="*/ 175 h 680"/>
                <a:gd name="T18" fmla="*/ 85 w 235"/>
                <a:gd name="T19" fmla="*/ 222 h 680"/>
                <a:gd name="T20" fmla="*/ 76 w 235"/>
                <a:gd name="T21" fmla="*/ 268 h 680"/>
                <a:gd name="T22" fmla="*/ 69 w 235"/>
                <a:gd name="T23" fmla="*/ 311 h 680"/>
                <a:gd name="T24" fmla="*/ 77 w 235"/>
                <a:gd name="T25" fmla="*/ 345 h 680"/>
                <a:gd name="T26" fmla="*/ 88 w 235"/>
                <a:gd name="T27" fmla="*/ 373 h 680"/>
                <a:gd name="T28" fmla="*/ 99 w 235"/>
                <a:gd name="T29" fmla="*/ 401 h 680"/>
                <a:gd name="T30" fmla="*/ 103 w 235"/>
                <a:gd name="T31" fmla="*/ 433 h 680"/>
                <a:gd name="T32" fmla="*/ 114 w 235"/>
                <a:gd name="T33" fmla="*/ 482 h 680"/>
                <a:gd name="T34" fmla="*/ 139 w 235"/>
                <a:gd name="T35" fmla="*/ 542 h 680"/>
                <a:gd name="T36" fmla="*/ 172 w 235"/>
                <a:gd name="T37" fmla="*/ 599 h 680"/>
                <a:gd name="T38" fmla="*/ 209 w 235"/>
                <a:gd name="T39" fmla="*/ 653 h 680"/>
                <a:gd name="T40" fmla="*/ 231 w 235"/>
                <a:gd name="T41" fmla="*/ 680 h 680"/>
                <a:gd name="T42" fmla="*/ 235 w 235"/>
                <a:gd name="T43" fmla="*/ 676 h 680"/>
                <a:gd name="T44" fmla="*/ 217 w 235"/>
                <a:gd name="T45" fmla="*/ 643 h 680"/>
                <a:gd name="T46" fmla="*/ 180 w 235"/>
                <a:gd name="T47" fmla="*/ 582 h 680"/>
                <a:gd name="T48" fmla="*/ 148 w 235"/>
                <a:gd name="T49" fmla="*/ 517 h 680"/>
                <a:gd name="T50" fmla="*/ 126 w 235"/>
                <a:gd name="T51" fmla="*/ 450 h 680"/>
                <a:gd name="T52" fmla="*/ 120 w 235"/>
                <a:gd name="T53" fmla="*/ 402 h 680"/>
                <a:gd name="T54" fmla="*/ 116 w 235"/>
                <a:gd name="T55" fmla="*/ 382 h 680"/>
                <a:gd name="T56" fmla="*/ 105 w 235"/>
                <a:gd name="T57" fmla="*/ 356 h 680"/>
                <a:gd name="T58" fmla="*/ 92 w 235"/>
                <a:gd name="T59" fmla="*/ 322 h 680"/>
                <a:gd name="T60" fmla="*/ 91 w 235"/>
                <a:gd name="T61" fmla="*/ 291 h 680"/>
                <a:gd name="T62" fmla="*/ 100 w 235"/>
                <a:gd name="T63" fmla="*/ 265 h 680"/>
                <a:gd name="T64" fmla="*/ 105 w 235"/>
                <a:gd name="T65" fmla="*/ 232 h 680"/>
                <a:gd name="T66" fmla="*/ 116 w 235"/>
                <a:gd name="T67" fmla="*/ 192 h 680"/>
                <a:gd name="T68" fmla="*/ 134 w 235"/>
                <a:gd name="T69" fmla="*/ 158 h 680"/>
                <a:gd name="T70" fmla="*/ 155 w 235"/>
                <a:gd name="T71" fmla="*/ 127 h 680"/>
                <a:gd name="T72" fmla="*/ 169 w 235"/>
                <a:gd name="T73" fmla="*/ 96 h 680"/>
                <a:gd name="T74" fmla="*/ 166 w 235"/>
                <a:gd name="T75" fmla="*/ 63 h 680"/>
                <a:gd name="T76" fmla="*/ 140 w 235"/>
                <a:gd name="T77" fmla="*/ 33 h 680"/>
                <a:gd name="T78" fmla="*/ 102 w 235"/>
                <a:gd name="T79" fmla="*/ 20 h 680"/>
                <a:gd name="T80" fmla="*/ 60 w 235"/>
                <a:gd name="T81" fmla="*/ 12 h 680"/>
                <a:gd name="T82" fmla="*/ 19 w 235"/>
                <a:gd name="T83" fmla="*/ 4 h 680"/>
                <a:gd name="T84" fmla="*/ 0 w 235"/>
                <a:gd name="T85" fmla="*/ 0 h 680"/>
                <a:gd name="T86" fmla="*/ 0 w 235"/>
                <a:gd name="T87" fmla="*/ 1 h 680"/>
                <a:gd name="T88" fmla="*/ 0 w 235"/>
                <a:gd name="T89" fmla="*/ 1 h 6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35" h="680">
                  <a:moveTo>
                    <a:pt x="0" y="1"/>
                  </a:moveTo>
                  <a:lnTo>
                    <a:pt x="19" y="7"/>
                  </a:lnTo>
                  <a:lnTo>
                    <a:pt x="37" y="12"/>
                  </a:lnTo>
                  <a:lnTo>
                    <a:pt x="57" y="16"/>
                  </a:lnTo>
                  <a:lnTo>
                    <a:pt x="79" y="21"/>
                  </a:lnTo>
                  <a:lnTo>
                    <a:pt x="97" y="29"/>
                  </a:lnTo>
                  <a:lnTo>
                    <a:pt x="116" y="36"/>
                  </a:lnTo>
                  <a:lnTo>
                    <a:pt x="132" y="47"/>
                  </a:lnTo>
                  <a:lnTo>
                    <a:pt x="146" y="61"/>
                  </a:lnTo>
                  <a:lnTo>
                    <a:pt x="152" y="73"/>
                  </a:lnTo>
                  <a:lnTo>
                    <a:pt x="154" y="86"/>
                  </a:lnTo>
                  <a:lnTo>
                    <a:pt x="151" y="96"/>
                  </a:lnTo>
                  <a:lnTo>
                    <a:pt x="146" y="109"/>
                  </a:lnTo>
                  <a:lnTo>
                    <a:pt x="139" y="119"/>
                  </a:lnTo>
                  <a:lnTo>
                    <a:pt x="131" y="132"/>
                  </a:lnTo>
                  <a:lnTo>
                    <a:pt x="122" y="141"/>
                  </a:lnTo>
                  <a:lnTo>
                    <a:pt x="116" y="152"/>
                  </a:lnTo>
                  <a:lnTo>
                    <a:pt x="103" y="175"/>
                  </a:lnTo>
                  <a:lnTo>
                    <a:pt x="92" y="198"/>
                  </a:lnTo>
                  <a:lnTo>
                    <a:pt x="85" y="222"/>
                  </a:lnTo>
                  <a:lnTo>
                    <a:pt x="80" y="248"/>
                  </a:lnTo>
                  <a:lnTo>
                    <a:pt x="76" y="268"/>
                  </a:lnTo>
                  <a:lnTo>
                    <a:pt x="71" y="290"/>
                  </a:lnTo>
                  <a:lnTo>
                    <a:pt x="69" y="311"/>
                  </a:lnTo>
                  <a:lnTo>
                    <a:pt x="73" y="333"/>
                  </a:lnTo>
                  <a:lnTo>
                    <a:pt x="77" y="345"/>
                  </a:lnTo>
                  <a:lnTo>
                    <a:pt x="82" y="359"/>
                  </a:lnTo>
                  <a:lnTo>
                    <a:pt x="88" y="373"/>
                  </a:lnTo>
                  <a:lnTo>
                    <a:pt x="94" y="385"/>
                  </a:lnTo>
                  <a:lnTo>
                    <a:pt x="99" y="401"/>
                  </a:lnTo>
                  <a:lnTo>
                    <a:pt x="102" y="417"/>
                  </a:lnTo>
                  <a:lnTo>
                    <a:pt x="103" y="433"/>
                  </a:lnTo>
                  <a:lnTo>
                    <a:pt x="106" y="450"/>
                  </a:lnTo>
                  <a:lnTo>
                    <a:pt x="114" y="482"/>
                  </a:lnTo>
                  <a:lnTo>
                    <a:pt x="125" y="513"/>
                  </a:lnTo>
                  <a:lnTo>
                    <a:pt x="139" y="542"/>
                  </a:lnTo>
                  <a:lnTo>
                    <a:pt x="154" y="571"/>
                  </a:lnTo>
                  <a:lnTo>
                    <a:pt x="172" y="599"/>
                  </a:lnTo>
                  <a:lnTo>
                    <a:pt x="191" y="626"/>
                  </a:lnTo>
                  <a:lnTo>
                    <a:pt x="209" y="653"/>
                  </a:lnTo>
                  <a:lnTo>
                    <a:pt x="228" y="679"/>
                  </a:lnTo>
                  <a:lnTo>
                    <a:pt x="231" y="680"/>
                  </a:lnTo>
                  <a:lnTo>
                    <a:pt x="234" y="679"/>
                  </a:lnTo>
                  <a:lnTo>
                    <a:pt x="235" y="676"/>
                  </a:lnTo>
                  <a:lnTo>
                    <a:pt x="235" y="673"/>
                  </a:lnTo>
                  <a:lnTo>
                    <a:pt x="217" y="643"/>
                  </a:lnTo>
                  <a:lnTo>
                    <a:pt x="199" y="613"/>
                  </a:lnTo>
                  <a:lnTo>
                    <a:pt x="180" y="582"/>
                  </a:lnTo>
                  <a:lnTo>
                    <a:pt x="163" y="550"/>
                  </a:lnTo>
                  <a:lnTo>
                    <a:pt x="148" y="517"/>
                  </a:lnTo>
                  <a:lnTo>
                    <a:pt x="136" y="484"/>
                  </a:lnTo>
                  <a:lnTo>
                    <a:pt x="126" y="450"/>
                  </a:lnTo>
                  <a:lnTo>
                    <a:pt x="122" y="414"/>
                  </a:lnTo>
                  <a:lnTo>
                    <a:pt x="120" y="402"/>
                  </a:lnTo>
                  <a:lnTo>
                    <a:pt x="119" y="393"/>
                  </a:lnTo>
                  <a:lnTo>
                    <a:pt x="116" y="382"/>
                  </a:lnTo>
                  <a:lnTo>
                    <a:pt x="112" y="371"/>
                  </a:lnTo>
                  <a:lnTo>
                    <a:pt x="105" y="356"/>
                  </a:lnTo>
                  <a:lnTo>
                    <a:pt x="99" y="339"/>
                  </a:lnTo>
                  <a:lnTo>
                    <a:pt x="92" y="322"/>
                  </a:lnTo>
                  <a:lnTo>
                    <a:pt x="89" y="305"/>
                  </a:lnTo>
                  <a:lnTo>
                    <a:pt x="91" y="291"/>
                  </a:lnTo>
                  <a:lnTo>
                    <a:pt x="96" y="278"/>
                  </a:lnTo>
                  <a:lnTo>
                    <a:pt x="100" y="265"/>
                  </a:lnTo>
                  <a:lnTo>
                    <a:pt x="102" y="252"/>
                  </a:lnTo>
                  <a:lnTo>
                    <a:pt x="105" y="232"/>
                  </a:lnTo>
                  <a:lnTo>
                    <a:pt x="109" y="212"/>
                  </a:lnTo>
                  <a:lnTo>
                    <a:pt x="116" y="192"/>
                  </a:lnTo>
                  <a:lnTo>
                    <a:pt x="125" y="173"/>
                  </a:lnTo>
                  <a:lnTo>
                    <a:pt x="134" y="158"/>
                  </a:lnTo>
                  <a:lnTo>
                    <a:pt x="145" y="142"/>
                  </a:lnTo>
                  <a:lnTo>
                    <a:pt x="155" y="127"/>
                  </a:lnTo>
                  <a:lnTo>
                    <a:pt x="163" y="112"/>
                  </a:lnTo>
                  <a:lnTo>
                    <a:pt x="169" y="96"/>
                  </a:lnTo>
                  <a:lnTo>
                    <a:pt x="171" y="79"/>
                  </a:lnTo>
                  <a:lnTo>
                    <a:pt x="166" y="63"/>
                  </a:lnTo>
                  <a:lnTo>
                    <a:pt x="154" y="46"/>
                  </a:lnTo>
                  <a:lnTo>
                    <a:pt x="140" y="33"/>
                  </a:lnTo>
                  <a:lnTo>
                    <a:pt x="122" y="26"/>
                  </a:lnTo>
                  <a:lnTo>
                    <a:pt x="102" y="20"/>
                  </a:lnTo>
                  <a:lnTo>
                    <a:pt x="82" y="15"/>
                  </a:lnTo>
                  <a:lnTo>
                    <a:pt x="60" y="12"/>
                  </a:lnTo>
                  <a:lnTo>
                    <a:pt x="39" y="9"/>
                  </a:lnTo>
                  <a:lnTo>
                    <a:pt x="19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5" name="Freeform 57"/>
            <p:cNvSpPr>
              <a:spLocks/>
            </p:cNvSpPr>
            <p:nvPr/>
          </p:nvSpPr>
          <p:spPr bwMode="auto">
            <a:xfrm>
              <a:off x="2435" y="2684"/>
              <a:ext cx="126" cy="80"/>
            </a:xfrm>
            <a:custGeom>
              <a:avLst/>
              <a:gdLst>
                <a:gd name="T0" fmla="*/ 115 w 126"/>
                <a:gd name="T1" fmla="*/ 3 h 80"/>
                <a:gd name="T2" fmla="*/ 105 w 126"/>
                <a:gd name="T3" fmla="*/ 17 h 80"/>
                <a:gd name="T4" fmla="*/ 92 w 126"/>
                <a:gd name="T5" fmla="*/ 31 h 80"/>
                <a:gd name="T6" fmla="*/ 82 w 126"/>
                <a:gd name="T7" fmla="*/ 43 h 80"/>
                <a:gd name="T8" fmla="*/ 69 w 126"/>
                <a:gd name="T9" fmla="*/ 54 h 80"/>
                <a:gd name="T10" fmla="*/ 57 w 126"/>
                <a:gd name="T11" fmla="*/ 63 h 80"/>
                <a:gd name="T12" fmla="*/ 42 w 126"/>
                <a:gd name="T13" fmla="*/ 69 h 80"/>
                <a:gd name="T14" fmla="*/ 25 w 126"/>
                <a:gd name="T15" fmla="*/ 71 h 80"/>
                <a:gd name="T16" fmla="*/ 6 w 126"/>
                <a:gd name="T17" fmla="*/ 68 h 80"/>
                <a:gd name="T18" fmla="*/ 3 w 126"/>
                <a:gd name="T19" fmla="*/ 68 h 80"/>
                <a:gd name="T20" fmla="*/ 0 w 126"/>
                <a:gd name="T21" fmla="*/ 71 h 80"/>
                <a:gd name="T22" fmla="*/ 0 w 126"/>
                <a:gd name="T23" fmla="*/ 74 h 80"/>
                <a:gd name="T24" fmla="*/ 2 w 126"/>
                <a:gd name="T25" fmla="*/ 76 h 80"/>
                <a:gd name="T26" fmla="*/ 22 w 126"/>
                <a:gd name="T27" fmla="*/ 80 h 80"/>
                <a:gd name="T28" fmla="*/ 40 w 126"/>
                <a:gd name="T29" fmla="*/ 79 h 80"/>
                <a:gd name="T30" fmla="*/ 59 w 126"/>
                <a:gd name="T31" fmla="*/ 73 h 80"/>
                <a:gd name="T32" fmla="*/ 74 w 126"/>
                <a:gd name="T33" fmla="*/ 60 h 80"/>
                <a:gd name="T34" fmla="*/ 89 w 126"/>
                <a:gd name="T35" fmla="*/ 46 h 80"/>
                <a:gd name="T36" fmla="*/ 103 w 126"/>
                <a:gd name="T37" fmla="*/ 31 h 80"/>
                <a:gd name="T38" fmla="*/ 115 w 126"/>
                <a:gd name="T39" fmla="*/ 16 h 80"/>
                <a:gd name="T40" fmla="*/ 126 w 126"/>
                <a:gd name="T41" fmla="*/ 0 h 80"/>
                <a:gd name="T42" fmla="*/ 126 w 126"/>
                <a:gd name="T43" fmla="*/ 0 h 80"/>
                <a:gd name="T44" fmla="*/ 126 w 126"/>
                <a:gd name="T45" fmla="*/ 0 h 80"/>
                <a:gd name="T46" fmla="*/ 126 w 126"/>
                <a:gd name="T47" fmla="*/ 0 h 80"/>
                <a:gd name="T48" fmla="*/ 126 w 126"/>
                <a:gd name="T49" fmla="*/ 0 h 80"/>
                <a:gd name="T50" fmla="*/ 115 w 126"/>
                <a:gd name="T51" fmla="*/ 3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6" h="80">
                  <a:moveTo>
                    <a:pt x="115" y="3"/>
                  </a:moveTo>
                  <a:lnTo>
                    <a:pt x="105" y="17"/>
                  </a:lnTo>
                  <a:lnTo>
                    <a:pt x="92" y="31"/>
                  </a:lnTo>
                  <a:lnTo>
                    <a:pt x="82" y="43"/>
                  </a:lnTo>
                  <a:lnTo>
                    <a:pt x="69" y="54"/>
                  </a:lnTo>
                  <a:lnTo>
                    <a:pt x="57" y="63"/>
                  </a:lnTo>
                  <a:lnTo>
                    <a:pt x="42" y="69"/>
                  </a:lnTo>
                  <a:lnTo>
                    <a:pt x="25" y="71"/>
                  </a:lnTo>
                  <a:lnTo>
                    <a:pt x="6" y="68"/>
                  </a:lnTo>
                  <a:lnTo>
                    <a:pt x="3" y="68"/>
                  </a:lnTo>
                  <a:lnTo>
                    <a:pt x="0" y="71"/>
                  </a:lnTo>
                  <a:lnTo>
                    <a:pt x="0" y="74"/>
                  </a:lnTo>
                  <a:lnTo>
                    <a:pt x="2" y="76"/>
                  </a:lnTo>
                  <a:lnTo>
                    <a:pt x="22" y="80"/>
                  </a:lnTo>
                  <a:lnTo>
                    <a:pt x="40" y="79"/>
                  </a:lnTo>
                  <a:lnTo>
                    <a:pt x="59" y="73"/>
                  </a:lnTo>
                  <a:lnTo>
                    <a:pt x="74" y="60"/>
                  </a:lnTo>
                  <a:lnTo>
                    <a:pt x="89" y="46"/>
                  </a:lnTo>
                  <a:lnTo>
                    <a:pt x="103" y="31"/>
                  </a:lnTo>
                  <a:lnTo>
                    <a:pt x="115" y="16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15" y="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6" name="Freeform 58"/>
            <p:cNvSpPr>
              <a:spLocks/>
            </p:cNvSpPr>
            <p:nvPr/>
          </p:nvSpPr>
          <p:spPr bwMode="auto">
            <a:xfrm>
              <a:off x="2862" y="1109"/>
              <a:ext cx="366" cy="206"/>
            </a:xfrm>
            <a:custGeom>
              <a:avLst/>
              <a:gdLst>
                <a:gd name="T0" fmla="*/ 0 w 366"/>
                <a:gd name="T1" fmla="*/ 2 h 206"/>
                <a:gd name="T2" fmla="*/ 16 w 366"/>
                <a:gd name="T3" fmla="*/ 25 h 206"/>
                <a:gd name="T4" fmla="*/ 33 w 366"/>
                <a:gd name="T5" fmla="*/ 46 h 206"/>
                <a:gd name="T6" fmla="*/ 51 w 366"/>
                <a:gd name="T7" fmla="*/ 68 h 206"/>
                <a:gd name="T8" fmla="*/ 69 w 366"/>
                <a:gd name="T9" fmla="*/ 86 h 206"/>
                <a:gd name="T10" fmla="*/ 89 w 366"/>
                <a:gd name="T11" fmla="*/ 105 h 206"/>
                <a:gd name="T12" fmla="*/ 111 w 366"/>
                <a:gd name="T13" fmla="*/ 122 h 206"/>
                <a:gd name="T14" fmla="*/ 132 w 366"/>
                <a:gd name="T15" fmla="*/ 139 h 206"/>
                <a:gd name="T16" fmla="*/ 156 w 366"/>
                <a:gd name="T17" fmla="*/ 152 h 206"/>
                <a:gd name="T18" fmla="*/ 179 w 366"/>
                <a:gd name="T19" fmla="*/ 165 h 206"/>
                <a:gd name="T20" fmla="*/ 203 w 366"/>
                <a:gd name="T21" fmla="*/ 177 h 206"/>
                <a:gd name="T22" fmla="*/ 229 w 366"/>
                <a:gd name="T23" fmla="*/ 186 h 206"/>
                <a:gd name="T24" fmla="*/ 254 w 366"/>
                <a:gd name="T25" fmla="*/ 194 h 206"/>
                <a:gd name="T26" fmla="*/ 280 w 366"/>
                <a:gd name="T27" fmla="*/ 200 h 206"/>
                <a:gd name="T28" fmla="*/ 308 w 366"/>
                <a:gd name="T29" fmla="*/ 203 h 206"/>
                <a:gd name="T30" fmla="*/ 335 w 366"/>
                <a:gd name="T31" fmla="*/ 206 h 206"/>
                <a:gd name="T32" fmla="*/ 363 w 366"/>
                <a:gd name="T33" fmla="*/ 206 h 206"/>
                <a:gd name="T34" fmla="*/ 364 w 366"/>
                <a:gd name="T35" fmla="*/ 205 h 206"/>
                <a:gd name="T36" fmla="*/ 366 w 366"/>
                <a:gd name="T37" fmla="*/ 203 h 206"/>
                <a:gd name="T38" fmla="*/ 366 w 366"/>
                <a:gd name="T39" fmla="*/ 202 h 206"/>
                <a:gd name="T40" fmla="*/ 364 w 366"/>
                <a:gd name="T41" fmla="*/ 200 h 206"/>
                <a:gd name="T42" fmla="*/ 337 w 366"/>
                <a:gd name="T43" fmla="*/ 199 h 206"/>
                <a:gd name="T44" fmla="*/ 311 w 366"/>
                <a:gd name="T45" fmla="*/ 196 h 206"/>
                <a:gd name="T46" fmla="*/ 283 w 366"/>
                <a:gd name="T47" fmla="*/ 192 h 206"/>
                <a:gd name="T48" fmla="*/ 257 w 366"/>
                <a:gd name="T49" fmla="*/ 186 h 206"/>
                <a:gd name="T50" fmla="*/ 231 w 366"/>
                <a:gd name="T51" fmla="*/ 179 h 206"/>
                <a:gd name="T52" fmla="*/ 205 w 366"/>
                <a:gd name="T53" fmla="*/ 169 h 206"/>
                <a:gd name="T54" fmla="*/ 180 w 366"/>
                <a:gd name="T55" fmla="*/ 157 h 206"/>
                <a:gd name="T56" fmla="*/ 156 w 366"/>
                <a:gd name="T57" fmla="*/ 143 h 206"/>
                <a:gd name="T58" fmla="*/ 134 w 366"/>
                <a:gd name="T59" fmla="*/ 128 h 206"/>
                <a:gd name="T60" fmla="*/ 112 w 366"/>
                <a:gd name="T61" fmla="*/ 113 h 206"/>
                <a:gd name="T62" fmla="*/ 91 w 366"/>
                <a:gd name="T63" fmla="*/ 97 h 206"/>
                <a:gd name="T64" fmla="*/ 71 w 366"/>
                <a:gd name="T65" fmla="*/ 79 h 206"/>
                <a:gd name="T66" fmla="*/ 53 w 366"/>
                <a:gd name="T67" fmla="*/ 62 h 206"/>
                <a:gd name="T68" fmla="*/ 34 w 366"/>
                <a:gd name="T69" fmla="*/ 42 h 206"/>
                <a:gd name="T70" fmla="*/ 17 w 366"/>
                <a:gd name="T71" fmla="*/ 22 h 206"/>
                <a:gd name="T72" fmla="*/ 0 w 366"/>
                <a:gd name="T73" fmla="*/ 0 h 206"/>
                <a:gd name="T74" fmla="*/ 0 w 366"/>
                <a:gd name="T75" fmla="*/ 0 h 206"/>
                <a:gd name="T76" fmla="*/ 0 w 366"/>
                <a:gd name="T77" fmla="*/ 0 h 206"/>
                <a:gd name="T78" fmla="*/ 0 w 366"/>
                <a:gd name="T79" fmla="*/ 2 h 206"/>
                <a:gd name="T80" fmla="*/ 0 w 366"/>
                <a:gd name="T81" fmla="*/ 2 h 206"/>
                <a:gd name="T82" fmla="*/ 0 w 366"/>
                <a:gd name="T83" fmla="*/ 2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66" h="206">
                  <a:moveTo>
                    <a:pt x="0" y="2"/>
                  </a:moveTo>
                  <a:lnTo>
                    <a:pt x="16" y="25"/>
                  </a:lnTo>
                  <a:lnTo>
                    <a:pt x="33" y="46"/>
                  </a:lnTo>
                  <a:lnTo>
                    <a:pt x="51" y="68"/>
                  </a:lnTo>
                  <a:lnTo>
                    <a:pt x="69" y="86"/>
                  </a:lnTo>
                  <a:lnTo>
                    <a:pt x="89" y="105"/>
                  </a:lnTo>
                  <a:lnTo>
                    <a:pt x="111" y="122"/>
                  </a:lnTo>
                  <a:lnTo>
                    <a:pt x="132" y="139"/>
                  </a:lnTo>
                  <a:lnTo>
                    <a:pt x="156" y="152"/>
                  </a:lnTo>
                  <a:lnTo>
                    <a:pt x="179" y="165"/>
                  </a:lnTo>
                  <a:lnTo>
                    <a:pt x="203" y="177"/>
                  </a:lnTo>
                  <a:lnTo>
                    <a:pt x="229" y="186"/>
                  </a:lnTo>
                  <a:lnTo>
                    <a:pt x="254" y="194"/>
                  </a:lnTo>
                  <a:lnTo>
                    <a:pt x="280" y="200"/>
                  </a:lnTo>
                  <a:lnTo>
                    <a:pt x="308" y="203"/>
                  </a:lnTo>
                  <a:lnTo>
                    <a:pt x="335" y="206"/>
                  </a:lnTo>
                  <a:lnTo>
                    <a:pt x="363" y="206"/>
                  </a:lnTo>
                  <a:lnTo>
                    <a:pt x="364" y="205"/>
                  </a:lnTo>
                  <a:lnTo>
                    <a:pt x="366" y="203"/>
                  </a:lnTo>
                  <a:lnTo>
                    <a:pt x="366" y="202"/>
                  </a:lnTo>
                  <a:lnTo>
                    <a:pt x="364" y="200"/>
                  </a:lnTo>
                  <a:lnTo>
                    <a:pt x="337" y="199"/>
                  </a:lnTo>
                  <a:lnTo>
                    <a:pt x="311" y="196"/>
                  </a:lnTo>
                  <a:lnTo>
                    <a:pt x="283" y="192"/>
                  </a:lnTo>
                  <a:lnTo>
                    <a:pt x="257" y="186"/>
                  </a:lnTo>
                  <a:lnTo>
                    <a:pt x="231" y="179"/>
                  </a:lnTo>
                  <a:lnTo>
                    <a:pt x="205" y="169"/>
                  </a:lnTo>
                  <a:lnTo>
                    <a:pt x="180" y="157"/>
                  </a:lnTo>
                  <a:lnTo>
                    <a:pt x="156" y="143"/>
                  </a:lnTo>
                  <a:lnTo>
                    <a:pt x="134" y="128"/>
                  </a:lnTo>
                  <a:lnTo>
                    <a:pt x="112" y="113"/>
                  </a:lnTo>
                  <a:lnTo>
                    <a:pt x="91" y="97"/>
                  </a:lnTo>
                  <a:lnTo>
                    <a:pt x="71" y="79"/>
                  </a:lnTo>
                  <a:lnTo>
                    <a:pt x="53" y="62"/>
                  </a:lnTo>
                  <a:lnTo>
                    <a:pt x="34" y="42"/>
                  </a:lnTo>
                  <a:lnTo>
                    <a:pt x="17" y="2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7" name="Freeform 60"/>
            <p:cNvSpPr>
              <a:spLocks/>
            </p:cNvSpPr>
            <p:nvPr/>
          </p:nvSpPr>
          <p:spPr bwMode="auto">
            <a:xfrm>
              <a:off x="1853" y="2423"/>
              <a:ext cx="598" cy="364"/>
            </a:xfrm>
            <a:custGeom>
              <a:avLst/>
              <a:gdLst>
                <a:gd name="T0" fmla="*/ 596 w 598"/>
                <a:gd name="T1" fmla="*/ 364 h 364"/>
                <a:gd name="T2" fmla="*/ 598 w 598"/>
                <a:gd name="T3" fmla="*/ 364 h 364"/>
                <a:gd name="T4" fmla="*/ 598 w 598"/>
                <a:gd name="T5" fmla="*/ 363 h 364"/>
                <a:gd name="T6" fmla="*/ 598 w 598"/>
                <a:gd name="T7" fmla="*/ 363 h 364"/>
                <a:gd name="T8" fmla="*/ 598 w 598"/>
                <a:gd name="T9" fmla="*/ 361 h 364"/>
                <a:gd name="T10" fmla="*/ 553 w 598"/>
                <a:gd name="T11" fmla="*/ 347 h 364"/>
                <a:gd name="T12" fmla="*/ 507 w 598"/>
                <a:gd name="T13" fmla="*/ 329 h 364"/>
                <a:gd name="T14" fmla="*/ 458 w 598"/>
                <a:gd name="T15" fmla="*/ 306 h 364"/>
                <a:gd name="T16" fmla="*/ 407 w 598"/>
                <a:gd name="T17" fmla="*/ 280 h 364"/>
                <a:gd name="T18" fmla="*/ 358 w 598"/>
                <a:gd name="T19" fmla="*/ 251 h 364"/>
                <a:gd name="T20" fmla="*/ 307 w 598"/>
                <a:gd name="T21" fmla="*/ 221 h 364"/>
                <a:gd name="T22" fmla="*/ 259 w 598"/>
                <a:gd name="T23" fmla="*/ 189 h 364"/>
                <a:gd name="T24" fmla="*/ 213 w 598"/>
                <a:gd name="T25" fmla="*/ 158 h 364"/>
                <a:gd name="T26" fmla="*/ 169 w 598"/>
                <a:gd name="T27" fmla="*/ 128 h 364"/>
                <a:gd name="T28" fmla="*/ 129 w 598"/>
                <a:gd name="T29" fmla="*/ 98 h 364"/>
                <a:gd name="T30" fmla="*/ 92 w 598"/>
                <a:gd name="T31" fmla="*/ 71 h 364"/>
                <a:gd name="T32" fmla="*/ 61 w 598"/>
                <a:gd name="T33" fmla="*/ 48 h 364"/>
                <a:gd name="T34" fmla="*/ 35 w 598"/>
                <a:gd name="T35" fmla="*/ 28 h 364"/>
                <a:gd name="T36" fmla="*/ 17 w 598"/>
                <a:gd name="T37" fmla="*/ 12 h 364"/>
                <a:gd name="T38" fmla="*/ 4 w 598"/>
                <a:gd name="T39" fmla="*/ 3 h 364"/>
                <a:gd name="T40" fmla="*/ 0 w 598"/>
                <a:gd name="T41" fmla="*/ 0 h 364"/>
                <a:gd name="T42" fmla="*/ 4 w 598"/>
                <a:gd name="T43" fmla="*/ 3 h 364"/>
                <a:gd name="T44" fmla="*/ 17 w 598"/>
                <a:gd name="T45" fmla="*/ 14 h 364"/>
                <a:gd name="T46" fmla="*/ 35 w 598"/>
                <a:gd name="T47" fmla="*/ 29 h 364"/>
                <a:gd name="T48" fmla="*/ 61 w 598"/>
                <a:gd name="T49" fmla="*/ 51 h 364"/>
                <a:gd name="T50" fmla="*/ 92 w 598"/>
                <a:gd name="T51" fmla="*/ 75 h 364"/>
                <a:gd name="T52" fmla="*/ 127 w 598"/>
                <a:gd name="T53" fmla="*/ 103 h 364"/>
                <a:gd name="T54" fmla="*/ 167 w 598"/>
                <a:gd name="T55" fmla="*/ 132 h 364"/>
                <a:gd name="T56" fmla="*/ 212 w 598"/>
                <a:gd name="T57" fmla="*/ 163 h 364"/>
                <a:gd name="T58" fmla="*/ 258 w 598"/>
                <a:gd name="T59" fmla="*/ 195 h 364"/>
                <a:gd name="T60" fmla="*/ 306 w 598"/>
                <a:gd name="T61" fmla="*/ 227 h 364"/>
                <a:gd name="T62" fmla="*/ 356 w 598"/>
                <a:gd name="T63" fmla="*/ 258 h 364"/>
                <a:gd name="T64" fmla="*/ 405 w 598"/>
                <a:gd name="T65" fmla="*/ 286 h 364"/>
                <a:gd name="T66" fmla="*/ 455 w 598"/>
                <a:gd name="T67" fmla="*/ 312 h 364"/>
                <a:gd name="T68" fmla="*/ 504 w 598"/>
                <a:gd name="T69" fmla="*/ 335 h 364"/>
                <a:gd name="T70" fmla="*/ 551 w 598"/>
                <a:gd name="T71" fmla="*/ 352 h 364"/>
                <a:gd name="T72" fmla="*/ 596 w 598"/>
                <a:gd name="T73" fmla="*/ 364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98" h="364">
                  <a:moveTo>
                    <a:pt x="596" y="364"/>
                  </a:moveTo>
                  <a:lnTo>
                    <a:pt x="598" y="364"/>
                  </a:lnTo>
                  <a:lnTo>
                    <a:pt x="598" y="363"/>
                  </a:lnTo>
                  <a:lnTo>
                    <a:pt x="598" y="363"/>
                  </a:lnTo>
                  <a:lnTo>
                    <a:pt x="598" y="361"/>
                  </a:lnTo>
                  <a:lnTo>
                    <a:pt x="553" y="347"/>
                  </a:lnTo>
                  <a:lnTo>
                    <a:pt x="507" y="329"/>
                  </a:lnTo>
                  <a:lnTo>
                    <a:pt x="458" y="306"/>
                  </a:lnTo>
                  <a:lnTo>
                    <a:pt x="407" y="280"/>
                  </a:lnTo>
                  <a:lnTo>
                    <a:pt x="358" y="251"/>
                  </a:lnTo>
                  <a:lnTo>
                    <a:pt x="307" y="221"/>
                  </a:lnTo>
                  <a:lnTo>
                    <a:pt x="259" y="189"/>
                  </a:lnTo>
                  <a:lnTo>
                    <a:pt x="213" y="158"/>
                  </a:lnTo>
                  <a:lnTo>
                    <a:pt x="169" y="128"/>
                  </a:lnTo>
                  <a:lnTo>
                    <a:pt x="129" y="98"/>
                  </a:lnTo>
                  <a:lnTo>
                    <a:pt x="92" y="71"/>
                  </a:lnTo>
                  <a:lnTo>
                    <a:pt x="61" y="48"/>
                  </a:lnTo>
                  <a:lnTo>
                    <a:pt x="35" y="28"/>
                  </a:lnTo>
                  <a:lnTo>
                    <a:pt x="17" y="12"/>
                  </a:lnTo>
                  <a:lnTo>
                    <a:pt x="4" y="3"/>
                  </a:lnTo>
                  <a:lnTo>
                    <a:pt x="0" y="0"/>
                  </a:lnTo>
                  <a:lnTo>
                    <a:pt x="4" y="3"/>
                  </a:lnTo>
                  <a:lnTo>
                    <a:pt x="17" y="14"/>
                  </a:lnTo>
                  <a:lnTo>
                    <a:pt x="35" y="29"/>
                  </a:lnTo>
                  <a:lnTo>
                    <a:pt x="61" y="51"/>
                  </a:lnTo>
                  <a:lnTo>
                    <a:pt x="92" y="75"/>
                  </a:lnTo>
                  <a:lnTo>
                    <a:pt x="127" y="103"/>
                  </a:lnTo>
                  <a:lnTo>
                    <a:pt x="167" y="132"/>
                  </a:lnTo>
                  <a:lnTo>
                    <a:pt x="212" y="163"/>
                  </a:lnTo>
                  <a:lnTo>
                    <a:pt x="258" y="195"/>
                  </a:lnTo>
                  <a:lnTo>
                    <a:pt x="306" y="227"/>
                  </a:lnTo>
                  <a:lnTo>
                    <a:pt x="356" y="258"/>
                  </a:lnTo>
                  <a:lnTo>
                    <a:pt x="405" y="286"/>
                  </a:lnTo>
                  <a:lnTo>
                    <a:pt x="455" y="312"/>
                  </a:lnTo>
                  <a:lnTo>
                    <a:pt x="504" y="335"/>
                  </a:lnTo>
                  <a:lnTo>
                    <a:pt x="551" y="352"/>
                  </a:lnTo>
                  <a:lnTo>
                    <a:pt x="596" y="36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8" name="Freeform 61"/>
            <p:cNvSpPr>
              <a:spLocks/>
            </p:cNvSpPr>
            <p:nvPr/>
          </p:nvSpPr>
          <p:spPr bwMode="auto">
            <a:xfrm>
              <a:off x="1873" y="2312"/>
              <a:ext cx="548" cy="385"/>
            </a:xfrm>
            <a:custGeom>
              <a:avLst/>
              <a:gdLst>
                <a:gd name="T0" fmla="*/ 87 w 548"/>
                <a:gd name="T1" fmla="*/ 122 h 385"/>
                <a:gd name="T2" fmla="*/ 121 w 548"/>
                <a:gd name="T3" fmla="*/ 153 h 385"/>
                <a:gd name="T4" fmla="*/ 156 w 548"/>
                <a:gd name="T5" fmla="*/ 180 h 385"/>
                <a:gd name="T6" fmla="*/ 193 w 548"/>
                <a:gd name="T7" fmla="*/ 206 h 385"/>
                <a:gd name="T8" fmla="*/ 232 w 548"/>
                <a:gd name="T9" fmla="*/ 232 h 385"/>
                <a:gd name="T10" fmla="*/ 270 w 548"/>
                <a:gd name="T11" fmla="*/ 257 h 385"/>
                <a:gd name="T12" fmla="*/ 310 w 548"/>
                <a:gd name="T13" fmla="*/ 282 h 385"/>
                <a:gd name="T14" fmla="*/ 352 w 548"/>
                <a:gd name="T15" fmla="*/ 306 h 385"/>
                <a:gd name="T16" fmla="*/ 395 w 548"/>
                <a:gd name="T17" fmla="*/ 326 h 385"/>
                <a:gd name="T18" fmla="*/ 438 w 548"/>
                <a:gd name="T19" fmla="*/ 343 h 385"/>
                <a:gd name="T20" fmla="*/ 481 w 548"/>
                <a:gd name="T21" fmla="*/ 357 h 385"/>
                <a:gd name="T22" fmla="*/ 524 w 548"/>
                <a:gd name="T23" fmla="*/ 374 h 385"/>
                <a:gd name="T24" fmla="*/ 547 w 548"/>
                <a:gd name="T25" fmla="*/ 385 h 385"/>
                <a:gd name="T26" fmla="*/ 548 w 548"/>
                <a:gd name="T27" fmla="*/ 383 h 385"/>
                <a:gd name="T28" fmla="*/ 531 w 548"/>
                <a:gd name="T29" fmla="*/ 372 h 385"/>
                <a:gd name="T30" fmla="*/ 498 w 548"/>
                <a:gd name="T31" fmla="*/ 357 h 385"/>
                <a:gd name="T32" fmla="*/ 464 w 548"/>
                <a:gd name="T33" fmla="*/ 343 h 385"/>
                <a:gd name="T34" fmla="*/ 428 w 548"/>
                <a:gd name="T35" fmla="*/ 329 h 385"/>
                <a:gd name="T36" fmla="*/ 389 w 548"/>
                <a:gd name="T37" fmla="*/ 314 h 385"/>
                <a:gd name="T38" fmla="*/ 344 w 548"/>
                <a:gd name="T39" fmla="*/ 292 h 385"/>
                <a:gd name="T40" fmla="*/ 301 w 548"/>
                <a:gd name="T41" fmla="*/ 266 h 385"/>
                <a:gd name="T42" fmla="*/ 259 w 548"/>
                <a:gd name="T43" fmla="*/ 240 h 385"/>
                <a:gd name="T44" fmla="*/ 221 w 548"/>
                <a:gd name="T45" fmla="*/ 216 h 385"/>
                <a:gd name="T46" fmla="*/ 189 w 548"/>
                <a:gd name="T47" fmla="*/ 193 h 385"/>
                <a:gd name="T48" fmla="*/ 156 w 548"/>
                <a:gd name="T49" fmla="*/ 168 h 385"/>
                <a:gd name="T50" fmla="*/ 124 w 548"/>
                <a:gd name="T51" fmla="*/ 143 h 385"/>
                <a:gd name="T52" fmla="*/ 97 w 548"/>
                <a:gd name="T53" fmla="*/ 120 h 385"/>
                <a:gd name="T54" fmla="*/ 64 w 548"/>
                <a:gd name="T55" fmla="*/ 83 h 385"/>
                <a:gd name="T56" fmla="*/ 29 w 548"/>
                <a:gd name="T57" fmla="*/ 37 h 385"/>
                <a:gd name="T58" fmla="*/ 3 w 548"/>
                <a:gd name="T59" fmla="*/ 5 h 385"/>
                <a:gd name="T60" fmla="*/ 1 w 548"/>
                <a:gd name="T61" fmla="*/ 4 h 385"/>
                <a:gd name="T62" fmla="*/ 15 w 548"/>
                <a:gd name="T63" fmla="*/ 27 h 385"/>
                <a:gd name="T64" fmla="*/ 37 w 548"/>
                <a:gd name="T65" fmla="*/ 60 h 385"/>
                <a:gd name="T66" fmla="*/ 61 w 548"/>
                <a:gd name="T67" fmla="*/ 94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48" h="385">
                  <a:moveTo>
                    <a:pt x="72" y="106"/>
                  </a:moveTo>
                  <a:lnTo>
                    <a:pt x="87" y="122"/>
                  </a:lnTo>
                  <a:lnTo>
                    <a:pt x="104" y="137"/>
                  </a:lnTo>
                  <a:lnTo>
                    <a:pt x="121" y="153"/>
                  </a:lnTo>
                  <a:lnTo>
                    <a:pt x="138" y="166"/>
                  </a:lnTo>
                  <a:lnTo>
                    <a:pt x="156" y="180"/>
                  </a:lnTo>
                  <a:lnTo>
                    <a:pt x="175" y="194"/>
                  </a:lnTo>
                  <a:lnTo>
                    <a:pt x="193" y="206"/>
                  </a:lnTo>
                  <a:lnTo>
                    <a:pt x="212" y="219"/>
                  </a:lnTo>
                  <a:lnTo>
                    <a:pt x="232" y="232"/>
                  </a:lnTo>
                  <a:lnTo>
                    <a:pt x="252" y="245"/>
                  </a:lnTo>
                  <a:lnTo>
                    <a:pt x="270" y="257"/>
                  </a:lnTo>
                  <a:lnTo>
                    <a:pt x="290" y="269"/>
                  </a:lnTo>
                  <a:lnTo>
                    <a:pt x="310" y="282"/>
                  </a:lnTo>
                  <a:lnTo>
                    <a:pt x="332" y="294"/>
                  </a:lnTo>
                  <a:lnTo>
                    <a:pt x="352" y="306"/>
                  </a:lnTo>
                  <a:lnTo>
                    <a:pt x="373" y="317"/>
                  </a:lnTo>
                  <a:lnTo>
                    <a:pt x="395" y="326"/>
                  </a:lnTo>
                  <a:lnTo>
                    <a:pt x="416" y="335"/>
                  </a:lnTo>
                  <a:lnTo>
                    <a:pt x="438" y="343"/>
                  </a:lnTo>
                  <a:lnTo>
                    <a:pt x="459" y="351"/>
                  </a:lnTo>
                  <a:lnTo>
                    <a:pt x="481" y="357"/>
                  </a:lnTo>
                  <a:lnTo>
                    <a:pt x="502" y="366"/>
                  </a:lnTo>
                  <a:lnTo>
                    <a:pt x="524" y="374"/>
                  </a:lnTo>
                  <a:lnTo>
                    <a:pt x="545" y="385"/>
                  </a:lnTo>
                  <a:lnTo>
                    <a:pt x="547" y="385"/>
                  </a:lnTo>
                  <a:lnTo>
                    <a:pt x="548" y="385"/>
                  </a:lnTo>
                  <a:lnTo>
                    <a:pt x="548" y="383"/>
                  </a:lnTo>
                  <a:lnTo>
                    <a:pt x="548" y="382"/>
                  </a:lnTo>
                  <a:lnTo>
                    <a:pt x="531" y="372"/>
                  </a:lnTo>
                  <a:lnTo>
                    <a:pt x="516" y="365"/>
                  </a:lnTo>
                  <a:lnTo>
                    <a:pt x="498" y="357"/>
                  </a:lnTo>
                  <a:lnTo>
                    <a:pt x="481" y="349"/>
                  </a:lnTo>
                  <a:lnTo>
                    <a:pt x="464" y="343"/>
                  </a:lnTo>
                  <a:lnTo>
                    <a:pt x="447" y="337"/>
                  </a:lnTo>
                  <a:lnTo>
                    <a:pt x="428" y="329"/>
                  </a:lnTo>
                  <a:lnTo>
                    <a:pt x="412" y="323"/>
                  </a:lnTo>
                  <a:lnTo>
                    <a:pt x="389" y="314"/>
                  </a:lnTo>
                  <a:lnTo>
                    <a:pt x="367" y="303"/>
                  </a:lnTo>
                  <a:lnTo>
                    <a:pt x="344" y="292"/>
                  </a:lnTo>
                  <a:lnTo>
                    <a:pt x="322" y="279"/>
                  </a:lnTo>
                  <a:lnTo>
                    <a:pt x="301" y="266"/>
                  </a:lnTo>
                  <a:lnTo>
                    <a:pt x="279" y="252"/>
                  </a:lnTo>
                  <a:lnTo>
                    <a:pt x="259" y="240"/>
                  </a:lnTo>
                  <a:lnTo>
                    <a:pt x="238" y="226"/>
                  </a:lnTo>
                  <a:lnTo>
                    <a:pt x="221" y="216"/>
                  </a:lnTo>
                  <a:lnTo>
                    <a:pt x="204" y="203"/>
                  </a:lnTo>
                  <a:lnTo>
                    <a:pt x="189" y="193"/>
                  </a:lnTo>
                  <a:lnTo>
                    <a:pt x="172" y="180"/>
                  </a:lnTo>
                  <a:lnTo>
                    <a:pt x="156" y="168"/>
                  </a:lnTo>
                  <a:lnTo>
                    <a:pt x="140" y="156"/>
                  </a:lnTo>
                  <a:lnTo>
                    <a:pt x="124" y="143"/>
                  </a:lnTo>
                  <a:lnTo>
                    <a:pt x="107" y="131"/>
                  </a:lnTo>
                  <a:lnTo>
                    <a:pt x="97" y="120"/>
                  </a:lnTo>
                  <a:lnTo>
                    <a:pt x="83" y="103"/>
                  </a:lnTo>
                  <a:lnTo>
                    <a:pt x="64" y="83"/>
                  </a:lnTo>
                  <a:lnTo>
                    <a:pt x="46" y="60"/>
                  </a:lnTo>
                  <a:lnTo>
                    <a:pt x="29" y="37"/>
                  </a:lnTo>
                  <a:lnTo>
                    <a:pt x="14" y="19"/>
                  </a:lnTo>
                  <a:lnTo>
                    <a:pt x="3" y="5"/>
                  </a:lnTo>
                  <a:lnTo>
                    <a:pt x="0" y="0"/>
                  </a:lnTo>
                  <a:lnTo>
                    <a:pt x="1" y="4"/>
                  </a:lnTo>
                  <a:lnTo>
                    <a:pt x="7" y="13"/>
                  </a:lnTo>
                  <a:lnTo>
                    <a:pt x="15" y="27"/>
                  </a:lnTo>
                  <a:lnTo>
                    <a:pt x="26" y="42"/>
                  </a:lnTo>
                  <a:lnTo>
                    <a:pt x="37" y="60"/>
                  </a:lnTo>
                  <a:lnTo>
                    <a:pt x="49" y="77"/>
                  </a:lnTo>
                  <a:lnTo>
                    <a:pt x="61" y="94"/>
                  </a:lnTo>
                  <a:lnTo>
                    <a:pt x="72" y="10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9" name="Freeform 62"/>
            <p:cNvSpPr>
              <a:spLocks/>
            </p:cNvSpPr>
            <p:nvPr/>
          </p:nvSpPr>
          <p:spPr bwMode="auto">
            <a:xfrm>
              <a:off x="2752" y="1100"/>
              <a:ext cx="516" cy="295"/>
            </a:xfrm>
            <a:custGeom>
              <a:avLst/>
              <a:gdLst>
                <a:gd name="T0" fmla="*/ 0 w 516"/>
                <a:gd name="T1" fmla="*/ 0 h 295"/>
                <a:gd name="T2" fmla="*/ 17 w 516"/>
                <a:gd name="T3" fmla="*/ 31 h 295"/>
                <a:gd name="T4" fmla="*/ 33 w 516"/>
                <a:gd name="T5" fmla="*/ 57 h 295"/>
                <a:gd name="T6" fmla="*/ 52 w 516"/>
                <a:gd name="T7" fmla="*/ 82 h 295"/>
                <a:gd name="T8" fmla="*/ 73 w 516"/>
                <a:gd name="T9" fmla="*/ 103 h 295"/>
                <a:gd name="T10" fmla="*/ 98 w 516"/>
                <a:gd name="T11" fmla="*/ 125 h 295"/>
                <a:gd name="T12" fmla="*/ 127 w 516"/>
                <a:gd name="T13" fmla="*/ 148 h 295"/>
                <a:gd name="T14" fmla="*/ 163 w 516"/>
                <a:gd name="T15" fmla="*/ 171 h 295"/>
                <a:gd name="T16" fmla="*/ 204 w 516"/>
                <a:gd name="T17" fmla="*/ 197 h 295"/>
                <a:gd name="T18" fmla="*/ 221 w 516"/>
                <a:gd name="T19" fmla="*/ 206 h 295"/>
                <a:gd name="T20" fmla="*/ 239 w 516"/>
                <a:gd name="T21" fmla="*/ 215 h 295"/>
                <a:gd name="T22" fmla="*/ 258 w 516"/>
                <a:gd name="T23" fmla="*/ 223 h 295"/>
                <a:gd name="T24" fmla="*/ 276 w 516"/>
                <a:gd name="T25" fmla="*/ 231 h 295"/>
                <a:gd name="T26" fmla="*/ 296 w 516"/>
                <a:gd name="T27" fmla="*/ 237 h 295"/>
                <a:gd name="T28" fmla="*/ 316 w 516"/>
                <a:gd name="T29" fmla="*/ 243 h 295"/>
                <a:gd name="T30" fmla="*/ 336 w 516"/>
                <a:gd name="T31" fmla="*/ 248 h 295"/>
                <a:gd name="T32" fmla="*/ 356 w 516"/>
                <a:gd name="T33" fmla="*/ 252 h 295"/>
                <a:gd name="T34" fmla="*/ 376 w 516"/>
                <a:gd name="T35" fmla="*/ 258 h 295"/>
                <a:gd name="T36" fmla="*/ 396 w 516"/>
                <a:gd name="T37" fmla="*/ 263 h 295"/>
                <a:gd name="T38" fmla="*/ 416 w 516"/>
                <a:gd name="T39" fmla="*/ 268 h 295"/>
                <a:gd name="T40" fmla="*/ 438 w 516"/>
                <a:gd name="T41" fmla="*/ 272 h 295"/>
                <a:gd name="T42" fmla="*/ 458 w 516"/>
                <a:gd name="T43" fmla="*/ 277 h 295"/>
                <a:gd name="T44" fmla="*/ 476 w 516"/>
                <a:gd name="T45" fmla="*/ 283 h 295"/>
                <a:gd name="T46" fmla="*/ 496 w 516"/>
                <a:gd name="T47" fmla="*/ 289 h 295"/>
                <a:gd name="T48" fmla="*/ 514 w 516"/>
                <a:gd name="T49" fmla="*/ 295 h 295"/>
                <a:gd name="T50" fmla="*/ 516 w 516"/>
                <a:gd name="T51" fmla="*/ 295 h 295"/>
                <a:gd name="T52" fmla="*/ 516 w 516"/>
                <a:gd name="T53" fmla="*/ 294 h 295"/>
                <a:gd name="T54" fmla="*/ 516 w 516"/>
                <a:gd name="T55" fmla="*/ 292 h 295"/>
                <a:gd name="T56" fmla="*/ 516 w 516"/>
                <a:gd name="T57" fmla="*/ 292 h 295"/>
                <a:gd name="T58" fmla="*/ 498 w 516"/>
                <a:gd name="T59" fmla="*/ 284 h 295"/>
                <a:gd name="T60" fmla="*/ 479 w 516"/>
                <a:gd name="T61" fmla="*/ 278 h 295"/>
                <a:gd name="T62" fmla="*/ 461 w 516"/>
                <a:gd name="T63" fmla="*/ 272 h 295"/>
                <a:gd name="T64" fmla="*/ 442 w 516"/>
                <a:gd name="T65" fmla="*/ 266 h 295"/>
                <a:gd name="T66" fmla="*/ 424 w 516"/>
                <a:gd name="T67" fmla="*/ 261 h 295"/>
                <a:gd name="T68" fmla="*/ 405 w 516"/>
                <a:gd name="T69" fmla="*/ 257 h 295"/>
                <a:gd name="T70" fmla="*/ 387 w 516"/>
                <a:gd name="T71" fmla="*/ 251 h 295"/>
                <a:gd name="T72" fmla="*/ 367 w 516"/>
                <a:gd name="T73" fmla="*/ 246 h 295"/>
                <a:gd name="T74" fmla="*/ 348 w 516"/>
                <a:gd name="T75" fmla="*/ 241 h 295"/>
                <a:gd name="T76" fmla="*/ 330 w 516"/>
                <a:gd name="T77" fmla="*/ 235 h 295"/>
                <a:gd name="T78" fmla="*/ 312 w 516"/>
                <a:gd name="T79" fmla="*/ 231 h 295"/>
                <a:gd name="T80" fmla="*/ 293 w 516"/>
                <a:gd name="T81" fmla="*/ 224 h 295"/>
                <a:gd name="T82" fmla="*/ 276 w 516"/>
                <a:gd name="T83" fmla="*/ 218 h 295"/>
                <a:gd name="T84" fmla="*/ 258 w 516"/>
                <a:gd name="T85" fmla="*/ 211 h 295"/>
                <a:gd name="T86" fmla="*/ 239 w 516"/>
                <a:gd name="T87" fmla="*/ 203 h 295"/>
                <a:gd name="T88" fmla="*/ 222 w 516"/>
                <a:gd name="T89" fmla="*/ 195 h 295"/>
                <a:gd name="T90" fmla="*/ 190 w 516"/>
                <a:gd name="T91" fmla="*/ 178 h 295"/>
                <a:gd name="T92" fmla="*/ 158 w 516"/>
                <a:gd name="T93" fmla="*/ 158 h 295"/>
                <a:gd name="T94" fmla="*/ 127 w 516"/>
                <a:gd name="T95" fmla="*/ 137 h 295"/>
                <a:gd name="T96" fmla="*/ 96 w 516"/>
                <a:gd name="T97" fmla="*/ 114 h 295"/>
                <a:gd name="T98" fmla="*/ 67 w 516"/>
                <a:gd name="T99" fmla="*/ 88 h 295"/>
                <a:gd name="T100" fmla="*/ 41 w 516"/>
                <a:gd name="T101" fmla="*/ 60 h 295"/>
                <a:gd name="T102" fmla="*/ 18 w 516"/>
                <a:gd name="T103" fmla="*/ 31 h 295"/>
                <a:gd name="T104" fmla="*/ 0 w 516"/>
                <a:gd name="T105" fmla="*/ 0 h 295"/>
                <a:gd name="T106" fmla="*/ 0 w 516"/>
                <a:gd name="T107" fmla="*/ 0 h 295"/>
                <a:gd name="T108" fmla="*/ 0 w 516"/>
                <a:gd name="T109" fmla="*/ 0 h 295"/>
                <a:gd name="T110" fmla="*/ 0 w 516"/>
                <a:gd name="T111" fmla="*/ 0 h 295"/>
                <a:gd name="T112" fmla="*/ 0 w 516"/>
                <a:gd name="T113" fmla="*/ 0 h 295"/>
                <a:gd name="T114" fmla="*/ 0 w 516"/>
                <a:gd name="T115" fmla="*/ 0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516" h="295">
                  <a:moveTo>
                    <a:pt x="0" y="0"/>
                  </a:moveTo>
                  <a:lnTo>
                    <a:pt x="17" y="31"/>
                  </a:lnTo>
                  <a:lnTo>
                    <a:pt x="33" y="57"/>
                  </a:lnTo>
                  <a:lnTo>
                    <a:pt x="52" y="82"/>
                  </a:lnTo>
                  <a:lnTo>
                    <a:pt x="73" y="103"/>
                  </a:lnTo>
                  <a:lnTo>
                    <a:pt x="98" y="125"/>
                  </a:lnTo>
                  <a:lnTo>
                    <a:pt x="127" y="148"/>
                  </a:lnTo>
                  <a:lnTo>
                    <a:pt x="163" y="171"/>
                  </a:lnTo>
                  <a:lnTo>
                    <a:pt x="204" y="197"/>
                  </a:lnTo>
                  <a:lnTo>
                    <a:pt x="221" y="206"/>
                  </a:lnTo>
                  <a:lnTo>
                    <a:pt x="239" y="215"/>
                  </a:lnTo>
                  <a:lnTo>
                    <a:pt x="258" y="223"/>
                  </a:lnTo>
                  <a:lnTo>
                    <a:pt x="276" y="231"/>
                  </a:lnTo>
                  <a:lnTo>
                    <a:pt x="296" y="237"/>
                  </a:lnTo>
                  <a:lnTo>
                    <a:pt x="316" y="243"/>
                  </a:lnTo>
                  <a:lnTo>
                    <a:pt x="336" y="248"/>
                  </a:lnTo>
                  <a:lnTo>
                    <a:pt x="356" y="252"/>
                  </a:lnTo>
                  <a:lnTo>
                    <a:pt x="376" y="258"/>
                  </a:lnTo>
                  <a:lnTo>
                    <a:pt x="396" y="263"/>
                  </a:lnTo>
                  <a:lnTo>
                    <a:pt x="416" y="268"/>
                  </a:lnTo>
                  <a:lnTo>
                    <a:pt x="438" y="272"/>
                  </a:lnTo>
                  <a:lnTo>
                    <a:pt x="458" y="277"/>
                  </a:lnTo>
                  <a:lnTo>
                    <a:pt x="476" y="283"/>
                  </a:lnTo>
                  <a:lnTo>
                    <a:pt x="496" y="289"/>
                  </a:lnTo>
                  <a:lnTo>
                    <a:pt x="514" y="295"/>
                  </a:lnTo>
                  <a:lnTo>
                    <a:pt x="516" y="295"/>
                  </a:lnTo>
                  <a:lnTo>
                    <a:pt x="516" y="294"/>
                  </a:lnTo>
                  <a:lnTo>
                    <a:pt x="516" y="292"/>
                  </a:lnTo>
                  <a:lnTo>
                    <a:pt x="516" y="292"/>
                  </a:lnTo>
                  <a:lnTo>
                    <a:pt x="498" y="284"/>
                  </a:lnTo>
                  <a:lnTo>
                    <a:pt x="479" y="278"/>
                  </a:lnTo>
                  <a:lnTo>
                    <a:pt x="461" y="272"/>
                  </a:lnTo>
                  <a:lnTo>
                    <a:pt x="442" y="266"/>
                  </a:lnTo>
                  <a:lnTo>
                    <a:pt x="424" y="261"/>
                  </a:lnTo>
                  <a:lnTo>
                    <a:pt x="405" y="257"/>
                  </a:lnTo>
                  <a:lnTo>
                    <a:pt x="387" y="251"/>
                  </a:lnTo>
                  <a:lnTo>
                    <a:pt x="367" y="246"/>
                  </a:lnTo>
                  <a:lnTo>
                    <a:pt x="348" y="241"/>
                  </a:lnTo>
                  <a:lnTo>
                    <a:pt x="330" y="235"/>
                  </a:lnTo>
                  <a:lnTo>
                    <a:pt x="312" y="231"/>
                  </a:lnTo>
                  <a:lnTo>
                    <a:pt x="293" y="224"/>
                  </a:lnTo>
                  <a:lnTo>
                    <a:pt x="276" y="218"/>
                  </a:lnTo>
                  <a:lnTo>
                    <a:pt x="258" y="211"/>
                  </a:lnTo>
                  <a:lnTo>
                    <a:pt x="239" y="203"/>
                  </a:lnTo>
                  <a:lnTo>
                    <a:pt x="222" y="195"/>
                  </a:lnTo>
                  <a:lnTo>
                    <a:pt x="190" y="178"/>
                  </a:lnTo>
                  <a:lnTo>
                    <a:pt x="158" y="158"/>
                  </a:lnTo>
                  <a:lnTo>
                    <a:pt x="127" y="137"/>
                  </a:lnTo>
                  <a:lnTo>
                    <a:pt x="96" y="114"/>
                  </a:lnTo>
                  <a:lnTo>
                    <a:pt x="67" y="88"/>
                  </a:lnTo>
                  <a:lnTo>
                    <a:pt x="41" y="60"/>
                  </a:lnTo>
                  <a:lnTo>
                    <a:pt x="18" y="31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40" name="Group 4"/>
          <p:cNvGrpSpPr>
            <a:grpSpLocks noChangeAspect="1"/>
          </p:cNvGrpSpPr>
          <p:nvPr/>
        </p:nvGrpSpPr>
        <p:grpSpPr bwMode="auto">
          <a:xfrm>
            <a:off x="288510" y="5391599"/>
            <a:ext cx="435773" cy="510658"/>
            <a:chOff x="1679" y="801"/>
            <a:chExt cx="1932" cy="2264"/>
          </a:xfrm>
        </p:grpSpPr>
        <p:sp>
          <p:nvSpPr>
            <p:cNvPr id="41" name="Freeform 5"/>
            <p:cNvSpPr>
              <a:spLocks/>
            </p:cNvSpPr>
            <p:nvPr/>
          </p:nvSpPr>
          <p:spPr bwMode="auto">
            <a:xfrm>
              <a:off x="1770" y="1062"/>
              <a:ext cx="1785" cy="1874"/>
            </a:xfrm>
            <a:custGeom>
              <a:avLst/>
              <a:gdLst>
                <a:gd name="T0" fmla="*/ 1781 w 1785"/>
                <a:gd name="T1" fmla="*/ 1032 h 1874"/>
                <a:gd name="T2" fmla="*/ 1745 w 1785"/>
                <a:gd name="T3" fmla="*/ 1215 h 1874"/>
                <a:gd name="T4" fmla="*/ 1678 w 1785"/>
                <a:gd name="T5" fmla="*/ 1383 h 1874"/>
                <a:gd name="T6" fmla="*/ 1581 w 1785"/>
                <a:gd name="T7" fmla="*/ 1533 h 1874"/>
                <a:gd name="T8" fmla="*/ 1461 w 1785"/>
                <a:gd name="T9" fmla="*/ 1659 h 1874"/>
                <a:gd name="T10" fmla="*/ 1318 w 1785"/>
                <a:gd name="T11" fmla="*/ 1761 h 1874"/>
                <a:gd name="T12" fmla="*/ 1158 w 1785"/>
                <a:gd name="T13" fmla="*/ 1831 h 1874"/>
                <a:gd name="T14" fmla="*/ 983 w 1785"/>
                <a:gd name="T15" fmla="*/ 1870 h 1874"/>
                <a:gd name="T16" fmla="*/ 802 w 1785"/>
                <a:gd name="T17" fmla="*/ 1870 h 1874"/>
                <a:gd name="T18" fmla="*/ 628 w 1785"/>
                <a:gd name="T19" fmla="*/ 1831 h 1874"/>
                <a:gd name="T20" fmla="*/ 467 w 1785"/>
                <a:gd name="T21" fmla="*/ 1761 h 1874"/>
                <a:gd name="T22" fmla="*/ 326 w 1785"/>
                <a:gd name="T23" fmla="*/ 1659 h 1874"/>
                <a:gd name="T24" fmla="*/ 204 w 1785"/>
                <a:gd name="T25" fmla="*/ 1533 h 1874"/>
                <a:gd name="T26" fmla="*/ 107 w 1785"/>
                <a:gd name="T27" fmla="*/ 1383 h 1874"/>
                <a:gd name="T28" fmla="*/ 40 w 1785"/>
                <a:gd name="T29" fmla="*/ 1215 h 1874"/>
                <a:gd name="T30" fmla="*/ 4 w 1785"/>
                <a:gd name="T31" fmla="*/ 1032 h 1874"/>
                <a:gd name="T32" fmla="*/ 4 w 1785"/>
                <a:gd name="T33" fmla="*/ 842 h 1874"/>
                <a:gd name="T34" fmla="*/ 40 w 1785"/>
                <a:gd name="T35" fmla="*/ 659 h 1874"/>
                <a:gd name="T36" fmla="*/ 107 w 1785"/>
                <a:gd name="T37" fmla="*/ 490 h 1874"/>
                <a:gd name="T38" fmla="*/ 204 w 1785"/>
                <a:gd name="T39" fmla="*/ 341 h 1874"/>
                <a:gd name="T40" fmla="*/ 326 w 1785"/>
                <a:gd name="T41" fmla="*/ 213 h 1874"/>
                <a:gd name="T42" fmla="*/ 467 w 1785"/>
                <a:gd name="T43" fmla="*/ 113 h 1874"/>
                <a:gd name="T44" fmla="*/ 628 w 1785"/>
                <a:gd name="T45" fmla="*/ 41 h 1874"/>
                <a:gd name="T46" fmla="*/ 802 w 1785"/>
                <a:gd name="T47" fmla="*/ 4 h 1874"/>
                <a:gd name="T48" fmla="*/ 983 w 1785"/>
                <a:gd name="T49" fmla="*/ 4 h 1874"/>
                <a:gd name="T50" fmla="*/ 1158 w 1785"/>
                <a:gd name="T51" fmla="*/ 41 h 1874"/>
                <a:gd name="T52" fmla="*/ 1318 w 1785"/>
                <a:gd name="T53" fmla="*/ 113 h 1874"/>
                <a:gd name="T54" fmla="*/ 1461 w 1785"/>
                <a:gd name="T55" fmla="*/ 213 h 1874"/>
                <a:gd name="T56" fmla="*/ 1581 w 1785"/>
                <a:gd name="T57" fmla="*/ 341 h 1874"/>
                <a:gd name="T58" fmla="*/ 1678 w 1785"/>
                <a:gd name="T59" fmla="*/ 490 h 1874"/>
                <a:gd name="T60" fmla="*/ 1745 w 1785"/>
                <a:gd name="T61" fmla="*/ 659 h 1874"/>
                <a:gd name="T62" fmla="*/ 1781 w 1785"/>
                <a:gd name="T63" fmla="*/ 842 h 18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785" h="1874">
                  <a:moveTo>
                    <a:pt x="1785" y="937"/>
                  </a:moveTo>
                  <a:lnTo>
                    <a:pt x="1781" y="1032"/>
                  </a:lnTo>
                  <a:lnTo>
                    <a:pt x="1767" y="1126"/>
                  </a:lnTo>
                  <a:lnTo>
                    <a:pt x="1745" y="1215"/>
                  </a:lnTo>
                  <a:lnTo>
                    <a:pt x="1715" y="1301"/>
                  </a:lnTo>
                  <a:lnTo>
                    <a:pt x="1678" y="1383"/>
                  </a:lnTo>
                  <a:lnTo>
                    <a:pt x="1633" y="1461"/>
                  </a:lnTo>
                  <a:lnTo>
                    <a:pt x="1581" y="1533"/>
                  </a:lnTo>
                  <a:lnTo>
                    <a:pt x="1524" y="1599"/>
                  </a:lnTo>
                  <a:lnTo>
                    <a:pt x="1461" y="1659"/>
                  </a:lnTo>
                  <a:lnTo>
                    <a:pt x="1392" y="1714"/>
                  </a:lnTo>
                  <a:lnTo>
                    <a:pt x="1318" y="1761"/>
                  </a:lnTo>
                  <a:lnTo>
                    <a:pt x="1240" y="1801"/>
                  </a:lnTo>
                  <a:lnTo>
                    <a:pt x="1158" y="1831"/>
                  </a:lnTo>
                  <a:lnTo>
                    <a:pt x="1072" y="1856"/>
                  </a:lnTo>
                  <a:lnTo>
                    <a:pt x="983" y="1870"/>
                  </a:lnTo>
                  <a:lnTo>
                    <a:pt x="893" y="1874"/>
                  </a:lnTo>
                  <a:lnTo>
                    <a:pt x="802" y="1870"/>
                  </a:lnTo>
                  <a:lnTo>
                    <a:pt x="713" y="1856"/>
                  </a:lnTo>
                  <a:lnTo>
                    <a:pt x="628" y="1831"/>
                  </a:lnTo>
                  <a:lnTo>
                    <a:pt x="545" y="1801"/>
                  </a:lnTo>
                  <a:lnTo>
                    <a:pt x="467" y="1761"/>
                  </a:lnTo>
                  <a:lnTo>
                    <a:pt x="395" y="1714"/>
                  </a:lnTo>
                  <a:lnTo>
                    <a:pt x="326" y="1659"/>
                  </a:lnTo>
                  <a:lnTo>
                    <a:pt x="263" y="1599"/>
                  </a:lnTo>
                  <a:lnTo>
                    <a:pt x="204" y="1533"/>
                  </a:lnTo>
                  <a:lnTo>
                    <a:pt x="152" y="1461"/>
                  </a:lnTo>
                  <a:lnTo>
                    <a:pt x="107" y="1383"/>
                  </a:lnTo>
                  <a:lnTo>
                    <a:pt x="70" y="1301"/>
                  </a:lnTo>
                  <a:lnTo>
                    <a:pt x="40" y="1215"/>
                  </a:lnTo>
                  <a:lnTo>
                    <a:pt x="18" y="1126"/>
                  </a:lnTo>
                  <a:lnTo>
                    <a:pt x="4" y="1032"/>
                  </a:lnTo>
                  <a:lnTo>
                    <a:pt x="0" y="937"/>
                  </a:lnTo>
                  <a:lnTo>
                    <a:pt x="4" y="842"/>
                  </a:lnTo>
                  <a:lnTo>
                    <a:pt x="18" y="748"/>
                  </a:lnTo>
                  <a:lnTo>
                    <a:pt x="40" y="659"/>
                  </a:lnTo>
                  <a:lnTo>
                    <a:pt x="70" y="573"/>
                  </a:lnTo>
                  <a:lnTo>
                    <a:pt x="107" y="490"/>
                  </a:lnTo>
                  <a:lnTo>
                    <a:pt x="152" y="413"/>
                  </a:lnTo>
                  <a:lnTo>
                    <a:pt x="204" y="341"/>
                  </a:lnTo>
                  <a:lnTo>
                    <a:pt x="263" y="275"/>
                  </a:lnTo>
                  <a:lnTo>
                    <a:pt x="326" y="213"/>
                  </a:lnTo>
                  <a:lnTo>
                    <a:pt x="395" y="160"/>
                  </a:lnTo>
                  <a:lnTo>
                    <a:pt x="467" y="113"/>
                  </a:lnTo>
                  <a:lnTo>
                    <a:pt x="545" y="73"/>
                  </a:lnTo>
                  <a:lnTo>
                    <a:pt x="628" y="41"/>
                  </a:lnTo>
                  <a:lnTo>
                    <a:pt x="713" y="18"/>
                  </a:lnTo>
                  <a:lnTo>
                    <a:pt x="802" y="4"/>
                  </a:lnTo>
                  <a:lnTo>
                    <a:pt x="893" y="0"/>
                  </a:lnTo>
                  <a:lnTo>
                    <a:pt x="983" y="4"/>
                  </a:lnTo>
                  <a:lnTo>
                    <a:pt x="1072" y="18"/>
                  </a:lnTo>
                  <a:lnTo>
                    <a:pt x="1158" y="41"/>
                  </a:lnTo>
                  <a:lnTo>
                    <a:pt x="1240" y="73"/>
                  </a:lnTo>
                  <a:lnTo>
                    <a:pt x="1318" y="113"/>
                  </a:lnTo>
                  <a:lnTo>
                    <a:pt x="1392" y="160"/>
                  </a:lnTo>
                  <a:lnTo>
                    <a:pt x="1461" y="213"/>
                  </a:lnTo>
                  <a:lnTo>
                    <a:pt x="1524" y="275"/>
                  </a:lnTo>
                  <a:lnTo>
                    <a:pt x="1581" y="341"/>
                  </a:lnTo>
                  <a:lnTo>
                    <a:pt x="1633" y="413"/>
                  </a:lnTo>
                  <a:lnTo>
                    <a:pt x="1678" y="490"/>
                  </a:lnTo>
                  <a:lnTo>
                    <a:pt x="1715" y="573"/>
                  </a:lnTo>
                  <a:lnTo>
                    <a:pt x="1745" y="659"/>
                  </a:lnTo>
                  <a:lnTo>
                    <a:pt x="1767" y="748"/>
                  </a:lnTo>
                  <a:lnTo>
                    <a:pt x="1781" y="842"/>
                  </a:lnTo>
                  <a:lnTo>
                    <a:pt x="1785" y="93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2" name="Freeform 6"/>
            <p:cNvSpPr>
              <a:spLocks/>
            </p:cNvSpPr>
            <p:nvPr/>
          </p:nvSpPr>
          <p:spPr bwMode="auto">
            <a:xfrm>
              <a:off x="3145" y="825"/>
              <a:ext cx="128" cy="92"/>
            </a:xfrm>
            <a:custGeom>
              <a:avLst/>
              <a:gdLst>
                <a:gd name="T0" fmla="*/ 128 w 128"/>
                <a:gd name="T1" fmla="*/ 46 h 92"/>
                <a:gd name="T2" fmla="*/ 126 w 128"/>
                <a:gd name="T3" fmla="*/ 55 h 92"/>
                <a:gd name="T4" fmla="*/ 123 w 128"/>
                <a:gd name="T5" fmla="*/ 63 h 92"/>
                <a:gd name="T6" fmla="*/ 117 w 128"/>
                <a:gd name="T7" fmla="*/ 72 h 92"/>
                <a:gd name="T8" fmla="*/ 109 w 128"/>
                <a:gd name="T9" fmla="*/ 78 h 92"/>
                <a:gd name="T10" fmla="*/ 100 w 128"/>
                <a:gd name="T11" fmla="*/ 85 h 92"/>
                <a:gd name="T12" fmla="*/ 89 w 128"/>
                <a:gd name="T13" fmla="*/ 89 h 92"/>
                <a:gd name="T14" fmla="*/ 77 w 128"/>
                <a:gd name="T15" fmla="*/ 91 h 92"/>
                <a:gd name="T16" fmla="*/ 65 w 128"/>
                <a:gd name="T17" fmla="*/ 92 h 92"/>
                <a:gd name="T18" fmla="*/ 52 w 128"/>
                <a:gd name="T19" fmla="*/ 91 h 92"/>
                <a:gd name="T20" fmla="*/ 40 w 128"/>
                <a:gd name="T21" fmla="*/ 89 h 92"/>
                <a:gd name="T22" fmla="*/ 29 w 128"/>
                <a:gd name="T23" fmla="*/ 85 h 92"/>
                <a:gd name="T24" fmla="*/ 18 w 128"/>
                <a:gd name="T25" fmla="*/ 78 h 92"/>
                <a:gd name="T26" fmla="*/ 11 w 128"/>
                <a:gd name="T27" fmla="*/ 72 h 92"/>
                <a:gd name="T28" fmla="*/ 5 w 128"/>
                <a:gd name="T29" fmla="*/ 63 h 92"/>
                <a:gd name="T30" fmla="*/ 2 w 128"/>
                <a:gd name="T31" fmla="*/ 55 h 92"/>
                <a:gd name="T32" fmla="*/ 0 w 128"/>
                <a:gd name="T33" fmla="*/ 46 h 92"/>
                <a:gd name="T34" fmla="*/ 2 w 128"/>
                <a:gd name="T35" fmla="*/ 37 h 92"/>
                <a:gd name="T36" fmla="*/ 5 w 128"/>
                <a:gd name="T37" fmla="*/ 28 h 92"/>
                <a:gd name="T38" fmla="*/ 11 w 128"/>
                <a:gd name="T39" fmla="*/ 20 h 92"/>
                <a:gd name="T40" fmla="*/ 18 w 128"/>
                <a:gd name="T41" fmla="*/ 14 h 92"/>
                <a:gd name="T42" fmla="*/ 29 w 128"/>
                <a:gd name="T43" fmla="*/ 8 h 92"/>
                <a:gd name="T44" fmla="*/ 40 w 128"/>
                <a:gd name="T45" fmla="*/ 3 h 92"/>
                <a:gd name="T46" fmla="*/ 52 w 128"/>
                <a:gd name="T47" fmla="*/ 2 h 92"/>
                <a:gd name="T48" fmla="*/ 65 w 128"/>
                <a:gd name="T49" fmla="*/ 0 h 92"/>
                <a:gd name="T50" fmla="*/ 77 w 128"/>
                <a:gd name="T51" fmla="*/ 2 h 92"/>
                <a:gd name="T52" fmla="*/ 89 w 128"/>
                <a:gd name="T53" fmla="*/ 3 h 92"/>
                <a:gd name="T54" fmla="*/ 100 w 128"/>
                <a:gd name="T55" fmla="*/ 8 h 92"/>
                <a:gd name="T56" fmla="*/ 109 w 128"/>
                <a:gd name="T57" fmla="*/ 14 h 92"/>
                <a:gd name="T58" fmla="*/ 117 w 128"/>
                <a:gd name="T59" fmla="*/ 20 h 92"/>
                <a:gd name="T60" fmla="*/ 123 w 128"/>
                <a:gd name="T61" fmla="*/ 28 h 92"/>
                <a:gd name="T62" fmla="*/ 126 w 128"/>
                <a:gd name="T63" fmla="*/ 37 h 92"/>
                <a:gd name="T64" fmla="*/ 128 w 128"/>
                <a:gd name="T65" fmla="*/ 4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8" h="92">
                  <a:moveTo>
                    <a:pt x="128" y="46"/>
                  </a:moveTo>
                  <a:lnTo>
                    <a:pt x="126" y="55"/>
                  </a:lnTo>
                  <a:lnTo>
                    <a:pt x="123" y="63"/>
                  </a:lnTo>
                  <a:lnTo>
                    <a:pt x="117" y="72"/>
                  </a:lnTo>
                  <a:lnTo>
                    <a:pt x="109" y="78"/>
                  </a:lnTo>
                  <a:lnTo>
                    <a:pt x="100" y="85"/>
                  </a:lnTo>
                  <a:lnTo>
                    <a:pt x="89" y="89"/>
                  </a:lnTo>
                  <a:lnTo>
                    <a:pt x="77" y="91"/>
                  </a:lnTo>
                  <a:lnTo>
                    <a:pt x="65" y="92"/>
                  </a:lnTo>
                  <a:lnTo>
                    <a:pt x="52" y="91"/>
                  </a:lnTo>
                  <a:lnTo>
                    <a:pt x="40" y="89"/>
                  </a:lnTo>
                  <a:lnTo>
                    <a:pt x="29" y="85"/>
                  </a:lnTo>
                  <a:lnTo>
                    <a:pt x="18" y="78"/>
                  </a:lnTo>
                  <a:lnTo>
                    <a:pt x="11" y="72"/>
                  </a:lnTo>
                  <a:lnTo>
                    <a:pt x="5" y="63"/>
                  </a:lnTo>
                  <a:lnTo>
                    <a:pt x="2" y="55"/>
                  </a:lnTo>
                  <a:lnTo>
                    <a:pt x="0" y="46"/>
                  </a:lnTo>
                  <a:lnTo>
                    <a:pt x="2" y="37"/>
                  </a:lnTo>
                  <a:lnTo>
                    <a:pt x="5" y="28"/>
                  </a:lnTo>
                  <a:lnTo>
                    <a:pt x="11" y="20"/>
                  </a:lnTo>
                  <a:lnTo>
                    <a:pt x="18" y="14"/>
                  </a:lnTo>
                  <a:lnTo>
                    <a:pt x="29" y="8"/>
                  </a:lnTo>
                  <a:lnTo>
                    <a:pt x="40" y="3"/>
                  </a:lnTo>
                  <a:lnTo>
                    <a:pt x="52" y="2"/>
                  </a:lnTo>
                  <a:lnTo>
                    <a:pt x="65" y="0"/>
                  </a:lnTo>
                  <a:lnTo>
                    <a:pt x="77" y="2"/>
                  </a:lnTo>
                  <a:lnTo>
                    <a:pt x="89" y="3"/>
                  </a:lnTo>
                  <a:lnTo>
                    <a:pt x="100" y="8"/>
                  </a:lnTo>
                  <a:lnTo>
                    <a:pt x="109" y="14"/>
                  </a:lnTo>
                  <a:lnTo>
                    <a:pt x="117" y="20"/>
                  </a:lnTo>
                  <a:lnTo>
                    <a:pt x="123" y="28"/>
                  </a:lnTo>
                  <a:lnTo>
                    <a:pt x="126" y="37"/>
                  </a:lnTo>
                  <a:lnTo>
                    <a:pt x="128" y="4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3" name="Freeform 8"/>
            <p:cNvSpPr>
              <a:spLocks/>
            </p:cNvSpPr>
            <p:nvPr/>
          </p:nvSpPr>
          <p:spPr bwMode="auto">
            <a:xfrm>
              <a:off x="2008" y="2760"/>
              <a:ext cx="284" cy="284"/>
            </a:xfrm>
            <a:custGeom>
              <a:avLst/>
              <a:gdLst>
                <a:gd name="T0" fmla="*/ 184 w 284"/>
                <a:gd name="T1" fmla="*/ 16 h 284"/>
                <a:gd name="T2" fmla="*/ 181 w 284"/>
                <a:gd name="T3" fmla="*/ 23 h 284"/>
                <a:gd name="T4" fmla="*/ 174 w 284"/>
                <a:gd name="T5" fmla="*/ 40 h 284"/>
                <a:gd name="T6" fmla="*/ 161 w 284"/>
                <a:gd name="T7" fmla="*/ 64 h 284"/>
                <a:gd name="T8" fmla="*/ 146 w 284"/>
                <a:gd name="T9" fmla="*/ 92 h 284"/>
                <a:gd name="T10" fmla="*/ 128 w 284"/>
                <a:gd name="T11" fmla="*/ 121 h 284"/>
                <a:gd name="T12" fmla="*/ 109 w 284"/>
                <a:gd name="T13" fmla="*/ 146 h 284"/>
                <a:gd name="T14" fmla="*/ 89 w 284"/>
                <a:gd name="T15" fmla="*/ 166 h 284"/>
                <a:gd name="T16" fmla="*/ 71 w 284"/>
                <a:gd name="T17" fmla="*/ 175 h 284"/>
                <a:gd name="T18" fmla="*/ 52 w 284"/>
                <a:gd name="T19" fmla="*/ 179 h 284"/>
                <a:gd name="T20" fmla="*/ 34 w 284"/>
                <a:gd name="T21" fmla="*/ 187 h 284"/>
                <a:gd name="T22" fmla="*/ 18 w 284"/>
                <a:gd name="T23" fmla="*/ 196 h 284"/>
                <a:gd name="T24" fmla="*/ 6 w 284"/>
                <a:gd name="T25" fmla="*/ 207 h 284"/>
                <a:gd name="T26" fmla="*/ 0 w 284"/>
                <a:gd name="T27" fmla="*/ 221 h 284"/>
                <a:gd name="T28" fmla="*/ 3 w 284"/>
                <a:gd name="T29" fmla="*/ 236 h 284"/>
                <a:gd name="T30" fmla="*/ 15 w 284"/>
                <a:gd name="T31" fmla="*/ 252 h 284"/>
                <a:gd name="T32" fmla="*/ 40 w 284"/>
                <a:gd name="T33" fmla="*/ 268 h 284"/>
                <a:gd name="T34" fmla="*/ 69 w 284"/>
                <a:gd name="T35" fmla="*/ 281 h 284"/>
                <a:gd name="T36" fmla="*/ 95 w 284"/>
                <a:gd name="T37" fmla="*/ 284 h 284"/>
                <a:gd name="T38" fmla="*/ 117 w 284"/>
                <a:gd name="T39" fmla="*/ 281 h 284"/>
                <a:gd name="T40" fmla="*/ 134 w 284"/>
                <a:gd name="T41" fmla="*/ 273 h 284"/>
                <a:gd name="T42" fmla="*/ 146 w 284"/>
                <a:gd name="T43" fmla="*/ 261 h 284"/>
                <a:gd name="T44" fmla="*/ 155 w 284"/>
                <a:gd name="T45" fmla="*/ 245 h 284"/>
                <a:gd name="T46" fmla="*/ 160 w 284"/>
                <a:gd name="T47" fmla="*/ 232 h 284"/>
                <a:gd name="T48" fmla="*/ 160 w 284"/>
                <a:gd name="T49" fmla="*/ 218 h 284"/>
                <a:gd name="T50" fmla="*/ 161 w 284"/>
                <a:gd name="T51" fmla="*/ 202 h 284"/>
                <a:gd name="T52" fmla="*/ 171 w 284"/>
                <a:gd name="T53" fmla="*/ 181 h 284"/>
                <a:gd name="T54" fmla="*/ 184 w 284"/>
                <a:gd name="T55" fmla="*/ 158 h 284"/>
                <a:gd name="T56" fmla="*/ 201 w 284"/>
                <a:gd name="T57" fmla="*/ 132 h 284"/>
                <a:gd name="T58" fmla="*/ 221 w 284"/>
                <a:gd name="T59" fmla="*/ 107 h 284"/>
                <a:gd name="T60" fmla="*/ 241 w 284"/>
                <a:gd name="T61" fmla="*/ 86 h 284"/>
                <a:gd name="T62" fmla="*/ 260 w 284"/>
                <a:gd name="T63" fmla="*/ 67 h 284"/>
                <a:gd name="T64" fmla="*/ 277 w 284"/>
                <a:gd name="T65" fmla="*/ 55 h 284"/>
                <a:gd name="T66" fmla="*/ 284 w 284"/>
                <a:gd name="T67" fmla="*/ 44 h 284"/>
                <a:gd name="T68" fmla="*/ 283 w 284"/>
                <a:gd name="T69" fmla="*/ 33 h 284"/>
                <a:gd name="T70" fmla="*/ 272 w 284"/>
                <a:gd name="T71" fmla="*/ 21 h 284"/>
                <a:gd name="T72" fmla="*/ 257 w 284"/>
                <a:gd name="T73" fmla="*/ 10 h 284"/>
                <a:gd name="T74" fmla="*/ 237 w 284"/>
                <a:gd name="T75" fmla="*/ 3 h 284"/>
                <a:gd name="T76" fmla="*/ 217 w 284"/>
                <a:gd name="T77" fmla="*/ 0 h 284"/>
                <a:gd name="T78" fmla="*/ 198 w 284"/>
                <a:gd name="T79" fmla="*/ 4 h 284"/>
                <a:gd name="T80" fmla="*/ 184 w 284"/>
                <a:gd name="T81" fmla="*/ 16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84" h="284">
                  <a:moveTo>
                    <a:pt x="184" y="16"/>
                  </a:moveTo>
                  <a:lnTo>
                    <a:pt x="181" y="23"/>
                  </a:lnTo>
                  <a:lnTo>
                    <a:pt x="174" y="40"/>
                  </a:lnTo>
                  <a:lnTo>
                    <a:pt x="161" y="64"/>
                  </a:lnTo>
                  <a:lnTo>
                    <a:pt x="146" y="92"/>
                  </a:lnTo>
                  <a:lnTo>
                    <a:pt x="128" y="121"/>
                  </a:lnTo>
                  <a:lnTo>
                    <a:pt x="109" y="146"/>
                  </a:lnTo>
                  <a:lnTo>
                    <a:pt x="89" y="166"/>
                  </a:lnTo>
                  <a:lnTo>
                    <a:pt x="71" y="175"/>
                  </a:lnTo>
                  <a:lnTo>
                    <a:pt x="52" y="179"/>
                  </a:lnTo>
                  <a:lnTo>
                    <a:pt x="34" y="187"/>
                  </a:lnTo>
                  <a:lnTo>
                    <a:pt x="18" y="196"/>
                  </a:lnTo>
                  <a:lnTo>
                    <a:pt x="6" y="207"/>
                  </a:lnTo>
                  <a:lnTo>
                    <a:pt x="0" y="221"/>
                  </a:lnTo>
                  <a:lnTo>
                    <a:pt x="3" y="236"/>
                  </a:lnTo>
                  <a:lnTo>
                    <a:pt x="15" y="252"/>
                  </a:lnTo>
                  <a:lnTo>
                    <a:pt x="40" y="268"/>
                  </a:lnTo>
                  <a:lnTo>
                    <a:pt x="69" y="281"/>
                  </a:lnTo>
                  <a:lnTo>
                    <a:pt x="95" y="284"/>
                  </a:lnTo>
                  <a:lnTo>
                    <a:pt x="117" y="281"/>
                  </a:lnTo>
                  <a:lnTo>
                    <a:pt x="134" y="273"/>
                  </a:lnTo>
                  <a:lnTo>
                    <a:pt x="146" y="261"/>
                  </a:lnTo>
                  <a:lnTo>
                    <a:pt x="155" y="245"/>
                  </a:lnTo>
                  <a:lnTo>
                    <a:pt x="160" y="232"/>
                  </a:lnTo>
                  <a:lnTo>
                    <a:pt x="160" y="218"/>
                  </a:lnTo>
                  <a:lnTo>
                    <a:pt x="161" y="202"/>
                  </a:lnTo>
                  <a:lnTo>
                    <a:pt x="171" y="181"/>
                  </a:lnTo>
                  <a:lnTo>
                    <a:pt x="184" y="158"/>
                  </a:lnTo>
                  <a:lnTo>
                    <a:pt x="201" y="132"/>
                  </a:lnTo>
                  <a:lnTo>
                    <a:pt x="221" y="107"/>
                  </a:lnTo>
                  <a:lnTo>
                    <a:pt x="241" y="86"/>
                  </a:lnTo>
                  <a:lnTo>
                    <a:pt x="260" y="67"/>
                  </a:lnTo>
                  <a:lnTo>
                    <a:pt x="277" y="55"/>
                  </a:lnTo>
                  <a:lnTo>
                    <a:pt x="284" y="44"/>
                  </a:lnTo>
                  <a:lnTo>
                    <a:pt x="283" y="33"/>
                  </a:lnTo>
                  <a:lnTo>
                    <a:pt x="272" y="21"/>
                  </a:lnTo>
                  <a:lnTo>
                    <a:pt x="257" y="10"/>
                  </a:lnTo>
                  <a:lnTo>
                    <a:pt x="237" y="3"/>
                  </a:lnTo>
                  <a:lnTo>
                    <a:pt x="217" y="0"/>
                  </a:lnTo>
                  <a:lnTo>
                    <a:pt x="198" y="4"/>
                  </a:lnTo>
                  <a:lnTo>
                    <a:pt x="184" y="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4" name="Freeform 11"/>
            <p:cNvSpPr>
              <a:spLocks/>
            </p:cNvSpPr>
            <p:nvPr/>
          </p:nvSpPr>
          <p:spPr bwMode="auto">
            <a:xfrm>
              <a:off x="1679" y="1022"/>
              <a:ext cx="1932" cy="1891"/>
            </a:xfrm>
            <a:custGeom>
              <a:avLst/>
              <a:gdLst>
                <a:gd name="T0" fmla="*/ 275 w 1932"/>
                <a:gd name="T1" fmla="*/ 447 h 1891"/>
                <a:gd name="T2" fmla="*/ 430 w 1932"/>
                <a:gd name="T3" fmla="*/ 287 h 1891"/>
                <a:gd name="T4" fmla="*/ 622 w 1932"/>
                <a:gd name="T5" fmla="*/ 178 h 1891"/>
                <a:gd name="T6" fmla="*/ 836 w 1932"/>
                <a:gd name="T7" fmla="*/ 106 h 1891"/>
                <a:gd name="T8" fmla="*/ 1060 w 1932"/>
                <a:gd name="T9" fmla="*/ 83 h 1891"/>
                <a:gd name="T10" fmla="*/ 1228 w 1932"/>
                <a:gd name="T11" fmla="*/ 103 h 1891"/>
                <a:gd name="T12" fmla="*/ 1332 w 1932"/>
                <a:gd name="T13" fmla="*/ 137 h 1891"/>
                <a:gd name="T14" fmla="*/ 1434 w 1932"/>
                <a:gd name="T15" fmla="*/ 180 h 1891"/>
                <a:gd name="T16" fmla="*/ 1584 w 1932"/>
                <a:gd name="T17" fmla="*/ 287 h 1891"/>
                <a:gd name="T18" fmla="*/ 1756 w 1932"/>
                <a:gd name="T19" fmla="*/ 534 h 1891"/>
                <a:gd name="T20" fmla="*/ 1870 w 1932"/>
                <a:gd name="T21" fmla="*/ 920 h 1891"/>
                <a:gd name="T22" fmla="*/ 1786 w 1932"/>
                <a:gd name="T23" fmla="*/ 1317 h 1891"/>
                <a:gd name="T24" fmla="*/ 1654 w 1932"/>
                <a:gd name="T25" fmla="*/ 1510 h 1891"/>
                <a:gd name="T26" fmla="*/ 1501 w 1932"/>
                <a:gd name="T27" fmla="*/ 1639 h 1891"/>
                <a:gd name="T28" fmla="*/ 1319 w 1932"/>
                <a:gd name="T29" fmla="*/ 1736 h 1891"/>
                <a:gd name="T30" fmla="*/ 1076 w 1932"/>
                <a:gd name="T31" fmla="*/ 1793 h 1891"/>
                <a:gd name="T32" fmla="*/ 824 w 1932"/>
                <a:gd name="T33" fmla="*/ 1785 h 1891"/>
                <a:gd name="T34" fmla="*/ 550 w 1932"/>
                <a:gd name="T35" fmla="*/ 1693 h 1891"/>
                <a:gd name="T36" fmla="*/ 301 w 1932"/>
                <a:gd name="T37" fmla="*/ 1486 h 1891"/>
                <a:gd name="T38" fmla="*/ 138 w 1932"/>
                <a:gd name="T39" fmla="*/ 1203 h 1891"/>
                <a:gd name="T40" fmla="*/ 79 w 1932"/>
                <a:gd name="T41" fmla="*/ 814 h 1891"/>
                <a:gd name="T42" fmla="*/ 152 w 1932"/>
                <a:gd name="T43" fmla="*/ 521 h 1891"/>
                <a:gd name="T44" fmla="*/ 254 w 1932"/>
                <a:gd name="T45" fmla="*/ 347 h 1891"/>
                <a:gd name="T46" fmla="*/ 392 w 1932"/>
                <a:gd name="T47" fmla="*/ 201 h 1891"/>
                <a:gd name="T48" fmla="*/ 546 w 1932"/>
                <a:gd name="T49" fmla="*/ 103 h 1891"/>
                <a:gd name="T50" fmla="*/ 712 w 1932"/>
                <a:gd name="T51" fmla="*/ 40 h 1891"/>
                <a:gd name="T52" fmla="*/ 862 w 1932"/>
                <a:gd name="T53" fmla="*/ 9 h 1891"/>
                <a:gd name="T54" fmla="*/ 810 w 1932"/>
                <a:gd name="T55" fmla="*/ 3 h 1891"/>
                <a:gd name="T56" fmla="*/ 710 w 1932"/>
                <a:gd name="T57" fmla="*/ 15 h 1891"/>
                <a:gd name="T58" fmla="*/ 612 w 1932"/>
                <a:gd name="T59" fmla="*/ 38 h 1891"/>
                <a:gd name="T60" fmla="*/ 453 w 1932"/>
                <a:gd name="T61" fmla="*/ 113 h 1891"/>
                <a:gd name="T62" fmla="*/ 301 w 1932"/>
                <a:gd name="T63" fmla="*/ 230 h 1891"/>
                <a:gd name="T64" fmla="*/ 175 w 1932"/>
                <a:gd name="T65" fmla="*/ 382 h 1891"/>
                <a:gd name="T66" fmla="*/ 80 w 1932"/>
                <a:gd name="T67" fmla="*/ 554 h 1891"/>
                <a:gd name="T68" fmla="*/ 0 w 1932"/>
                <a:gd name="T69" fmla="*/ 908 h 1891"/>
                <a:gd name="T70" fmla="*/ 71 w 1932"/>
                <a:gd name="T71" fmla="*/ 1297 h 1891"/>
                <a:gd name="T72" fmla="*/ 272 w 1932"/>
                <a:gd name="T73" fmla="*/ 1616 h 1891"/>
                <a:gd name="T74" fmla="*/ 500 w 1932"/>
                <a:gd name="T75" fmla="*/ 1787 h 1891"/>
                <a:gd name="T76" fmla="*/ 767 w 1932"/>
                <a:gd name="T77" fmla="*/ 1876 h 1891"/>
                <a:gd name="T78" fmla="*/ 967 w 1932"/>
                <a:gd name="T79" fmla="*/ 1891 h 1891"/>
                <a:gd name="T80" fmla="*/ 1080 w 1932"/>
                <a:gd name="T81" fmla="*/ 1884 h 1891"/>
                <a:gd name="T82" fmla="*/ 1193 w 1932"/>
                <a:gd name="T83" fmla="*/ 1864 h 1891"/>
                <a:gd name="T84" fmla="*/ 1363 w 1932"/>
                <a:gd name="T85" fmla="*/ 1807 h 1891"/>
                <a:gd name="T86" fmla="*/ 1528 w 1932"/>
                <a:gd name="T87" fmla="*/ 1713 h 1891"/>
                <a:gd name="T88" fmla="*/ 1673 w 1932"/>
                <a:gd name="T89" fmla="*/ 1587 h 1891"/>
                <a:gd name="T90" fmla="*/ 1798 w 1932"/>
                <a:gd name="T91" fmla="*/ 1430 h 1891"/>
                <a:gd name="T92" fmla="*/ 1884 w 1932"/>
                <a:gd name="T93" fmla="*/ 1241 h 1891"/>
                <a:gd name="T94" fmla="*/ 1932 w 1932"/>
                <a:gd name="T95" fmla="*/ 952 h 1891"/>
                <a:gd name="T96" fmla="*/ 1839 w 1932"/>
                <a:gd name="T97" fmla="*/ 613 h 1891"/>
                <a:gd name="T98" fmla="*/ 1743 w 1932"/>
                <a:gd name="T99" fmla="*/ 441 h 1891"/>
                <a:gd name="T100" fmla="*/ 1624 w 1932"/>
                <a:gd name="T101" fmla="*/ 290 h 1891"/>
                <a:gd name="T102" fmla="*/ 1475 w 1932"/>
                <a:gd name="T103" fmla="*/ 175 h 1891"/>
                <a:gd name="T104" fmla="*/ 1311 w 1932"/>
                <a:gd name="T105" fmla="*/ 110 h 1891"/>
                <a:gd name="T106" fmla="*/ 1206 w 1932"/>
                <a:gd name="T107" fmla="*/ 86 h 1891"/>
                <a:gd name="T108" fmla="*/ 1099 w 1932"/>
                <a:gd name="T109" fmla="*/ 74 h 1891"/>
                <a:gd name="T110" fmla="*/ 942 w 1932"/>
                <a:gd name="T111" fmla="*/ 78 h 1891"/>
                <a:gd name="T112" fmla="*/ 742 w 1932"/>
                <a:gd name="T113" fmla="*/ 121 h 1891"/>
                <a:gd name="T114" fmla="*/ 553 w 1932"/>
                <a:gd name="T115" fmla="*/ 200 h 1891"/>
                <a:gd name="T116" fmla="*/ 386 w 1932"/>
                <a:gd name="T117" fmla="*/ 310 h 1891"/>
                <a:gd name="T118" fmla="*/ 251 w 1932"/>
                <a:gd name="T119" fmla="*/ 461 h 1891"/>
                <a:gd name="T120" fmla="*/ 155 w 1932"/>
                <a:gd name="T121" fmla="*/ 607 h 1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932" h="1891">
                  <a:moveTo>
                    <a:pt x="155" y="607"/>
                  </a:moveTo>
                  <a:lnTo>
                    <a:pt x="180" y="571"/>
                  </a:lnTo>
                  <a:lnTo>
                    <a:pt x="205" y="539"/>
                  </a:lnTo>
                  <a:lnTo>
                    <a:pt x="229" y="507"/>
                  </a:lnTo>
                  <a:lnTo>
                    <a:pt x="252" y="476"/>
                  </a:lnTo>
                  <a:lnTo>
                    <a:pt x="275" y="447"/>
                  </a:lnTo>
                  <a:lnTo>
                    <a:pt x="298" y="418"/>
                  </a:lnTo>
                  <a:lnTo>
                    <a:pt x="323" y="389"/>
                  </a:lnTo>
                  <a:lnTo>
                    <a:pt x="347" y="361"/>
                  </a:lnTo>
                  <a:lnTo>
                    <a:pt x="374" y="333"/>
                  </a:lnTo>
                  <a:lnTo>
                    <a:pt x="401" y="310"/>
                  </a:lnTo>
                  <a:lnTo>
                    <a:pt x="430" y="287"/>
                  </a:lnTo>
                  <a:lnTo>
                    <a:pt x="460" y="266"/>
                  </a:lnTo>
                  <a:lnTo>
                    <a:pt x="490" y="247"/>
                  </a:lnTo>
                  <a:lnTo>
                    <a:pt x="523" y="229"/>
                  </a:lnTo>
                  <a:lnTo>
                    <a:pt x="555" y="212"/>
                  </a:lnTo>
                  <a:lnTo>
                    <a:pt x="589" y="195"/>
                  </a:lnTo>
                  <a:lnTo>
                    <a:pt x="622" y="178"/>
                  </a:lnTo>
                  <a:lnTo>
                    <a:pt x="658" y="163"/>
                  </a:lnTo>
                  <a:lnTo>
                    <a:pt x="692" y="149"/>
                  </a:lnTo>
                  <a:lnTo>
                    <a:pt x="727" y="137"/>
                  </a:lnTo>
                  <a:lnTo>
                    <a:pt x="764" y="124"/>
                  </a:lnTo>
                  <a:lnTo>
                    <a:pt x="799" y="115"/>
                  </a:lnTo>
                  <a:lnTo>
                    <a:pt x="836" y="106"/>
                  </a:lnTo>
                  <a:lnTo>
                    <a:pt x="873" y="98"/>
                  </a:lnTo>
                  <a:lnTo>
                    <a:pt x="910" y="92"/>
                  </a:lnTo>
                  <a:lnTo>
                    <a:pt x="947" y="87"/>
                  </a:lnTo>
                  <a:lnTo>
                    <a:pt x="985" y="84"/>
                  </a:lnTo>
                  <a:lnTo>
                    <a:pt x="1022" y="83"/>
                  </a:lnTo>
                  <a:lnTo>
                    <a:pt x="1060" y="83"/>
                  </a:lnTo>
                  <a:lnTo>
                    <a:pt x="1097" y="84"/>
                  </a:lnTo>
                  <a:lnTo>
                    <a:pt x="1136" y="87"/>
                  </a:lnTo>
                  <a:lnTo>
                    <a:pt x="1173" y="92"/>
                  </a:lnTo>
                  <a:lnTo>
                    <a:pt x="1191" y="95"/>
                  </a:lnTo>
                  <a:lnTo>
                    <a:pt x="1209" y="98"/>
                  </a:lnTo>
                  <a:lnTo>
                    <a:pt x="1228" y="103"/>
                  </a:lnTo>
                  <a:lnTo>
                    <a:pt x="1246" y="107"/>
                  </a:lnTo>
                  <a:lnTo>
                    <a:pt x="1263" y="112"/>
                  </a:lnTo>
                  <a:lnTo>
                    <a:pt x="1282" y="118"/>
                  </a:lnTo>
                  <a:lnTo>
                    <a:pt x="1299" y="124"/>
                  </a:lnTo>
                  <a:lnTo>
                    <a:pt x="1315" y="130"/>
                  </a:lnTo>
                  <a:lnTo>
                    <a:pt x="1332" y="137"/>
                  </a:lnTo>
                  <a:lnTo>
                    <a:pt x="1349" y="143"/>
                  </a:lnTo>
                  <a:lnTo>
                    <a:pt x="1366" y="150"/>
                  </a:lnTo>
                  <a:lnTo>
                    <a:pt x="1383" y="158"/>
                  </a:lnTo>
                  <a:lnTo>
                    <a:pt x="1400" y="164"/>
                  </a:lnTo>
                  <a:lnTo>
                    <a:pt x="1417" y="172"/>
                  </a:lnTo>
                  <a:lnTo>
                    <a:pt x="1434" y="180"/>
                  </a:lnTo>
                  <a:lnTo>
                    <a:pt x="1451" y="187"/>
                  </a:lnTo>
                  <a:lnTo>
                    <a:pt x="1481" y="203"/>
                  </a:lnTo>
                  <a:lnTo>
                    <a:pt x="1509" y="221"/>
                  </a:lnTo>
                  <a:lnTo>
                    <a:pt x="1535" y="241"/>
                  </a:lnTo>
                  <a:lnTo>
                    <a:pt x="1561" y="264"/>
                  </a:lnTo>
                  <a:lnTo>
                    <a:pt x="1584" y="287"/>
                  </a:lnTo>
                  <a:lnTo>
                    <a:pt x="1607" y="313"/>
                  </a:lnTo>
                  <a:lnTo>
                    <a:pt x="1629" y="339"/>
                  </a:lnTo>
                  <a:lnTo>
                    <a:pt x="1649" y="365"/>
                  </a:lnTo>
                  <a:lnTo>
                    <a:pt x="1687" y="419"/>
                  </a:lnTo>
                  <a:lnTo>
                    <a:pt x="1724" y="476"/>
                  </a:lnTo>
                  <a:lnTo>
                    <a:pt x="1756" y="534"/>
                  </a:lnTo>
                  <a:lnTo>
                    <a:pt x="1786" y="594"/>
                  </a:lnTo>
                  <a:lnTo>
                    <a:pt x="1812" y="657"/>
                  </a:lnTo>
                  <a:lnTo>
                    <a:pt x="1833" y="720"/>
                  </a:lnTo>
                  <a:lnTo>
                    <a:pt x="1850" y="785"/>
                  </a:lnTo>
                  <a:lnTo>
                    <a:pt x="1862" y="851"/>
                  </a:lnTo>
                  <a:lnTo>
                    <a:pt x="1870" y="920"/>
                  </a:lnTo>
                  <a:lnTo>
                    <a:pt x="1872" y="989"/>
                  </a:lnTo>
                  <a:lnTo>
                    <a:pt x="1866" y="1057"/>
                  </a:lnTo>
                  <a:lnTo>
                    <a:pt x="1855" y="1125"/>
                  </a:lnTo>
                  <a:lnTo>
                    <a:pt x="1836" y="1189"/>
                  </a:lnTo>
                  <a:lnTo>
                    <a:pt x="1813" y="1254"/>
                  </a:lnTo>
                  <a:lnTo>
                    <a:pt x="1786" y="1317"/>
                  </a:lnTo>
                  <a:lnTo>
                    <a:pt x="1753" y="1378"/>
                  </a:lnTo>
                  <a:lnTo>
                    <a:pt x="1736" y="1406"/>
                  </a:lnTo>
                  <a:lnTo>
                    <a:pt x="1718" y="1433"/>
                  </a:lnTo>
                  <a:lnTo>
                    <a:pt x="1697" y="1459"/>
                  </a:lnTo>
                  <a:lnTo>
                    <a:pt x="1675" y="1486"/>
                  </a:lnTo>
                  <a:lnTo>
                    <a:pt x="1654" y="1510"/>
                  </a:lnTo>
                  <a:lnTo>
                    <a:pt x="1629" y="1533"/>
                  </a:lnTo>
                  <a:lnTo>
                    <a:pt x="1606" y="1556"/>
                  </a:lnTo>
                  <a:lnTo>
                    <a:pt x="1581" y="1578"/>
                  </a:lnTo>
                  <a:lnTo>
                    <a:pt x="1555" y="1599"/>
                  </a:lnTo>
                  <a:lnTo>
                    <a:pt x="1529" y="1619"/>
                  </a:lnTo>
                  <a:lnTo>
                    <a:pt x="1501" y="1639"/>
                  </a:lnTo>
                  <a:lnTo>
                    <a:pt x="1474" y="1658"/>
                  </a:lnTo>
                  <a:lnTo>
                    <a:pt x="1446" y="1675"/>
                  </a:lnTo>
                  <a:lnTo>
                    <a:pt x="1417" y="1691"/>
                  </a:lnTo>
                  <a:lnTo>
                    <a:pt x="1388" y="1707"/>
                  </a:lnTo>
                  <a:lnTo>
                    <a:pt x="1357" y="1721"/>
                  </a:lnTo>
                  <a:lnTo>
                    <a:pt x="1319" y="1736"/>
                  </a:lnTo>
                  <a:lnTo>
                    <a:pt x="1280" y="1750"/>
                  </a:lnTo>
                  <a:lnTo>
                    <a:pt x="1240" y="1762"/>
                  </a:lnTo>
                  <a:lnTo>
                    <a:pt x="1200" y="1773"/>
                  </a:lnTo>
                  <a:lnTo>
                    <a:pt x="1159" y="1781"/>
                  </a:lnTo>
                  <a:lnTo>
                    <a:pt x="1117" y="1788"/>
                  </a:lnTo>
                  <a:lnTo>
                    <a:pt x="1076" y="1793"/>
                  </a:lnTo>
                  <a:lnTo>
                    <a:pt x="1034" y="1796"/>
                  </a:lnTo>
                  <a:lnTo>
                    <a:pt x="991" y="1797"/>
                  </a:lnTo>
                  <a:lnTo>
                    <a:pt x="950" y="1796"/>
                  </a:lnTo>
                  <a:lnTo>
                    <a:pt x="907" y="1794"/>
                  </a:lnTo>
                  <a:lnTo>
                    <a:pt x="865" y="1790"/>
                  </a:lnTo>
                  <a:lnTo>
                    <a:pt x="824" y="1785"/>
                  </a:lnTo>
                  <a:lnTo>
                    <a:pt x="784" y="1778"/>
                  </a:lnTo>
                  <a:lnTo>
                    <a:pt x="744" y="1768"/>
                  </a:lnTo>
                  <a:lnTo>
                    <a:pt x="704" y="1758"/>
                  </a:lnTo>
                  <a:lnTo>
                    <a:pt x="652" y="1739"/>
                  </a:lnTo>
                  <a:lnTo>
                    <a:pt x="599" y="1718"/>
                  </a:lnTo>
                  <a:lnTo>
                    <a:pt x="550" y="1693"/>
                  </a:lnTo>
                  <a:lnTo>
                    <a:pt x="504" y="1665"/>
                  </a:lnTo>
                  <a:lnTo>
                    <a:pt x="460" y="1635"/>
                  </a:lnTo>
                  <a:lnTo>
                    <a:pt x="417" y="1601"/>
                  </a:lnTo>
                  <a:lnTo>
                    <a:pt x="377" y="1565"/>
                  </a:lnTo>
                  <a:lnTo>
                    <a:pt x="338" y="1526"/>
                  </a:lnTo>
                  <a:lnTo>
                    <a:pt x="301" y="1486"/>
                  </a:lnTo>
                  <a:lnTo>
                    <a:pt x="268" y="1443"/>
                  </a:lnTo>
                  <a:lnTo>
                    <a:pt x="237" y="1398"/>
                  </a:lnTo>
                  <a:lnTo>
                    <a:pt x="209" y="1350"/>
                  </a:lnTo>
                  <a:lnTo>
                    <a:pt x="183" y="1303"/>
                  </a:lnTo>
                  <a:lnTo>
                    <a:pt x="158" y="1254"/>
                  </a:lnTo>
                  <a:lnTo>
                    <a:pt x="138" y="1203"/>
                  </a:lnTo>
                  <a:lnTo>
                    <a:pt x="120" y="1151"/>
                  </a:lnTo>
                  <a:lnTo>
                    <a:pt x="102" y="1085"/>
                  </a:lnTo>
                  <a:lnTo>
                    <a:pt x="88" y="1018"/>
                  </a:lnTo>
                  <a:lnTo>
                    <a:pt x="80" y="951"/>
                  </a:lnTo>
                  <a:lnTo>
                    <a:pt x="77" y="882"/>
                  </a:lnTo>
                  <a:lnTo>
                    <a:pt x="79" y="814"/>
                  </a:lnTo>
                  <a:lnTo>
                    <a:pt x="86" y="747"/>
                  </a:lnTo>
                  <a:lnTo>
                    <a:pt x="98" y="680"/>
                  </a:lnTo>
                  <a:lnTo>
                    <a:pt x="117" y="614"/>
                  </a:lnTo>
                  <a:lnTo>
                    <a:pt x="128" y="582"/>
                  </a:lnTo>
                  <a:lnTo>
                    <a:pt x="138" y="551"/>
                  </a:lnTo>
                  <a:lnTo>
                    <a:pt x="152" y="521"/>
                  </a:lnTo>
                  <a:lnTo>
                    <a:pt x="166" y="490"/>
                  </a:lnTo>
                  <a:lnTo>
                    <a:pt x="181" y="461"/>
                  </a:lnTo>
                  <a:lnTo>
                    <a:pt x="198" y="432"/>
                  </a:lnTo>
                  <a:lnTo>
                    <a:pt x="215" y="402"/>
                  </a:lnTo>
                  <a:lnTo>
                    <a:pt x="234" y="375"/>
                  </a:lnTo>
                  <a:lnTo>
                    <a:pt x="254" y="347"/>
                  </a:lnTo>
                  <a:lnTo>
                    <a:pt x="275" y="321"/>
                  </a:lnTo>
                  <a:lnTo>
                    <a:pt x="297" y="295"/>
                  </a:lnTo>
                  <a:lnTo>
                    <a:pt x="318" y="270"/>
                  </a:lnTo>
                  <a:lnTo>
                    <a:pt x="343" y="246"/>
                  </a:lnTo>
                  <a:lnTo>
                    <a:pt x="367" y="223"/>
                  </a:lnTo>
                  <a:lnTo>
                    <a:pt x="392" y="201"/>
                  </a:lnTo>
                  <a:lnTo>
                    <a:pt x="418" y="181"/>
                  </a:lnTo>
                  <a:lnTo>
                    <a:pt x="443" y="163"/>
                  </a:lnTo>
                  <a:lnTo>
                    <a:pt x="467" y="146"/>
                  </a:lnTo>
                  <a:lnTo>
                    <a:pt x="493" y="130"/>
                  </a:lnTo>
                  <a:lnTo>
                    <a:pt x="520" y="115"/>
                  </a:lnTo>
                  <a:lnTo>
                    <a:pt x="546" y="103"/>
                  </a:lnTo>
                  <a:lnTo>
                    <a:pt x="572" y="89"/>
                  </a:lnTo>
                  <a:lnTo>
                    <a:pt x="599" y="78"/>
                  </a:lnTo>
                  <a:lnTo>
                    <a:pt x="627" y="66"/>
                  </a:lnTo>
                  <a:lnTo>
                    <a:pt x="655" y="57"/>
                  </a:lnTo>
                  <a:lnTo>
                    <a:pt x="682" y="47"/>
                  </a:lnTo>
                  <a:lnTo>
                    <a:pt x="712" y="40"/>
                  </a:lnTo>
                  <a:lnTo>
                    <a:pt x="741" y="32"/>
                  </a:lnTo>
                  <a:lnTo>
                    <a:pt x="770" y="26"/>
                  </a:lnTo>
                  <a:lnTo>
                    <a:pt x="799" y="21"/>
                  </a:lnTo>
                  <a:lnTo>
                    <a:pt x="828" y="17"/>
                  </a:lnTo>
                  <a:lnTo>
                    <a:pt x="859" y="12"/>
                  </a:lnTo>
                  <a:lnTo>
                    <a:pt x="862" y="9"/>
                  </a:lnTo>
                  <a:lnTo>
                    <a:pt x="865" y="6"/>
                  </a:lnTo>
                  <a:lnTo>
                    <a:pt x="864" y="1"/>
                  </a:lnTo>
                  <a:lnTo>
                    <a:pt x="861" y="0"/>
                  </a:lnTo>
                  <a:lnTo>
                    <a:pt x="844" y="1"/>
                  </a:lnTo>
                  <a:lnTo>
                    <a:pt x="827" y="1"/>
                  </a:lnTo>
                  <a:lnTo>
                    <a:pt x="810" y="3"/>
                  </a:lnTo>
                  <a:lnTo>
                    <a:pt x="793" y="4"/>
                  </a:lnTo>
                  <a:lnTo>
                    <a:pt x="776" y="6"/>
                  </a:lnTo>
                  <a:lnTo>
                    <a:pt x="761" y="7"/>
                  </a:lnTo>
                  <a:lnTo>
                    <a:pt x="744" y="11"/>
                  </a:lnTo>
                  <a:lnTo>
                    <a:pt x="727" y="12"/>
                  </a:lnTo>
                  <a:lnTo>
                    <a:pt x="710" y="15"/>
                  </a:lnTo>
                  <a:lnTo>
                    <a:pt x="693" y="18"/>
                  </a:lnTo>
                  <a:lnTo>
                    <a:pt x="678" y="21"/>
                  </a:lnTo>
                  <a:lnTo>
                    <a:pt x="661" y="24"/>
                  </a:lnTo>
                  <a:lnTo>
                    <a:pt x="644" y="29"/>
                  </a:lnTo>
                  <a:lnTo>
                    <a:pt x="629" y="34"/>
                  </a:lnTo>
                  <a:lnTo>
                    <a:pt x="612" y="38"/>
                  </a:lnTo>
                  <a:lnTo>
                    <a:pt x="596" y="43"/>
                  </a:lnTo>
                  <a:lnTo>
                    <a:pt x="567" y="54"/>
                  </a:lnTo>
                  <a:lnTo>
                    <a:pt x="538" y="67"/>
                  </a:lnTo>
                  <a:lnTo>
                    <a:pt x="509" y="81"/>
                  </a:lnTo>
                  <a:lnTo>
                    <a:pt x="481" y="97"/>
                  </a:lnTo>
                  <a:lnTo>
                    <a:pt x="453" y="113"/>
                  </a:lnTo>
                  <a:lnTo>
                    <a:pt x="426" y="130"/>
                  </a:lnTo>
                  <a:lnTo>
                    <a:pt x="400" y="149"/>
                  </a:lnTo>
                  <a:lnTo>
                    <a:pt x="375" y="167"/>
                  </a:lnTo>
                  <a:lnTo>
                    <a:pt x="349" y="187"/>
                  </a:lnTo>
                  <a:lnTo>
                    <a:pt x="324" y="209"/>
                  </a:lnTo>
                  <a:lnTo>
                    <a:pt x="301" y="230"/>
                  </a:lnTo>
                  <a:lnTo>
                    <a:pt x="278" y="253"/>
                  </a:lnTo>
                  <a:lnTo>
                    <a:pt x="255" y="278"/>
                  </a:lnTo>
                  <a:lnTo>
                    <a:pt x="234" y="302"/>
                  </a:lnTo>
                  <a:lnTo>
                    <a:pt x="214" y="329"/>
                  </a:lnTo>
                  <a:lnTo>
                    <a:pt x="194" y="355"/>
                  </a:lnTo>
                  <a:lnTo>
                    <a:pt x="175" y="382"/>
                  </a:lnTo>
                  <a:lnTo>
                    <a:pt x="157" y="410"/>
                  </a:lnTo>
                  <a:lnTo>
                    <a:pt x="140" y="438"/>
                  </a:lnTo>
                  <a:lnTo>
                    <a:pt x="123" y="467"/>
                  </a:lnTo>
                  <a:lnTo>
                    <a:pt x="108" y="495"/>
                  </a:lnTo>
                  <a:lnTo>
                    <a:pt x="94" y="525"/>
                  </a:lnTo>
                  <a:lnTo>
                    <a:pt x="80" y="554"/>
                  </a:lnTo>
                  <a:lnTo>
                    <a:pt x="68" y="584"/>
                  </a:lnTo>
                  <a:lnTo>
                    <a:pt x="45" y="647"/>
                  </a:lnTo>
                  <a:lnTo>
                    <a:pt x="26" y="711"/>
                  </a:lnTo>
                  <a:lnTo>
                    <a:pt x="12" y="776"/>
                  </a:lnTo>
                  <a:lnTo>
                    <a:pt x="5" y="842"/>
                  </a:lnTo>
                  <a:lnTo>
                    <a:pt x="0" y="908"/>
                  </a:lnTo>
                  <a:lnTo>
                    <a:pt x="2" y="974"/>
                  </a:lnTo>
                  <a:lnTo>
                    <a:pt x="6" y="1040"/>
                  </a:lnTo>
                  <a:lnTo>
                    <a:pt x="16" y="1105"/>
                  </a:lnTo>
                  <a:lnTo>
                    <a:pt x="29" y="1171"/>
                  </a:lnTo>
                  <a:lnTo>
                    <a:pt x="48" y="1234"/>
                  </a:lnTo>
                  <a:lnTo>
                    <a:pt x="71" y="1297"/>
                  </a:lnTo>
                  <a:lnTo>
                    <a:pt x="97" y="1357"/>
                  </a:lnTo>
                  <a:lnTo>
                    <a:pt x="126" y="1416"/>
                  </a:lnTo>
                  <a:lnTo>
                    <a:pt x="160" y="1473"/>
                  </a:lnTo>
                  <a:lnTo>
                    <a:pt x="198" y="1529"/>
                  </a:lnTo>
                  <a:lnTo>
                    <a:pt x="240" y="1581"/>
                  </a:lnTo>
                  <a:lnTo>
                    <a:pt x="272" y="1616"/>
                  </a:lnTo>
                  <a:lnTo>
                    <a:pt x="306" y="1650"/>
                  </a:lnTo>
                  <a:lnTo>
                    <a:pt x="341" y="1682"/>
                  </a:lnTo>
                  <a:lnTo>
                    <a:pt x="380" y="1711"/>
                  </a:lnTo>
                  <a:lnTo>
                    <a:pt x="418" y="1739"/>
                  </a:lnTo>
                  <a:lnTo>
                    <a:pt x="458" y="1764"/>
                  </a:lnTo>
                  <a:lnTo>
                    <a:pt x="500" y="1787"/>
                  </a:lnTo>
                  <a:lnTo>
                    <a:pt x="541" y="1807"/>
                  </a:lnTo>
                  <a:lnTo>
                    <a:pt x="586" y="1825"/>
                  </a:lnTo>
                  <a:lnTo>
                    <a:pt x="629" y="1841"/>
                  </a:lnTo>
                  <a:lnTo>
                    <a:pt x="675" y="1854"/>
                  </a:lnTo>
                  <a:lnTo>
                    <a:pt x="721" y="1867"/>
                  </a:lnTo>
                  <a:lnTo>
                    <a:pt x="767" y="1876"/>
                  </a:lnTo>
                  <a:lnTo>
                    <a:pt x="815" y="1884"/>
                  </a:lnTo>
                  <a:lnTo>
                    <a:pt x="862" y="1888"/>
                  </a:lnTo>
                  <a:lnTo>
                    <a:pt x="910" y="1891"/>
                  </a:lnTo>
                  <a:lnTo>
                    <a:pt x="928" y="1891"/>
                  </a:lnTo>
                  <a:lnTo>
                    <a:pt x="947" y="1891"/>
                  </a:lnTo>
                  <a:lnTo>
                    <a:pt x="967" y="1891"/>
                  </a:lnTo>
                  <a:lnTo>
                    <a:pt x="985" y="1891"/>
                  </a:lnTo>
                  <a:lnTo>
                    <a:pt x="1004" y="1890"/>
                  </a:lnTo>
                  <a:lnTo>
                    <a:pt x="1024" y="1888"/>
                  </a:lnTo>
                  <a:lnTo>
                    <a:pt x="1042" y="1887"/>
                  </a:lnTo>
                  <a:lnTo>
                    <a:pt x="1060" y="1885"/>
                  </a:lnTo>
                  <a:lnTo>
                    <a:pt x="1080" y="1884"/>
                  </a:lnTo>
                  <a:lnTo>
                    <a:pt x="1099" y="1880"/>
                  </a:lnTo>
                  <a:lnTo>
                    <a:pt x="1117" y="1877"/>
                  </a:lnTo>
                  <a:lnTo>
                    <a:pt x="1137" y="1874"/>
                  </a:lnTo>
                  <a:lnTo>
                    <a:pt x="1156" y="1871"/>
                  </a:lnTo>
                  <a:lnTo>
                    <a:pt x="1174" y="1868"/>
                  </a:lnTo>
                  <a:lnTo>
                    <a:pt x="1193" y="1864"/>
                  </a:lnTo>
                  <a:lnTo>
                    <a:pt x="1211" y="1859"/>
                  </a:lnTo>
                  <a:lnTo>
                    <a:pt x="1242" y="1851"/>
                  </a:lnTo>
                  <a:lnTo>
                    <a:pt x="1274" y="1841"/>
                  </a:lnTo>
                  <a:lnTo>
                    <a:pt x="1303" y="1831"/>
                  </a:lnTo>
                  <a:lnTo>
                    <a:pt x="1334" y="1819"/>
                  </a:lnTo>
                  <a:lnTo>
                    <a:pt x="1363" y="1807"/>
                  </a:lnTo>
                  <a:lnTo>
                    <a:pt x="1391" y="1793"/>
                  </a:lnTo>
                  <a:lnTo>
                    <a:pt x="1420" y="1779"/>
                  </a:lnTo>
                  <a:lnTo>
                    <a:pt x="1448" y="1764"/>
                  </a:lnTo>
                  <a:lnTo>
                    <a:pt x="1475" y="1748"/>
                  </a:lnTo>
                  <a:lnTo>
                    <a:pt x="1501" y="1730"/>
                  </a:lnTo>
                  <a:lnTo>
                    <a:pt x="1528" y="1713"/>
                  </a:lnTo>
                  <a:lnTo>
                    <a:pt x="1554" y="1693"/>
                  </a:lnTo>
                  <a:lnTo>
                    <a:pt x="1578" y="1675"/>
                  </a:lnTo>
                  <a:lnTo>
                    <a:pt x="1603" y="1653"/>
                  </a:lnTo>
                  <a:lnTo>
                    <a:pt x="1627" y="1632"/>
                  </a:lnTo>
                  <a:lnTo>
                    <a:pt x="1650" y="1610"/>
                  </a:lnTo>
                  <a:lnTo>
                    <a:pt x="1673" y="1587"/>
                  </a:lnTo>
                  <a:lnTo>
                    <a:pt x="1697" y="1562"/>
                  </a:lnTo>
                  <a:lnTo>
                    <a:pt x="1718" y="1538"/>
                  </a:lnTo>
                  <a:lnTo>
                    <a:pt x="1740" y="1512"/>
                  </a:lnTo>
                  <a:lnTo>
                    <a:pt x="1761" y="1486"/>
                  </a:lnTo>
                  <a:lnTo>
                    <a:pt x="1780" y="1458"/>
                  </a:lnTo>
                  <a:lnTo>
                    <a:pt x="1798" y="1430"/>
                  </a:lnTo>
                  <a:lnTo>
                    <a:pt x="1815" y="1401"/>
                  </a:lnTo>
                  <a:lnTo>
                    <a:pt x="1830" y="1370"/>
                  </a:lnTo>
                  <a:lnTo>
                    <a:pt x="1846" y="1340"/>
                  </a:lnTo>
                  <a:lnTo>
                    <a:pt x="1859" y="1307"/>
                  </a:lnTo>
                  <a:lnTo>
                    <a:pt x="1872" y="1275"/>
                  </a:lnTo>
                  <a:lnTo>
                    <a:pt x="1884" y="1241"/>
                  </a:lnTo>
                  <a:lnTo>
                    <a:pt x="1895" y="1209"/>
                  </a:lnTo>
                  <a:lnTo>
                    <a:pt x="1906" y="1175"/>
                  </a:lnTo>
                  <a:lnTo>
                    <a:pt x="1915" y="1141"/>
                  </a:lnTo>
                  <a:lnTo>
                    <a:pt x="1927" y="1078"/>
                  </a:lnTo>
                  <a:lnTo>
                    <a:pt x="1932" y="1015"/>
                  </a:lnTo>
                  <a:lnTo>
                    <a:pt x="1932" y="952"/>
                  </a:lnTo>
                  <a:lnTo>
                    <a:pt x="1924" y="888"/>
                  </a:lnTo>
                  <a:lnTo>
                    <a:pt x="1912" y="825"/>
                  </a:lnTo>
                  <a:lnTo>
                    <a:pt x="1896" y="762"/>
                  </a:lnTo>
                  <a:lnTo>
                    <a:pt x="1876" y="702"/>
                  </a:lnTo>
                  <a:lnTo>
                    <a:pt x="1853" y="644"/>
                  </a:lnTo>
                  <a:lnTo>
                    <a:pt x="1839" y="613"/>
                  </a:lnTo>
                  <a:lnTo>
                    <a:pt x="1826" y="584"/>
                  </a:lnTo>
                  <a:lnTo>
                    <a:pt x="1810" y="554"/>
                  </a:lnTo>
                  <a:lnTo>
                    <a:pt x="1795" y="525"/>
                  </a:lnTo>
                  <a:lnTo>
                    <a:pt x="1778" y="496"/>
                  </a:lnTo>
                  <a:lnTo>
                    <a:pt x="1761" y="468"/>
                  </a:lnTo>
                  <a:lnTo>
                    <a:pt x="1743" y="441"/>
                  </a:lnTo>
                  <a:lnTo>
                    <a:pt x="1723" y="415"/>
                  </a:lnTo>
                  <a:lnTo>
                    <a:pt x="1704" y="389"/>
                  </a:lnTo>
                  <a:lnTo>
                    <a:pt x="1684" y="364"/>
                  </a:lnTo>
                  <a:lnTo>
                    <a:pt x="1666" y="338"/>
                  </a:lnTo>
                  <a:lnTo>
                    <a:pt x="1644" y="313"/>
                  </a:lnTo>
                  <a:lnTo>
                    <a:pt x="1624" y="290"/>
                  </a:lnTo>
                  <a:lnTo>
                    <a:pt x="1601" y="267"/>
                  </a:lnTo>
                  <a:lnTo>
                    <a:pt x="1578" y="246"/>
                  </a:lnTo>
                  <a:lnTo>
                    <a:pt x="1555" y="226"/>
                  </a:lnTo>
                  <a:lnTo>
                    <a:pt x="1531" y="207"/>
                  </a:lnTo>
                  <a:lnTo>
                    <a:pt x="1503" y="190"/>
                  </a:lnTo>
                  <a:lnTo>
                    <a:pt x="1475" y="175"/>
                  </a:lnTo>
                  <a:lnTo>
                    <a:pt x="1446" y="161"/>
                  </a:lnTo>
                  <a:lnTo>
                    <a:pt x="1417" y="149"/>
                  </a:lnTo>
                  <a:lnTo>
                    <a:pt x="1388" y="137"/>
                  </a:lnTo>
                  <a:lnTo>
                    <a:pt x="1357" y="127"/>
                  </a:lnTo>
                  <a:lnTo>
                    <a:pt x="1328" y="117"/>
                  </a:lnTo>
                  <a:lnTo>
                    <a:pt x="1311" y="110"/>
                  </a:lnTo>
                  <a:lnTo>
                    <a:pt x="1292" y="106"/>
                  </a:lnTo>
                  <a:lnTo>
                    <a:pt x="1276" y="101"/>
                  </a:lnTo>
                  <a:lnTo>
                    <a:pt x="1259" y="97"/>
                  </a:lnTo>
                  <a:lnTo>
                    <a:pt x="1240" y="92"/>
                  </a:lnTo>
                  <a:lnTo>
                    <a:pt x="1223" y="89"/>
                  </a:lnTo>
                  <a:lnTo>
                    <a:pt x="1206" y="86"/>
                  </a:lnTo>
                  <a:lnTo>
                    <a:pt x="1188" y="83"/>
                  </a:lnTo>
                  <a:lnTo>
                    <a:pt x="1169" y="80"/>
                  </a:lnTo>
                  <a:lnTo>
                    <a:pt x="1153" y="77"/>
                  </a:lnTo>
                  <a:lnTo>
                    <a:pt x="1134" y="75"/>
                  </a:lnTo>
                  <a:lnTo>
                    <a:pt x="1116" y="74"/>
                  </a:lnTo>
                  <a:lnTo>
                    <a:pt x="1099" y="74"/>
                  </a:lnTo>
                  <a:lnTo>
                    <a:pt x="1080" y="72"/>
                  </a:lnTo>
                  <a:lnTo>
                    <a:pt x="1062" y="72"/>
                  </a:lnTo>
                  <a:lnTo>
                    <a:pt x="1043" y="72"/>
                  </a:lnTo>
                  <a:lnTo>
                    <a:pt x="1010" y="74"/>
                  </a:lnTo>
                  <a:lnTo>
                    <a:pt x="976" y="75"/>
                  </a:lnTo>
                  <a:lnTo>
                    <a:pt x="942" y="78"/>
                  </a:lnTo>
                  <a:lnTo>
                    <a:pt x="908" y="83"/>
                  </a:lnTo>
                  <a:lnTo>
                    <a:pt x="874" y="89"/>
                  </a:lnTo>
                  <a:lnTo>
                    <a:pt x="841" y="95"/>
                  </a:lnTo>
                  <a:lnTo>
                    <a:pt x="808" y="103"/>
                  </a:lnTo>
                  <a:lnTo>
                    <a:pt x="775" y="112"/>
                  </a:lnTo>
                  <a:lnTo>
                    <a:pt x="742" y="121"/>
                  </a:lnTo>
                  <a:lnTo>
                    <a:pt x="710" y="132"/>
                  </a:lnTo>
                  <a:lnTo>
                    <a:pt x="678" y="143"/>
                  </a:lnTo>
                  <a:lnTo>
                    <a:pt x="647" y="157"/>
                  </a:lnTo>
                  <a:lnTo>
                    <a:pt x="615" y="170"/>
                  </a:lnTo>
                  <a:lnTo>
                    <a:pt x="584" y="184"/>
                  </a:lnTo>
                  <a:lnTo>
                    <a:pt x="553" y="200"/>
                  </a:lnTo>
                  <a:lnTo>
                    <a:pt x="523" y="216"/>
                  </a:lnTo>
                  <a:lnTo>
                    <a:pt x="493" y="233"/>
                  </a:lnTo>
                  <a:lnTo>
                    <a:pt x="466" y="252"/>
                  </a:lnTo>
                  <a:lnTo>
                    <a:pt x="438" y="270"/>
                  </a:lnTo>
                  <a:lnTo>
                    <a:pt x="412" y="289"/>
                  </a:lnTo>
                  <a:lnTo>
                    <a:pt x="386" y="310"/>
                  </a:lnTo>
                  <a:lnTo>
                    <a:pt x="361" y="332"/>
                  </a:lnTo>
                  <a:lnTo>
                    <a:pt x="338" y="355"/>
                  </a:lnTo>
                  <a:lnTo>
                    <a:pt x="315" y="379"/>
                  </a:lnTo>
                  <a:lnTo>
                    <a:pt x="292" y="405"/>
                  </a:lnTo>
                  <a:lnTo>
                    <a:pt x="271" y="433"/>
                  </a:lnTo>
                  <a:lnTo>
                    <a:pt x="251" y="461"/>
                  </a:lnTo>
                  <a:lnTo>
                    <a:pt x="231" y="488"/>
                  </a:lnTo>
                  <a:lnTo>
                    <a:pt x="211" y="518"/>
                  </a:lnTo>
                  <a:lnTo>
                    <a:pt x="192" y="547"/>
                  </a:lnTo>
                  <a:lnTo>
                    <a:pt x="174" y="578"/>
                  </a:lnTo>
                  <a:lnTo>
                    <a:pt x="155" y="607"/>
                  </a:lnTo>
                  <a:lnTo>
                    <a:pt x="155" y="607"/>
                  </a:lnTo>
                  <a:lnTo>
                    <a:pt x="155" y="607"/>
                  </a:lnTo>
                  <a:lnTo>
                    <a:pt x="155" y="607"/>
                  </a:lnTo>
                  <a:lnTo>
                    <a:pt x="155" y="607"/>
                  </a:lnTo>
                  <a:lnTo>
                    <a:pt x="155" y="60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5" name="Freeform 14"/>
            <p:cNvSpPr>
              <a:spLocks/>
            </p:cNvSpPr>
            <p:nvPr/>
          </p:nvSpPr>
          <p:spPr bwMode="auto">
            <a:xfrm>
              <a:off x="2892" y="1005"/>
              <a:ext cx="362" cy="241"/>
            </a:xfrm>
            <a:custGeom>
              <a:avLst/>
              <a:gdLst>
                <a:gd name="T0" fmla="*/ 67 w 362"/>
                <a:gd name="T1" fmla="*/ 3 h 241"/>
                <a:gd name="T2" fmla="*/ 46 w 362"/>
                <a:gd name="T3" fmla="*/ 0 h 241"/>
                <a:gd name="T4" fmla="*/ 27 w 362"/>
                <a:gd name="T5" fmla="*/ 6 h 241"/>
                <a:gd name="T6" fmla="*/ 12 w 362"/>
                <a:gd name="T7" fmla="*/ 20 h 241"/>
                <a:gd name="T8" fmla="*/ 0 w 362"/>
                <a:gd name="T9" fmla="*/ 49 h 241"/>
                <a:gd name="T10" fmla="*/ 6 w 362"/>
                <a:gd name="T11" fmla="*/ 87 h 241"/>
                <a:gd name="T12" fmla="*/ 16 w 362"/>
                <a:gd name="T13" fmla="*/ 112 h 241"/>
                <a:gd name="T14" fmla="*/ 27 w 362"/>
                <a:gd name="T15" fmla="*/ 130 h 241"/>
                <a:gd name="T16" fmla="*/ 43 w 362"/>
                <a:gd name="T17" fmla="*/ 146 h 241"/>
                <a:gd name="T18" fmla="*/ 58 w 362"/>
                <a:gd name="T19" fmla="*/ 160 h 241"/>
                <a:gd name="T20" fmla="*/ 82 w 362"/>
                <a:gd name="T21" fmla="*/ 181 h 241"/>
                <a:gd name="T22" fmla="*/ 118 w 362"/>
                <a:gd name="T23" fmla="*/ 204 h 241"/>
                <a:gd name="T24" fmla="*/ 156 w 362"/>
                <a:gd name="T25" fmla="*/ 224 h 241"/>
                <a:gd name="T26" fmla="*/ 196 w 362"/>
                <a:gd name="T27" fmla="*/ 237 h 241"/>
                <a:gd name="T28" fmla="*/ 239 w 362"/>
                <a:gd name="T29" fmla="*/ 241 h 241"/>
                <a:gd name="T30" fmla="*/ 281 w 362"/>
                <a:gd name="T31" fmla="*/ 232 h 241"/>
                <a:gd name="T32" fmla="*/ 319 w 362"/>
                <a:gd name="T33" fmla="*/ 210 h 241"/>
                <a:gd name="T34" fmla="*/ 350 w 362"/>
                <a:gd name="T35" fmla="*/ 180 h 241"/>
                <a:gd name="T36" fmla="*/ 362 w 362"/>
                <a:gd name="T37" fmla="*/ 150 h 241"/>
                <a:gd name="T38" fmla="*/ 351 w 362"/>
                <a:gd name="T39" fmla="*/ 137 h 241"/>
                <a:gd name="T40" fmla="*/ 328 w 362"/>
                <a:gd name="T41" fmla="*/ 144 h 241"/>
                <a:gd name="T42" fmla="*/ 307 w 362"/>
                <a:gd name="T43" fmla="*/ 154 h 241"/>
                <a:gd name="T44" fmla="*/ 285 w 362"/>
                <a:gd name="T45" fmla="*/ 157 h 241"/>
                <a:gd name="T46" fmla="*/ 262 w 362"/>
                <a:gd name="T47" fmla="*/ 158 h 241"/>
                <a:gd name="T48" fmla="*/ 236 w 362"/>
                <a:gd name="T49" fmla="*/ 155 h 241"/>
                <a:gd name="T50" fmla="*/ 212 w 362"/>
                <a:gd name="T51" fmla="*/ 150 h 241"/>
                <a:gd name="T52" fmla="*/ 187 w 362"/>
                <a:gd name="T53" fmla="*/ 143 h 241"/>
                <a:gd name="T54" fmla="*/ 164 w 362"/>
                <a:gd name="T55" fmla="*/ 132 h 241"/>
                <a:gd name="T56" fmla="*/ 139 w 362"/>
                <a:gd name="T57" fmla="*/ 123 h 241"/>
                <a:gd name="T58" fmla="*/ 116 w 362"/>
                <a:gd name="T59" fmla="*/ 111 h 241"/>
                <a:gd name="T60" fmla="*/ 93 w 362"/>
                <a:gd name="T61" fmla="*/ 98 h 241"/>
                <a:gd name="T62" fmla="*/ 72 w 362"/>
                <a:gd name="T63" fmla="*/ 84 h 241"/>
                <a:gd name="T64" fmla="*/ 50 w 362"/>
                <a:gd name="T65" fmla="*/ 69 h 241"/>
                <a:gd name="T66" fmla="*/ 32 w 362"/>
                <a:gd name="T67" fmla="*/ 52 h 241"/>
                <a:gd name="T68" fmla="*/ 19 w 362"/>
                <a:gd name="T69" fmla="*/ 32 h 241"/>
                <a:gd name="T70" fmla="*/ 24 w 362"/>
                <a:gd name="T71" fmla="*/ 18 h 241"/>
                <a:gd name="T72" fmla="*/ 36 w 362"/>
                <a:gd name="T73" fmla="*/ 12 h 241"/>
                <a:gd name="T74" fmla="*/ 50 w 362"/>
                <a:gd name="T75" fmla="*/ 11 h 241"/>
                <a:gd name="T76" fmla="*/ 64 w 362"/>
                <a:gd name="T77" fmla="*/ 11 h 241"/>
                <a:gd name="T78" fmla="*/ 82 w 362"/>
                <a:gd name="T79" fmla="*/ 12 h 241"/>
                <a:gd name="T80" fmla="*/ 92 w 362"/>
                <a:gd name="T81" fmla="*/ 15 h 241"/>
                <a:gd name="T82" fmla="*/ 92 w 362"/>
                <a:gd name="T83" fmla="*/ 14 h 241"/>
                <a:gd name="T84" fmla="*/ 79 w 362"/>
                <a:gd name="T85" fmla="*/ 8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62" h="241">
                  <a:moveTo>
                    <a:pt x="79" y="8"/>
                  </a:moveTo>
                  <a:lnTo>
                    <a:pt x="67" y="3"/>
                  </a:lnTo>
                  <a:lnTo>
                    <a:pt x="56" y="1"/>
                  </a:lnTo>
                  <a:lnTo>
                    <a:pt x="46" y="0"/>
                  </a:lnTo>
                  <a:lnTo>
                    <a:pt x="36" y="1"/>
                  </a:lnTo>
                  <a:lnTo>
                    <a:pt x="27" y="6"/>
                  </a:lnTo>
                  <a:lnTo>
                    <a:pt x="19" y="12"/>
                  </a:lnTo>
                  <a:lnTo>
                    <a:pt x="12" y="20"/>
                  </a:lnTo>
                  <a:lnTo>
                    <a:pt x="4" y="32"/>
                  </a:lnTo>
                  <a:lnTo>
                    <a:pt x="0" y="49"/>
                  </a:lnTo>
                  <a:lnTo>
                    <a:pt x="1" y="67"/>
                  </a:lnTo>
                  <a:lnTo>
                    <a:pt x="6" y="87"/>
                  </a:lnTo>
                  <a:lnTo>
                    <a:pt x="12" y="103"/>
                  </a:lnTo>
                  <a:lnTo>
                    <a:pt x="16" y="112"/>
                  </a:lnTo>
                  <a:lnTo>
                    <a:pt x="21" y="121"/>
                  </a:lnTo>
                  <a:lnTo>
                    <a:pt x="27" y="130"/>
                  </a:lnTo>
                  <a:lnTo>
                    <a:pt x="35" y="138"/>
                  </a:lnTo>
                  <a:lnTo>
                    <a:pt x="43" y="146"/>
                  </a:lnTo>
                  <a:lnTo>
                    <a:pt x="50" y="154"/>
                  </a:lnTo>
                  <a:lnTo>
                    <a:pt x="58" y="160"/>
                  </a:lnTo>
                  <a:lnTo>
                    <a:pt x="66" y="167"/>
                  </a:lnTo>
                  <a:lnTo>
                    <a:pt x="82" y="181"/>
                  </a:lnTo>
                  <a:lnTo>
                    <a:pt x="99" y="193"/>
                  </a:lnTo>
                  <a:lnTo>
                    <a:pt x="118" y="204"/>
                  </a:lnTo>
                  <a:lnTo>
                    <a:pt x="136" y="215"/>
                  </a:lnTo>
                  <a:lnTo>
                    <a:pt x="156" y="224"/>
                  </a:lnTo>
                  <a:lnTo>
                    <a:pt x="176" y="232"/>
                  </a:lnTo>
                  <a:lnTo>
                    <a:pt x="196" y="237"/>
                  </a:lnTo>
                  <a:lnTo>
                    <a:pt x="218" y="241"/>
                  </a:lnTo>
                  <a:lnTo>
                    <a:pt x="239" y="241"/>
                  </a:lnTo>
                  <a:lnTo>
                    <a:pt x="259" y="238"/>
                  </a:lnTo>
                  <a:lnTo>
                    <a:pt x="281" y="232"/>
                  </a:lnTo>
                  <a:lnTo>
                    <a:pt x="301" y="223"/>
                  </a:lnTo>
                  <a:lnTo>
                    <a:pt x="319" y="210"/>
                  </a:lnTo>
                  <a:lnTo>
                    <a:pt x="336" y="197"/>
                  </a:lnTo>
                  <a:lnTo>
                    <a:pt x="350" y="180"/>
                  </a:lnTo>
                  <a:lnTo>
                    <a:pt x="361" y="161"/>
                  </a:lnTo>
                  <a:lnTo>
                    <a:pt x="362" y="150"/>
                  </a:lnTo>
                  <a:lnTo>
                    <a:pt x="359" y="141"/>
                  </a:lnTo>
                  <a:lnTo>
                    <a:pt x="351" y="137"/>
                  </a:lnTo>
                  <a:lnTo>
                    <a:pt x="341" y="138"/>
                  </a:lnTo>
                  <a:lnTo>
                    <a:pt x="328" y="144"/>
                  </a:lnTo>
                  <a:lnTo>
                    <a:pt x="318" y="149"/>
                  </a:lnTo>
                  <a:lnTo>
                    <a:pt x="307" y="154"/>
                  </a:lnTo>
                  <a:lnTo>
                    <a:pt x="296" y="155"/>
                  </a:lnTo>
                  <a:lnTo>
                    <a:pt x="285" y="157"/>
                  </a:lnTo>
                  <a:lnTo>
                    <a:pt x="273" y="158"/>
                  </a:lnTo>
                  <a:lnTo>
                    <a:pt x="262" y="158"/>
                  </a:lnTo>
                  <a:lnTo>
                    <a:pt x="248" y="157"/>
                  </a:lnTo>
                  <a:lnTo>
                    <a:pt x="236" y="155"/>
                  </a:lnTo>
                  <a:lnTo>
                    <a:pt x="224" y="154"/>
                  </a:lnTo>
                  <a:lnTo>
                    <a:pt x="212" y="150"/>
                  </a:lnTo>
                  <a:lnTo>
                    <a:pt x="199" y="146"/>
                  </a:lnTo>
                  <a:lnTo>
                    <a:pt x="187" y="143"/>
                  </a:lnTo>
                  <a:lnTo>
                    <a:pt x="175" y="138"/>
                  </a:lnTo>
                  <a:lnTo>
                    <a:pt x="164" y="132"/>
                  </a:lnTo>
                  <a:lnTo>
                    <a:pt x="152" y="127"/>
                  </a:lnTo>
                  <a:lnTo>
                    <a:pt x="139" y="123"/>
                  </a:lnTo>
                  <a:lnTo>
                    <a:pt x="129" y="117"/>
                  </a:lnTo>
                  <a:lnTo>
                    <a:pt x="116" y="111"/>
                  </a:lnTo>
                  <a:lnTo>
                    <a:pt x="106" y="104"/>
                  </a:lnTo>
                  <a:lnTo>
                    <a:pt x="93" y="98"/>
                  </a:lnTo>
                  <a:lnTo>
                    <a:pt x="82" y="92"/>
                  </a:lnTo>
                  <a:lnTo>
                    <a:pt x="72" y="84"/>
                  </a:lnTo>
                  <a:lnTo>
                    <a:pt x="61" y="77"/>
                  </a:lnTo>
                  <a:lnTo>
                    <a:pt x="50" y="69"/>
                  </a:lnTo>
                  <a:lnTo>
                    <a:pt x="41" y="61"/>
                  </a:lnTo>
                  <a:lnTo>
                    <a:pt x="32" y="52"/>
                  </a:lnTo>
                  <a:lnTo>
                    <a:pt x="24" y="41"/>
                  </a:lnTo>
                  <a:lnTo>
                    <a:pt x="19" y="32"/>
                  </a:lnTo>
                  <a:lnTo>
                    <a:pt x="21" y="24"/>
                  </a:lnTo>
                  <a:lnTo>
                    <a:pt x="24" y="18"/>
                  </a:lnTo>
                  <a:lnTo>
                    <a:pt x="30" y="15"/>
                  </a:lnTo>
                  <a:lnTo>
                    <a:pt x="36" y="12"/>
                  </a:lnTo>
                  <a:lnTo>
                    <a:pt x="44" y="11"/>
                  </a:lnTo>
                  <a:lnTo>
                    <a:pt x="50" y="11"/>
                  </a:lnTo>
                  <a:lnTo>
                    <a:pt x="55" y="11"/>
                  </a:lnTo>
                  <a:lnTo>
                    <a:pt x="64" y="11"/>
                  </a:lnTo>
                  <a:lnTo>
                    <a:pt x="73" y="11"/>
                  </a:lnTo>
                  <a:lnTo>
                    <a:pt x="82" y="12"/>
                  </a:lnTo>
                  <a:lnTo>
                    <a:pt x="92" y="15"/>
                  </a:lnTo>
                  <a:lnTo>
                    <a:pt x="92" y="15"/>
                  </a:lnTo>
                  <a:lnTo>
                    <a:pt x="92" y="14"/>
                  </a:lnTo>
                  <a:lnTo>
                    <a:pt x="92" y="14"/>
                  </a:lnTo>
                  <a:lnTo>
                    <a:pt x="92" y="14"/>
                  </a:lnTo>
                  <a:lnTo>
                    <a:pt x="79" y="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6" name="Freeform 15"/>
            <p:cNvSpPr>
              <a:spLocks/>
            </p:cNvSpPr>
            <p:nvPr/>
          </p:nvSpPr>
          <p:spPr bwMode="auto">
            <a:xfrm>
              <a:off x="3010" y="996"/>
              <a:ext cx="172" cy="112"/>
            </a:xfrm>
            <a:custGeom>
              <a:avLst/>
              <a:gdLst>
                <a:gd name="T0" fmla="*/ 24 w 172"/>
                <a:gd name="T1" fmla="*/ 3 h 112"/>
                <a:gd name="T2" fmla="*/ 6 w 172"/>
                <a:gd name="T3" fmla="*/ 0 h 112"/>
                <a:gd name="T4" fmla="*/ 0 w 172"/>
                <a:gd name="T5" fmla="*/ 12 h 112"/>
                <a:gd name="T6" fmla="*/ 3 w 172"/>
                <a:gd name="T7" fmla="*/ 32 h 112"/>
                <a:gd name="T8" fmla="*/ 11 w 172"/>
                <a:gd name="T9" fmla="*/ 50 h 112"/>
                <a:gd name="T10" fmla="*/ 24 w 172"/>
                <a:gd name="T11" fmla="*/ 69 h 112"/>
                <a:gd name="T12" fmla="*/ 40 w 172"/>
                <a:gd name="T13" fmla="*/ 83 h 112"/>
                <a:gd name="T14" fmla="*/ 58 w 172"/>
                <a:gd name="T15" fmla="*/ 93 h 112"/>
                <a:gd name="T16" fmla="*/ 78 w 172"/>
                <a:gd name="T17" fmla="*/ 103 h 112"/>
                <a:gd name="T18" fmla="*/ 100 w 172"/>
                <a:gd name="T19" fmla="*/ 107 h 112"/>
                <a:gd name="T20" fmla="*/ 121 w 172"/>
                <a:gd name="T21" fmla="*/ 110 h 112"/>
                <a:gd name="T22" fmla="*/ 144 w 172"/>
                <a:gd name="T23" fmla="*/ 112 h 112"/>
                <a:gd name="T24" fmla="*/ 166 w 172"/>
                <a:gd name="T25" fmla="*/ 110 h 112"/>
                <a:gd name="T26" fmla="*/ 170 w 172"/>
                <a:gd name="T27" fmla="*/ 109 h 112"/>
                <a:gd name="T28" fmla="*/ 172 w 172"/>
                <a:gd name="T29" fmla="*/ 104 h 112"/>
                <a:gd name="T30" fmla="*/ 172 w 172"/>
                <a:gd name="T31" fmla="*/ 100 h 112"/>
                <a:gd name="T32" fmla="*/ 167 w 172"/>
                <a:gd name="T33" fmla="*/ 98 h 112"/>
                <a:gd name="T34" fmla="*/ 153 w 172"/>
                <a:gd name="T35" fmla="*/ 96 h 112"/>
                <a:gd name="T36" fmla="*/ 138 w 172"/>
                <a:gd name="T37" fmla="*/ 93 h 112"/>
                <a:gd name="T38" fmla="*/ 123 w 172"/>
                <a:gd name="T39" fmla="*/ 92 h 112"/>
                <a:gd name="T40" fmla="*/ 107 w 172"/>
                <a:gd name="T41" fmla="*/ 89 h 112"/>
                <a:gd name="T42" fmla="*/ 94 w 172"/>
                <a:gd name="T43" fmla="*/ 84 h 112"/>
                <a:gd name="T44" fmla="*/ 78 w 172"/>
                <a:gd name="T45" fmla="*/ 80 h 112"/>
                <a:gd name="T46" fmla="*/ 66 w 172"/>
                <a:gd name="T47" fmla="*/ 73 h 112"/>
                <a:gd name="T48" fmla="*/ 52 w 172"/>
                <a:gd name="T49" fmla="*/ 67 h 112"/>
                <a:gd name="T50" fmla="*/ 43 w 172"/>
                <a:gd name="T51" fmla="*/ 61 h 112"/>
                <a:gd name="T52" fmla="*/ 35 w 172"/>
                <a:gd name="T53" fmla="*/ 55 h 112"/>
                <a:gd name="T54" fmla="*/ 27 w 172"/>
                <a:gd name="T55" fmla="*/ 47 h 112"/>
                <a:gd name="T56" fmla="*/ 20 w 172"/>
                <a:gd name="T57" fmla="*/ 41 h 112"/>
                <a:gd name="T58" fmla="*/ 11 w 172"/>
                <a:gd name="T59" fmla="*/ 30 h 112"/>
                <a:gd name="T60" fmla="*/ 6 w 172"/>
                <a:gd name="T61" fmla="*/ 15 h 112"/>
                <a:gd name="T62" fmla="*/ 8 w 172"/>
                <a:gd name="T63" fmla="*/ 3 h 112"/>
                <a:gd name="T64" fmla="*/ 24 w 172"/>
                <a:gd name="T65" fmla="*/ 3 h 112"/>
                <a:gd name="T66" fmla="*/ 24 w 172"/>
                <a:gd name="T67" fmla="*/ 3 h 112"/>
                <a:gd name="T68" fmla="*/ 24 w 172"/>
                <a:gd name="T69" fmla="*/ 3 h 112"/>
                <a:gd name="T70" fmla="*/ 24 w 172"/>
                <a:gd name="T71" fmla="*/ 3 h 112"/>
                <a:gd name="T72" fmla="*/ 24 w 172"/>
                <a:gd name="T73" fmla="*/ 3 h 112"/>
                <a:gd name="T74" fmla="*/ 24 w 172"/>
                <a:gd name="T75" fmla="*/ 3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72" h="112">
                  <a:moveTo>
                    <a:pt x="24" y="3"/>
                  </a:moveTo>
                  <a:lnTo>
                    <a:pt x="6" y="0"/>
                  </a:lnTo>
                  <a:lnTo>
                    <a:pt x="0" y="12"/>
                  </a:lnTo>
                  <a:lnTo>
                    <a:pt x="3" y="32"/>
                  </a:lnTo>
                  <a:lnTo>
                    <a:pt x="11" y="50"/>
                  </a:lnTo>
                  <a:lnTo>
                    <a:pt x="24" y="69"/>
                  </a:lnTo>
                  <a:lnTo>
                    <a:pt x="40" y="83"/>
                  </a:lnTo>
                  <a:lnTo>
                    <a:pt x="58" y="93"/>
                  </a:lnTo>
                  <a:lnTo>
                    <a:pt x="78" y="103"/>
                  </a:lnTo>
                  <a:lnTo>
                    <a:pt x="100" y="107"/>
                  </a:lnTo>
                  <a:lnTo>
                    <a:pt x="121" y="110"/>
                  </a:lnTo>
                  <a:lnTo>
                    <a:pt x="144" y="112"/>
                  </a:lnTo>
                  <a:lnTo>
                    <a:pt x="166" y="110"/>
                  </a:lnTo>
                  <a:lnTo>
                    <a:pt x="170" y="109"/>
                  </a:lnTo>
                  <a:lnTo>
                    <a:pt x="172" y="104"/>
                  </a:lnTo>
                  <a:lnTo>
                    <a:pt x="172" y="100"/>
                  </a:lnTo>
                  <a:lnTo>
                    <a:pt x="167" y="98"/>
                  </a:lnTo>
                  <a:lnTo>
                    <a:pt x="153" y="96"/>
                  </a:lnTo>
                  <a:lnTo>
                    <a:pt x="138" y="93"/>
                  </a:lnTo>
                  <a:lnTo>
                    <a:pt x="123" y="92"/>
                  </a:lnTo>
                  <a:lnTo>
                    <a:pt x="107" y="89"/>
                  </a:lnTo>
                  <a:lnTo>
                    <a:pt x="94" y="84"/>
                  </a:lnTo>
                  <a:lnTo>
                    <a:pt x="78" y="80"/>
                  </a:lnTo>
                  <a:lnTo>
                    <a:pt x="66" y="73"/>
                  </a:lnTo>
                  <a:lnTo>
                    <a:pt x="52" y="67"/>
                  </a:lnTo>
                  <a:lnTo>
                    <a:pt x="43" y="61"/>
                  </a:lnTo>
                  <a:lnTo>
                    <a:pt x="35" y="55"/>
                  </a:lnTo>
                  <a:lnTo>
                    <a:pt x="27" y="47"/>
                  </a:lnTo>
                  <a:lnTo>
                    <a:pt x="20" y="41"/>
                  </a:lnTo>
                  <a:lnTo>
                    <a:pt x="11" y="30"/>
                  </a:lnTo>
                  <a:lnTo>
                    <a:pt x="6" y="15"/>
                  </a:lnTo>
                  <a:lnTo>
                    <a:pt x="8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7" name="Freeform 16"/>
            <p:cNvSpPr>
              <a:spLocks/>
            </p:cNvSpPr>
            <p:nvPr/>
          </p:nvSpPr>
          <p:spPr bwMode="auto">
            <a:xfrm>
              <a:off x="3044" y="893"/>
              <a:ext cx="86" cy="147"/>
            </a:xfrm>
            <a:custGeom>
              <a:avLst/>
              <a:gdLst>
                <a:gd name="T0" fmla="*/ 0 w 86"/>
                <a:gd name="T1" fmla="*/ 147 h 147"/>
                <a:gd name="T2" fmla="*/ 17 w 86"/>
                <a:gd name="T3" fmla="*/ 133 h 147"/>
                <a:gd name="T4" fmla="*/ 33 w 86"/>
                <a:gd name="T5" fmla="*/ 118 h 147"/>
                <a:gd name="T6" fmla="*/ 47 w 86"/>
                <a:gd name="T7" fmla="*/ 103 h 147"/>
                <a:gd name="T8" fmla="*/ 60 w 86"/>
                <a:gd name="T9" fmla="*/ 84 h 147"/>
                <a:gd name="T10" fmla="*/ 69 w 86"/>
                <a:gd name="T11" fmla="*/ 67 h 147"/>
                <a:gd name="T12" fmla="*/ 76 w 86"/>
                <a:gd name="T13" fmla="*/ 47 h 147"/>
                <a:gd name="T14" fmla="*/ 83 w 86"/>
                <a:gd name="T15" fmla="*/ 26 h 147"/>
                <a:gd name="T16" fmla="*/ 86 w 86"/>
                <a:gd name="T17" fmla="*/ 4 h 147"/>
                <a:gd name="T18" fmla="*/ 86 w 86"/>
                <a:gd name="T19" fmla="*/ 0 h 147"/>
                <a:gd name="T20" fmla="*/ 83 w 86"/>
                <a:gd name="T21" fmla="*/ 0 h 147"/>
                <a:gd name="T22" fmla="*/ 80 w 86"/>
                <a:gd name="T23" fmla="*/ 1 h 147"/>
                <a:gd name="T24" fmla="*/ 76 w 86"/>
                <a:gd name="T25" fmla="*/ 4 h 147"/>
                <a:gd name="T26" fmla="*/ 70 w 86"/>
                <a:gd name="T27" fmla="*/ 24 h 147"/>
                <a:gd name="T28" fmla="*/ 63 w 86"/>
                <a:gd name="T29" fmla="*/ 43 h 147"/>
                <a:gd name="T30" fmla="*/ 53 w 86"/>
                <a:gd name="T31" fmla="*/ 61 h 147"/>
                <a:gd name="T32" fmla="*/ 44 w 86"/>
                <a:gd name="T33" fmla="*/ 80 h 147"/>
                <a:gd name="T34" fmla="*/ 33 w 86"/>
                <a:gd name="T35" fmla="*/ 97 h 147"/>
                <a:gd name="T36" fmla="*/ 23 w 86"/>
                <a:gd name="T37" fmla="*/ 113 h 147"/>
                <a:gd name="T38" fmla="*/ 12 w 86"/>
                <a:gd name="T39" fmla="*/ 129 h 147"/>
                <a:gd name="T40" fmla="*/ 0 w 86"/>
                <a:gd name="T41" fmla="*/ 146 h 147"/>
                <a:gd name="T42" fmla="*/ 0 w 86"/>
                <a:gd name="T43" fmla="*/ 147 h 147"/>
                <a:gd name="T44" fmla="*/ 0 w 86"/>
                <a:gd name="T45" fmla="*/ 147 h 147"/>
                <a:gd name="T46" fmla="*/ 0 w 86"/>
                <a:gd name="T47" fmla="*/ 147 h 147"/>
                <a:gd name="T48" fmla="*/ 0 w 86"/>
                <a:gd name="T49" fmla="*/ 147 h 147"/>
                <a:gd name="T50" fmla="*/ 0 w 86"/>
                <a:gd name="T51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147">
                  <a:moveTo>
                    <a:pt x="0" y="147"/>
                  </a:moveTo>
                  <a:lnTo>
                    <a:pt x="17" y="133"/>
                  </a:lnTo>
                  <a:lnTo>
                    <a:pt x="33" y="118"/>
                  </a:lnTo>
                  <a:lnTo>
                    <a:pt x="47" y="103"/>
                  </a:lnTo>
                  <a:lnTo>
                    <a:pt x="60" y="84"/>
                  </a:lnTo>
                  <a:lnTo>
                    <a:pt x="69" y="67"/>
                  </a:lnTo>
                  <a:lnTo>
                    <a:pt x="76" y="47"/>
                  </a:lnTo>
                  <a:lnTo>
                    <a:pt x="83" y="26"/>
                  </a:lnTo>
                  <a:lnTo>
                    <a:pt x="86" y="4"/>
                  </a:lnTo>
                  <a:lnTo>
                    <a:pt x="86" y="0"/>
                  </a:lnTo>
                  <a:lnTo>
                    <a:pt x="83" y="0"/>
                  </a:lnTo>
                  <a:lnTo>
                    <a:pt x="80" y="1"/>
                  </a:lnTo>
                  <a:lnTo>
                    <a:pt x="76" y="4"/>
                  </a:lnTo>
                  <a:lnTo>
                    <a:pt x="70" y="24"/>
                  </a:lnTo>
                  <a:lnTo>
                    <a:pt x="63" y="43"/>
                  </a:lnTo>
                  <a:lnTo>
                    <a:pt x="53" y="61"/>
                  </a:lnTo>
                  <a:lnTo>
                    <a:pt x="44" y="80"/>
                  </a:lnTo>
                  <a:lnTo>
                    <a:pt x="33" y="97"/>
                  </a:lnTo>
                  <a:lnTo>
                    <a:pt x="23" y="113"/>
                  </a:lnTo>
                  <a:lnTo>
                    <a:pt x="12" y="129"/>
                  </a:lnTo>
                  <a:lnTo>
                    <a:pt x="0" y="146"/>
                  </a:lnTo>
                  <a:lnTo>
                    <a:pt x="0" y="147"/>
                  </a:lnTo>
                  <a:lnTo>
                    <a:pt x="0" y="147"/>
                  </a:lnTo>
                  <a:lnTo>
                    <a:pt x="0" y="147"/>
                  </a:lnTo>
                  <a:lnTo>
                    <a:pt x="0" y="147"/>
                  </a:lnTo>
                  <a:lnTo>
                    <a:pt x="0" y="14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8" name="Freeform 17"/>
            <p:cNvSpPr>
              <a:spLocks/>
            </p:cNvSpPr>
            <p:nvPr/>
          </p:nvSpPr>
          <p:spPr bwMode="auto">
            <a:xfrm>
              <a:off x="3122" y="827"/>
              <a:ext cx="158" cy="123"/>
            </a:xfrm>
            <a:custGeom>
              <a:avLst/>
              <a:gdLst>
                <a:gd name="T0" fmla="*/ 34 w 158"/>
                <a:gd name="T1" fmla="*/ 0 h 123"/>
                <a:gd name="T2" fmla="*/ 18 w 158"/>
                <a:gd name="T3" fmla="*/ 1 h 123"/>
                <a:gd name="T4" fmla="*/ 8 w 158"/>
                <a:gd name="T5" fmla="*/ 9 h 123"/>
                <a:gd name="T6" fmla="*/ 2 w 158"/>
                <a:gd name="T7" fmla="*/ 20 h 123"/>
                <a:gd name="T8" fmla="*/ 0 w 158"/>
                <a:gd name="T9" fmla="*/ 33 h 123"/>
                <a:gd name="T10" fmla="*/ 3 w 158"/>
                <a:gd name="T11" fmla="*/ 53 h 123"/>
                <a:gd name="T12" fmla="*/ 11 w 158"/>
                <a:gd name="T13" fmla="*/ 70 h 123"/>
                <a:gd name="T14" fmla="*/ 23 w 158"/>
                <a:gd name="T15" fmla="*/ 86 h 123"/>
                <a:gd name="T16" fmla="*/ 38 w 158"/>
                <a:gd name="T17" fmla="*/ 98 h 123"/>
                <a:gd name="T18" fmla="*/ 46 w 158"/>
                <a:gd name="T19" fmla="*/ 104 h 123"/>
                <a:gd name="T20" fmla="*/ 55 w 158"/>
                <a:gd name="T21" fmla="*/ 109 h 123"/>
                <a:gd name="T22" fmla="*/ 65 w 158"/>
                <a:gd name="T23" fmla="*/ 113 h 123"/>
                <a:gd name="T24" fmla="*/ 75 w 158"/>
                <a:gd name="T25" fmla="*/ 118 h 123"/>
                <a:gd name="T26" fmla="*/ 85 w 158"/>
                <a:gd name="T27" fmla="*/ 121 h 123"/>
                <a:gd name="T28" fmla="*/ 95 w 158"/>
                <a:gd name="T29" fmla="*/ 123 h 123"/>
                <a:gd name="T30" fmla="*/ 106 w 158"/>
                <a:gd name="T31" fmla="*/ 123 h 123"/>
                <a:gd name="T32" fmla="*/ 115 w 158"/>
                <a:gd name="T33" fmla="*/ 121 h 123"/>
                <a:gd name="T34" fmla="*/ 126 w 158"/>
                <a:gd name="T35" fmla="*/ 116 h 123"/>
                <a:gd name="T36" fmla="*/ 135 w 158"/>
                <a:gd name="T37" fmla="*/ 112 h 123"/>
                <a:gd name="T38" fmla="*/ 143 w 158"/>
                <a:gd name="T39" fmla="*/ 104 h 123"/>
                <a:gd name="T40" fmla="*/ 149 w 158"/>
                <a:gd name="T41" fmla="*/ 96 h 123"/>
                <a:gd name="T42" fmla="*/ 154 w 158"/>
                <a:gd name="T43" fmla="*/ 87 h 123"/>
                <a:gd name="T44" fmla="*/ 157 w 158"/>
                <a:gd name="T45" fmla="*/ 76 h 123"/>
                <a:gd name="T46" fmla="*/ 158 w 158"/>
                <a:gd name="T47" fmla="*/ 66 h 123"/>
                <a:gd name="T48" fmla="*/ 158 w 158"/>
                <a:gd name="T49" fmla="*/ 55 h 123"/>
                <a:gd name="T50" fmla="*/ 154 w 158"/>
                <a:gd name="T51" fmla="*/ 47 h 123"/>
                <a:gd name="T52" fmla="*/ 146 w 158"/>
                <a:gd name="T53" fmla="*/ 47 h 123"/>
                <a:gd name="T54" fmla="*/ 138 w 158"/>
                <a:gd name="T55" fmla="*/ 50 h 123"/>
                <a:gd name="T56" fmla="*/ 132 w 158"/>
                <a:gd name="T57" fmla="*/ 57 h 123"/>
                <a:gd name="T58" fmla="*/ 128 w 158"/>
                <a:gd name="T59" fmla="*/ 66 h 123"/>
                <a:gd name="T60" fmla="*/ 124 w 158"/>
                <a:gd name="T61" fmla="*/ 72 h 123"/>
                <a:gd name="T62" fmla="*/ 118 w 158"/>
                <a:gd name="T63" fmla="*/ 75 h 123"/>
                <a:gd name="T64" fmla="*/ 109 w 158"/>
                <a:gd name="T65" fmla="*/ 78 h 123"/>
                <a:gd name="T66" fmla="*/ 100 w 158"/>
                <a:gd name="T67" fmla="*/ 78 h 123"/>
                <a:gd name="T68" fmla="*/ 89 w 158"/>
                <a:gd name="T69" fmla="*/ 75 h 123"/>
                <a:gd name="T70" fmla="*/ 78 w 158"/>
                <a:gd name="T71" fmla="*/ 72 h 123"/>
                <a:gd name="T72" fmla="*/ 69 w 158"/>
                <a:gd name="T73" fmla="*/ 69 h 123"/>
                <a:gd name="T74" fmla="*/ 60 w 158"/>
                <a:gd name="T75" fmla="*/ 64 h 123"/>
                <a:gd name="T76" fmla="*/ 51 w 158"/>
                <a:gd name="T77" fmla="*/ 60 h 123"/>
                <a:gd name="T78" fmla="*/ 41 w 158"/>
                <a:gd name="T79" fmla="*/ 53 h 123"/>
                <a:gd name="T80" fmla="*/ 34 w 158"/>
                <a:gd name="T81" fmla="*/ 47 h 123"/>
                <a:gd name="T82" fmla="*/ 22 w 158"/>
                <a:gd name="T83" fmla="*/ 37 h 123"/>
                <a:gd name="T84" fmla="*/ 12 w 158"/>
                <a:gd name="T85" fmla="*/ 21 h 123"/>
                <a:gd name="T86" fmla="*/ 14 w 158"/>
                <a:gd name="T87" fmla="*/ 9 h 123"/>
                <a:gd name="T88" fmla="*/ 34 w 158"/>
                <a:gd name="T89" fmla="*/ 1 h 123"/>
                <a:gd name="T90" fmla="*/ 34 w 158"/>
                <a:gd name="T91" fmla="*/ 1 h 123"/>
                <a:gd name="T92" fmla="*/ 34 w 158"/>
                <a:gd name="T93" fmla="*/ 0 h 123"/>
                <a:gd name="T94" fmla="*/ 34 w 158"/>
                <a:gd name="T95" fmla="*/ 0 h 123"/>
                <a:gd name="T96" fmla="*/ 34 w 158"/>
                <a:gd name="T97" fmla="*/ 0 h 123"/>
                <a:gd name="T98" fmla="*/ 34 w 158"/>
                <a:gd name="T99" fmla="*/ 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58" h="123">
                  <a:moveTo>
                    <a:pt x="34" y="0"/>
                  </a:moveTo>
                  <a:lnTo>
                    <a:pt x="18" y="1"/>
                  </a:lnTo>
                  <a:lnTo>
                    <a:pt x="8" y="9"/>
                  </a:lnTo>
                  <a:lnTo>
                    <a:pt x="2" y="20"/>
                  </a:lnTo>
                  <a:lnTo>
                    <a:pt x="0" y="33"/>
                  </a:lnTo>
                  <a:lnTo>
                    <a:pt x="3" y="53"/>
                  </a:lnTo>
                  <a:lnTo>
                    <a:pt x="11" y="70"/>
                  </a:lnTo>
                  <a:lnTo>
                    <a:pt x="23" y="86"/>
                  </a:lnTo>
                  <a:lnTo>
                    <a:pt x="38" y="98"/>
                  </a:lnTo>
                  <a:lnTo>
                    <a:pt x="46" y="104"/>
                  </a:lnTo>
                  <a:lnTo>
                    <a:pt x="55" y="109"/>
                  </a:lnTo>
                  <a:lnTo>
                    <a:pt x="65" y="113"/>
                  </a:lnTo>
                  <a:lnTo>
                    <a:pt x="75" y="118"/>
                  </a:lnTo>
                  <a:lnTo>
                    <a:pt x="85" y="121"/>
                  </a:lnTo>
                  <a:lnTo>
                    <a:pt x="95" y="123"/>
                  </a:lnTo>
                  <a:lnTo>
                    <a:pt x="106" y="123"/>
                  </a:lnTo>
                  <a:lnTo>
                    <a:pt x="115" y="121"/>
                  </a:lnTo>
                  <a:lnTo>
                    <a:pt x="126" y="116"/>
                  </a:lnTo>
                  <a:lnTo>
                    <a:pt x="135" y="112"/>
                  </a:lnTo>
                  <a:lnTo>
                    <a:pt x="143" y="104"/>
                  </a:lnTo>
                  <a:lnTo>
                    <a:pt x="149" y="96"/>
                  </a:lnTo>
                  <a:lnTo>
                    <a:pt x="154" y="87"/>
                  </a:lnTo>
                  <a:lnTo>
                    <a:pt x="157" y="76"/>
                  </a:lnTo>
                  <a:lnTo>
                    <a:pt x="158" y="66"/>
                  </a:lnTo>
                  <a:lnTo>
                    <a:pt x="158" y="55"/>
                  </a:lnTo>
                  <a:lnTo>
                    <a:pt x="154" y="47"/>
                  </a:lnTo>
                  <a:lnTo>
                    <a:pt x="146" y="47"/>
                  </a:lnTo>
                  <a:lnTo>
                    <a:pt x="138" y="50"/>
                  </a:lnTo>
                  <a:lnTo>
                    <a:pt x="132" y="57"/>
                  </a:lnTo>
                  <a:lnTo>
                    <a:pt x="128" y="66"/>
                  </a:lnTo>
                  <a:lnTo>
                    <a:pt x="124" y="72"/>
                  </a:lnTo>
                  <a:lnTo>
                    <a:pt x="118" y="75"/>
                  </a:lnTo>
                  <a:lnTo>
                    <a:pt x="109" y="78"/>
                  </a:lnTo>
                  <a:lnTo>
                    <a:pt x="100" y="78"/>
                  </a:lnTo>
                  <a:lnTo>
                    <a:pt x="89" y="75"/>
                  </a:lnTo>
                  <a:lnTo>
                    <a:pt x="78" y="72"/>
                  </a:lnTo>
                  <a:lnTo>
                    <a:pt x="69" y="69"/>
                  </a:lnTo>
                  <a:lnTo>
                    <a:pt x="60" y="64"/>
                  </a:lnTo>
                  <a:lnTo>
                    <a:pt x="51" y="60"/>
                  </a:lnTo>
                  <a:lnTo>
                    <a:pt x="41" y="53"/>
                  </a:lnTo>
                  <a:lnTo>
                    <a:pt x="34" y="47"/>
                  </a:lnTo>
                  <a:lnTo>
                    <a:pt x="22" y="37"/>
                  </a:lnTo>
                  <a:lnTo>
                    <a:pt x="12" y="21"/>
                  </a:lnTo>
                  <a:lnTo>
                    <a:pt x="14" y="9"/>
                  </a:lnTo>
                  <a:lnTo>
                    <a:pt x="34" y="1"/>
                  </a:lnTo>
                  <a:lnTo>
                    <a:pt x="34" y="1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9" name="Freeform 18"/>
            <p:cNvSpPr>
              <a:spLocks/>
            </p:cNvSpPr>
            <p:nvPr/>
          </p:nvSpPr>
          <p:spPr bwMode="auto">
            <a:xfrm>
              <a:off x="3159" y="801"/>
              <a:ext cx="114" cy="64"/>
            </a:xfrm>
            <a:custGeom>
              <a:avLst/>
              <a:gdLst>
                <a:gd name="T0" fmla="*/ 0 w 114"/>
                <a:gd name="T1" fmla="*/ 0 h 64"/>
                <a:gd name="T2" fmla="*/ 15 w 114"/>
                <a:gd name="T3" fmla="*/ 3 h 64"/>
                <a:gd name="T4" fmla="*/ 31 w 114"/>
                <a:gd name="T5" fmla="*/ 6 h 64"/>
                <a:gd name="T6" fmla="*/ 46 w 114"/>
                <a:gd name="T7" fmla="*/ 12 h 64"/>
                <a:gd name="T8" fmla="*/ 61 w 114"/>
                <a:gd name="T9" fmla="*/ 20 h 64"/>
                <a:gd name="T10" fmla="*/ 75 w 114"/>
                <a:gd name="T11" fmla="*/ 29 h 64"/>
                <a:gd name="T12" fmla="*/ 87 w 114"/>
                <a:gd name="T13" fmla="*/ 38 h 64"/>
                <a:gd name="T14" fmla="*/ 100 w 114"/>
                <a:gd name="T15" fmla="*/ 50 h 64"/>
                <a:gd name="T16" fmla="*/ 109 w 114"/>
                <a:gd name="T17" fmla="*/ 63 h 64"/>
                <a:gd name="T18" fmla="*/ 111 w 114"/>
                <a:gd name="T19" fmla="*/ 64 h 64"/>
                <a:gd name="T20" fmla="*/ 112 w 114"/>
                <a:gd name="T21" fmla="*/ 63 h 64"/>
                <a:gd name="T22" fmla="*/ 114 w 114"/>
                <a:gd name="T23" fmla="*/ 61 h 64"/>
                <a:gd name="T24" fmla="*/ 114 w 114"/>
                <a:gd name="T25" fmla="*/ 58 h 64"/>
                <a:gd name="T26" fmla="*/ 104 w 114"/>
                <a:gd name="T27" fmla="*/ 43 h 64"/>
                <a:gd name="T28" fmla="*/ 94 w 114"/>
                <a:gd name="T29" fmla="*/ 30 h 64"/>
                <a:gd name="T30" fmla="*/ 81 w 114"/>
                <a:gd name="T31" fmla="*/ 20 h 64"/>
                <a:gd name="T32" fmla="*/ 67 w 114"/>
                <a:gd name="T33" fmla="*/ 12 h 64"/>
                <a:gd name="T34" fmla="*/ 52 w 114"/>
                <a:gd name="T35" fmla="*/ 6 h 64"/>
                <a:gd name="T36" fmla="*/ 35 w 114"/>
                <a:gd name="T37" fmla="*/ 1 h 64"/>
                <a:gd name="T38" fmla="*/ 18 w 114"/>
                <a:gd name="T39" fmla="*/ 0 h 64"/>
                <a:gd name="T40" fmla="*/ 0 w 114"/>
                <a:gd name="T41" fmla="*/ 0 h 64"/>
                <a:gd name="T42" fmla="*/ 0 w 114"/>
                <a:gd name="T43" fmla="*/ 0 h 64"/>
                <a:gd name="T44" fmla="*/ 0 w 114"/>
                <a:gd name="T45" fmla="*/ 0 h 64"/>
                <a:gd name="T46" fmla="*/ 0 w 114"/>
                <a:gd name="T47" fmla="*/ 0 h 64"/>
                <a:gd name="T48" fmla="*/ 0 w 114"/>
                <a:gd name="T49" fmla="*/ 0 h 64"/>
                <a:gd name="T50" fmla="*/ 0 w 114"/>
                <a:gd name="T5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4" h="64">
                  <a:moveTo>
                    <a:pt x="0" y="0"/>
                  </a:moveTo>
                  <a:lnTo>
                    <a:pt x="15" y="3"/>
                  </a:lnTo>
                  <a:lnTo>
                    <a:pt x="31" y="6"/>
                  </a:lnTo>
                  <a:lnTo>
                    <a:pt x="46" y="12"/>
                  </a:lnTo>
                  <a:lnTo>
                    <a:pt x="61" y="20"/>
                  </a:lnTo>
                  <a:lnTo>
                    <a:pt x="75" y="29"/>
                  </a:lnTo>
                  <a:lnTo>
                    <a:pt x="87" y="38"/>
                  </a:lnTo>
                  <a:lnTo>
                    <a:pt x="100" y="50"/>
                  </a:lnTo>
                  <a:lnTo>
                    <a:pt x="109" y="63"/>
                  </a:lnTo>
                  <a:lnTo>
                    <a:pt x="111" y="64"/>
                  </a:lnTo>
                  <a:lnTo>
                    <a:pt x="112" y="63"/>
                  </a:lnTo>
                  <a:lnTo>
                    <a:pt x="114" y="61"/>
                  </a:lnTo>
                  <a:lnTo>
                    <a:pt x="114" y="58"/>
                  </a:lnTo>
                  <a:lnTo>
                    <a:pt x="104" y="43"/>
                  </a:lnTo>
                  <a:lnTo>
                    <a:pt x="94" y="30"/>
                  </a:lnTo>
                  <a:lnTo>
                    <a:pt x="81" y="20"/>
                  </a:lnTo>
                  <a:lnTo>
                    <a:pt x="67" y="12"/>
                  </a:lnTo>
                  <a:lnTo>
                    <a:pt x="52" y="6"/>
                  </a:lnTo>
                  <a:lnTo>
                    <a:pt x="35" y="1"/>
                  </a:lnTo>
                  <a:lnTo>
                    <a:pt x="18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0" name="Freeform 19"/>
            <p:cNvSpPr>
              <a:spLocks/>
            </p:cNvSpPr>
            <p:nvPr/>
          </p:nvSpPr>
          <p:spPr bwMode="auto">
            <a:xfrm>
              <a:off x="3091" y="908"/>
              <a:ext cx="105" cy="184"/>
            </a:xfrm>
            <a:custGeom>
              <a:avLst/>
              <a:gdLst>
                <a:gd name="T0" fmla="*/ 105 w 105"/>
                <a:gd name="T1" fmla="*/ 0 h 184"/>
                <a:gd name="T2" fmla="*/ 97 w 105"/>
                <a:gd name="T3" fmla="*/ 12 h 184"/>
                <a:gd name="T4" fmla="*/ 89 w 105"/>
                <a:gd name="T5" fmla="*/ 23 h 184"/>
                <a:gd name="T6" fmla="*/ 82 w 105"/>
                <a:gd name="T7" fmla="*/ 37 h 184"/>
                <a:gd name="T8" fmla="*/ 74 w 105"/>
                <a:gd name="T9" fmla="*/ 49 h 184"/>
                <a:gd name="T10" fmla="*/ 66 w 105"/>
                <a:gd name="T11" fmla="*/ 62 h 184"/>
                <a:gd name="T12" fmla="*/ 59 w 105"/>
                <a:gd name="T13" fmla="*/ 74 h 184"/>
                <a:gd name="T14" fmla="*/ 51 w 105"/>
                <a:gd name="T15" fmla="*/ 86 h 184"/>
                <a:gd name="T16" fmla="*/ 43 w 105"/>
                <a:gd name="T17" fmla="*/ 98 h 184"/>
                <a:gd name="T18" fmla="*/ 31 w 105"/>
                <a:gd name="T19" fmla="*/ 118 h 184"/>
                <a:gd name="T20" fmla="*/ 19 w 105"/>
                <a:gd name="T21" fmla="*/ 138 h 184"/>
                <a:gd name="T22" fmla="*/ 8 w 105"/>
                <a:gd name="T23" fmla="*/ 160 h 184"/>
                <a:gd name="T24" fmla="*/ 0 w 105"/>
                <a:gd name="T25" fmla="*/ 181 h 184"/>
                <a:gd name="T26" fmla="*/ 0 w 105"/>
                <a:gd name="T27" fmla="*/ 184 h 184"/>
                <a:gd name="T28" fmla="*/ 2 w 105"/>
                <a:gd name="T29" fmla="*/ 184 h 184"/>
                <a:gd name="T30" fmla="*/ 5 w 105"/>
                <a:gd name="T31" fmla="*/ 184 h 184"/>
                <a:gd name="T32" fmla="*/ 6 w 105"/>
                <a:gd name="T33" fmla="*/ 183 h 184"/>
                <a:gd name="T34" fmla="*/ 13 w 105"/>
                <a:gd name="T35" fmla="*/ 171 h 184"/>
                <a:gd name="T36" fmla="*/ 17 w 105"/>
                <a:gd name="T37" fmla="*/ 160 h 184"/>
                <a:gd name="T38" fmla="*/ 25 w 105"/>
                <a:gd name="T39" fmla="*/ 148 h 184"/>
                <a:gd name="T40" fmla="*/ 31 w 105"/>
                <a:gd name="T41" fmla="*/ 137 h 184"/>
                <a:gd name="T42" fmla="*/ 37 w 105"/>
                <a:gd name="T43" fmla="*/ 126 h 184"/>
                <a:gd name="T44" fmla="*/ 45 w 105"/>
                <a:gd name="T45" fmla="*/ 115 h 184"/>
                <a:gd name="T46" fmla="*/ 51 w 105"/>
                <a:gd name="T47" fmla="*/ 103 h 184"/>
                <a:gd name="T48" fmla="*/ 59 w 105"/>
                <a:gd name="T49" fmla="*/ 92 h 184"/>
                <a:gd name="T50" fmla="*/ 65 w 105"/>
                <a:gd name="T51" fmla="*/ 82 h 184"/>
                <a:gd name="T52" fmla="*/ 71 w 105"/>
                <a:gd name="T53" fmla="*/ 69 h 184"/>
                <a:gd name="T54" fmla="*/ 77 w 105"/>
                <a:gd name="T55" fmla="*/ 58 h 184"/>
                <a:gd name="T56" fmla="*/ 83 w 105"/>
                <a:gd name="T57" fmla="*/ 46 h 184"/>
                <a:gd name="T58" fmla="*/ 88 w 105"/>
                <a:gd name="T59" fmla="*/ 35 h 184"/>
                <a:gd name="T60" fmla="*/ 94 w 105"/>
                <a:gd name="T61" fmla="*/ 23 h 184"/>
                <a:gd name="T62" fmla="*/ 99 w 105"/>
                <a:gd name="T63" fmla="*/ 12 h 184"/>
                <a:gd name="T64" fmla="*/ 105 w 105"/>
                <a:gd name="T65" fmla="*/ 0 h 184"/>
                <a:gd name="T66" fmla="*/ 105 w 105"/>
                <a:gd name="T67" fmla="*/ 0 h 184"/>
                <a:gd name="T68" fmla="*/ 105 w 105"/>
                <a:gd name="T69" fmla="*/ 0 h 184"/>
                <a:gd name="T70" fmla="*/ 105 w 105"/>
                <a:gd name="T71" fmla="*/ 0 h 184"/>
                <a:gd name="T72" fmla="*/ 105 w 105"/>
                <a:gd name="T73" fmla="*/ 0 h 184"/>
                <a:gd name="T74" fmla="*/ 105 w 105"/>
                <a:gd name="T75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5" h="184">
                  <a:moveTo>
                    <a:pt x="105" y="0"/>
                  </a:moveTo>
                  <a:lnTo>
                    <a:pt x="97" y="12"/>
                  </a:lnTo>
                  <a:lnTo>
                    <a:pt x="89" y="23"/>
                  </a:lnTo>
                  <a:lnTo>
                    <a:pt x="82" y="37"/>
                  </a:lnTo>
                  <a:lnTo>
                    <a:pt x="74" y="49"/>
                  </a:lnTo>
                  <a:lnTo>
                    <a:pt x="66" y="62"/>
                  </a:lnTo>
                  <a:lnTo>
                    <a:pt x="59" y="74"/>
                  </a:lnTo>
                  <a:lnTo>
                    <a:pt x="51" y="86"/>
                  </a:lnTo>
                  <a:lnTo>
                    <a:pt x="43" y="98"/>
                  </a:lnTo>
                  <a:lnTo>
                    <a:pt x="31" y="118"/>
                  </a:lnTo>
                  <a:lnTo>
                    <a:pt x="19" y="138"/>
                  </a:lnTo>
                  <a:lnTo>
                    <a:pt x="8" y="160"/>
                  </a:lnTo>
                  <a:lnTo>
                    <a:pt x="0" y="181"/>
                  </a:lnTo>
                  <a:lnTo>
                    <a:pt x="0" y="184"/>
                  </a:lnTo>
                  <a:lnTo>
                    <a:pt x="2" y="184"/>
                  </a:lnTo>
                  <a:lnTo>
                    <a:pt x="5" y="184"/>
                  </a:lnTo>
                  <a:lnTo>
                    <a:pt x="6" y="183"/>
                  </a:lnTo>
                  <a:lnTo>
                    <a:pt x="13" y="171"/>
                  </a:lnTo>
                  <a:lnTo>
                    <a:pt x="17" y="160"/>
                  </a:lnTo>
                  <a:lnTo>
                    <a:pt x="25" y="148"/>
                  </a:lnTo>
                  <a:lnTo>
                    <a:pt x="31" y="137"/>
                  </a:lnTo>
                  <a:lnTo>
                    <a:pt x="37" y="126"/>
                  </a:lnTo>
                  <a:lnTo>
                    <a:pt x="45" y="115"/>
                  </a:lnTo>
                  <a:lnTo>
                    <a:pt x="51" y="103"/>
                  </a:lnTo>
                  <a:lnTo>
                    <a:pt x="59" y="92"/>
                  </a:lnTo>
                  <a:lnTo>
                    <a:pt x="65" y="82"/>
                  </a:lnTo>
                  <a:lnTo>
                    <a:pt x="71" y="69"/>
                  </a:lnTo>
                  <a:lnTo>
                    <a:pt x="77" y="58"/>
                  </a:lnTo>
                  <a:lnTo>
                    <a:pt x="83" y="46"/>
                  </a:lnTo>
                  <a:lnTo>
                    <a:pt x="88" y="35"/>
                  </a:lnTo>
                  <a:lnTo>
                    <a:pt x="94" y="23"/>
                  </a:lnTo>
                  <a:lnTo>
                    <a:pt x="99" y="12"/>
                  </a:lnTo>
                  <a:lnTo>
                    <a:pt x="105" y="0"/>
                  </a:lnTo>
                  <a:lnTo>
                    <a:pt x="105" y="0"/>
                  </a:lnTo>
                  <a:lnTo>
                    <a:pt x="105" y="0"/>
                  </a:lnTo>
                  <a:lnTo>
                    <a:pt x="105" y="0"/>
                  </a:lnTo>
                  <a:lnTo>
                    <a:pt x="105" y="0"/>
                  </a:lnTo>
                  <a:lnTo>
                    <a:pt x="10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" name="Freeform 20"/>
            <p:cNvSpPr>
              <a:spLocks/>
            </p:cNvSpPr>
            <p:nvPr/>
          </p:nvSpPr>
          <p:spPr bwMode="auto">
            <a:xfrm>
              <a:off x="2077" y="2796"/>
              <a:ext cx="72" cy="149"/>
            </a:xfrm>
            <a:custGeom>
              <a:avLst/>
              <a:gdLst>
                <a:gd name="T0" fmla="*/ 69 w 72"/>
                <a:gd name="T1" fmla="*/ 0 h 149"/>
                <a:gd name="T2" fmla="*/ 63 w 72"/>
                <a:gd name="T3" fmla="*/ 17 h 149"/>
                <a:gd name="T4" fmla="*/ 55 w 72"/>
                <a:gd name="T5" fmla="*/ 33 h 149"/>
                <a:gd name="T6" fmla="*/ 46 w 72"/>
                <a:gd name="T7" fmla="*/ 50 h 149"/>
                <a:gd name="T8" fmla="*/ 37 w 72"/>
                <a:gd name="T9" fmla="*/ 65 h 149"/>
                <a:gd name="T10" fmla="*/ 28 w 72"/>
                <a:gd name="T11" fmla="*/ 83 h 149"/>
                <a:gd name="T12" fmla="*/ 19 w 72"/>
                <a:gd name="T13" fmla="*/ 102 h 149"/>
                <a:gd name="T14" fmla="*/ 11 w 72"/>
                <a:gd name="T15" fmla="*/ 120 h 149"/>
                <a:gd name="T16" fmla="*/ 2 w 72"/>
                <a:gd name="T17" fmla="*/ 139 h 149"/>
                <a:gd name="T18" fmla="*/ 0 w 72"/>
                <a:gd name="T19" fmla="*/ 145 h 149"/>
                <a:gd name="T20" fmla="*/ 3 w 72"/>
                <a:gd name="T21" fmla="*/ 149 h 149"/>
                <a:gd name="T22" fmla="*/ 9 w 72"/>
                <a:gd name="T23" fmla="*/ 149 h 149"/>
                <a:gd name="T24" fmla="*/ 14 w 72"/>
                <a:gd name="T25" fmla="*/ 146 h 149"/>
                <a:gd name="T26" fmla="*/ 26 w 72"/>
                <a:gd name="T27" fmla="*/ 131 h 149"/>
                <a:gd name="T28" fmla="*/ 39 w 72"/>
                <a:gd name="T29" fmla="*/ 114 h 149"/>
                <a:gd name="T30" fmla="*/ 49 w 72"/>
                <a:gd name="T31" fmla="*/ 96 h 149"/>
                <a:gd name="T32" fmla="*/ 59 w 72"/>
                <a:gd name="T33" fmla="*/ 77 h 149"/>
                <a:gd name="T34" fmla="*/ 66 w 72"/>
                <a:gd name="T35" fmla="*/ 59 h 149"/>
                <a:gd name="T36" fmla="*/ 71 w 72"/>
                <a:gd name="T37" fmla="*/ 40 h 149"/>
                <a:gd name="T38" fmla="*/ 72 w 72"/>
                <a:gd name="T39" fmla="*/ 20 h 149"/>
                <a:gd name="T40" fmla="*/ 69 w 72"/>
                <a:gd name="T41" fmla="*/ 0 h 149"/>
                <a:gd name="T42" fmla="*/ 69 w 72"/>
                <a:gd name="T43" fmla="*/ 0 h 149"/>
                <a:gd name="T44" fmla="*/ 69 w 72"/>
                <a:gd name="T45" fmla="*/ 0 h 149"/>
                <a:gd name="T46" fmla="*/ 69 w 72"/>
                <a:gd name="T47" fmla="*/ 0 h 149"/>
                <a:gd name="T48" fmla="*/ 69 w 72"/>
                <a:gd name="T49" fmla="*/ 0 h 149"/>
                <a:gd name="T50" fmla="*/ 69 w 72"/>
                <a:gd name="T5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2" h="149">
                  <a:moveTo>
                    <a:pt x="69" y="0"/>
                  </a:moveTo>
                  <a:lnTo>
                    <a:pt x="63" y="17"/>
                  </a:lnTo>
                  <a:lnTo>
                    <a:pt x="55" y="33"/>
                  </a:lnTo>
                  <a:lnTo>
                    <a:pt x="46" y="50"/>
                  </a:lnTo>
                  <a:lnTo>
                    <a:pt x="37" y="65"/>
                  </a:lnTo>
                  <a:lnTo>
                    <a:pt x="28" y="83"/>
                  </a:lnTo>
                  <a:lnTo>
                    <a:pt x="19" y="102"/>
                  </a:lnTo>
                  <a:lnTo>
                    <a:pt x="11" y="120"/>
                  </a:lnTo>
                  <a:lnTo>
                    <a:pt x="2" y="139"/>
                  </a:lnTo>
                  <a:lnTo>
                    <a:pt x="0" y="145"/>
                  </a:lnTo>
                  <a:lnTo>
                    <a:pt x="3" y="149"/>
                  </a:lnTo>
                  <a:lnTo>
                    <a:pt x="9" y="149"/>
                  </a:lnTo>
                  <a:lnTo>
                    <a:pt x="14" y="146"/>
                  </a:lnTo>
                  <a:lnTo>
                    <a:pt x="26" y="131"/>
                  </a:lnTo>
                  <a:lnTo>
                    <a:pt x="39" y="114"/>
                  </a:lnTo>
                  <a:lnTo>
                    <a:pt x="49" y="96"/>
                  </a:lnTo>
                  <a:lnTo>
                    <a:pt x="59" y="77"/>
                  </a:lnTo>
                  <a:lnTo>
                    <a:pt x="66" y="59"/>
                  </a:lnTo>
                  <a:lnTo>
                    <a:pt x="71" y="40"/>
                  </a:lnTo>
                  <a:lnTo>
                    <a:pt x="72" y="20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2" name="Freeform 21"/>
            <p:cNvSpPr>
              <a:spLocks/>
            </p:cNvSpPr>
            <p:nvPr/>
          </p:nvSpPr>
          <p:spPr bwMode="auto">
            <a:xfrm>
              <a:off x="2117" y="2836"/>
              <a:ext cx="152" cy="182"/>
            </a:xfrm>
            <a:custGeom>
              <a:avLst/>
              <a:gdLst>
                <a:gd name="T0" fmla="*/ 151 w 152"/>
                <a:gd name="T1" fmla="*/ 0 h 182"/>
                <a:gd name="T2" fmla="*/ 137 w 152"/>
                <a:gd name="T3" fmla="*/ 3 h 182"/>
                <a:gd name="T4" fmla="*/ 123 w 152"/>
                <a:gd name="T5" fmla="*/ 8 h 182"/>
                <a:gd name="T6" fmla="*/ 111 w 152"/>
                <a:gd name="T7" fmla="*/ 14 h 182"/>
                <a:gd name="T8" fmla="*/ 100 w 152"/>
                <a:gd name="T9" fmla="*/ 22 h 182"/>
                <a:gd name="T10" fmla="*/ 89 w 152"/>
                <a:gd name="T11" fmla="*/ 31 h 182"/>
                <a:gd name="T12" fmla="*/ 78 w 152"/>
                <a:gd name="T13" fmla="*/ 42 h 182"/>
                <a:gd name="T14" fmla="*/ 69 w 152"/>
                <a:gd name="T15" fmla="*/ 53 h 182"/>
                <a:gd name="T16" fmla="*/ 60 w 152"/>
                <a:gd name="T17" fmla="*/ 63 h 182"/>
                <a:gd name="T18" fmla="*/ 51 w 152"/>
                <a:gd name="T19" fmla="*/ 76 h 182"/>
                <a:gd name="T20" fmla="*/ 40 w 152"/>
                <a:gd name="T21" fmla="*/ 88 h 182"/>
                <a:gd name="T22" fmla="*/ 32 w 152"/>
                <a:gd name="T23" fmla="*/ 100 h 182"/>
                <a:gd name="T24" fmla="*/ 23 w 152"/>
                <a:gd name="T25" fmla="*/ 114 h 182"/>
                <a:gd name="T26" fmla="*/ 15 w 152"/>
                <a:gd name="T27" fmla="*/ 128 h 182"/>
                <a:gd name="T28" fmla="*/ 9 w 152"/>
                <a:gd name="T29" fmla="*/ 142 h 182"/>
                <a:gd name="T30" fmla="*/ 3 w 152"/>
                <a:gd name="T31" fmla="*/ 157 h 182"/>
                <a:gd name="T32" fmla="*/ 0 w 152"/>
                <a:gd name="T33" fmla="*/ 172 h 182"/>
                <a:gd name="T34" fmla="*/ 2 w 152"/>
                <a:gd name="T35" fmla="*/ 179 h 182"/>
                <a:gd name="T36" fmla="*/ 6 w 152"/>
                <a:gd name="T37" fmla="*/ 182 h 182"/>
                <a:gd name="T38" fmla="*/ 12 w 152"/>
                <a:gd name="T39" fmla="*/ 180 h 182"/>
                <a:gd name="T40" fmla="*/ 17 w 152"/>
                <a:gd name="T41" fmla="*/ 176 h 182"/>
                <a:gd name="T42" fmla="*/ 23 w 152"/>
                <a:gd name="T43" fmla="*/ 163 h 182"/>
                <a:gd name="T44" fmla="*/ 29 w 152"/>
                <a:gd name="T45" fmla="*/ 153 h 182"/>
                <a:gd name="T46" fmla="*/ 35 w 152"/>
                <a:gd name="T47" fmla="*/ 142 h 182"/>
                <a:gd name="T48" fmla="*/ 43 w 152"/>
                <a:gd name="T49" fmla="*/ 133 h 182"/>
                <a:gd name="T50" fmla="*/ 51 w 152"/>
                <a:gd name="T51" fmla="*/ 122 h 182"/>
                <a:gd name="T52" fmla="*/ 58 w 152"/>
                <a:gd name="T53" fmla="*/ 113 h 182"/>
                <a:gd name="T54" fmla="*/ 65 w 152"/>
                <a:gd name="T55" fmla="*/ 102 h 182"/>
                <a:gd name="T56" fmla="*/ 72 w 152"/>
                <a:gd name="T57" fmla="*/ 91 h 182"/>
                <a:gd name="T58" fmla="*/ 82 w 152"/>
                <a:gd name="T59" fmla="*/ 79 h 182"/>
                <a:gd name="T60" fmla="*/ 89 w 152"/>
                <a:gd name="T61" fmla="*/ 66 h 182"/>
                <a:gd name="T62" fmla="*/ 98 w 152"/>
                <a:gd name="T63" fmla="*/ 54 h 182"/>
                <a:gd name="T64" fmla="*/ 108 w 152"/>
                <a:gd name="T65" fmla="*/ 42 h 182"/>
                <a:gd name="T66" fmla="*/ 117 w 152"/>
                <a:gd name="T67" fmla="*/ 30 h 182"/>
                <a:gd name="T68" fmla="*/ 126 w 152"/>
                <a:gd name="T69" fmla="*/ 19 h 182"/>
                <a:gd name="T70" fmla="*/ 138 w 152"/>
                <a:gd name="T71" fmla="*/ 10 h 182"/>
                <a:gd name="T72" fmla="*/ 151 w 152"/>
                <a:gd name="T73" fmla="*/ 0 h 182"/>
                <a:gd name="T74" fmla="*/ 152 w 152"/>
                <a:gd name="T75" fmla="*/ 0 h 182"/>
                <a:gd name="T76" fmla="*/ 152 w 152"/>
                <a:gd name="T77" fmla="*/ 0 h 182"/>
                <a:gd name="T78" fmla="*/ 152 w 152"/>
                <a:gd name="T79" fmla="*/ 0 h 182"/>
                <a:gd name="T80" fmla="*/ 151 w 152"/>
                <a:gd name="T81" fmla="*/ 0 h 182"/>
                <a:gd name="T82" fmla="*/ 151 w 152"/>
                <a:gd name="T83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52" h="182">
                  <a:moveTo>
                    <a:pt x="151" y="0"/>
                  </a:moveTo>
                  <a:lnTo>
                    <a:pt x="137" y="3"/>
                  </a:lnTo>
                  <a:lnTo>
                    <a:pt x="123" y="8"/>
                  </a:lnTo>
                  <a:lnTo>
                    <a:pt x="111" y="14"/>
                  </a:lnTo>
                  <a:lnTo>
                    <a:pt x="100" y="22"/>
                  </a:lnTo>
                  <a:lnTo>
                    <a:pt x="89" y="31"/>
                  </a:lnTo>
                  <a:lnTo>
                    <a:pt x="78" y="42"/>
                  </a:lnTo>
                  <a:lnTo>
                    <a:pt x="69" y="53"/>
                  </a:lnTo>
                  <a:lnTo>
                    <a:pt x="60" y="63"/>
                  </a:lnTo>
                  <a:lnTo>
                    <a:pt x="51" y="76"/>
                  </a:lnTo>
                  <a:lnTo>
                    <a:pt x="40" y="88"/>
                  </a:lnTo>
                  <a:lnTo>
                    <a:pt x="32" y="100"/>
                  </a:lnTo>
                  <a:lnTo>
                    <a:pt x="23" y="114"/>
                  </a:lnTo>
                  <a:lnTo>
                    <a:pt x="15" y="128"/>
                  </a:lnTo>
                  <a:lnTo>
                    <a:pt x="9" y="142"/>
                  </a:lnTo>
                  <a:lnTo>
                    <a:pt x="3" y="157"/>
                  </a:lnTo>
                  <a:lnTo>
                    <a:pt x="0" y="172"/>
                  </a:lnTo>
                  <a:lnTo>
                    <a:pt x="2" y="179"/>
                  </a:lnTo>
                  <a:lnTo>
                    <a:pt x="6" y="182"/>
                  </a:lnTo>
                  <a:lnTo>
                    <a:pt x="12" y="180"/>
                  </a:lnTo>
                  <a:lnTo>
                    <a:pt x="17" y="176"/>
                  </a:lnTo>
                  <a:lnTo>
                    <a:pt x="23" y="163"/>
                  </a:lnTo>
                  <a:lnTo>
                    <a:pt x="29" y="153"/>
                  </a:lnTo>
                  <a:lnTo>
                    <a:pt x="35" y="142"/>
                  </a:lnTo>
                  <a:lnTo>
                    <a:pt x="43" y="133"/>
                  </a:lnTo>
                  <a:lnTo>
                    <a:pt x="51" y="122"/>
                  </a:lnTo>
                  <a:lnTo>
                    <a:pt x="58" y="113"/>
                  </a:lnTo>
                  <a:lnTo>
                    <a:pt x="65" y="102"/>
                  </a:lnTo>
                  <a:lnTo>
                    <a:pt x="72" y="91"/>
                  </a:lnTo>
                  <a:lnTo>
                    <a:pt x="82" y="79"/>
                  </a:lnTo>
                  <a:lnTo>
                    <a:pt x="89" y="66"/>
                  </a:lnTo>
                  <a:lnTo>
                    <a:pt x="98" y="54"/>
                  </a:lnTo>
                  <a:lnTo>
                    <a:pt x="108" y="42"/>
                  </a:lnTo>
                  <a:lnTo>
                    <a:pt x="117" y="30"/>
                  </a:lnTo>
                  <a:lnTo>
                    <a:pt x="126" y="19"/>
                  </a:lnTo>
                  <a:lnTo>
                    <a:pt x="138" y="10"/>
                  </a:lnTo>
                  <a:lnTo>
                    <a:pt x="151" y="0"/>
                  </a:lnTo>
                  <a:lnTo>
                    <a:pt x="152" y="0"/>
                  </a:lnTo>
                  <a:lnTo>
                    <a:pt x="152" y="0"/>
                  </a:lnTo>
                  <a:lnTo>
                    <a:pt x="152" y="0"/>
                  </a:lnTo>
                  <a:lnTo>
                    <a:pt x="151" y="0"/>
                  </a:lnTo>
                  <a:lnTo>
                    <a:pt x="15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3" name="Freeform 22"/>
            <p:cNvSpPr>
              <a:spLocks/>
            </p:cNvSpPr>
            <p:nvPr/>
          </p:nvSpPr>
          <p:spPr bwMode="auto">
            <a:xfrm>
              <a:off x="2039" y="2896"/>
              <a:ext cx="130" cy="97"/>
            </a:xfrm>
            <a:custGeom>
              <a:avLst/>
              <a:gdLst>
                <a:gd name="T0" fmla="*/ 6 w 130"/>
                <a:gd name="T1" fmla="*/ 0 h 97"/>
                <a:gd name="T2" fmla="*/ 0 w 130"/>
                <a:gd name="T3" fmla="*/ 28 h 97"/>
                <a:gd name="T4" fmla="*/ 3 w 130"/>
                <a:gd name="T5" fmla="*/ 51 h 97"/>
                <a:gd name="T6" fmla="*/ 14 w 130"/>
                <a:gd name="T7" fmla="*/ 69 h 97"/>
                <a:gd name="T8" fmla="*/ 32 w 130"/>
                <a:gd name="T9" fmla="*/ 82 h 97"/>
                <a:gd name="T10" fmla="*/ 53 w 130"/>
                <a:gd name="T11" fmla="*/ 91 h 97"/>
                <a:gd name="T12" fmla="*/ 78 w 130"/>
                <a:gd name="T13" fmla="*/ 96 h 97"/>
                <a:gd name="T14" fmla="*/ 103 w 130"/>
                <a:gd name="T15" fmla="*/ 97 h 97"/>
                <a:gd name="T16" fmla="*/ 127 w 130"/>
                <a:gd name="T17" fmla="*/ 94 h 97"/>
                <a:gd name="T18" fmla="*/ 129 w 130"/>
                <a:gd name="T19" fmla="*/ 94 h 97"/>
                <a:gd name="T20" fmla="*/ 130 w 130"/>
                <a:gd name="T21" fmla="*/ 91 h 97"/>
                <a:gd name="T22" fmla="*/ 130 w 130"/>
                <a:gd name="T23" fmla="*/ 89 h 97"/>
                <a:gd name="T24" fmla="*/ 127 w 130"/>
                <a:gd name="T25" fmla="*/ 89 h 97"/>
                <a:gd name="T26" fmla="*/ 104 w 130"/>
                <a:gd name="T27" fmla="*/ 91 h 97"/>
                <a:gd name="T28" fmla="*/ 81 w 130"/>
                <a:gd name="T29" fmla="*/ 89 h 97"/>
                <a:gd name="T30" fmla="*/ 58 w 130"/>
                <a:gd name="T31" fmla="*/ 85 h 97"/>
                <a:gd name="T32" fmla="*/ 37 w 130"/>
                <a:gd name="T33" fmla="*/ 77 h 97"/>
                <a:gd name="T34" fmla="*/ 20 w 130"/>
                <a:gd name="T35" fmla="*/ 65 h 97"/>
                <a:gd name="T36" fmla="*/ 7 w 130"/>
                <a:gd name="T37" fmla="*/ 49 h 97"/>
                <a:gd name="T38" fmla="*/ 3 w 130"/>
                <a:gd name="T39" fmla="*/ 28 h 97"/>
                <a:gd name="T40" fmla="*/ 7 w 130"/>
                <a:gd name="T41" fmla="*/ 2 h 97"/>
                <a:gd name="T42" fmla="*/ 7 w 130"/>
                <a:gd name="T43" fmla="*/ 0 h 97"/>
                <a:gd name="T44" fmla="*/ 7 w 130"/>
                <a:gd name="T45" fmla="*/ 0 h 97"/>
                <a:gd name="T46" fmla="*/ 6 w 130"/>
                <a:gd name="T47" fmla="*/ 0 h 97"/>
                <a:gd name="T48" fmla="*/ 6 w 130"/>
                <a:gd name="T49" fmla="*/ 0 h 97"/>
                <a:gd name="T50" fmla="*/ 6 w 130"/>
                <a:gd name="T51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0" h="97">
                  <a:moveTo>
                    <a:pt x="6" y="0"/>
                  </a:moveTo>
                  <a:lnTo>
                    <a:pt x="0" y="28"/>
                  </a:lnTo>
                  <a:lnTo>
                    <a:pt x="3" y="51"/>
                  </a:lnTo>
                  <a:lnTo>
                    <a:pt x="14" y="69"/>
                  </a:lnTo>
                  <a:lnTo>
                    <a:pt x="32" y="82"/>
                  </a:lnTo>
                  <a:lnTo>
                    <a:pt x="53" y="91"/>
                  </a:lnTo>
                  <a:lnTo>
                    <a:pt x="78" y="96"/>
                  </a:lnTo>
                  <a:lnTo>
                    <a:pt x="103" y="97"/>
                  </a:lnTo>
                  <a:lnTo>
                    <a:pt x="127" y="94"/>
                  </a:lnTo>
                  <a:lnTo>
                    <a:pt x="129" y="94"/>
                  </a:lnTo>
                  <a:lnTo>
                    <a:pt x="130" y="91"/>
                  </a:lnTo>
                  <a:lnTo>
                    <a:pt x="130" y="89"/>
                  </a:lnTo>
                  <a:lnTo>
                    <a:pt x="127" y="89"/>
                  </a:lnTo>
                  <a:lnTo>
                    <a:pt x="104" y="91"/>
                  </a:lnTo>
                  <a:lnTo>
                    <a:pt x="81" y="89"/>
                  </a:lnTo>
                  <a:lnTo>
                    <a:pt x="58" y="85"/>
                  </a:lnTo>
                  <a:lnTo>
                    <a:pt x="37" y="77"/>
                  </a:lnTo>
                  <a:lnTo>
                    <a:pt x="20" y="65"/>
                  </a:lnTo>
                  <a:lnTo>
                    <a:pt x="7" y="49"/>
                  </a:lnTo>
                  <a:lnTo>
                    <a:pt x="3" y="28"/>
                  </a:lnTo>
                  <a:lnTo>
                    <a:pt x="7" y="2"/>
                  </a:lnTo>
                  <a:lnTo>
                    <a:pt x="7" y="0"/>
                  </a:lnTo>
                  <a:lnTo>
                    <a:pt x="7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4" name="Freeform 23"/>
            <p:cNvSpPr>
              <a:spLocks/>
            </p:cNvSpPr>
            <p:nvPr/>
          </p:nvSpPr>
          <p:spPr bwMode="auto">
            <a:xfrm>
              <a:off x="1977" y="2938"/>
              <a:ext cx="209" cy="127"/>
            </a:xfrm>
            <a:custGeom>
              <a:avLst/>
              <a:gdLst>
                <a:gd name="T0" fmla="*/ 2 w 209"/>
                <a:gd name="T1" fmla="*/ 38 h 127"/>
                <a:gd name="T2" fmla="*/ 5 w 209"/>
                <a:gd name="T3" fmla="*/ 49 h 127"/>
                <a:gd name="T4" fmla="*/ 6 w 209"/>
                <a:gd name="T5" fmla="*/ 58 h 127"/>
                <a:gd name="T6" fmla="*/ 11 w 209"/>
                <a:gd name="T7" fmla="*/ 70 h 127"/>
                <a:gd name="T8" fmla="*/ 22 w 209"/>
                <a:gd name="T9" fmla="*/ 84 h 127"/>
                <a:gd name="T10" fmla="*/ 31 w 209"/>
                <a:gd name="T11" fmla="*/ 94 h 127"/>
                <a:gd name="T12" fmla="*/ 42 w 209"/>
                <a:gd name="T13" fmla="*/ 101 h 127"/>
                <a:gd name="T14" fmla="*/ 52 w 209"/>
                <a:gd name="T15" fmla="*/ 107 h 127"/>
                <a:gd name="T16" fmla="*/ 65 w 209"/>
                <a:gd name="T17" fmla="*/ 114 h 127"/>
                <a:gd name="T18" fmla="*/ 89 w 209"/>
                <a:gd name="T19" fmla="*/ 124 h 127"/>
                <a:gd name="T20" fmla="*/ 114 w 209"/>
                <a:gd name="T21" fmla="*/ 127 h 127"/>
                <a:gd name="T22" fmla="*/ 139 w 209"/>
                <a:gd name="T23" fmla="*/ 126 h 127"/>
                <a:gd name="T24" fmla="*/ 160 w 209"/>
                <a:gd name="T25" fmla="*/ 117 h 127"/>
                <a:gd name="T26" fmla="*/ 178 w 209"/>
                <a:gd name="T27" fmla="*/ 104 h 127"/>
                <a:gd name="T28" fmla="*/ 194 w 209"/>
                <a:gd name="T29" fmla="*/ 87 h 127"/>
                <a:gd name="T30" fmla="*/ 205 w 209"/>
                <a:gd name="T31" fmla="*/ 64 h 127"/>
                <a:gd name="T32" fmla="*/ 209 w 209"/>
                <a:gd name="T33" fmla="*/ 38 h 127"/>
                <a:gd name="T34" fmla="*/ 208 w 209"/>
                <a:gd name="T35" fmla="*/ 32 h 127"/>
                <a:gd name="T36" fmla="*/ 202 w 209"/>
                <a:gd name="T37" fmla="*/ 31 h 127"/>
                <a:gd name="T38" fmla="*/ 195 w 209"/>
                <a:gd name="T39" fmla="*/ 34 h 127"/>
                <a:gd name="T40" fmla="*/ 191 w 209"/>
                <a:gd name="T41" fmla="*/ 40 h 127"/>
                <a:gd name="T42" fmla="*/ 185 w 209"/>
                <a:gd name="T43" fmla="*/ 55 h 127"/>
                <a:gd name="T44" fmla="*/ 175 w 209"/>
                <a:gd name="T45" fmla="*/ 66 h 127"/>
                <a:gd name="T46" fmla="*/ 165 w 209"/>
                <a:gd name="T47" fmla="*/ 75 h 127"/>
                <a:gd name="T48" fmla="*/ 152 w 209"/>
                <a:gd name="T49" fmla="*/ 80 h 127"/>
                <a:gd name="T50" fmla="*/ 139 w 209"/>
                <a:gd name="T51" fmla="*/ 84 h 127"/>
                <a:gd name="T52" fmla="*/ 125 w 209"/>
                <a:gd name="T53" fmla="*/ 84 h 127"/>
                <a:gd name="T54" fmla="*/ 109 w 209"/>
                <a:gd name="T55" fmla="*/ 84 h 127"/>
                <a:gd name="T56" fmla="*/ 94 w 209"/>
                <a:gd name="T57" fmla="*/ 83 h 127"/>
                <a:gd name="T58" fmla="*/ 86 w 209"/>
                <a:gd name="T59" fmla="*/ 83 h 127"/>
                <a:gd name="T60" fmla="*/ 79 w 209"/>
                <a:gd name="T61" fmla="*/ 81 h 127"/>
                <a:gd name="T62" fmla="*/ 69 w 209"/>
                <a:gd name="T63" fmla="*/ 80 h 127"/>
                <a:gd name="T64" fmla="*/ 62 w 209"/>
                <a:gd name="T65" fmla="*/ 78 h 127"/>
                <a:gd name="T66" fmla="*/ 52 w 209"/>
                <a:gd name="T67" fmla="*/ 75 h 127"/>
                <a:gd name="T68" fmla="*/ 45 w 209"/>
                <a:gd name="T69" fmla="*/ 72 h 127"/>
                <a:gd name="T70" fmla="*/ 39 w 209"/>
                <a:gd name="T71" fmla="*/ 69 h 127"/>
                <a:gd name="T72" fmla="*/ 33 w 209"/>
                <a:gd name="T73" fmla="*/ 64 h 127"/>
                <a:gd name="T74" fmla="*/ 17 w 209"/>
                <a:gd name="T75" fmla="*/ 44 h 127"/>
                <a:gd name="T76" fmla="*/ 9 w 209"/>
                <a:gd name="T77" fmla="*/ 23 h 127"/>
                <a:gd name="T78" fmla="*/ 8 w 209"/>
                <a:gd name="T79" fmla="*/ 6 h 127"/>
                <a:gd name="T80" fmla="*/ 8 w 209"/>
                <a:gd name="T81" fmla="*/ 0 h 127"/>
                <a:gd name="T82" fmla="*/ 6 w 209"/>
                <a:gd name="T83" fmla="*/ 3 h 127"/>
                <a:gd name="T84" fmla="*/ 3 w 209"/>
                <a:gd name="T85" fmla="*/ 12 h 127"/>
                <a:gd name="T86" fmla="*/ 0 w 209"/>
                <a:gd name="T87" fmla="*/ 24 h 127"/>
                <a:gd name="T88" fmla="*/ 2 w 209"/>
                <a:gd name="T89" fmla="*/ 38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09" h="127">
                  <a:moveTo>
                    <a:pt x="2" y="38"/>
                  </a:moveTo>
                  <a:lnTo>
                    <a:pt x="5" y="49"/>
                  </a:lnTo>
                  <a:lnTo>
                    <a:pt x="6" y="58"/>
                  </a:lnTo>
                  <a:lnTo>
                    <a:pt x="11" y="70"/>
                  </a:lnTo>
                  <a:lnTo>
                    <a:pt x="22" y="84"/>
                  </a:lnTo>
                  <a:lnTo>
                    <a:pt x="31" y="94"/>
                  </a:lnTo>
                  <a:lnTo>
                    <a:pt x="42" y="101"/>
                  </a:lnTo>
                  <a:lnTo>
                    <a:pt x="52" y="107"/>
                  </a:lnTo>
                  <a:lnTo>
                    <a:pt x="65" y="114"/>
                  </a:lnTo>
                  <a:lnTo>
                    <a:pt x="89" y="124"/>
                  </a:lnTo>
                  <a:lnTo>
                    <a:pt x="114" y="127"/>
                  </a:lnTo>
                  <a:lnTo>
                    <a:pt x="139" y="126"/>
                  </a:lnTo>
                  <a:lnTo>
                    <a:pt x="160" y="117"/>
                  </a:lnTo>
                  <a:lnTo>
                    <a:pt x="178" y="104"/>
                  </a:lnTo>
                  <a:lnTo>
                    <a:pt x="194" y="87"/>
                  </a:lnTo>
                  <a:lnTo>
                    <a:pt x="205" y="64"/>
                  </a:lnTo>
                  <a:lnTo>
                    <a:pt x="209" y="38"/>
                  </a:lnTo>
                  <a:lnTo>
                    <a:pt x="208" y="32"/>
                  </a:lnTo>
                  <a:lnTo>
                    <a:pt x="202" y="31"/>
                  </a:lnTo>
                  <a:lnTo>
                    <a:pt x="195" y="34"/>
                  </a:lnTo>
                  <a:lnTo>
                    <a:pt x="191" y="40"/>
                  </a:lnTo>
                  <a:lnTo>
                    <a:pt x="185" y="55"/>
                  </a:lnTo>
                  <a:lnTo>
                    <a:pt x="175" y="66"/>
                  </a:lnTo>
                  <a:lnTo>
                    <a:pt x="165" y="75"/>
                  </a:lnTo>
                  <a:lnTo>
                    <a:pt x="152" y="80"/>
                  </a:lnTo>
                  <a:lnTo>
                    <a:pt x="139" y="84"/>
                  </a:lnTo>
                  <a:lnTo>
                    <a:pt x="125" y="84"/>
                  </a:lnTo>
                  <a:lnTo>
                    <a:pt x="109" y="84"/>
                  </a:lnTo>
                  <a:lnTo>
                    <a:pt x="94" y="83"/>
                  </a:lnTo>
                  <a:lnTo>
                    <a:pt x="86" y="83"/>
                  </a:lnTo>
                  <a:lnTo>
                    <a:pt x="79" y="81"/>
                  </a:lnTo>
                  <a:lnTo>
                    <a:pt x="69" y="80"/>
                  </a:lnTo>
                  <a:lnTo>
                    <a:pt x="62" y="78"/>
                  </a:lnTo>
                  <a:lnTo>
                    <a:pt x="52" y="75"/>
                  </a:lnTo>
                  <a:lnTo>
                    <a:pt x="45" y="72"/>
                  </a:lnTo>
                  <a:lnTo>
                    <a:pt x="39" y="69"/>
                  </a:lnTo>
                  <a:lnTo>
                    <a:pt x="33" y="64"/>
                  </a:lnTo>
                  <a:lnTo>
                    <a:pt x="17" y="44"/>
                  </a:lnTo>
                  <a:lnTo>
                    <a:pt x="9" y="23"/>
                  </a:lnTo>
                  <a:lnTo>
                    <a:pt x="8" y="6"/>
                  </a:lnTo>
                  <a:lnTo>
                    <a:pt x="8" y="0"/>
                  </a:lnTo>
                  <a:lnTo>
                    <a:pt x="6" y="3"/>
                  </a:lnTo>
                  <a:lnTo>
                    <a:pt x="3" y="12"/>
                  </a:lnTo>
                  <a:lnTo>
                    <a:pt x="0" y="24"/>
                  </a:lnTo>
                  <a:lnTo>
                    <a:pt x="2" y="3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5" name="Freeform 46"/>
            <p:cNvSpPr>
              <a:spLocks/>
            </p:cNvSpPr>
            <p:nvPr/>
          </p:nvSpPr>
          <p:spPr bwMode="auto">
            <a:xfrm>
              <a:off x="2177" y="1776"/>
              <a:ext cx="261" cy="918"/>
            </a:xfrm>
            <a:custGeom>
              <a:avLst/>
              <a:gdLst>
                <a:gd name="T0" fmla="*/ 80 w 261"/>
                <a:gd name="T1" fmla="*/ 23 h 918"/>
                <a:gd name="T2" fmla="*/ 41 w 261"/>
                <a:gd name="T3" fmla="*/ 71 h 918"/>
                <a:gd name="T4" fmla="*/ 12 w 261"/>
                <a:gd name="T5" fmla="*/ 123 h 918"/>
                <a:gd name="T6" fmla="*/ 0 w 261"/>
                <a:gd name="T7" fmla="*/ 178 h 918"/>
                <a:gd name="T8" fmla="*/ 5 w 261"/>
                <a:gd name="T9" fmla="*/ 223 h 918"/>
                <a:gd name="T10" fmla="*/ 14 w 261"/>
                <a:gd name="T11" fmla="*/ 248 h 918"/>
                <a:gd name="T12" fmla="*/ 31 w 261"/>
                <a:gd name="T13" fmla="*/ 271 h 918"/>
                <a:gd name="T14" fmla="*/ 52 w 261"/>
                <a:gd name="T15" fmla="*/ 288 h 918"/>
                <a:gd name="T16" fmla="*/ 72 w 261"/>
                <a:gd name="T17" fmla="*/ 297 h 918"/>
                <a:gd name="T18" fmla="*/ 91 w 261"/>
                <a:gd name="T19" fmla="*/ 301 h 918"/>
                <a:gd name="T20" fmla="*/ 108 w 261"/>
                <a:gd name="T21" fmla="*/ 306 h 918"/>
                <a:gd name="T22" fmla="*/ 120 w 261"/>
                <a:gd name="T23" fmla="*/ 317 h 918"/>
                <a:gd name="T24" fmla="*/ 124 w 261"/>
                <a:gd name="T25" fmla="*/ 341 h 918"/>
                <a:gd name="T26" fmla="*/ 118 w 261"/>
                <a:gd name="T27" fmla="*/ 375 h 918"/>
                <a:gd name="T28" fmla="*/ 109 w 261"/>
                <a:gd name="T29" fmla="*/ 427 h 918"/>
                <a:gd name="T30" fmla="*/ 106 w 261"/>
                <a:gd name="T31" fmla="*/ 500 h 918"/>
                <a:gd name="T32" fmla="*/ 120 w 261"/>
                <a:gd name="T33" fmla="*/ 550 h 918"/>
                <a:gd name="T34" fmla="*/ 138 w 261"/>
                <a:gd name="T35" fmla="*/ 576 h 918"/>
                <a:gd name="T36" fmla="*/ 158 w 261"/>
                <a:gd name="T37" fmla="*/ 603 h 918"/>
                <a:gd name="T38" fmla="*/ 180 w 261"/>
                <a:gd name="T39" fmla="*/ 627 h 918"/>
                <a:gd name="T40" fmla="*/ 207 w 261"/>
                <a:gd name="T41" fmla="*/ 672 h 918"/>
                <a:gd name="T42" fmla="*/ 224 w 261"/>
                <a:gd name="T43" fmla="*/ 745 h 918"/>
                <a:gd name="T44" fmla="*/ 229 w 261"/>
                <a:gd name="T45" fmla="*/ 815 h 918"/>
                <a:gd name="T46" fmla="*/ 238 w 261"/>
                <a:gd name="T47" fmla="*/ 881 h 918"/>
                <a:gd name="T48" fmla="*/ 247 w 261"/>
                <a:gd name="T49" fmla="*/ 918 h 918"/>
                <a:gd name="T50" fmla="*/ 258 w 261"/>
                <a:gd name="T51" fmla="*/ 913 h 918"/>
                <a:gd name="T52" fmla="*/ 261 w 261"/>
                <a:gd name="T53" fmla="*/ 844 h 918"/>
                <a:gd name="T54" fmla="*/ 249 w 261"/>
                <a:gd name="T55" fmla="*/ 722 h 918"/>
                <a:gd name="T56" fmla="*/ 221 w 261"/>
                <a:gd name="T57" fmla="*/ 650 h 918"/>
                <a:gd name="T58" fmla="*/ 204 w 261"/>
                <a:gd name="T59" fmla="*/ 626 h 918"/>
                <a:gd name="T60" fmla="*/ 184 w 261"/>
                <a:gd name="T61" fmla="*/ 604 h 918"/>
                <a:gd name="T62" fmla="*/ 164 w 261"/>
                <a:gd name="T63" fmla="*/ 583 h 918"/>
                <a:gd name="T64" fmla="*/ 141 w 261"/>
                <a:gd name="T65" fmla="*/ 555 h 918"/>
                <a:gd name="T66" fmla="*/ 120 w 261"/>
                <a:gd name="T67" fmla="*/ 515 h 918"/>
                <a:gd name="T68" fmla="*/ 117 w 261"/>
                <a:gd name="T69" fmla="*/ 472 h 918"/>
                <a:gd name="T70" fmla="*/ 120 w 261"/>
                <a:gd name="T71" fmla="*/ 426 h 918"/>
                <a:gd name="T72" fmla="*/ 129 w 261"/>
                <a:gd name="T73" fmla="*/ 381 h 918"/>
                <a:gd name="T74" fmla="*/ 137 w 261"/>
                <a:gd name="T75" fmla="*/ 335 h 918"/>
                <a:gd name="T76" fmla="*/ 129 w 261"/>
                <a:gd name="T77" fmla="*/ 301 h 918"/>
                <a:gd name="T78" fmla="*/ 111 w 261"/>
                <a:gd name="T79" fmla="*/ 289 h 918"/>
                <a:gd name="T80" fmla="*/ 85 w 261"/>
                <a:gd name="T81" fmla="*/ 281 h 918"/>
                <a:gd name="T82" fmla="*/ 60 w 261"/>
                <a:gd name="T83" fmla="*/ 274 h 918"/>
                <a:gd name="T84" fmla="*/ 34 w 261"/>
                <a:gd name="T85" fmla="*/ 255 h 918"/>
                <a:gd name="T86" fmla="*/ 14 w 261"/>
                <a:gd name="T87" fmla="*/ 220 h 918"/>
                <a:gd name="T88" fmla="*/ 9 w 261"/>
                <a:gd name="T89" fmla="*/ 180 h 918"/>
                <a:gd name="T90" fmla="*/ 17 w 261"/>
                <a:gd name="T91" fmla="*/ 138 h 918"/>
                <a:gd name="T92" fmla="*/ 31 w 261"/>
                <a:gd name="T93" fmla="*/ 105 h 918"/>
                <a:gd name="T94" fmla="*/ 49 w 261"/>
                <a:gd name="T95" fmla="*/ 74 h 918"/>
                <a:gd name="T96" fmla="*/ 69 w 261"/>
                <a:gd name="T97" fmla="*/ 45 h 918"/>
                <a:gd name="T98" fmla="*/ 91 w 261"/>
                <a:gd name="T99" fmla="*/ 16 h 918"/>
                <a:gd name="T100" fmla="*/ 101 w 261"/>
                <a:gd name="T101" fmla="*/ 0 h 918"/>
                <a:gd name="T102" fmla="*/ 101 w 261"/>
                <a:gd name="T103" fmla="*/ 0 h 918"/>
                <a:gd name="T104" fmla="*/ 101 w 261"/>
                <a:gd name="T105" fmla="*/ 0 h 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61" h="918">
                  <a:moveTo>
                    <a:pt x="101" y="0"/>
                  </a:moveTo>
                  <a:lnTo>
                    <a:pt x="80" y="23"/>
                  </a:lnTo>
                  <a:lnTo>
                    <a:pt x="60" y="46"/>
                  </a:lnTo>
                  <a:lnTo>
                    <a:pt x="41" y="71"/>
                  </a:lnTo>
                  <a:lnTo>
                    <a:pt x="26" y="95"/>
                  </a:lnTo>
                  <a:lnTo>
                    <a:pt x="12" y="123"/>
                  </a:lnTo>
                  <a:lnTo>
                    <a:pt x="5" y="149"/>
                  </a:lnTo>
                  <a:lnTo>
                    <a:pt x="0" y="178"/>
                  </a:lnTo>
                  <a:lnTo>
                    <a:pt x="2" y="209"/>
                  </a:lnTo>
                  <a:lnTo>
                    <a:pt x="5" y="223"/>
                  </a:lnTo>
                  <a:lnTo>
                    <a:pt x="9" y="235"/>
                  </a:lnTo>
                  <a:lnTo>
                    <a:pt x="14" y="248"/>
                  </a:lnTo>
                  <a:lnTo>
                    <a:pt x="22" y="260"/>
                  </a:lnTo>
                  <a:lnTo>
                    <a:pt x="31" y="271"/>
                  </a:lnTo>
                  <a:lnTo>
                    <a:pt x="41" y="280"/>
                  </a:lnTo>
                  <a:lnTo>
                    <a:pt x="52" y="288"/>
                  </a:lnTo>
                  <a:lnTo>
                    <a:pt x="65" y="294"/>
                  </a:lnTo>
                  <a:lnTo>
                    <a:pt x="72" y="297"/>
                  </a:lnTo>
                  <a:lnTo>
                    <a:pt x="81" y="298"/>
                  </a:lnTo>
                  <a:lnTo>
                    <a:pt x="91" y="301"/>
                  </a:lnTo>
                  <a:lnTo>
                    <a:pt x="100" y="303"/>
                  </a:lnTo>
                  <a:lnTo>
                    <a:pt x="108" y="306"/>
                  </a:lnTo>
                  <a:lnTo>
                    <a:pt x="114" y="311"/>
                  </a:lnTo>
                  <a:lnTo>
                    <a:pt x="120" y="317"/>
                  </a:lnTo>
                  <a:lnTo>
                    <a:pt x="123" y="326"/>
                  </a:lnTo>
                  <a:lnTo>
                    <a:pt x="124" y="341"/>
                  </a:lnTo>
                  <a:lnTo>
                    <a:pt x="121" y="358"/>
                  </a:lnTo>
                  <a:lnTo>
                    <a:pt x="118" y="375"/>
                  </a:lnTo>
                  <a:lnTo>
                    <a:pt x="115" y="390"/>
                  </a:lnTo>
                  <a:lnTo>
                    <a:pt x="109" y="427"/>
                  </a:lnTo>
                  <a:lnTo>
                    <a:pt x="106" y="463"/>
                  </a:lnTo>
                  <a:lnTo>
                    <a:pt x="106" y="500"/>
                  </a:lnTo>
                  <a:lnTo>
                    <a:pt x="114" y="535"/>
                  </a:lnTo>
                  <a:lnTo>
                    <a:pt x="120" y="550"/>
                  </a:lnTo>
                  <a:lnTo>
                    <a:pt x="129" y="564"/>
                  </a:lnTo>
                  <a:lnTo>
                    <a:pt x="138" y="576"/>
                  </a:lnTo>
                  <a:lnTo>
                    <a:pt x="148" y="590"/>
                  </a:lnTo>
                  <a:lnTo>
                    <a:pt x="158" y="603"/>
                  </a:lnTo>
                  <a:lnTo>
                    <a:pt x="169" y="615"/>
                  </a:lnTo>
                  <a:lnTo>
                    <a:pt x="180" y="627"/>
                  </a:lnTo>
                  <a:lnTo>
                    <a:pt x="191" y="639"/>
                  </a:lnTo>
                  <a:lnTo>
                    <a:pt x="207" y="672"/>
                  </a:lnTo>
                  <a:lnTo>
                    <a:pt x="218" y="707"/>
                  </a:lnTo>
                  <a:lnTo>
                    <a:pt x="224" y="745"/>
                  </a:lnTo>
                  <a:lnTo>
                    <a:pt x="227" y="782"/>
                  </a:lnTo>
                  <a:lnTo>
                    <a:pt x="229" y="815"/>
                  </a:lnTo>
                  <a:lnTo>
                    <a:pt x="234" y="847"/>
                  </a:lnTo>
                  <a:lnTo>
                    <a:pt x="238" y="881"/>
                  </a:lnTo>
                  <a:lnTo>
                    <a:pt x="244" y="913"/>
                  </a:lnTo>
                  <a:lnTo>
                    <a:pt x="247" y="918"/>
                  </a:lnTo>
                  <a:lnTo>
                    <a:pt x="254" y="916"/>
                  </a:lnTo>
                  <a:lnTo>
                    <a:pt x="258" y="913"/>
                  </a:lnTo>
                  <a:lnTo>
                    <a:pt x="261" y="907"/>
                  </a:lnTo>
                  <a:lnTo>
                    <a:pt x="261" y="844"/>
                  </a:lnTo>
                  <a:lnTo>
                    <a:pt x="258" y="782"/>
                  </a:lnTo>
                  <a:lnTo>
                    <a:pt x="249" y="722"/>
                  </a:lnTo>
                  <a:lnTo>
                    <a:pt x="229" y="664"/>
                  </a:lnTo>
                  <a:lnTo>
                    <a:pt x="221" y="650"/>
                  </a:lnTo>
                  <a:lnTo>
                    <a:pt x="214" y="638"/>
                  </a:lnTo>
                  <a:lnTo>
                    <a:pt x="204" y="626"/>
                  </a:lnTo>
                  <a:lnTo>
                    <a:pt x="195" y="615"/>
                  </a:lnTo>
                  <a:lnTo>
                    <a:pt x="184" y="604"/>
                  </a:lnTo>
                  <a:lnTo>
                    <a:pt x="175" y="593"/>
                  </a:lnTo>
                  <a:lnTo>
                    <a:pt x="164" y="583"/>
                  </a:lnTo>
                  <a:lnTo>
                    <a:pt x="155" y="572"/>
                  </a:lnTo>
                  <a:lnTo>
                    <a:pt x="141" y="555"/>
                  </a:lnTo>
                  <a:lnTo>
                    <a:pt x="129" y="536"/>
                  </a:lnTo>
                  <a:lnTo>
                    <a:pt x="120" y="515"/>
                  </a:lnTo>
                  <a:lnTo>
                    <a:pt x="117" y="493"/>
                  </a:lnTo>
                  <a:lnTo>
                    <a:pt x="117" y="472"/>
                  </a:lnTo>
                  <a:lnTo>
                    <a:pt x="117" y="449"/>
                  </a:lnTo>
                  <a:lnTo>
                    <a:pt x="120" y="426"/>
                  </a:lnTo>
                  <a:lnTo>
                    <a:pt x="124" y="404"/>
                  </a:lnTo>
                  <a:lnTo>
                    <a:pt x="129" y="381"/>
                  </a:lnTo>
                  <a:lnTo>
                    <a:pt x="134" y="358"/>
                  </a:lnTo>
                  <a:lnTo>
                    <a:pt x="137" y="335"/>
                  </a:lnTo>
                  <a:lnTo>
                    <a:pt x="134" y="312"/>
                  </a:lnTo>
                  <a:lnTo>
                    <a:pt x="129" y="301"/>
                  </a:lnTo>
                  <a:lnTo>
                    <a:pt x="121" y="294"/>
                  </a:lnTo>
                  <a:lnTo>
                    <a:pt x="111" y="289"/>
                  </a:lnTo>
                  <a:lnTo>
                    <a:pt x="98" y="284"/>
                  </a:lnTo>
                  <a:lnTo>
                    <a:pt x="85" y="281"/>
                  </a:lnTo>
                  <a:lnTo>
                    <a:pt x="72" y="277"/>
                  </a:lnTo>
                  <a:lnTo>
                    <a:pt x="60" y="274"/>
                  </a:lnTo>
                  <a:lnTo>
                    <a:pt x="51" y="269"/>
                  </a:lnTo>
                  <a:lnTo>
                    <a:pt x="34" y="255"/>
                  </a:lnTo>
                  <a:lnTo>
                    <a:pt x="22" y="240"/>
                  </a:lnTo>
                  <a:lnTo>
                    <a:pt x="14" y="220"/>
                  </a:lnTo>
                  <a:lnTo>
                    <a:pt x="11" y="200"/>
                  </a:lnTo>
                  <a:lnTo>
                    <a:pt x="9" y="180"/>
                  </a:lnTo>
                  <a:lnTo>
                    <a:pt x="12" y="158"/>
                  </a:lnTo>
                  <a:lnTo>
                    <a:pt x="17" y="138"/>
                  </a:lnTo>
                  <a:lnTo>
                    <a:pt x="23" y="120"/>
                  </a:lnTo>
                  <a:lnTo>
                    <a:pt x="31" y="105"/>
                  </a:lnTo>
                  <a:lnTo>
                    <a:pt x="40" y="89"/>
                  </a:lnTo>
                  <a:lnTo>
                    <a:pt x="49" y="74"/>
                  </a:lnTo>
                  <a:lnTo>
                    <a:pt x="58" y="59"/>
                  </a:lnTo>
                  <a:lnTo>
                    <a:pt x="69" y="45"/>
                  </a:lnTo>
                  <a:lnTo>
                    <a:pt x="80" y="31"/>
                  </a:lnTo>
                  <a:lnTo>
                    <a:pt x="91" y="16"/>
                  </a:lnTo>
                  <a:lnTo>
                    <a:pt x="101" y="2"/>
                  </a:lnTo>
                  <a:lnTo>
                    <a:pt x="101" y="0"/>
                  </a:lnTo>
                  <a:lnTo>
                    <a:pt x="101" y="0"/>
                  </a:lnTo>
                  <a:lnTo>
                    <a:pt x="101" y="0"/>
                  </a:lnTo>
                  <a:lnTo>
                    <a:pt x="101" y="0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6" name="Freeform 47"/>
            <p:cNvSpPr>
              <a:spLocks/>
            </p:cNvSpPr>
            <p:nvPr/>
          </p:nvSpPr>
          <p:spPr bwMode="auto">
            <a:xfrm>
              <a:off x="2318" y="1779"/>
              <a:ext cx="541" cy="907"/>
            </a:xfrm>
            <a:custGeom>
              <a:avLst/>
              <a:gdLst>
                <a:gd name="T0" fmla="*/ 26 w 541"/>
                <a:gd name="T1" fmla="*/ 5 h 907"/>
                <a:gd name="T2" fmla="*/ 65 w 541"/>
                <a:gd name="T3" fmla="*/ 8 h 907"/>
                <a:gd name="T4" fmla="*/ 102 w 541"/>
                <a:gd name="T5" fmla="*/ 23 h 907"/>
                <a:gd name="T6" fmla="*/ 137 w 541"/>
                <a:gd name="T7" fmla="*/ 80 h 907"/>
                <a:gd name="T8" fmla="*/ 168 w 541"/>
                <a:gd name="T9" fmla="*/ 143 h 907"/>
                <a:gd name="T10" fmla="*/ 212 w 541"/>
                <a:gd name="T11" fmla="*/ 198 h 907"/>
                <a:gd name="T12" fmla="*/ 268 w 541"/>
                <a:gd name="T13" fmla="*/ 243 h 907"/>
                <a:gd name="T14" fmla="*/ 294 w 541"/>
                <a:gd name="T15" fmla="*/ 260 h 907"/>
                <a:gd name="T16" fmla="*/ 323 w 541"/>
                <a:gd name="T17" fmla="*/ 272 h 907"/>
                <a:gd name="T18" fmla="*/ 352 w 541"/>
                <a:gd name="T19" fmla="*/ 283 h 907"/>
                <a:gd name="T20" fmla="*/ 381 w 541"/>
                <a:gd name="T21" fmla="*/ 289 h 907"/>
                <a:gd name="T22" fmla="*/ 412 w 541"/>
                <a:gd name="T23" fmla="*/ 295 h 907"/>
                <a:gd name="T24" fmla="*/ 440 w 541"/>
                <a:gd name="T25" fmla="*/ 305 h 907"/>
                <a:gd name="T26" fmla="*/ 466 w 541"/>
                <a:gd name="T27" fmla="*/ 320 h 907"/>
                <a:gd name="T28" fmla="*/ 489 w 541"/>
                <a:gd name="T29" fmla="*/ 338 h 907"/>
                <a:gd name="T30" fmla="*/ 512 w 541"/>
                <a:gd name="T31" fmla="*/ 395 h 907"/>
                <a:gd name="T32" fmla="*/ 487 w 541"/>
                <a:gd name="T33" fmla="*/ 466 h 907"/>
                <a:gd name="T34" fmla="*/ 509 w 541"/>
                <a:gd name="T35" fmla="*/ 537 h 907"/>
                <a:gd name="T36" fmla="*/ 534 w 541"/>
                <a:gd name="T37" fmla="*/ 592 h 907"/>
                <a:gd name="T38" fmla="*/ 529 w 541"/>
                <a:gd name="T39" fmla="*/ 636 h 907"/>
                <a:gd name="T40" fmla="*/ 504 w 541"/>
                <a:gd name="T41" fmla="*/ 676 h 907"/>
                <a:gd name="T42" fmla="*/ 464 w 541"/>
                <a:gd name="T43" fmla="*/ 709 h 907"/>
                <a:gd name="T44" fmla="*/ 408 w 541"/>
                <a:gd name="T45" fmla="*/ 738 h 907"/>
                <a:gd name="T46" fmla="*/ 351 w 541"/>
                <a:gd name="T47" fmla="*/ 765 h 907"/>
                <a:gd name="T48" fmla="*/ 302 w 541"/>
                <a:gd name="T49" fmla="*/ 802 h 907"/>
                <a:gd name="T50" fmla="*/ 266 w 541"/>
                <a:gd name="T51" fmla="*/ 850 h 907"/>
                <a:gd name="T52" fmla="*/ 242 w 541"/>
                <a:gd name="T53" fmla="*/ 905 h 907"/>
                <a:gd name="T54" fmla="*/ 243 w 541"/>
                <a:gd name="T55" fmla="*/ 907 h 907"/>
                <a:gd name="T56" fmla="*/ 268 w 541"/>
                <a:gd name="T57" fmla="*/ 855 h 907"/>
                <a:gd name="T58" fmla="*/ 320 w 541"/>
                <a:gd name="T59" fmla="*/ 793 h 907"/>
                <a:gd name="T60" fmla="*/ 391 w 541"/>
                <a:gd name="T61" fmla="*/ 750 h 907"/>
                <a:gd name="T62" fmla="*/ 446 w 541"/>
                <a:gd name="T63" fmla="*/ 724 h 907"/>
                <a:gd name="T64" fmla="*/ 497 w 541"/>
                <a:gd name="T65" fmla="*/ 690 h 907"/>
                <a:gd name="T66" fmla="*/ 540 w 541"/>
                <a:gd name="T67" fmla="*/ 626 h 907"/>
                <a:gd name="T68" fmla="*/ 517 w 541"/>
                <a:gd name="T69" fmla="*/ 526 h 907"/>
                <a:gd name="T70" fmla="*/ 498 w 541"/>
                <a:gd name="T71" fmla="*/ 458 h 907"/>
                <a:gd name="T72" fmla="*/ 527 w 541"/>
                <a:gd name="T73" fmla="*/ 411 h 907"/>
                <a:gd name="T74" fmla="*/ 540 w 541"/>
                <a:gd name="T75" fmla="*/ 364 h 907"/>
                <a:gd name="T76" fmla="*/ 515 w 541"/>
                <a:gd name="T77" fmla="*/ 314 h 907"/>
                <a:gd name="T78" fmla="*/ 471 w 541"/>
                <a:gd name="T79" fmla="*/ 278 h 907"/>
                <a:gd name="T80" fmla="*/ 437 w 541"/>
                <a:gd name="T81" fmla="*/ 261 h 907"/>
                <a:gd name="T82" fmla="*/ 408 w 541"/>
                <a:gd name="T83" fmla="*/ 252 h 907"/>
                <a:gd name="T84" fmla="*/ 377 w 541"/>
                <a:gd name="T85" fmla="*/ 245 h 907"/>
                <a:gd name="T86" fmla="*/ 338 w 541"/>
                <a:gd name="T87" fmla="*/ 231 h 907"/>
                <a:gd name="T88" fmla="*/ 303 w 541"/>
                <a:gd name="T89" fmla="*/ 211 h 907"/>
                <a:gd name="T90" fmla="*/ 272 w 541"/>
                <a:gd name="T91" fmla="*/ 186 h 907"/>
                <a:gd name="T92" fmla="*/ 245 w 541"/>
                <a:gd name="T93" fmla="*/ 160 h 907"/>
                <a:gd name="T94" fmla="*/ 219 w 541"/>
                <a:gd name="T95" fmla="*/ 132 h 907"/>
                <a:gd name="T96" fmla="*/ 194 w 541"/>
                <a:gd name="T97" fmla="*/ 103 h 907"/>
                <a:gd name="T98" fmla="*/ 176 w 541"/>
                <a:gd name="T99" fmla="*/ 71 h 907"/>
                <a:gd name="T100" fmla="*/ 154 w 541"/>
                <a:gd name="T101" fmla="*/ 39 h 907"/>
                <a:gd name="T102" fmla="*/ 102 w 541"/>
                <a:gd name="T103" fmla="*/ 6 h 907"/>
                <a:gd name="T104" fmla="*/ 40 w 541"/>
                <a:gd name="T105" fmla="*/ 0 h 907"/>
                <a:gd name="T106" fmla="*/ 0 w 541"/>
                <a:gd name="T107" fmla="*/ 8 h 907"/>
                <a:gd name="T108" fmla="*/ 0 w 541"/>
                <a:gd name="T109" fmla="*/ 8 h 9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41" h="907">
                  <a:moveTo>
                    <a:pt x="0" y="8"/>
                  </a:moveTo>
                  <a:lnTo>
                    <a:pt x="14" y="6"/>
                  </a:lnTo>
                  <a:lnTo>
                    <a:pt x="26" y="5"/>
                  </a:lnTo>
                  <a:lnTo>
                    <a:pt x="40" y="5"/>
                  </a:lnTo>
                  <a:lnTo>
                    <a:pt x="53" y="5"/>
                  </a:lnTo>
                  <a:lnTo>
                    <a:pt x="65" y="8"/>
                  </a:lnTo>
                  <a:lnTo>
                    <a:pt x="77" y="11"/>
                  </a:lnTo>
                  <a:lnTo>
                    <a:pt x="89" y="16"/>
                  </a:lnTo>
                  <a:lnTo>
                    <a:pt x="102" y="23"/>
                  </a:lnTo>
                  <a:lnTo>
                    <a:pt x="119" y="39"/>
                  </a:lnTo>
                  <a:lnTo>
                    <a:pt x="129" y="59"/>
                  </a:lnTo>
                  <a:lnTo>
                    <a:pt x="137" y="80"/>
                  </a:lnTo>
                  <a:lnTo>
                    <a:pt x="146" y="102"/>
                  </a:lnTo>
                  <a:lnTo>
                    <a:pt x="156" y="123"/>
                  </a:lnTo>
                  <a:lnTo>
                    <a:pt x="168" y="143"/>
                  </a:lnTo>
                  <a:lnTo>
                    <a:pt x="182" y="163"/>
                  </a:lnTo>
                  <a:lnTo>
                    <a:pt x="196" y="182"/>
                  </a:lnTo>
                  <a:lnTo>
                    <a:pt x="212" y="198"/>
                  </a:lnTo>
                  <a:lnTo>
                    <a:pt x="229" y="215"/>
                  </a:lnTo>
                  <a:lnTo>
                    <a:pt x="248" y="229"/>
                  </a:lnTo>
                  <a:lnTo>
                    <a:pt x="268" y="243"/>
                  </a:lnTo>
                  <a:lnTo>
                    <a:pt x="277" y="249"/>
                  </a:lnTo>
                  <a:lnTo>
                    <a:pt x="285" y="255"/>
                  </a:lnTo>
                  <a:lnTo>
                    <a:pt x="294" y="260"/>
                  </a:lnTo>
                  <a:lnTo>
                    <a:pt x="303" y="265"/>
                  </a:lnTo>
                  <a:lnTo>
                    <a:pt x="314" y="269"/>
                  </a:lnTo>
                  <a:lnTo>
                    <a:pt x="323" y="272"/>
                  </a:lnTo>
                  <a:lnTo>
                    <a:pt x="332" y="277"/>
                  </a:lnTo>
                  <a:lnTo>
                    <a:pt x="343" y="280"/>
                  </a:lnTo>
                  <a:lnTo>
                    <a:pt x="352" y="283"/>
                  </a:lnTo>
                  <a:lnTo>
                    <a:pt x="361" y="285"/>
                  </a:lnTo>
                  <a:lnTo>
                    <a:pt x="372" y="286"/>
                  </a:lnTo>
                  <a:lnTo>
                    <a:pt x="381" y="289"/>
                  </a:lnTo>
                  <a:lnTo>
                    <a:pt x="392" y="291"/>
                  </a:lnTo>
                  <a:lnTo>
                    <a:pt x="401" y="292"/>
                  </a:lnTo>
                  <a:lnTo>
                    <a:pt x="412" y="295"/>
                  </a:lnTo>
                  <a:lnTo>
                    <a:pt x="421" y="298"/>
                  </a:lnTo>
                  <a:lnTo>
                    <a:pt x="431" y="301"/>
                  </a:lnTo>
                  <a:lnTo>
                    <a:pt x="440" y="305"/>
                  </a:lnTo>
                  <a:lnTo>
                    <a:pt x="449" y="309"/>
                  </a:lnTo>
                  <a:lnTo>
                    <a:pt x="458" y="314"/>
                  </a:lnTo>
                  <a:lnTo>
                    <a:pt x="466" y="320"/>
                  </a:lnTo>
                  <a:lnTo>
                    <a:pt x="474" y="326"/>
                  </a:lnTo>
                  <a:lnTo>
                    <a:pt x="481" y="332"/>
                  </a:lnTo>
                  <a:lnTo>
                    <a:pt x="489" y="338"/>
                  </a:lnTo>
                  <a:lnTo>
                    <a:pt x="504" y="357"/>
                  </a:lnTo>
                  <a:lnTo>
                    <a:pt x="512" y="375"/>
                  </a:lnTo>
                  <a:lnTo>
                    <a:pt x="512" y="395"/>
                  </a:lnTo>
                  <a:lnTo>
                    <a:pt x="503" y="417"/>
                  </a:lnTo>
                  <a:lnTo>
                    <a:pt x="491" y="443"/>
                  </a:lnTo>
                  <a:lnTo>
                    <a:pt x="487" y="466"/>
                  </a:lnTo>
                  <a:lnTo>
                    <a:pt x="491" y="490"/>
                  </a:lnTo>
                  <a:lnTo>
                    <a:pt x="500" y="518"/>
                  </a:lnTo>
                  <a:lnTo>
                    <a:pt x="509" y="537"/>
                  </a:lnTo>
                  <a:lnTo>
                    <a:pt x="520" y="553"/>
                  </a:lnTo>
                  <a:lnTo>
                    <a:pt x="527" y="572"/>
                  </a:lnTo>
                  <a:lnTo>
                    <a:pt x="534" y="592"/>
                  </a:lnTo>
                  <a:lnTo>
                    <a:pt x="535" y="607"/>
                  </a:lnTo>
                  <a:lnTo>
                    <a:pt x="534" y="623"/>
                  </a:lnTo>
                  <a:lnTo>
                    <a:pt x="529" y="636"/>
                  </a:lnTo>
                  <a:lnTo>
                    <a:pt x="523" y="650"/>
                  </a:lnTo>
                  <a:lnTo>
                    <a:pt x="514" y="664"/>
                  </a:lnTo>
                  <a:lnTo>
                    <a:pt x="504" y="676"/>
                  </a:lnTo>
                  <a:lnTo>
                    <a:pt x="492" y="687"/>
                  </a:lnTo>
                  <a:lnTo>
                    <a:pt x="481" y="696"/>
                  </a:lnTo>
                  <a:lnTo>
                    <a:pt x="464" y="709"/>
                  </a:lnTo>
                  <a:lnTo>
                    <a:pt x="446" y="719"/>
                  </a:lnTo>
                  <a:lnTo>
                    <a:pt x="426" y="729"/>
                  </a:lnTo>
                  <a:lnTo>
                    <a:pt x="408" y="738"/>
                  </a:lnTo>
                  <a:lnTo>
                    <a:pt x="388" y="745"/>
                  </a:lnTo>
                  <a:lnTo>
                    <a:pt x="369" y="755"/>
                  </a:lnTo>
                  <a:lnTo>
                    <a:pt x="351" y="765"/>
                  </a:lnTo>
                  <a:lnTo>
                    <a:pt x="332" y="776"/>
                  </a:lnTo>
                  <a:lnTo>
                    <a:pt x="317" y="789"/>
                  </a:lnTo>
                  <a:lnTo>
                    <a:pt x="302" y="802"/>
                  </a:lnTo>
                  <a:lnTo>
                    <a:pt x="289" y="816"/>
                  </a:lnTo>
                  <a:lnTo>
                    <a:pt x="277" y="833"/>
                  </a:lnTo>
                  <a:lnTo>
                    <a:pt x="266" y="850"/>
                  </a:lnTo>
                  <a:lnTo>
                    <a:pt x="257" y="867"/>
                  </a:lnTo>
                  <a:lnTo>
                    <a:pt x="248" y="885"/>
                  </a:lnTo>
                  <a:lnTo>
                    <a:pt x="242" y="905"/>
                  </a:lnTo>
                  <a:lnTo>
                    <a:pt x="242" y="907"/>
                  </a:lnTo>
                  <a:lnTo>
                    <a:pt x="243" y="907"/>
                  </a:lnTo>
                  <a:lnTo>
                    <a:pt x="243" y="907"/>
                  </a:lnTo>
                  <a:lnTo>
                    <a:pt x="245" y="905"/>
                  </a:lnTo>
                  <a:lnTo>
                    <a:pt x="255" y="879"/>
                  </a:lnTo>
                  <a:lnTo>
                    <a:pt x="268" y="855"/>
                  </a:lnTo>
                  <a:lnTo>
                    <a:pt x="283" y="832"/>
                  </a:lnTo>
                  <a:lnTo>
                    <a:pt x="300" y="812"/>
                  </a:lnTo>
                  <a:lnTo>
                    <a:pt x="320" y="793"/>
                  </a:lnTo>
                  <a:lnTo>
                    <a:pt x="341" y="776"/>
                  </a:lnTo>
                  <a:lnTo>
                    <a:pt x="365" y="762"/>
                  </a:lnTo>
                  <a:lnTo>
                    <a:pt x="391" y="750"/>
                  </a:lnTo>
                  <a:lnTo>
                    <a:pt x="409" y="742"/>
                  </a:lnTo>
                  <a:lnTo>
                    <a:pt x="429" y="733"/>
                  </a:lnTo>
                  <a:lnTo>
                    <a:pt x="446" y="724"/>
                  </a:lnTo>
                  <a:lnTo>
                    <a:pt x="464" y="715"/>
                  </a:lnTo>
                  <a:lnTo>
                    <a:pt x="481" y="704"/>
                  </a:lnTo>
                  <a:lnTo>
                    <a:pt x="497" y="690"/>
                  </a:lnTo>
                  <a:lnTo>
                    <a:pt x="512" y="676"/>
                  </a:lnTo>
                  <a:lnTo>
                    <a:pt x="524" y="659"/>
                  </a:lnTo>
                  <a:lnTo>
                    <a:pt x="540" y="626"/>
                  </a:lnTo>
                  <a:lnTo>
                    <a:pt x="541" y="592"/>
                  </a:lnTo>
                  <a:lnTo>
                    <a:pt x="532" y="560"/>
                  </a:lnTo>
                  <a:lnTo>
                    <a:pt x="517" y="526"/>
                  </a:lnTo>
                  <a:lnTo>
                    <a:pt x="506" y="503"/>
                  </a:lnTo>
                  <a:lnTo>
                    <a:pt x="500" y="480"/>
                  </a:lnTo>
                  <a:lnTo>
                    <a:pt x="498" y="458"/>
                  </a:lnTo>
                  <a:lnTo>
                    <a:pt x="509" y="435"/>
                  </a:lnTo>
                  <a:lnTo>
                    <a:pt x="518" y="423"/>
                  </a:lnTo>
                  <a:lnTo>
                    <a:pt x="527" y="411"/>
                  </a:lnTo>
                  <a:lnTo>
                    <a:pt x="535" y="398"/>
                  </a:lnTo>
                  <a:lnTo>
                    <a:pt x="540" y="383"/>
                  </a:lnTo>
                  <a:lnTo>
                    <a:pt x="540" y="364"/>
                  </a:lnTo>
                  <a:lnTo>
                    <a:pt x="535" y="346"/>
                  </a:lnTo>
                  <a:lnTo>
                    <a:pt x="527" y="331"/>
                  </a:lnTo>
                  <a:lnTo>
                    <a:pt x="515" y="314"/>
                  </a:lnTo>
                  <a:lnTo>
                    <a:pt x="501" y="300"/>
                  </a:lnTo>
                  <a:lnTo>
                    <a:pt x="486" y="288"/>
                  </a:lnTo>
                  <a:lnTo>
                    <a:pt x="471" y="278"/>
                  </a:lnTo>
                  <a:lnTo>
                    <a:pt x="455" y="269"/>
                  </a:lnTo>
                  <a:lnTo>
                    <a:pt x="446" y="265"/>
                  </a:lnTo>
                  <a:lnTo>
                    <a:pt x="437" y="261"/>
                  </a:lnTo>
                  <a:lnTo>
                    <a:pt x="428" y="257"/>
                  </a:lnTo>
                  <a:lnTo>
                    <a:pt x="417" y="254"/>
                  </a:lnTo>
                  <a:lnTo>
                    <a:pt x="408" y="252"/>
                  </a:lnTo>
                  <a:lnTo>
                    <a:pt x="397" y="249"/>
                  </a:lnTo>
                  <a:lnTo>
                    <a:pt x="388" y="248"/>
                  </a:lnTo>
                  <a:lnTo>
                    <a:pt x="377" y="245"/>
                  </a:lnTo>
                  <a:lnTo>
                    <a:pt x="363" y="242"/>
                  </a:lnTo>
                  <a:lnTo>
                    <a:pt x="351" y="237"/>
                  </a:lnTo>
                  <a:lnTo>
                    <a:pt x="338" y="231"/>
                  </a:lnTo>
                  <a:lnTo>
                    <a:pt x="326" y="225"/>
                  </a:lnTo>
                  <a:lnTo>
                    <a:pt x="315" y="218"/>
                  </a:lnTo>
                  <a:lnTo>
                    <a:pt x="303" y="211"/>
                  </a:lnTo>
                  <a:lnTo>
                    <a:pt x="294" y="203"/>
                  </a:lnTo>
                  <a:lnTo>
                    <a:pt x="283" y="194"/>
                  </a:lnTo>
                  <a:lnTo>
                    <a:pt x="272" y="186"/>
                  </a:lnTo>
                  <a:lnTo>
                    <a:pt x="263" y="177"/>
                  </a:lnTo>
                  <a:lnTo>
                    <a:pt x="254" y="169"/>
                  </a:lnTo>
                  <a:lnTo>
                    <a:pt x="245" y="160"/>
                  </a:lnTo>
                  <a:lnTo>
                    <a:pt x="235" y="151"/>
                  </a:lnTo>
                  <a:lnTo>
                    <a:pt x="228" y="142"/>
                  </a:lnTo>
                  <a:lnTo>
                    <a:pt x="219" y="132"/>
                  </a:lnTo>
                  <a:lnTo>
                    <a:pt x="209" y="123"/>
                  </a:lnTo>
                  <a:lnTo>
                    <a:pt x="202" y="114"/>
                  </a:lnTo>
                  <a:lnTo>
                    <a:pt x="194" y="103"/>
                  </a:lnTo>
                  <a:lnTo>
                    <a:pt x="188" y="92"/>
                  </a:lnTo>
                  <a:lnTo>
                    <a:pt x="182" y="82"/>
                  </a:lnTo>
                  <a:lnTo>
                    <a:pt x="176" y="71"/>
                  </a:lnTo>
                  <a:lnTo>
                    <a:pt x="169" y="60"/>
                  </a:lnTo>
                  <a:lnTo>
                    <a:pt x="162" y="49"/>
                  </a:lnTo>
                  <a:lnTo>
                    <a:pt x="154" y="39"/>
                  </a:lnTo>
                  <a:lnTo>
                    <a:pt x="139" y="25"/>
                  </a:lnTo>
                  <a:lnTo>
                    <a:pt x="122" y="14"/>
                  </a:lnTo>
                  <a:lnTo>
                    <a:pt x="102" y="6"/>
                  </a:lnTo>
                  <a:lnTo>
                    <a:pt x="82" y="2"/>
                  </a:lnTo>
                  <a:lnTo>
                    <a:pt x="62" y="0"/>
                  </a:lnTo>
                  <a:lnTo>
                    <a:pt x="40" y="0"/>
                  </a:lnTo>
                  <a:lnTo>
                    <a:pt x="20" y="3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7" name="Freeform 48"/>
            <p:cNvSpPr>
              <a:spLocks/>
            </p:cNvSpPr>
            <p:nvPr/>
          </p:nvSpPr>
          <p:spPr bwMode="auto">
            <a:xfrm>
              <a:off x="2884" y="2100"/>
              <a:ext cx="303" cy="403"/>
            </a:xfrm>
            <a:custGeom>
              <a:avLst/>
              <a:gdLst>
                <a:gd name="T0" fmla="*/ 38 w 303"/>
                <a:gd name="T1" fmla="*/ 42 h 403"/>
                <a:gd name="T2" fmla="*/ 38 w 303"/>
                <a:gd name="T3" fmla="*/ 125 h 403"/>
                <a:gd name="T4" fmla="*/ 35 w 303"/>
                <a:gd name="T5" fmla="*/ 188 h 403"/>
                <a:gd name="T6" fmla="*/ 29 w 303"/>
                <a:gd name="T7" fmla="*/ 231 h 403"/>
                <a:gd name="T8" fmla="*/ 20 w 303"/>
                <a:gd name="T9" fmla="*/ 266 h 403"/>
                <a:gd name="T10" fmla="*/ 9 w 303"/>
                <a:gd name="T11" fmla="*/ 295 h 403"/>
                <a:gd name="T12" fmla="*/ 0 w 303"/>
                <a:gd name="T13" fmla="*/ 331 h 403"/>
                <a:gd name="T14" fmla="*/ 8 w 303"/>
                <a:gd name="T15" fmla="*/ 377 h 403"/>
                <a:gd name="T16" fmla="*/ 38 w 303"/>
                <a:gd name="T17" fmla="*/ 398 h 403"/>
                <a:gd name="T18" fmla="*/ 67 w 303"/>
                <a:gd name="T19" fmla="*/ 403 h 403"/>
                <a:gd name="T20" fmla="*/ 98 w 303"/>
                <a:gd name="T21" fmla="*/ 401 h 403"/>
                <a:gd name="T22" fmla="*/ 126 w 303"/>
                <a:gd name="T23" fmla="*/ 394 h 403"/>
                <a:gd name="T24" fmla="*/ 147 w 303"/>
                <a:gd name="T25" fmla="*/ 383 h 403"/>
                <a:gd name="T26" fmla="*/ 161 w 303"/>
                <a:gd name="T27" fmla="*/ 374 h 403"/>
                <a:gd name="T28" fmla="*/ 173 w 303"/>
                <a:gd name="T29" fmla="*/ 363 h 403"/>
                <a:gd name="T30" fmla="*/ 187 w 303"/>
                <a:gd name="T31" fmla="*/ 354 h 403"/>
                <a:gd name="T32" fmla="*/ 203 w 303"/>
                <a:gd name="T33" fmla="*/ 346 h 403"/>
                <a:gd name="T34" fmla="*/ 218 w 303"/>
                <a:gd name="T35" fmla="*/ 340 h 403"/>
                <a:gd name="T36" fmla="*/ 232 w 303"/>
                <a:gd name="T37" fmla="*/ 337 h 403"/>
                <a:gd name="T38" fmla="*/ 247 w 303"/>
                <a:gd name="T39" fmla="*/ 334 h 403"/>
                <a:gd name="T40" fmla="*/ 266 w 303"/>
                <a:gd name="T41" fmla="*/ 325 h 403"/>
                <a:gd name="T42" fmla="*/ 284 w 303"/>
                <a:gd name="T43" fmla="*/ 309 h 403"/>
                <a:gd name="T44" fmla="*/ 295 w 303"/>
                <a:gd name="T45" fmla="*/ 289 h 403"/>
                <a:gd name="T46" fmla="*/ 301 w 303"/>
                <a:gd name="T47" fmla="*/ 265 h 403"/>
                <a:gd name="T48" fmla="*/ 303 w 303"/>
                <a:gd name="T49" fmla="*/ 220 h 403"/>
                <a:gd name="T50" fmla="*/ 287 w 303"/>
                <a:gd name="T51" fmla="*/ 157 h 403"/>
                <a:gd name="T52" fmla="*/ 260 w 303"/>
                <a:gd name="T53" fmla="*/ 96 h 403"/>
                <a:gd name="T54" fmla="*/ 227 w 303"/>
                <a:gd name="T55" fmla="*/ 36 h 403"/>
                <a:gd name="T56" fmla="*/ 212 w 303"/>
                <a:gd name="T57" fmla="*/ 8 h 403"/>
                <a:gd name="T58" fmla="*/ 209 w 303"/>
                <a:gd name="T59" fmla="*/ 10 h 403"/>
                <a:gd name="T60" fmla="*/ 218 w 303"/>
                <a:gd name="T61" fmla="*/ 36 h 403"/>
                <a:gd name="T62" fmla="*/ 236 w 303"/>
                <a:gd name="T63" fmla="*/ 85 h 403"/>
                <a:gd name="T64" fmla="*/ 256 w 303"/>
                <a:gd name="T65" fmla="*/ 134 h 403"/>
                <a:gd name="T66" fmla="*/ 273 w 303"/>
                <a:gd name="T67" fmla="*/ 183 h 403"/>
                <a:gd name="T68" fmla="*/ 281 w 303"/>
                <a:gd name="T69" fmla="*/ 226 h 403"/>
                <a:gd name="T70" fmla="*/ 281 w 303"/>
                <a:gd name="T71" fmla="*/ 257 h 403"/>
                <a:gd name="T72" fmla="*/ 272 w 303"/>
                <a:gd name="T73" fmla="*/ 285 h 403"/>
                <a:gd name="T74" fmla="*/ 249 w 303"/>
                <a:gd name="T75" fmla="*/ 303 h 403"/>
                <a:gd name="T76" fmla="*/ 220 w 303"/>
                <a:gd name="T77" fmla="*/ 311 h 403"/>
                <a:gd name="T78" fmla="*/ 197 w 303"/>
                <a:gd name="T79" fmla="*/ 318 h 403"/>
                <a:gd name="T80" fmla="*/ 175 w 303"/>
                <a:gd name="T81" fmla="*/ 332 h 403"/>
                <a:gd name="T82" fmla="*/ 155 w 303"/>
                <a:gd name="T83" fmla="*/ 346 h 403"/>
                <a:gd name="T84" fmla="*/ 135 w 303"/>
                <a:gd name="T85" fmla="*/ 361 h 403"/>
                <a:gd name="T86" fmla="*/ 103 w 303"/>
                <a:gd name="T87" fmla="*/ 374 h 403"/>
                <a:gd name="T88" fmla="*/ 67 w 303"/>
                <a:gd name="T89" fmla="*/ 378 h 403"/>
                <a:gd name="T90" fmla="*/ 37 w 303"/>
                <a:gd name="T91" fmla="*/ 369 h 403"/>
                <a:gd name="T92" fmla="*/ 18 w 303"/>
                <a:gd name="T93" fmla="*/ 332 h 403"/>
                <a:gd name="T94" fmla="*/ 32 w 303"/>
                <a:gd name="T95" fmla="*/ 279 h 403"/>
                <a:gd name="T96" fmla="*/ 46 w 303"/>
                <a:gd name="T97" fmla="*/ 173 h 403"/>
                <a:gd name="T98" fmla="*/ 43 w 303"/>
                <a:gd name="T99" fmla="*/ 57 h 403"/>
                <a:gd name="T100" fmla="*/ 40 w 303"/>
                <a:gd name="T101" fmla="*/ 0 h 403"/>
                <a:gd name="T102" fmla="*/ 38 w 303"/>
                <a:gd name="T103" fmla="*/ 0 h 403"/>
                <a:gd name="T104" fmla="*/ 38 w 303"/>
                <a:gd name="T105" fmla="*/ 0 h 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03" h="403">
                  <a:moveTo>
                    <a:pt x="38" y="0"/>
                  </a:moveTo>
                  <a:lnTo>
                    <a:pt x="38" y="42"/>
                  </a:lnTo>
                  <a:lnTo>
                    <a:pt x="38" y="83"/>
                  </a:lnTo>
                  <a:lnTo>
                    <a:pt x="38" y="125"/>
                  </a:lnTo>
                  <a:lnTo>
                    <a:pt x="37" y="166"/>
                  </a:lnTo>
                  <a:lnTo>
                    <a:pt x="35" y="188"/>
                  </a:lnTo>
                  <a:lnTo>
                    <a:pt x="32" y="209"/>
                  </a:lnTo>
                  <a:lnTo>
                    <a:pt x="29" y="231"/>
                  </a:lnTo>
                  <a:lnTo>
                    <a:pt x="24" y="252"/>
                  </a:lnTo>
                  <a:lnTo>
                    <a:pt x="20" y="266"/>
                  </a:lnTo>
                  <a:lnTo>
                    <a:pt x="15" y="280"/>
                  </a:lnTo>
                  <a:lnTo>
                    <a:pt x="9" y="295"/>
                  </a:lnTo>
                  <a:lnTo>
                    <a:pt x="4" y="309"/>
                  </a:lnTo>
                  <a:lnTo>
                    <a:pt x="0" y="331"/>
                  </a:lnTo>
                  <a:lnTo>
                    <a:pt x="0" y="355"/>
                  </a:lnTo>
                  <a:lnTo>
                    <a:pt x="8" y="377"/>
                  </a:lnTo>
                  <a:lnTo>
                    <a:pt x="24" y="392"/>
                  </a:lnTo>
                  <a:lnTo>
                    <a:pt x="38" y="398"/>
                  </a:lnTo>
                  <a:lnTo>
                    <a:pt x="52" y="401"/>
                  </a:lnTo>
                  <a:lnTo>
                    <a:pt x="67" y="403"/>
                  </a:lnTo>
                  <a:lnTo>
                    <a:pt x="83" y="403"/>
                  </a:lnTo>
                  <a:lnTo>
                    <a:pt x="98" y="401"/>
                  </a:lnTo>
                  <a:lnTo>
                    <a:pt x="112" y="398"/>
                  </a:lnTo>
                  <a:lnTo>
                    <a:pt x="126" y="394"/>
                  </a:lnTo>
                  <a:lnTo>
                    <a:pt x="140" y="388"/>
                  </a:lnTo>
                  <a:lnTo>
                    <a:pt x="147" y="383"/>
                  </a:lnTo>
                  <a:lnTo>
                    <a:pt x="153" y="378"/>
                  </a:lnTo>
                  <a:lnTo>
                    <a:pt x="161" y="374"/>
                  </a:lnTo>
                  <a:lnTo>
                    <a:pt x="167" y="368"/>
                  </a:lnTo>
                  <a:lnTo>
                    <a:pt x="173" y="363"/>
                  </a:lnTo>
                  <a:lnTo>
                    <a:pt x="181" y="358"/>
                  </a:lnTo>
                  <a:lnTo>
                    <a:pt x="187" y="354"/>
                  </a:lnTo>
                  <a:lnTo>
                    <a:pt x="195" y="349"/>
                  </a:lnTo>
                  <a:lnTo>
                    <a:pt x="203" y="346"/>
                  </a:lnTo>
                  <a:lnTo>
                    <a:pt x="210" y="343"/>
                  </a:lnTo>
                  <a:lnTo>
                    <a:pt x="218" y="340"/>
                  </a:lnTo>
                  <a:lnTo>
                    <a:pt x="226" y="338"/>
                  </a:lnTo>
                  <a:lnTo>
                    <a:pt x="232" y="337"/>
                  </a:lnTo>
                  <a:lnTo>
                    <a:pt x="240" y="335"/>
                  </a:lnTo>
                  <a:lnTo>
                    <a:pt x="247" y="334"/>
                  </a:lnTo>
                  <a:lnTo>
                    <a:pt x="255" y="331"/>
                  </a:lnTo>
                  <a:lnTo>
                    <a:pt x="266" y="325"/>
                  </a:lnTo>
                  <a:lnTo>
                    <a:pt x="275" y="318"/>
                  </a:lnTo>
                  <a:lnTo>
                    <a:pt x="284" y="309"/>
                  </a:lnTo>
                  <a:lnTo>
                    <a:pt x="290" y="300"/>
                  </a:lnTo>
                  <a:lnTo>
                    <a:pt x="295" y="289"/>
                  </a:lnTo>
                  <a:lnTo>
                    <a:pt x="298" y="277"/>
                  </a:lnTo>
                  <a:lnTo>
                    <a:pt x="301" y="265"/>
                  </a:lnTo>
                  <a:lnTo>
                    <a:pt x="303" y="252"/>
                  </a:lnTo>
                  <a:lnTo>
                    <a:pt x="303" y="220"/>
                  </a:lnTo>
                  <a:lnTo>
                    <a:pt x="298" y="189"/>
                  </a:lnTo>
                  <a:lnTo>
                    <a:pt x="287" y="157"/>
                  </a:lnTo>
                  <a:lnTo>
                    <a:pt x="275" y="126"/>
                  </a:lnTo>
                  <a:lnTo>
                    <a:pt x="260" y="96"/>
                  </a:lnTo>
                  <a:lnTo>
                    <a:pt x="243" y="65"/>
                  </a:lnTo>
                  <a:lnTo>
                    <a:pt x="227" y="36"/>
                  </a:lnTo>
                  <a:lnTo>
                    <a:pt x="213" y="8"/>
                  </a:lnTo>
                  <a:lnTo>
                    <a:pt x="212" y="8"/>
                  </a:lnTo>
                  <a:lnTo>
                    <a:pt x="210" y="8"/>
                  </a:lnTo>
                  <a:lnTo>
                    <a:pt x="209" y="10"/>
                  </a:lnTo>
                  <a:lnTo>
                    <a:pt x="209" y="11"/>
                  </a:lnTo>
                  <a:lnTo>
                    <a:pt x="218" y="36"/>
                  </a:lnTo>
                  <a:lnTo>
                    <a:pt x="227" y="60"/>
                  </a:lnTo>
                  <a:lnTo>
                    <a:pt x="236" y="85"/>
                  </a:lnTo>
                  <a:lnTo>
                    <a:pt x="247" y="110"/>
                  </a:lnTo>
                  <a:lnTo>
                    <a:pt x="256" y="134"/>
                  </a:lnTo>
                  <a:lnTo>
                    <a:pt x="266" y="159"/>
                  </a:lnTo>
                  <a:lnTo>
                    <a:pt x="273" y="183"/>
                  </a:lnTo>
                  <a:lnTo>
                    <a:pt x="279" y="209"/>
                  </a:lnTo>
                  <a:lnTo>
                    <a:pt x="281" y="226"/>
                  </a:lnTo>
                  <a:lnTo>
                    <a:pt x="283" y="242"/>
                  </a:lnTo>
                  <a:lnTo>
                    <a:pt x="281" y="257"/>
                  </a:lnTo>
                  <a:lnTo>
                    <a:pt x="278" y="272"/>
                  </a:lnTo>
                  <a:lnTo>
                    <a:pt x="272" y="285"/>
                  </a:lnTo>
                  <a:lnTo>
                    <a:pt x="261" y="295"/>
                  </a:lnTo>
                  <a:lnTo>
                    <a:pt x="249" y="303"/>
                  </a:lnTo>
                  <a:lnTo>
                    <a:pt x="232" y="308"/>
                  </a:lnTo>
                  <a:lnTo>
                    <a:pt x="220" y="311"/>
                  </a:lnTo>
                  <a:lnTo>
                    <a:pt x="209" y="314"/>
                  </a:lnTo>
                  <a:lnTo>
                    <a:pt x="197" y="318"/>
                  </a:lnTo>
                  <a:lnTo>
                    <a:pt x="186" y="325"/>
                  </a:lnTo>
                  <a:lnTo>
                    <a:pt x="175" y="332"/>
                  </a:lnTo>
                  <a:lnTo>
                    <a:pt x="166" y="338"/>
                  </a:lnTo>
                  <a:lnTo>
                    <a:pt x="155" y="346"/>
                  </a:lnTo>
                  <a:lnTo>
                    <a:pt x="146" y="354"/>
                  </a:lnTo>
                  <a:lnTo>
                    <a:pt x="135" y="361"/>
                  </a:lnTo>
                  <a:lnTo>
                    <a:pt x="120" y="368"/>
                  </a:lnTo>
                  <a:lnTo>
                    <a:pt x="103" y="374"/>
                  </a:lnTo>
                  <a:lnTo>
                    <a:pt x="86" y="377"/>
                  </a:lnTo>
                  <a:lnTo>
                    <a:pt x="67" y="378"/>
                  </a:lnTo>
                  <a:lnTo>
                    <a:pt x="51" y="375"/>
                  </a:lnTo>
                  <a:lnTo>
                    <a:pt x="37" y="369"/>
                  </a:lnTo>
                  <a:lnTo>
                    <a:pt x="26" y="358"/>
                  </a:lnTo>
                  <a:lnTo>
                    <a:pt x="18" y="332"/>
                  </a:lnTo>
                  <a:lnTo>
                    <a:pt x="23" y="306"/>
                  </a:lnTo>
                  <a:lnTo>
                    <a:pt x="32" y="279"/>
                  </a:lnTo>
                  <a:lnTo>
                    <a:pt x="38" y="254"/>
                  </a:lnTo>
                  <a:lnTo>
                    <a:pt x="46" y="173"/>
                  </a:lnTo>
                  <a:lnTo>
                    <a:pt x="46" y="111"/>
                  </a:lnTo>
                  <a:lnTo>
                    <a:pt x="43" y="57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8" name="Freeform 49"/>
            <p:cNvSpPr>
              <a:spLocks/>
            </p:cNvSpPr>
            <p:nvPr/>
          </p:nvSpPr>
          <p:spPr bwMode="auto">
            <a:xfrm>
              <a:off x="2659" y="1607"/>
              <a:ext cx="300" cy="423"/>
            </a:xfrm>
            <a:custGeom>
              <a:avLst/>
              <a:gdLst>
                <a:gd name="T0" fmla="*/ 249 w 300"/>
                <a:gd name="T1" fmla="*/ 401 h 423"/>
                <a:gd name="T2" fmla="*/ 246 w 300"/>
                <a:gd name="T3" fmla="*/ 360 h 423"/>
                <a:gd name="T4" fmla="*/ 262 w 300"/>
                <a:gd name="T5" fmla="*/ 327 h 423"/>
                <a:gd name="T6" fmla="*/ 286 w 300"/>
                <a:gd name="T7" fmla="*/ 307 h 423"/>
                <a:gd name="T8" fmla="*/ 299 w 300"/>
                <a:gd name="T9" fmla="*/ 286 h 423"/>
                <a:gd name="T10" fmla="*/ 297 w 300"/>
                <a:gd name="T11" fmla="*/ 264 h 423"/>
                <a:gd name="T12" fmla="*/ 286 w 300"/>
                <a:gd name="T13" fmla="*/ 246 h 423"/>
                <a:gd name="T14" fmla="*/ 271 w 300"/>
                <a:gd name="T15" fmla="*/ 228 h 423"/>
                <a:gd name="T16" fmla="*/ 248 w 300"/>
                <a:gd name="T17" fmla="*/ 203 h 423"/>
                <a:gd name="T18" fmla="*/ 222 w 300"/>
                <a:gd name="T19" fmla="*/ 171 h 423"/>
                <a:gd name="T20" fmla="*/ 199 w 300"/>
                <a:gd name="T21" fmla="*/ 135 h 423"/>
                <a:gd name="T22" fmla="*/ 180 w 300"/>
                <a:gd name="T23" fmla="*/ 97 h 423"/>
                <a:gd name="T24" fmla="*/ 168 w 300"/>
                <a:gd name="T25" fmla="*/ 65 h 423"/>
                <a:gd name="T26" fmla="*/ 159 w 300"/>
                <a:gd name="T27" fmla="*/ 40 h 423"/>
                <a:gd name="T28" fmla="*/ 145 w 300"/>
                <a:gd name="T29" fmla="*/ 17 h 423"/>
                <a:gd name="T30" fmla="*/ 125 w 300"/>
                <a:gd name="T31" fmla="*/ 3 h 423"/>
                <a:gd name="T32" fmla="*/ 94 w 300"/>
                <a:gd name="T33" fmla="*/ 5 h 423"/>
                <a:gd name="T34" fmla="*/ 77 w 300"/>
                <a:gd name="T35" fmla="*/ 37 h 423"/>
                <a:gd name="T36" fmla="*/ 83 w 300"/>
                <a:gd name="T37" fmla="*/ 82 h 423"/>
                <a:gd name="T38" fmla="*/ 110 w 300"/>
                <a:gd name="T39" fmla="*/ 134 h 423"/>
                <a:gd name="T40" fmla="*/ 122 w 300"/>
                <a:gd name="T41" fmla="*/ 180 h 423"/>
                <a:gd name="T42" fmla="*/ 111 w 300"/>
                <a:gd name="T43" fmla="*/ 221 h 423"/>
                <a:gd name="T44" fmla="*/ 97 w 300"/>
                <a:gd name="T45" fmla="*/ 251 h 423"/>
                <a:gd name="T46" fmla="*/ 85 w 300"/>
                <a:gd name="T47" fmla="*/ 268 h 423"/>
                <a:gd name="T48" fmla="*/ 70 w 300"/>
                <a:gd name="T49" fmla="*/ 274 h 423"/>
                <a:gd name="T50" fmla="*/ 54 w 300"/>
                <a:gd name="T51" fmla="*/ 266 h 423"/>
                <a:gd name="T52" fmla="*/ 39 w 300"/>
                <a:gd name="T53" fmla="*/ 238 h 423"/>
                <a:gd name="T54" fmla="*/ 31 w 300"/>
                <a:gd name="T55" fmla="*/ 203 h 423"/>
                <a:gd name="T56" fmla="*/ 20 w 300"/>
                <a:gd name="T57" fmla="*/ 162 h 423"/>
                <a:gd name="T58" fmla="*/ 10 w 300"/>
                <a:gd name="T59" fmla="*/ 112 h 423"/>
                <a:gd name="T60" fmla="*/ 2 w 300"/>
                <a:gd name="T61" fmla="*/ 88 h 423"/>
                <a:gd name="T62" fmla="*/ 0 w 300"/>
                <a:gd name="T63" fmla="*/ 88 h 423"/>
                <a:gd name="T64" fmla="*/ 4 w 300"/>
                <a:gd name="T65" fmla="*/ 106 h 423"/>
                <a:gd name="T66" fmla="*/ 14 w 300"/>
                <a:gd name="T67" fmla="*/ 171 h 423"/>
                <a:gd name="T68" fmla="*/ 34 w 300"/>
                <a:gd name="T69" fmla="*/ 245 h 423"/>
                <a:gd name="T70" fmla="*/ 63 w 300"/>
                <a:gd name="T71" fmla="*/ 288 h 423"/>
                <a:gd name="T72" fmla="*/ 93 w 300"/>
                <a:gd name="T73" fmla="*/ 277 h 423"/>
                <a:gd name="T74" fmla="*/ 108 w 300"/>
                <a:gd name="T75" fmla="*/ 255 h 423"/>
                <a:gd name="T76" fmla="*/ 119 w 300"/>
                <a:gd name="T77" fmla="*/ 231 h 423"/>
                <a:gd name="T78" fmla="*/ 128 w 300"/>
                <a:gd name="T79" fmla="*/ 205 h 423"/>
                <a:gd name="T80" fmla="*/ 133 w 300"/>
                <a:gd name="T81" fmla="*/ 166 h 423"/>
                <a:gd name="T82" fmla="*/ 114 w 300"/>
                <a:gd name="T83" fmla="*/ 115 h 423"/>
                <a:gd name="T84" fmla="*/ 97 w 300"/>
                <a:gd name="T85" fmla="*/ 83 h 423"/>
                <a:gd name="T86" fmla="*/ 93 w 300"/>
                <a:gd name="T87" fmla="*/ 66 h 423"/>
                <a:gd name="T88" fmla="*/ 90 w 300"/>
                <a:gd name="T89" fmla="*/ 48 h 423"/>
                <a:gd name="T90" fmla="*/ 94 w 300"/>
                <a:gd name="T91" fmla="*/ 31 h 423"/>
                <a:gd name="T92" fmla="*/ 107 w 300"/>
                <a:gd name="T93" fmla="*/ 19 h 423"/>
                <a:gd name="T94" fmla="*/ 122 w 300"/>
                <a:gd name="T95" fmla="*/ 19 h 423"/>
                <a:gd name="T96" fmla="*/ 142 w 300"/>
                <a:gd name="T97" fmla="*/ 37 h 423"/>
                <a:gd name="T98" fmla="*/ 157 w 300"/>
                <a:gd name="T99" fmla="*/ 75 h 423"/>
                <a:gd name="T100" fmla="*/ 170 w 300"/>
                <a:gd name="T101" fmla="*/ 111 h 423"/>
                <a:gd name="T102" fmla="*/ 186 w 300"/>
                <a:gd name="T103" fmla="*/ 146 h 423"/>
                <a:gd name="T104" fmla="*/ 208 w 300"/>
                <a:gd name="T105" fmla="*/ 178 h 423"/>
                <a:gd name="T106" fmla="*/ 233 w 300"/>
                <a:gd name="T107" fmla="*/ 209 h 423"/>
                <a:gd name="T108" fmla="*/ 256 w 300"/>
                <a:gd name="T109" fmla="*/ 234 h 423"/>
                <a:gd name="T110" fmla="*/ 274 w 300"/>
                <a:gd name="T111" fmla="*/ 257 h 423"/>
                <a:gd name="T112" fmla="*/ 285 w 300"/>
                <a:gd name="T113" fmla="*/ 284 h 423"/>
                <a:gd name="T114" fmla="*/ 265 w 300"/>
                <a:gd name="T115" fmla="*/ 312 h 423"/>
                <a:gd name="T116" fmla="*/ 245 w 300"/>
                <a:gd name="T117" fmla="*/ 347 h 423"/>
                <a:gd name="T118" fmla="*/ 246 w 300"/>
                <a:gd name="T119" fmla="*/ 398 h 423"/>
                <a:gd name="T120" fmla="*/ 254 w 300"/>
                <a:gd name="T121" fmla="*/ 423 h 423"/>
                <a:gd name="T122" fmla="*/ 254 w 300"/>
                <a:gd name="T123" fmla="*/ 423 h 423"/>
                <a:gd name="T124" fmla="*/ 254 w 300"/>
                <a:gd name="T125" fmla="*/ 423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00" h="423">
                  <a:moveTo>
                    <a:pt x="254" y="423"/>
                  </a:moveTo>
                  <a:lnTo>
                    <a:pt x="249" y="401"/>
                  </a:lnTo>
                  <a:lnTo>
                    <a:pt x="246" y="381"/>
                  </a:lnTo>
                  <a:lnTo>
                    <a:pt x="246" y="360"/>
                  </a:lnTo>
                  <a:lnTo>
                    <a:pt x="252" y="340"/>
                  </a:lnTo>
                  <a:lnTo>
                    <a:pt x="262" y="327"/>
                  </a:lnTo>
                  <a:lnTo>
                    <a:pt x="274" y="318"/>
                  </a:lnTo>
                  <a:lnTo>
                    <a:pt x="286" y="307"/>
                  </a:lnTo>
                  <a:lnTo>
                    <a:pt x="296" y="297"/>
                  </a:lnTo>
                  <a:lnTo>
                    <a:pt x="299" y="286"/>
                  </a:lnTo>
                  <a:lnTo>
                    <a:pt x="300" y="275"/>
                  </a:lnTo>
                  <a:lnTo>
                    <a:pt x="297" y="264"/>
                  </a:lnTo>
                  <a:lnTo>
                    <a:pt x="292" y="255"/>
                  </a:lnTo>
                  <a:lnTo>
                    <a:pt x="286" y="246"/>
                  </a:lnTo>
                  <a:lnTo>
                    <a:pt x="279" y="237"/>
                  </a:lnTo>
                  <a:lnTo>
                    <a:pt x="271" y="228"/>
                  </a:lnTo>
                  <a:lnTo>
                    <a:pt x="263" y="220"/>
                  </a:lnTo>
                  <a:lnTo>
                    <a:pt x="248" y="203"/>
                  </a:lnTo>
                  <a:lnTo>
                    <a:pt x="236" y="188"/>
                  </a:lnTo>
                  <a:lnTo>
                    <a:pt x="222" y="171"/>
                  </a:lnTo>
                  <a:lnTo>
                    <a:pt x="209" y="152"/>
                  </a:lnTo>
                  <a:lnTo>
                    <a:pt x="199" y="135"/>
                  </a:lnTo>
                  <a:lnTo>
                    <a:pt x="189" y="117"/>
                  </a:lnTo>
                  <a:lnTo>
                    <a:pt x="180" y="97"/>
                  </a:lnTo>
                  <a:lnTo>
                    <a:pt x="173" y="77"/>
                  </a:lnTo>
                  <a:lnTo>
                    <a:pt x="168" y="65"/>
                  </a:lnTo>
                  <a:lnTo>
                    <a:pt x="163" y="52"/>
                  </a:lnTo>
                  <a:lnTo>
                    <a:pt x="159" y="40"/>
                  </a:lnTo>
                  <a:lnTo>
                    <a:pt x="153" y="28"/>
                  </a:lnTo>
                  <a:lnTo>
                    <a:pt x="145" y="17"/>
                  </a:lnTo>
                  <a:lnTo>
                    <a:pt x="136" y="8"/>
                  </a:lnTo>
                  <a:lnTo>
                    <a:pt x="125" y="3"/>
                  </a:lnTo>
                  <a:lnTo>
                    <a:pt x="111" y="0"/>
                  </a:lnTo>
                  <a:lnTo>
                    <a:pt x="94" y="5"/>
                  </a:lnTo>
                  <a:lnTo>
                    <a:pt x="83" y="20"/>
                  </a:lnTo>
                  <a:lnTo>
                    <a:pt x="77" y="37"/>
                  </a:lnTo>
                  <a:lnTo>
                    <a:pt x="77" y="54"/>
                  </a:lnTo>
                  <a:lnTo>
                    <a:pt x="83" y="82"/>
                  </a:lnTo>
                  <a:lnTo>
                    <a:pt x="96" y="108"/>
                  </a:lnTo>
                  <a:lnTo>
                    <a:pt x="110" y="134"/>
                  </a:lnTo>
                  <a:lnTo>
                    <a:pt x="120" y="160"/>
                  </a:lnTo>
                  <a:lnTo>
                    <a:pt x="122" y="180"/>
                  </a:lnTo>
                  <a:lnTo>
                    <a:pt x="119" y="201"/>
                  </a:lnTo>
                  <a:lnTo>
                    <a:pt x="111" y="221"/>
                  </a:lnTo>
                  <a:lnTo>
                    <a:pt x="103" y="240"/>
                  </a:lnTo>
                  <a:lnTo>
                    <a:pt x="97" y="251"/>
                  </a:lnTo>
                  <a:lnTo>
                    <a:pt x="91" y="260"/>
                  </a:lnTo>
                  <a:lnTo>
                    <a:pt x="85" y="268"/>
                  </a:lnTo>
                  <a:lnTo>
                    <a:pt x="77" y="272"/>
                  </a:lnTo>
                  <a:lnTo>
                    <a:pt x="70" y="274"/>
                  </a:lnTo>
                  <a:lnTo>
                    <a:pt x="62" y="272"/>
                  </a:lnTo>
                  <a:lnTo>
                    <a:pt x="54" y="266"/>
                  </a:lnTo>
                  <a:lnTo>
                    <a:pt x="47" y="255"/>
                  </a:lnTo>
                  <a:lnTo>
                    <a:pt x="39" y="238"/>
                  </a:lnTo>
                  <a:lnTo>
                    <a:pt x="34" y="220"/>
                  </a:lnTo>
                  <a:lnTo>
                    <a:pt x="31" y="203"/>
                  </a:lnTo>
                  <a:lnTo>
                    <a:pt x="27" y="186"/>
                  </a:lnTo>
                  <a:lnTo>
                    <a:pt x="20" y="162"/>
                  </a:lnTo>
                  <a:lnTo>
                    <a:pt x="16" y="137"/>
                  </a:lnTo>
                  <a:lnTo>
                    <a:pt x="10" y="112"/>
                  </a:lnTo>
                  <a:lnTo>
                    <a:pt x="4" y="88"/>
                  </a:lnTo>
                  <a:lnTo>
                    <a:pt x="2" y="88"/>
                  </a:lnTo>
                  <a:lnTo>
                    <a:pt x="0" y="88"/>
                  </a:lnTo>
                  <a:lnTo>
                    <a:pt x="0" y="88"/>
                  </a:lnTo>
                  <a:lnTo>
                    <a:pt x="0" y="89"/>
                  </a:lnTo>
                  <a:lnTo>
                    <a:pt x="4" y="106"/>
                  </a:lnTo>
                  <a:lnTo>
                    <a:pt x="8" y="135"/>
                  </a:lnTo>
                  <a:lnTo>
                    <a:pt x="14" y="171"/>
                  </a:lnTo>
                  <a:lnTo>
                    <a:pt x="24" y="209"/>
                  </a:lnTo>
                  <a:lnTo>
                    <a:pt x="34" y="245"/>
                  </a:lnTo>
                  <a:lnTo>
                    <a:pt x="48" y="272"/>
                  </a:lnTo>
                  <a:lnTo>
                    <a:pt x="63" y="288"/>
                  </a:lnTo>
                  <a:lnTo>
                    <a:pt x="83" y="284"/>
                  </a:lnTo>
                  <a:lnTo>
                    <a:pt x="93" y="277"/>
                  </a:lnTo>
                  <a:lnTo>
                    <a:pt x="100" y="268"/>
                  </a:lnTo>
                  <a:lnTo>
                    <a:pt x="108" y="255"/>
                  </a:lnTo>
                  <a:lnTo>
                    <a:pt x="114" y="243"/>
                  </a:lnTo>
                  <a:lnTo>
                    <a:pt x="119" y="231"/>
                  </a:lnTo>
                  <a:lnTo>
                    <a:pt x="123" y="217"/>
                  </a:lnTo>
                  <a:lnTo>
                    <a:pt x="128" y="205"/>
                  </a:lnTo>
                  <a:lnTo>
                    <a:pt x="131" y="194"/>
                  </a:lnTo>
                  <a:lnTo>
                    <a:pt x="133" y="166"/>
                  </a:lnTo>
                  <a:lnTo>
                    <a:pt x="126" y="140"/>
                  </a:lnTo>
                  <a:lnTo>
                    <a:pt x="114" y="115"/>
                  </a:lnTo>
                  <a:lnTo>
                    <a:pt x="100" y="91"/>
                  </a:lnTo>
                  <a:lnTo>
                    <a:pt x="97" y="83"/>
                  </a:lnTo>
                  <a:lnTo>
                    <a:pt x="94" y="74"/>
                  </a:lnTo>
                  <a:lnTo>
                    <a:pt x="93" y="66"/>
                  </a:lnTo>
                  <a:lnTo>
                    <a:pt x="90" y="57"/>
                  </a:lnTo>
                  <a:lnTo>
                    <a:pt x="90" y="48"/>
                  </a:lnTo>
                  <a:lnTo>
                    <a:pt x="91" y="39"/>
                  </a:lnTo>
                  <a:lnTo>
                    <a:pt x="94" y="31"/>
                  </a:lnTo>
                  <a:lnTo>
                    <a:pt x="99" y="23"/>
                  </a:lnTo>
                  <a:lnTo>
                    <a:pt x="107" y="19"/>
                  </a:lnTo>
                  <a:lnTo>
                    <a:pt x="114" y="17"/>
                  </a:lnTo>
                  <a:lnTo>
                    <a:pt x="122" y="19"/>
                  </a:lnTo>
                  <a:lnTo>
                    <a:pt x="131" y="23"/>
                  </a:lnTo>
                  <a:lnTo>
                    <a:pt x="142" y="37"/>
                  </a:lnTo>
                  <a:lnTo>
                    <a:pt x="151" y="56"/>
                  </a:lnTo>
                  <a:lnTo>
                    <a:pt x="157" y="75"/>
                  </a:lnTo>
                  <a:lnTo>
                    <a:pt x="162" y="92"/>
                  </a:lnTo>
                  <a:lnTo>
                    <a:pt x="170" y="111"/>
                  </a:lnTo>
                  <a:lnTo>
                    <a:pt x="177" y="128"/>
                  </a:lnTo>
                  <a:lnTo>
                    <a:pt x="186" y="146"/>
                  </a:lnTo>
                  <a:lnTo>
                    <a:pt x="197" y="162"/>
                  </a:lnTo>
                  <a:lnTo>
                    <a:pt x="208" y="178"/>
                  </a:lnTo>
                  <a:lnTo>
                    <a:pt x="219" y="194"/>
                  </a:lnTo>
                  <a:lnTo>
                    <a:pt x="233" y="209"/>
                  </a:lnTo>
                  <a:lnTo>
                    <a:pt x="245" y="223"/>
                  </a:lnTo>
                  <a:lnTo>
                    <a:pt x="256" y="234"/>
                  </a:lnTo>
                  <a:lnTo>
                    <a:pt x="265" y="245"/>
                  </a:lnTo>
                  <a:lnTo>
                    <a:pt x="274" y="257"/>
                  </a:lnTo>
                  <a:lnTo>
                    <a:pt x="283" y="271"/>
                  </a:lnTo>
                  <a:lnTo>
                    <a:pt x="285" y="284"/>
                  </a:lnTo>
                  <a:lnTo>
                    <a:pt x="277" y="298"/>
                  </a:lnTo>
                  <a:lnTo>
                    <a:pt x="265" y="312"/>
                  </a:lnTo>
                  <a:lnTo>
                    <a:pt x="256" y="324"/>
                  </a:lnTo>
                  <a:lnTo>
                    <a:pt x="245" y="347"/>
                  </a:lnTo>
                  <a:lnTo>
                    <a:pt x="242" y="372"/>
                  </a:lnTo>
                  <a:lnTo>
                    <a:pt x="246" y="398"/>
                  </a:lnTo>
                  <a:lnTo>
                    <a:pt x="254" y="423"/>
                  </a:lnTo>
                  <a:lnTo>
                    <a:pt x="254" y="423"/>
                  </a:lnTo>
                  <a:lnTo>
                    <a:pt x="254" y="423"/>
                  </a:lnTo>
                  <a:lnTo>
                    <a:pt x="254" y="423"/>
                  </a:lnTo>
                  <a:lnTo>
                    <a:pt x="254" y="423"/>
                  </a:lnTo>
                  <a:lnTo>
                    <a:pt x="254" y="42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9" name="Freeform 50"/>
            <p:cNvSpPr>
              <a:spLocks/>
            </p:cNvSpPr>
            <p:nvPr/>
          </p:nvSpPr>
          <p:spPr bwMode="auto">
            <a:xfrm>
              <a:off x="2984" y="1749"/>
              <a:ext cx="100" cy="193"/>
            </a:xfrm>
            <a:custGeom>
              <a:avLst/>
              <a:gdLst>
                <a:gd name="T0" fmla="*/ 0 w 100"/>
                <a:gd name="T1" fmla="*/ 179 h 193"/>
                <a:gd name="T2" fmla="*/ 9 w 100"/>
                <a:gd name="T3" fmla="*/ 164 h 193"/>
                <a:gd name="T4" fmla="*/ 18 w 100"/>
                <a:gd name="T5" fmla="*/ 150 h 193"/>
                <a:gd name="T6" fmla="*/ 27 w 100"/>
                <a:gd name="T7" fmla="*/ 135 h 193"/>
                <a:gd name="T8" fmla="*/ 32 w 100"/>
                <a:gd name="T9" fmla="*/ 118 h 193"/>
                <a:gd name="T10" fmla="*/ 34 w 100"/>
                <a:gd name="T11" fmla="*/ 98 h 193"/>
                <a:gd name="T12" fmla="*/ 32 w 100"/>
                <a:gd name="T13" fmla="*/ 78 h 193"/>
                <a:gd name="T14" fmla="*/ 29 w 100"/>
                <a:gd name="T15" fmla="*/ 58 h 193"/>
                <a:gd name="T16" fmla="*/ 27 w 100"/>
                <a:gd name="T17" fmla="*/ 38 h 193"/>
                <a:gd name="T18" fmla="*/ 29 w 100"/>
                <a:gd name="T19" fmla="*/ 23 h 193"/>
                <a:gd name="T20" fmla="*/ 37 w 100"/>
                <a:gd name="T21" fmla="*/ 16 h 193"/>
                <a:gd name="T22" fmla="*/ 49 w 100"/>
                <a:gd name="T23" fmla="*/ 18 h 193"/>
                <a:gd name="T24" fmla="*/ 61 w 100"/>
                <a:gd name="T25" fmla="*/ 27 h 193"/>
                <a:gd name="T26" fmla="*/ 69 w 100"/>
                <a:gd name="T27" fmla="*/ 36 h 193"/>
                <a:gd name="T28" fmla="*/ 75 w 100"/>
                <a:gd name="T29" fmla="*/ 46 h 193"/>
                <a:gd name="T30" fmla="*/ 80 w 100"/>
                <a:gd name="T31" fmla="*/ 56 h 193"/>
                <a:gd name="T32" fmla="*/ 84 w 100"/>
                <a:gd name="T33" fmla="*/ 67 h 193"/>
                <a:gd name="T34" fmla="*/ 87 w 100"/>
                <a:gd name="T35" fmla="*/ 98 h 193"/>
                <a:gd name="T36" fmla="*/ 84 w 100"/>
                <a:gd name="T37" fmla="*/ 129 h 193"/>
                <a:gd name="T38" fmla="*/ 80 w 100"/>
                <a:gd name="T39" fmla="*/ 159 h 193"/>
                <a:gd name="T40" fmla="*/ 77 w 100"/>
                <a:gd name="T41" fmla="*/ 190 h 193"/>
                <a:gd name="T42" fmla="*/ 78 w 100"/>
                <a:gd name="T43" fmla="*/ 193 h 193"/>
                <a:gd name="T44" fmla="*/ 81 w 100"/>
                <a:gd name="T45" fmla="*/ 193 h 193"/>
                <a:gd name="T46" fmla="*/ 83 w 100"/>
                <a:gd name="T47" fmla="*/ 192 h 193"/>
                <a:gd name="T48" fmla="*/ 84 w 100"/>
                <a:gd name="T49" fmla="*/ 189 h 193"/>
                <a:gd name="T50" fmla="*/ 90 w 100"/>
                <a:gd name="T51" fmla="*/ 153 h 193"/>
                <a:gd name="T52" fmla="*/ 97 w 100"/>
                <a:gd name="T53" fmla="*/ 118 h 193"/>
                <a:gd name="T54" fmla="*/ 100 w 100"/>
                <a:gd name="T55" fmla="*/ 84 h 193"/>
                <a:gd name="T56" fmla="*/ 93 w 100"/>
                <a:gd name="T57" fmla="*/ 49 h 193"/>
                <a:gd name="T58" fmla="*/ 90 w 100"/>
                <a:gd name="T59" fmla="*/ 41 h 193"/>
                <a:gd name="T60" fmla="*/ 86 w 100"/>
                <a:gd name="T61" fmla="*/ 32 h 193"/>
                <a:gd name="T62" fmla="*/ 80 w 100"/>
                <a:gd name="T63" fmla="*/ 23 h 193"/>
                <a:gd name="T64" fmla="*/ 72 w 100"/>
                <a:gd name="T65" fmla="*/ 15 h 193"/>
                <a:gd name="T66" fmla="*/ 64 w 100"/>
                <a:gd name="T67" fmla="*/ 7 h 193"/>
                <a:gd name="T68" fmla="*/ 55 w 100"/>
                <a:gd name="T69" fmla="*/ 3 h 193"/>
                <a:gd name="T70" fmla="*/ 46 w 100"/>
                <a:gd name="T71" fmla="*/ 0 h 193"/>
                <a:gd name="T72" fmla="*/ 37 w 100"/>
                <a:gd name="T73" fmla="*/ 0 h 193"/>
                <a:gd name="T74" fmla="*/ 24 w 100"/>
                <a:gd name="T75" fmla="*/ 7 h 193"/>
                <a:gd name="T76" fmla="*/ 18 w 100"/>
                <a:gd name="T77" fmla="*/ 20 h 193"/>
                <a:gd name="T78" fmla="*/ 17 w 100"/>
                <a:gd name="T79" fmla="*/ 33 h 193"/>
                <a:gd name="T80" fmla="*/ 17 w 100"/>
                <a:gd name="T81" fmla="*/ 49 h 193"/>
                <a:gd name="T82" fmla="*/ 20 w 100"/>
                <a:gd name="T83" fmla="*/ 64 h 193"/>
                <a:gd name="T84" fmla="*/ 21 w 100"/>
                <a:gd name="T85" fmla="*/ 79 h 193"/>
                <a:gd name="T86" fmla="*/ 24 w 100"/>
                <a:gd name="T87" fmla="*/ 95 h 193"/>
                <a:gd name="T88" fmla="*/ 26 w 100"/>
                <a:gd name="T89" fmla="*/ 110 h 193"/>
                <a:gd name="T90" fmla="*/ 24 w 100"/>
                <a:gd name="T91" fmla="*/ 129 h 193"/>
                <a:gd name="T92" fmla="*/ 17 w 100"/>
                <a:gd name="T93" fmla="*/ 146 h 193"/>
                <a:gd name="T94" fmla="*/ 7 w 100"/>
                <a:gd name="T95" fmla="*/ 162 h 193"/>
                <a:gd name="T96" fmla="*/ 0 w 100"/>
                <a:gd name="T97" fmla="*/ 179 h 193"/>
                <a:gd name="T98" fmla="*/ 0 w 100"/>
                <a:gd name="T99" fmla="*/ 179 h 193"/>
                <a:gd name="T100" fmla="*/ 0 w 100"/>
                <a:gd name="T101" fmla="*/ 179 h 193"/>
                <a:gd name="T102" fmla="*/ 0 w 100"/>
                <a:gd name="T103" fmla="*/ 179 h 193"/>
                <a:gd name="T104" fmla="*/ 0 w 100"/>
                <a:gd name="T105" fmla="*/ 179 h 193"/>
                <a:gd name="T106" fmla="*/ 0 w 100"/>
                <a:gd name="T107" fmla="*/ 179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0" h="193">
                  <a:moveTo>
                    <a:pt x="0" y="179"/>
                  </a:moveTo>
                  <a:lnTo>
                    <a:pt x="9" y="164"/>
                  </a:lnTo>
                  <a:lnTo>
                    <a:pt x="18" y="150"/>
                  </a:lnTo>
                  <a:lnTo>
                    <a:pt x="27" y="135"/>
                  </a:lnTo>
                  <a:lnTo>
                    <a:pt x="32" y="118"/>
                  </a:lnTo>
                  <a:lnTo>
                    <a:pt x="34" y="98"/>
                  </a:lnTo>
                  <a:lnTo>
                    <a:pt x="32" y="78"/>
                  </a:lnTo>
                  <a:lnTo>
                    <a:pt x="29" y="58"/>
                  </a:lnTo>
                  <a:lnTo>
                    <a:pt x="27" y="38"/>
                  </a:lnTo>
                  <a:lnTo>
                    <a:pt x="29" y="23"/>
                  </a:lnTo>
                  <a:lnTo>
                    <a:pt x="37" y="16"/>
                  </a:lnTo>
                  <a:lnTo>
                    <a:pt x="49" y="18"/>
                  </a:lnTo>
                  <a:lnTo>
                    <a:pt x="61" y="27"/>
                  </a:lnTo>
                  <a:lnTo>
                    <a:pt x="69" y="36"/>
                  </a:lnTo>
                  <a:lnTo>
                    <a:pt x="75" y="46"/>
                  </a:lnTo>
                  <a:lnTo>
                    <a:pt x="80" y="56"/>
                  </a:lnTo>
                  <a:lnTo>
                    <a:pt x="84" y="67"/>
                  </a:lnTo>
                  <a:lnTo>
                    <a:pt x="87" y="98"/>
                  </a:lnTo>
                  <a:lnTo>
                    <a:pt x="84" y="129"/>
                  </a:lnTo>
                  <a:lnTo>
                    <a:pt x="80" y="159"/>
                  </a:lnTo>
                  <a:lnTo>
                    <a:pt x="77" y="190"/>
                  </a:lnTo>
                  <a:lnTo>
                    <a:pt x="78" y="193"/>
                  </a:lnTo>
                  <a:lnTo>
                    <a:pt x="81" y="193"/>
                  </a:lnTo>
                  <a:lnTo>
                    <a:pt x="83" y="192"/>
                  </a:lnTo>
                  <a:lnTo>
                    <a:pt x="84" y="189"/>
                  </a:lnTo>
                  <a:lnTo>
                    <a:pt x="90" y="153"/>
                  </a:lnTo>
                  <a:lnTo>
                    <a:pt x="97" y="118"/>
                  </a:lnTo>
                  <a:lnTo>
                    <a:pt x="100" y="84"/>
                  </a:lnTo>
                  <a:lnTo>
                    <a:pt x="93" y="49"/>
                  </a:lnTo>
                  <a:lnTo>
                    <a:pt x="90" y="41"/>
                  </a:lnTo>
                  <a:lnTo>
                    <a:pt x="86" y="32"/>
                  </a:lnTo>
                  <a:lnTo>
                    <a:pt x="80" y="23"/>
                  </a:lnTo>
                  <a:lnTo>
                    <a:pt x="72" y="15"/>
                  </a:lnTo>
                  <a:lnTo>
                    <a:pt x="64" y="7"/>
                  </a:lnTo>
                  <a:lnTo>
                    <a:pt x="55" y="3"/>
                  </a:lnTo>
                  <a:lnTo>
                    <a:pt x="46" y="0"/>
                  </a:lnTo>
                  <a:lnTo>
                    <a:pt x="37" y="0"/>
                  </a:lnTo>
                  <a:lnTo>
                    <a:pt x="24" y="7"/>
                  </a:lnTo>
                  <a:lnTo>
                    <a:pt x="18" y="20"/>
                  </a:lnTo>
                  <a:lnTo>
                    <a:pt x="17" y="33"/>
                  </a:lnTo>
                  <a:lnTo>
                    <a:pt x="17" y="49"/>
                  </a:lnTo>
                  <a:lnTo>
                    <a:pt x="20" y="64"/>
                  </a:lnTo>
                  <a:lnTo>
                    <a:pt x="21" y="79"/>
                  </a:lnTo>
                  <a:lnTo>
                    <a:pt x="24" y="95"/>
                  </a:lnTo>
                  <a:lnTo>
                    <a:pt x="26" y="110"/>
                  </a:lnTo>
                  <a:lnTo>
                    <a:pt x="24" y="129"/>
                  </a:lnTo>
                  <a:lnTo>
                    <a:pt x="17" y="146"/>
                  </a:lnTo>
                  <a:lnTo>
                    <a:pt x="7" y="162"/>
                  </a:lnTo>
                  <a:lnTo>
                    <a:pt x="0" y="179"/>
                  </a:lnTo>
                  <a:lnTo>
                    <a:pt x="0" y="179"/>
                  </a:lnTo>
                  <a:lnTo>
                    <a:pt x="0" y="179"/>
                  </a:lnTo>
                  <a:lnTo>
                    <a:pt x="0" y="179"/>
                  </a:lnTo>
                  <a:lnTo>
                    <a:pt x="0" y="179"/>
                  </a:lnTo>
                  <a:lnTo>
                    <a:pt x="0" y="17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0" name="Freeform 51"/>
            <p:cNvSpPr>
              <a:spLocks/>
            </p:cNvSpPr>
            <p:nvPr/>
          </p:nvSpPr>
          <p:spPr bwMode="auto">
            <a:xfrm>
              <a:off x="2325" y="1418"/>
              <a:ext cx="331" cy="238"/>
            </a:xfrm>
            <a:custGeom>
              <a:avLst/>
              <a:gdLst>
                <a:gd name="T0" fmla="*/ 304 w 331"/>
                <a:gd name="T1" fmla="*/ 209 h 238"/>
                <a:gd name="T2" fmla="*/ 290 w 331"/>
                <a:gd name="T3" fmla="*/ 163 h 238"/>
                <a:gd name="T4" fmla="*/ 268 w 331"/>
                <a:gd name="T5" fmla="*/ 123 h 238"/>
                <a:gd name="T6" fmla="*/ 241 w 331"/>
                <a:gd name="T7" fmla="*/ 117 h 238"/>
                <a:gd name="T8" fmla="*/ 218 w 331"/>
                <a:gd name="T9" fmla="*/ 129 h 238"/>
                <a:gd name="T10" fmla="*/ 201 w 331"/>
                <a:gd name="T11" fmla="*/ 145 h 238"/>
                <a:gd name="T12" fmla="*/ 187 w 331"/>
                <a:gd name="T13" fmla="*/ 157 h 238"/>
                <a:gd name="T14" fmla="*/ 169 w 331"/>
                <a:gd name="T15" fmla="*/ 162 h 238"/>
                <a:gd name="T16" fmla="*/ 142 w 331"/>
                <a:gd name="T17" fmla="*/ 158 h 238"/>
                <a:gd name="T18" fmla="*/ 121 w 331"/>
                <a:gd name="T19" fmla="*/ 157 h 238"/>
                <a:gd name="T20" fmla="*/ 96 w 331"/>
                <a:gd name="T21" fmla="*/ 149 h 238"/>
                <a:gd name="T22" fmla="*/ 76 w 331"/>
                <a:gd name="T23" fmla="*/ 149 h 238"/>
                <a:gd name="T24" fmla="*/ 47 w 331"/>
                <a:gd name="T25" fmla="*/ 149 h 238"/>
                <a:gd name="T26" fmla="*/ 15 w 331"/>
                <a:gd name="T27" fmla="*/ 140 h 238"/>
                <a:gd name="T28" fmla="*/ 24 w 331"/>
                <a:gd name="T29" fmla="*/ 97 h 238"/>
                <a:gd name="T30" fmla="*/ 39 w 331"/>
                <a:gd name="T31" fmla="*/ 74 h 238"/>
                <a:gd name="T32" fmla="*/ 61 w 331"/>
                <a:gd name="T33" fmla="*/ 57 h 238"/>
                <a:gd name="T34" fmla="*/ 95 w 331"/>
                <a:gd name="T35" fmla="*/ 40 h 238"/>
                <a:gd name="T36" fmla="*/ 144 w 331"/>
                <a:gd name="T37" fmla="*/ 29 h 238"/>
                <a:gd name="T38" fmla="*/ 195 w 331"/>
                <a:gd name="T39" fmla="*/ 32 h 238"/>
                <a:gd name="T40" fmla="*/ 242 w 331"/>
                <a:gd name="T41" fmla="*/ 40 h 238"/>
                <a:gd name="T42" fmla="*/ 284 w 331"/>
                <a:gd name="T43" fmla="*/ 40 h 238"/>
                <a:gd name="T44" fmla="*/ 325 w 331"/>
                <a:gd name="T45" fmla="*/ 32 h 238"/>
                <a:gd name="T46" fmla="*/ 331 w 331"/>
                <a:gd name="T47" fmla="*/ 22 h 238"/>
                <a:gd name="T48" fmla="*/ 308 w 331"/>
                <a:gd name="T49" fmla="*/ 17 h 238"/>
                <a:gd name="T50" fmla="*/ 281 w 331"/>
                <a:gd name="T51" fmla="*/ 16 h 238"/>
                <a:gd name="T52" fmla="*/ 253 w 331"/>
                <a:gd name="T53" fmla="*/ 13 h 238"/>
                <a:gd name="T54" fmla="*/ 232 w 331"/>
                <a:gd name="T55" fmla="*/ 8 h 238"/>
                <a:gd name="T56" fmla="*/ 208 w 331"/>
                <a:gd name="T57" fmla="*/ 5 h 238"/>
                <a:gd name="T58" fmla="*/ 176 w 331"/>
                <a:gd name="T59" fmla="*/ 0 h 238"/>
                <a:gd name="T60" fmla="*/ 127 w 331"/>
                <a:gd name="T61" fmla="*/ 5 h 238"/>
                <a:gd name="T62" fmla="*/ 79 w 331"/>
                <a:gd name="T63" fmla="*/ 25 h 238"/>
                <a:gd name="T64" fmla="*/ 44 w 331"/>
                <a:gd name="T65" fmla="*/ 46 h 238"/>
                <a:gd name="T66" fmla="*/ 21 w 331"/>
                <a:gd name="T67" fmla="*/ 72 h 238"/>
                <a:gd name="T68" fmla="*/ 4 w 331"/>
                <a:gd name="T69" fmla="*/ 106 h 238"/>
                <a:gd name="T70" fmla="*/ 4 w 331"/>
                <a:gd name="T71" fmla="*/ 152 h 238"/>
                <a:gd name="T72" fmla="*/ 38 w 331"/>
                <a:gd name="T73" fmla="*/ 166 h 238"/>
                <a:gd name="T74" fmla="*/ 67 w 331"/>
                <a:gd name="T75" fmla="*/ 165 h 238"/>
                <a:gd name="T76" fmla="*/ 90 w 331"/>
                <a:gd name="T77" fmla="*/ 168 h 238"/>
                <a:gd name="T78" fmla="*/ 115 w 331"/>
                <a:gd name="T79" fmla="*/ 171 h 238"/>
                <a:gd name="T80" fmla="*/ 150 w 331"/>
                <a:gd name="T81" fmla="*/ 175 h 238"/>
                <a:gd name="T82" fmla="*/ 184 w 331"/>
                <a:gd name="T83" fmla="*/ 171 h 238"/>
                <a:gd name="T84" fmla="*/ 213 w 331"/>
                <a:gd name="T85" fmla="*/ 146 h 238"/>
                <a:gd name="T86" fmla="*/ 265 w 331"/>
                <a:gd name="T87" fmla="*/ 137 h 238"/>
                <a:gd name="T88" fmla="*/ 296 w 331"/>
                <a:gd name="T89" fmla="*/ 201 h 238"/>
                <a:gd name="T90" fmla="*/ 315 w 331"/>
                <a:gd name="T91" fmla="*/ 238 h 238"/>
                <a:gd name="T92" fmla="*/ 316 w 331"/>
                <a:gd name="T93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31" h="238">
                  <a:moveTo>
                    <a:pt x="316" y="238"/>
                  </a:moveTo>
                  <a:lnTo>
                    <a:pt x="310" y="223"/>
                  </a:lnTo>
                  <a:lnTo>
                    <a:pt x="304" y="209"/>
                  </a:lnTo>
                  <a:lnTo>
                    <a:pt x="299" y="194"/>
                  </a:lnTo>
                  <a:lnTo>
                    <a:pt x="295" y="178"/>
                  </a:lnTo>
                  <a:lnTo>
                    <a:pt x="290" y="163"/>
                  </a:lnTo>
                  <a:lnTo>
                    <a:pt x="285" y="149"/>
                  </a:lnTo>
                  <a:lnTo>
                    <a:pt x="278" y="135"/>
                  </a:lnTo>
                  <a:lnTo>
                    <a:pt x="268" y="123"/>
                  </a:lnTo>
                  <a:lnTo>
                    <a:pt x="259" y="117"/>
                  </a:lnTo>
                  <a:lnTo>
                    <a:pt x="250" y="115"/>
                  </a:lnTo>
                  <a:lnTo>
                    <a:pt x="241" y="117"/>
                  </a:lnTo>
                  <a:lnTo>
                    <a:pt x="232" y="120"/>
                  </a:lnTo>
                  <a:lnTo>
                    <a:pt x="224" y="125"/>
                  </a:lnTo>
                  <a:lnTo>
                    <a:pt x="218" y="129"/>
                  </a:lnTo>
                  <a:lnTo>
                    <a:pt x="212" y="134"/>
                  </a:lnTo>
                  <a:lnTo>
                    <a:pt x="205" y="140"/>
                  </a:lnTo>
                  <a:lnTo>
                    <a:pt x="201" y="145"/>
                  </a:lnTo>
                  <a:lnTo>
                    <a:pt x="196" y="149"/>
                  </a:lnTo>
                  <a:lnTo>
                    <a:pt x="192" y="154"/>
                  </a:lnTo>
                  <a:lnTo>
                    <a:pt x="187" y="157"/>
                  </a:lnTo>
                  <a:lnTo>
                    <a:pt x="181" y="160"/>
                  </a:lnTo>
                  <a:lnTo>
                    <a:pt x="175" y="162"/>
                  </a:lnTo>
                  <a:lnTo>
                    <a:pt x="169" y="162"/>
                  </a:lnTo>
                  <a:lnTo>
                    <a:pt x="159" y="160"/>
                  </a:lnTo>
                  <a:lnTo>
                    <a:pt x="152" y="160"/>
                  </a:lnTo>
                  <a:lnTo>
                    <a:pt x="142" y="158"/>
                  </a:lnTo>
                  <a:lnTo>
                    <a:pt x="135" y="158"/>
                  </a:lnTo>
                  <a:lnTo>
                    <a:pt x="127" y="158"/>
                  </a:lnTo>
                  <a:lnTo>
                    <a:pt x="121" y="157"/>
                  </a:lnTo>
                  <a:lnTo>
                    <a:pt x="112" y="154"/>
                  </a:lnTo>
                  <a:lnTo>
                    <a:pt x="104" y="151"/>
                  </a:lnTo>
                  <a:lnTo>
                    <a:pt x="96" y="149"/>
                  </a:lnTo>
                  <a:lnTo>
                    <a:pt x="90" y="149"/>
                  </a:lnTo>
                  <a:lnTo>
                    <a:pt x="82" y="149"/>
                  </a:lnTo>
                  <a:lnTo>
                    <a:pt x="76" y="149"/>
                  </a:lnTo>
                  <a:lnTo>
                    <a:pt x="69" y="149"/>
                  </a:lnTo>
                  <a:lnTo>
                    <a:pt x="58" y="149"/>
                  </a:lnTo>
                  <a:lnTo>
                    <a:pt x="47" y="149"/>
                  </a:lnTo>
                  <a:lnTo>
                    <a:pt x="35" y="149"/>
                  </a:lnTo>
                  <a:lnTo>
                    <a:pt x="24" y="148"/>
                  </a:lnTo>
                  <a:lnTo>
                    <a:pt x="15" y="140"/>
                  </a:lnTo>
                  <a:lnTo>
                    <a:pt x="15" y="125"/>
                  </a:lnTo>
                  <a:lnTo>
                    <a:pt x="19" y="109"/>
                  </a:lnTo>
                  <a:lnTo>
                    <a:pt x="24" y="97"/>
                  </a:lnTo>
                  <a:lnTo>
                    <a:pt x="29" y="88"/>
                  </a:lnTo>
                  <a:lnTo>
                    <a:pt x="33" y="80"/>
                  </a:lnTo>
                  <a:lnTo>
                    <a:pt x="39" y="74"/>
                  </a:lnTo>
                  <a:lnTo>
                    <a:pt x="46" y="68"/>
                  </a:lnTo>
                  <a:lnTo>
                    <a:pt x="53" y="62"/>
                  </a:lnTo>
                  <a:lnTo>
                    <a:pt x="61" y="57"/>
                  </a:lnTo>
                  <a:lnTo>
                    <a:pt x="69" y="52"/>
                  </a:lnTo>
                  <a:lnTo>
                    <a:pt x="78" y="48"/>
                  </a:lnTo>
                  <a:lnTo>
                    <a:pt x="95" y="40"/>
                  </a:lnTo>
                  <a:lnTo>
                    <a:pt x="110" y="36"/>
                  </a:lnTo>
                  <a:lnTo>
                    <a:pt x="127" y="32"/>
                  </a:lnTo>
                  <a:lnTo>
                    <a:pt x="144" y="29"/>
                  </a:lnTo>
                  <a:lnTo>
                    <a:pt x="159" y="29"/>
                  </a:lnTo>
                  <a:lnTo>
                    <a:pt x="176" y="31"/>
                  </a:lnTo>
                  <a:lnTo>
                    <a:pt x="195" y="32"/>
                  </a:lnTo>
                  <a:lnTo>
                    <a:pt x="212" y="36"/>
                  </a:lnTo>
                  <a:lnTo>
                    <a:pt x="227" y="39"/>
                  </a:lnTo>
                  <a:lnTo>
                    <a:pt x="242" y="40"/>
                  </a:lnTo>
                  <a:lnTo>
                    <a:pt x="256" y="42"/>
                  </a:lnTo>
                  <a:lnTo>
                    <a:pt x="270" y="40"/>
                  </a:lnTo>
                  <a:lnTo>
                    <a:pt x="284" y="40"/>
                  </a:lnTo>
                  <a:lnTo>
                    <a:pt x="296" y="39"/>
                  </a:lnTo>
                  <a:lnTo>
                    <a:pt x="311" y="36"/>
                  </a:lnTo>
                  <a:lnTo>
                    <a:pt x="325" y="32"/>
                  </a:lnTo>
                  <a:lnTo>
                    <a:pt x="330" y="29"/>
                  </a:lnTo>
                  <a:lnTo>
                    <a:pt x="331" y="25"/>
                  </a:lnTo>
                  <a:lnTo>
                    <a:pt x="331" y="22"/>
                  </a:lnTo>
                  <a:lnTo>
                    <a:pt x="327" y="19"/>
                  </a:lnTo>
                  <a:lnTo>
                    <a:pt x="318" y="17"/>
                  </a:lnTo>
                  <a:lnTo>
                    <a:pt x="308" y="17"/>
                  </a:lnTo>
                  <a:lnTo>
                    <a:pt x="299" y="16"/>
                  </a:lnTo>
                  <a:lnTo>
                    <a:pt x="290" y="16"/>
                  </a:lnTo>
                  <a:lnTo>
                    <a:pt x="281" y="16"/>
                  </a:lnTo>
                  <a:lnTo>
                    <a:pt x="271" y="16"/>
                  </a:lnTo>
                  <a:lnTo>
                    <a:pt x="262" y="14"/>
                  </a:lnTo>
                  <a:lnTo>
                    <a:pt x="253" y="13"/>
                  </a:lnTo>
                  <a:lnTo>
                    <a:pt x="245" y="11"/>
                  </a:lnTo>
                  <a:lnTo>
                    <a:pt x="239" y="9"/>
                  </a:lnTo>
                  <a:lnTo>
                    <a:pt x="232" y="8"/>
                  </a:lnTo>
                  <a:lnTo>
                    <a:pt x="224" y="6"/>
                  </a:lnTo>
                  <a:lnTo>
                    <a:pt x="216" y="5"/>
                  </a:lnTo>
                  <a:lnTo>
                    <a:pt x="208" y="5"/>
                  </a:lnTo>
                  <a:lnTo>
                    <a:pt x="201" y="3"/>
                  </a:lnTo>
                  <a:lnTo>
                    <a:pt x="193" y="2"/>
                  </a:lnTo>
                  <a:lnTo>
                    <a:pt x="176" y="0"/>
                  </a:lnTo>
                  <a:lnTo>
                    <a:pt x="159" y="0"/>
                  </a:lnTo>
                  <a:lnTo>
                    <a:pt x="142" y="2"/>
                  </a:lnTo>
                  <a:lnTo>
                    <a:pt x="127" y="5"/>
                  </a:lnTo>
                  <a:lnTo>
                    <a:pt x="110" y="11"/>
                  </a:lnTo>
                  <a:lnTo>
                    <a:pt x="95" y="17"/>
                  </a:lnTo>
                  <a:lnTo>
                    <a:pt x="79" y="25"/>
                  </a:lnTo>
                  <a:lnTo>
                    <a:pt x="64" y="32"/>
                  </a:lnTo>
                  <a:lnTo>
                    <a:pt x="53" y="39"/>
                  </a:lnTo>
                  <a:lnTo>
                    <a:pt x="44" y="46"/>
                  </a:lnTo>
                  <a:lnTo>
                    <a:pt x="35" y="54"/>
                  </a:lnTo>
                  <a:lnTo>
                    <a:pt x="27" y="63"/>
                  </a:lnTo>
                  <a:lnTo>
                    <a:pt x="21" y="72"/>
                  </a:lnTo>
                  <a:lnTo>
                    <a:pt x="15" y="83"/>
                  </a:lnTo>
                  <a:lnTo>
                    <a:pt x="9" y="94"/>
                  </a:lnTo>
                  <a:lnTo>
                    <a:pt x="4" y="106"/>
                  </a:lnTo>
                  <a:lnTo>
                    <a:pt x="0" y="123"/>
                  </a:lnTo>
                  <a:lnTo>
                    <a:pt x="0" y="138"/>
                  </a:lnTo>
                  <a:lnTo>
                    <a:pt x="4" y="152"/>
                  </a:lnTo>
                  <a:lnTo>
                    <a:pt x="16" y="163"/>
                  </a:lnTo>
                  <a:lnTo>
                    <a:pt x="26" y="165"/>
                  </a:lnTo>
                  <a:lnTo>
                    <a:pt x="38" y="166"/>
                  </a:lnTo>
                  <a:lnTo>
                    <a:pt x="49" y="165"/>
                  </a:lnTo>
                  <a:lnTo>
                    <a:pt x="58" y="165"/>
                  </a:lnTo>
                  <a:lnTo>
                    <a:pt x="67" y="165"/>
                  </a:lnTo>
                  <a:lnTo>
                    <a:pt x="75" y="165"/>
                  </a:lnTo>
                  <a:lnTo>
                    <a:pt x="82" y="166"/>
                  </a:lnTo>
                  <a:lnTo>
                    <a:pt x="90" y="168"/>
                  </a:lnTo>
                  <a:lnTo>
                    <a:pt x="99" y="169"/>
                  </a:lnTo>
                  <a:lnTo>
                    <a:pt x="107" y="169"/>
                  </a:lnTo>
                  <a:lnTo>
                    <a:pt x="115" y="171"/>
                  </a:lnTo>
                  <a:lnTo>
                    <a:pt x="122" y="172"/>
                  </a:lnTo>
                  <a:lnTo>
                    <a:pt x="138" y="175"/>
                  </a:lnTo>
                  <a:lnTo>
                    <a:pt x="150" y="175"/>
                  </a:lnTo>
                  <a:lnTo>
                    <a:pt x="162" y="175"/>
                  </a:lnTo>
                  <a:lnTo>
                    <a:pt x="173" y="174"/>
                  </a:lnTo>
                  <a:lnTo>
                    <a:pt x="184" y="171"/>
                  </a:lnTo>
                  <a:lnTo>
                    <a:pt x="193" y="165"/>
                  </a:lnTo>
                  <a:lnTo>
                    <a:pt x="202" y="157"/>
                  </a:lnTo>
                  <a:lnTo>
                    <a:pt x="213" y="146"/>
                  </a:lnTo>
                  <a:lnTo>
                    <a:pt x="235" y="129"/>
                  </a:lnTo>
                  <a:lnTo>
                    <a:pt x="252" y="128"/>
                  </a:lnTo>
                  <a:lnTo>
                    <a:pt x="265" y="137"/>
                  </a:lnTo>
                  <a:lnTo>
                    <a:pt x="276" y="155"/>
                  </a:lnTo>
                  <a:lnTo>
                    <a:pt x="287" y="177"/>
                  </a:lnTo>
                  <a:lnTo>
                    <a:pt x="296" y="201"/>
                  </a:lnTo>
                  <a:lnTo>
                    <a:pt x="305" y="223"/>
                  </a:lnTo>
                  <a:lnTo>
                    <a:pt x="315" y="238"/>
                  </a:lnTo>
                  <a:lnTo>
                    <a:pt x="315" y="238"/>
                  </a:lnTo>
                  <a:lnTo>
                    <a:pt x="316" y="238"/>
                  </a:lnTo>
                  <a:lnTo>
                    <a:pt x="316" y="238"/>
                  </a:lnTo>
                  <a:lnTo>
                    <a:pt x="316" y="238"/>
                  </a:lnTo>
                  <a:lnTo>
                    <a:pt x="316" y="23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1" name="Freeform 52"/>
            <p:cNvSpPr>
              <a:spLocks/>
            </p:cNvSpPr>
            <p:nvPr/>
          </p:nvSpPr>
          <p:spPr bwMode="auto">
            <a:xfrm>
              <a:off x="2633" y="1168"/>
              <a:ext cx="341" cy="276"/>
            </a:xfrm>
            <a:custGeom>
              <a:avLst/>
              <a:gdLst>
                <a:gd name="T0" fmla="*/ 79 w 341"/>
                <a:gd name="T1" fmla="*/ 269 h 276"/>
                <a:gd name="T2" fmla="*/ 93 w 341"/>
                <a:gd name="T3" fmla="*/ 253 h 276"/>
                <a:gd name="T4" fmla="*/ 113 w 341"/>
                <a:gd name="T5" fmla="*/ 238 h 276"/>
                <a:gd name="T6" fmla="*/ 136 w 341"/>
                <a:gd name="T7" fmla="*/ 229 h 276"/>
                <a:gd name="T8" fmla="*/ 165 w 341"/>
                <a:gd name="T9" fmla="*/ 219 h 276"/>
                <a:gd name="T10" fmla="*/ 196 w 341"/>
                <a:gd name="T11" fmla="*/ 210 h 276"/>
                <a:gd name="T12" fmla="*/ 225 w 341"/>
                <a:gd name="T13" fmla="*/ 201 h 276"/>
                <a:gd name="T14" fmla="*/ 259 w 341"/>
                <a:gd name="T15" fmla="*/ 183 h 276"/>
                <a:gd name="T16" fmla="*/ 274 w 341"/>
                <a:gd name="T17" fmla="*/ 153 h 276"/>
                <a:gd name="T18" fmla="*/ 248 w 341"/>
                <a:gd name="T19" fmla="*/ 118 h 276"/>
                <a:gd name="T20" fmla="*/ 197 w 341"/>
                <a:gd name="T21" fmla="*/ 109 h 276"/>
                <a:gd name="T22" fmla="*/ 145 w 341"/>
                <a:gd name="T23" fmla="*/ 123 h 276"/>
                <a:gd name="T24" fmla="*/ 111 w 341"/>
                <a:gd name="T25" fmla="*/ 132 h 276"/>
                <a:gd name="T26" fmla="*/ 86 w 341"/>
                <a:gd name="T27" fmla="*/ 138 h 276"/>
                <a:gd name="T28" fmla="*/ 59 w 341"/>
                <a:gd name="T29" fmla="*/ 143 h 276"/>
                <a:gd name="T30" fmla="*/ 31 w 341"/>
                <a:gd name="T31" fmla="*/ 140 h 276"/>
                <a:gd name="T32" fmla="*/ 16 w 341"/>
                <a:gd name="T33" fmla="*/ 126 h 276"/>
                <a:gd name="T34" fmla="*/ 45 w 341"/>
                <a:gd name="T35" fmla="*/ 106 h 276"/>
                <a:gd name="T36" fmla="*/ 93 w 341"/>
                <a:gd name="T37" fmla="*/ 90 h 276"/>
                <a:gd name="T38" fmla="*/ 142 w 341"/>
                <a:gd name="T39" fmla="*/ 81 h 276"/>
                <a:gd name="T40" fmla="*/ 172 w 341"/>
                <a:gd name="T41" fmla="*/ 77 h 276"/>
                <a:gd name="T42" fmla="*/ 192 w 341"/>
                <a:gd name="T43" fmla="*/ 74 h 276"/>
                <a:gd name="T44" fmla="*/ 212 w 341"/>
                <a:gd name="T45" fmla="*/ 72 h 276"/>
                <a:gd name="T46" fmla="*/ 245 w 341"/>
                <a:gd name="T47" fmla="*/ 75 h 276"/>
                <a:gd name="T48" fmla="*/ 277 w 341"/>
                <a:gd name="T49" fmla="*/ 87 h 276"/>
                <a:gd name="T50" fmla="*/ 306 w 341"/>
                <a:gd name="T51" fmla="*/ 100 h 276"/>
                <a:gd name="T52" fmla="*/ 332 w 341"/>
                <a:gd name="T53" fmla="*/ 98 h 276"/>
                <a:gd name="T54" fmla="*/ 341 w 341"/>
                <a:gd name="T55" fmla="*/ 80 h 276"/>
                <a:gd name="T56" fmla="*/ 320 w 341"/>
                <a:gd name="T57" fmla="*/ 47 h 276"/>
                <a:gd name="T58" fmla="*/ 286 w 341"/>
                <a:gd name="T59" fmla="*/ 23 h 276"/>
                <a:gd name="T60" fmla="*/ 252 w 341"/>
                <a:gd name="T61" fmla="*/ 0 h 276"/>
                <a:gd name="T62" fmla="*/ 246 w 341"/>
                <a:gd name="T63" fmla="*/ 3 h 276"/>
                <a:gd name="T64" fmla="*/ 266 w 341"/>
                <a:gd name="T65" fmla="*/ 24 h 276"/>
                <a:gd name="T66" fmla="*/ 298 w 341"/>
                <a:gd name="T67" fmla="*/ 47 h 276"/>
                <a:gd name="T68" fmla="*/ 326 w 341"/>
                <a:gd name="T69" fmla="*/ 77 h 276"/>
                <a:gd name="T70" fmla="*/ 306 w 341"/>
                <a:gd name="T71" fmla="*/ 83 h 276"/>
                <a:gd name="T72" fmla="*/ 278 w 341"/>
                <a:gd name="T73" fmla="*/ 70 h 276"/>
                <a:gd name="T74" fmla="*/ 254 w 341"/>
                <a:gd name="T75" fmla="*/ 63 h 276"/>
                <a:gd name="T76" fmla="*/ 235 w 341"/>
                <a:gd name="T77" fmla="*/ 58 h 276"/>
                <a:gd name="T78" fmla="*/ 215 w 341"/>
                <a:gd name="T79" fmla="*/ 57 h 276"/>
                <a:gd name="T80" fmla="*/ 180 w 341"/>
                <a:gd name="T81" fmla="*/ 60 h 276"/>
                <a:gd name="T82" fmla="*/ 137 w 341"/>
                <a:gd name="T83" fmla="*/ 67 h 276"/>
                <a:gd name="T84" fmla="*/ 94 w 341"/>
                <a:gd name="T85" fmla="*/ 77 h 276"/>
                <a:gd name="T86" fmla="*/ 60 w 341"/>
                <a:gd name="T87" fmla="*/ 84 h 276"/>
                <a:gd name="T88" fmla="*/ 25 w 341"/>
                <a:gd name="T89" fmla="*/ 98 h 276"/>
                <a:gd name="T90" fmla="*/ 0 w 341"/>
                <a:gd name="T91" fmla="*/ 127 h 276"/>
                <a:gd name="T92" fmla="*/ 28 w 341"/>
                <a:gd name="T93" fmla="*/ 155 h 276"/>
                <a:gd name="T94" fmla="*/ 74 w 341"/>
                <a:gd name="T95" fmla="*/ 155 h 276"/>
                <a:gd name="T96" fmla="*/ 119 w 341"/>
                <a:gd name="T97" fmla="*/ 146 h 276"/>
                <a:gd name="T98" fmla="*/ 159 w 341"/>
                <a:gd name="T99" fmla="*/ 133 h 276"/>
                <a:gd name="T100" fmla="*/ 192 w 341"/>
                <a:gd name="T101" fmla="*/ 124 h 276"/>
                <a:gd name="T102" fmla="*/ 226 w 341"/>
                <a:gd name="T103" fmla="*/ 127 h 276"/>
                <a:gd name="T104" fmla="*/ 252 w 341"/>
                <a:gd name="T105" fmla="*/ 153 h 276"/>
                <a:gd name="T106" fmla="*/ 237 w 341"/>
                <a:gd name="T107" fmla="*/ 175 h 276"/>
                <a:gd name="T108" fmla="*/ 205 w 341"/>
                <a:gd name="T109" fmla="*/ 190 h 276"/>
                <a:gd name="T110" fmla="*/ 174 w 341"/>
                <a:gd name="T111" fmla="*/ 201 h 276"/>
                <a:gd name="T112" fmla="*/ 143 w 341"/>
                <a:gd name="T113" fmla="*/ 215 h 276"/>
                <a:gd name="T114" fmla="*/ 117 w 341"/>
                <a:gd name="T115" fmla="*/ 226 h 276"/>
                <a:gd name="T116" fmla="*/ 99 w 341"/>
                <a:gd name="T117" fmla="*/ 238 h 276"/>
                <a:gd name="T118" fmla="*/ 77 w 341"/>
                <a:gd name="T119" fmla="*/ 267 h 276"/>
                <a:gd name="T120" fmla="*/ 68 w 341"/>
                <a:gd name="T121" fmla="*/ 276 h 276"/>
                <a:gd name="T122" fmla="*/ 68 w 341"/>
                <a:gd name="T123" fmla="*/ 276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41" h="276">
                  <a:moveTo>
                    <a:pt x="68" y="276"/>
                  </a:moveTo>
                  <a:lnTo>
                    <a:pt x="74" y="273"/>
                  </a:lnTo>
                  <a:lnTo>
                    <a:pt x="79" y="269"/>
                  </a:lnTo>
                  <a:lnTo>
                    <a:pt x="83" y="264"/>
                  </a:lnTo>
                  <a:lnTo>
                    <a:pt x="86" y="259"/>
                  </a:lnTo>
                  <a:lnTo>
                    <a:pt x="93" y="253"/>
                  </a:lnTo>
                  <a:lnTo>
                    <a:pt x="99" y="247"/>
                  </a:lnTo>
                  <a:lnTo>
                    <a:pt x="106" y="243"/>
                  </a:lnTo>
                  <a:lnTo>
                    <a:pt x="113" y="238"/>
                  </a:lnTo>
                  <a:lnTo>
                    <a:pt x="120" y="235"/>
                  </a:lnTo>
                  <a:lnTo>
                    <a:pt x="128" y="232"/>
                  </a:lnTo>
                  <a:lnTo>
                    <a:pt x="136" y="229"/>
                  </a:lnTo>
                  <a:lnTo>
                    <a:pt x="145" y="226"/>
                  </a:lnTo>
                  <a:lnTo>
                    <a:pt x="154" y="223"/>
                  </a:lnTo>
                  <a:lnTo>
                    <a:pt x="165" y="219"/>
                  </a:lnTo>
                  <a:lnTo>
                    <a:pt x="174" y="216"/>
                  </a:lnTo>
                  <a:lnTo>
                    <a:pt x="185" y="213"/>
                  </a:lnTo>
                  <a:lnTo>
                    <a:pt x="196" y="210"/>
                  </a:lnTo>
                  <a:lnTo>
                    <a:pt x="205" y="207"/>
                  </a:lnTo>
                  <a:lnTo>
                    <a:pt x="215" y="204"/>
                  </a:lnTo>
                  <a:lnTo>
                    <a:pt x="225" y="201"/>
                  </a:lnTo>
                  <a:lnTo>
                    <a:pt x="237" y="196"/>
                  </a:lnTo>
                  <a:lnTo>
                    <a:pt x="248" y="190"/>
                  </a:lnTo>
                  <a:lnTo>
                    <a:pt x="259" y="183"/>
                  </a:lnTo>
                  <a:lnTo>
                    <a:pt x="266" y="173"/>
                  </a:lnTo>
                  <a:lnTo>
                    <a:pt x="272" y="164"/>
                  </a:lnTo>
                  <a:lnTo>
                    <a:pt x="274" y="153"/>
                  </a:lnTo>
                  <a:lnTo>
                    <a:pt x="271" y="141"/>
                  </a:lnTo>
                  <a:lnTo>
                    <a:pt x="262" y="129"/>
                  </a:lnTo>
                  <a:lnTo>
                    <a:pt x="248" y="118"/>
                  </a:lnTo>
                  <a:lnTo>
                    <a:pt x="231" y="112"/>
                  </a:lnTo>
                  <a:lnTo>
                    <a:pt x="215" y="109"/>
                  </a:lnTo>
                  <a:lnTo>
                    <a:pt x="197" y="109"/>
                  </a:lnTo>
                  <a:lnTo>
                    <a:pt x="180" y="112"/>
                  </a:lnTo>
                  <a:lnTo>
                    <a:pt x="162" y="117"/>
                  </a:lnTo>
                  <a:lnTo>
                    <a:pt x="145" y="123"/>
                  </a:lnTo>
                  <a:lnTo>
                    <a:pt x="128" y="127"/>
                  </a:lnTo>
                  <a:lnTo>
                    <a:pt x="119" y="130"/>
                  </a:lnTo>
                  <a:lnTo>
                    <a:pt x="111" y="132"/>
                  </a:lnTo>
                  <a:lnTo>
                    <a:pt x="103" y="135"/>
                  </a:lnTo>
                  <a:lnTo>
                    <a:pt x="94" y="137"/>
                  </a:lnTo>
                  <a:lnTo>
                    <a:pt x="86" y="138"/>
                  </a:lnTo>
                  <a:lnTo>
                    <a:pt x="77" y="141"/>
                  </a:lnTo>
                  <a:lnTo>
                    <a:pt x="68" y="141"/>
                  </a:lnTo>
                  <a:lnTo>
                    <a:pt x="59" y="143"/>
                  </a:lnTo>
                  <a:lnTo>
                    <a:pt x="50" y="143"/>
                  </a:lnTo>
                  <a:lnTo>
                    <a:pt x="40" y="141"/>
                  </a:lnTo>
                  <a:lnTo>
                    <a:pt x="31" y="140"/>
                  </a:lnTo>
                  <a:lnTo>
                    <a:pt x="23" y="135"/>
                  </a:lnTo>
                  <a:lnTo>
                    <a:pt x="17" y="130"/>
                  </a:lnTo>
                  <a:lnTo>
                    <a:pt x="16" y="126"/>
                  </a:lnTo>
                  <a:lnTo>
                    <a:pt x="20" y="120"/>
                  </a:lnTo>
                  <a:lnTo>
                    <a:pt x="30" y="112"/>
                  </a:lnTo>
                  <a:lnTo>
                    <a:pt x="45" y="106"/>
                  </a:lnTo>
                  <a:lnTo>
                    <a:pt x="60" y="100"/>
                  </a:lnTo>
                  <a:lnTo>
                    <a:pt x="76" y="95"/>
                  </a:lnTo>
                  <a:lnTo>
                    <a:pt x="93" y="90"/>
                  </a:lnTo>
                  <a:lnTo>
                    <a:pt x="109" y="87"/>
                  </a:lnTo>
                  <a:lnTo>
                    <a:pt x="126" y="84"/>
                  </a:lnTo>
                  <a:lnTo>
                    <a:pt x="142" y="81"/>
                  </a:lnTo>
                  <a:lnTo>
                    <a:pt x="159" y="78"/>
                  </a:lnTo>
                  <a:lnTo>
                    <a:pt x="165" y="77"/>
                  </a:lnTo>
                  <a:lnTo>
                    <a:pt x="172" y="77"/>
                  </a:lnTo>
                  <a:lnTo>
                    <a:pt x="179" y="75"/>
                  </a:lnTo>
                  <a:lnTo>
                    <a:pt x="186" y="74"/>
                  </a:lnTo>
                  <a:lnTo>
                    <a:pt x="192" y="74"/>
                  </a:lnTo>
                  <a:lnTo>
                    <a:pt x="199" y="72"/>
                  </a:lnTo>
                  <a:lnTo>
                    <a:pt x="206" y="72"/>
                  </a:lnTo>
                  <a:lnTo>
                    <a:pt x="212" y="72"/>
                  </a:lnTo>
                  <a:lnTo>
                    <a:pt x="223" y="72"/>
                  </a:lnTo>
                  <a:lnTo>
                    <a:pt x="234" y="74"/>
                  </a:lnTo>
                  <a:lnTo>
                    <a:pt x="245" y="75"/>
                  </a:lnTo>
                  <a:lnTo>
                    <a:pt x="255" y="78"/>
                  </a:lnTo>
                  <a:lnTo>
                    <a:pt x="266" y="83"/>
                  </a:lnTo>
                  <a:lnTo>
                    <a:pt x="277" y="87"/>
                  </a:lnTo>
                  <a:lnTo>
                    <a:pt x="288" y="92"/>
                  </a:lnTo>
                  <a:lnTo>
                    <a:pt x="297" y="97"/>
                  </a:lnTo>
                  <a:lnTo>
                    <a:pt x="306" y="100"/>
                  </a:lnTo>
                  <a:lnTo>
                    <a:pt x="315" y="101"/>
                  </a:lnTo>
                  <a:lnTo>
                    <a:pt x="325" y="101"/>
                  </a:lnTo>
                  <a:lnTo>
                    <a:pt x="332" y="98"/>
                  </a:lnTo>
                  <a:lnTo>
                    <a:pt x="338" y="93"/>
                  </a:lnTo>
                  <a:lnTo>
                    <a:pt x="341" y="87"/>
                  </a:lnTo>
                  <a:lnTo>
                    <a:pt x="341" y="80"/>
                  </a:lnTo>
                  <a:lnTo>
                    <a:pt x="337" y="69"/>
                  </a:lnTo>
                  <a:lnTo>
                    <a:pt x="329" y="58"/>
                  </a:lnTo>
                  <a:lnTo>
                    <a:pt x="320" y="47"/>
                  </a:lnTo>
                  <a:lnTo>
                    <a:pt x="311" y="38"/>
                  </a:lnTo>
                  <a:lnTo>
                    <a:pt x="298" y="30"/>
                  </a:lnTo>
                  <a:lnTo>
                    <a:pt x="286" y="23"/>
                  </a:lnTo>
                  <a:lnTo>
                    <a:pt x="275" y="15"/>
                  </a:lnTo>
                  <a:lnTo>
                    <a:pt x="263" y="7"/>
                  </a:lnTo>
                  <a:lnTo>
                    <a:pt x="252" y="0"/>
                  </a:lnTo>
                  <a:lnTo>
                    <a:pt x="249" y="0"/>
                  </a:lnTo>
                  <a:lnTo>
                    <a:pt x="248" y="1"/>
                  </a:lnTo>
                  <a:lnTo>
                    <a:pt x="246" y="3"/>
                  </a:lnTo>
                  <a:lnTo>
                    <a:pt x="248" y="6"/>
                  </a:lnTo>
                  <a:lnTo>
                    <a:pt x="257" y="15"/>
                  </a:lnTo>
                  <a:lnTo>
                    <a:pt x="266" y="24"/>
                  </a:lnTo>
                  <a:lnTo>
                    <a:pt x="277" y="32"/>
                  </a:lnTo>
                  <a:lnTo>
                    <a:pt x="288" y="40"/>
                  </a:lnTo>
                  <a:lnTo>
                    <a:pt x="298" y="47"/>
                  </a:lnTo>
                  <a:lnTo>
                    <a:pt x="309" y="57"/>
                  </a:lnTo>
                  <a:lnTo>
                    <a:pt x="318" y="66"/>
                  </a:lnTo>
                  <a:lnTo>
                    <a:pt x="326" y="77"/>
                  </a:lnTo>
                  <a:lnTo>
                    <a:pt x="328" y="86"/>
                  </a:lnTo>
                  <a:lnTo>
                    <a:pt x="318" y="87"/>
                  </a:lnTo>
                  <a:lnTo>
                    <a:pt x="306" y="83"/>
                  </a:lnTo>
                  <a:lnTo>
                    <a:pt x="295" y="78"/>
                  </a:lnTo>
                  <a:lnTo>
                    <a:pt x="286" y="74"/>
                  </a:lnTo>
                  <a:lnTo>
                    <a:pt x="278" y="70"/>
                  </a:lnTo>
                  <a:lnTo>
                    <a:pt x="269" y="67"/>
                  </a:lnTo>
                  <a:lnTo>
                    <a:pt x="260" y="64"/>
                  </a:lnTo>
                  <a:lnTo>
                    <a:pt x="254" y="63"/>
                  </a:lnTo>
                  <a:lnTo>
                    <a:pt x="248" y="60"/>
                  </a:lnTo>
                  <a:lnTo>
                    <a:pt x="242" y="58"/>
                  </a:lnTo>
                  <a:lnTo>
                    <a:pt x="235" y="58"/>
                  </a:lnTo>
                  <a:lnTo>
                    <a:pt x="228" y="57"/>
                  </a:lnTo>
                  <a:lnTo>
                    <a:pt x="222" y="57"/>
                  </a:lnTo>
                  <a:lnTo>
                    <a:pt x="215" y="57"/>
                  </a:lnTo>
                  <a:lnTo>
                    <a:pt x="209" y="57"/>
                  </a:lnTo>
                  <a:lnTo>
                    <a:pt x="196" y="58"/>
                  </a:lnTo>
                  <a:lnTo>
                    <a:pt x="180" y="60"/>
                  </a:lnTo>
                  <a:lnTo>
                    <a:pt x="166" y="61"/>
                  </a:lnTo>
                  <a:lnTo>
                    <a:pt x="152" y="64"/>
                  </a:lnTo>
                  <a:lnTo>
                    <a:pt x="137" y="67"/>
                  </a:lnTo>
                  <a:lnTo>
                    <a:pt x="123" y="70"/>
                  </a:lnTo>
                  <a:lnTo>
                    <a:pt x="108" y="74"/>
                  </a:lnTo>
                  <a:lnTo>
                    <a:pt x="94" y="77"/>
                  </a:lnTo>
                  <a:lnTo>
                    <a:pt x="83" y="80"/>
                  </a:lnTo>
                  <a:lnTo>
                    <a:pt x="73" y="81"/>
                  </a:lnTo>
                  <a:lnTo>
                    <a:pt x="60" y="84"/>
                  </a:lnTo>
                  <a:lnTo>
                    <a:pt x="48" y="89"/>
                  </a:lnTo>
                  <a:lnTo>
                    <a:pt x="36" y="93"/>
                  </a:lnTo>
                  <a:lnTo>
                    <a:pt x="25" y="98"/>
                  </a:lnTo>
                  <a:lnTo>
                    <a:pt x="14" y="106"/>
                  </a:lnTo>
                  <a:lnTo>
                    <a:pt x="7" y="113"/>
                  </a:lnTo>
                  <a:lnTo>
                    <a:pt x="0" y="127"/>
                  </a:lnTo>
                  <a:lnTo>
                    <a:pt x="3" y="140"/>
                  </a:lnTo>
                  <a:lnTo>
                    <a:pt x="13" y="150"/>
                  </a:lnTo>
                  <a:lnTo>
                    <a:pt x="28" y="155"/>
                  </a:lnTo>
                  <a:lnTo>
                    <a:pt x="43" y="156"/>
                  </a:lnTo>
                  <a:lnTo>
                    <a:pt x="59" y="156"/>
                  </a:lnTo>
                  <a:lnTo>
                    <a:pt x="74" y="155"/>
                  </a:lnTo>
                  <a:lnTo>
                    <a:pt x="89" y="152"/>
                  </a:lnTo>
                  <a:lnTo>
                    <a:pt x="103" y="149"/>
                  </a:lnTo>
                  <a:lnTo>
                    <a:pt x="119" y="146"/>
                  </a:lnTo>
                  <a:lnTo>
                    <a:pt x="134" y="141"/>
                  </a:lnTo>
                  <a:lnTo>
                    <a:pt x="148" y="137"/>
                  </a:lnTo>
                  <a:lnTo>
                    <a:pt x="159" y="133"/>
                  </a:lnTo>
                  <a:lnTo>
                    <a:pt x="171" y="129"/>
                  </a:lnTo>
                  <a:lnTo>
                    <a:pt x="182" y="127"/>
                  </a:lnTo>
                  <a:lnTo>
                    <a:pt x="192" y="124"/>
                  </a:lnTo>
                  <a:lnTo>
                    <a:pt x="205" y="124"/>
                  </a:lnTo>
                  <a:lnTo>
                    <a:pt x="215" y="124"/>
                  </a:lnTo>
                  <a:lnTo>
                    <a:pt x="226" y="127"/>
                  </a:lnTo>
                  <a:lnTo>
                    <a:pt x="237" y="133"/>
                  </a:lnTo>
                  <a:lnTo>
                    <a:pt x="249" y="144"/>
                  </a:lnTo>
                  <a:lnTo>
                    <a:pt x="252" y="153"/>
                  </a:lnTo>
                  <a:lnTo>
                    <a:pt x="251" y="161"/>
                  </a:lnTo>
                  <a:lnTo>
                    <a:pt x="246" y="169"/>
                  </a:lnTo>
                  <a:lnTo>
                    <a:pt x="237" y="175"/>
                  </a:lnTo>
                  <a:lnTo>
                    <a:pt x="226" y="181"/>
                  </a:lnTo>
                  <a:lnTo>
                    <a:pt x="215" y="186"/>
                  </a:lnTo>
                  <a:lnTo>
                    <a:pt x="205" y="190"/>
                  </a:lnTo>
                  <a:lnTo>
                    <a:pt x="194" y="193"/>
                  </a:lnTo>
                  <a:lnTo>
                    <a:pt x="185" y="198"/>
                  </a:lnTo>
                  <a:lnTo>
                    <a:pt x="174" y="201"/>
                  </a:lnTo>
                  <a:lnTo>
                    <a:pt x="165" y="206"/>
                  </a:lnTo>
                  <a:lnTo>
                    <a:pt x="154" y="210"/>
                  </a:lnTo>
                  <a:lnTo>
                    <a:pt x="143" y="215"/>
                  </a:lnTo>
                  <a:lnTo>
                    <a:pt x="134" y="218"/>
                  </a:lnTo>
                  <a:lnTo>
                    <a:pt x="123" y="223"/>
                  </a:lnTo>
                  <a:lnTo>
                    <a:pt x="117" y="226"/>
                  </a:lnTo>
                  <a:lnTo>
                    <a:pt x="111" y="230"/>
                  </a:lnTo>
                  <a:lnTo>
                    <a:pt x="103" y="233"/>
                  </a:lnTo>
                  <a:lnTo>
                    <a:pt x="99" y="238"/>
                  </a:lnTo>
                  <a:lnTo>
                    <a:pt x="91" y="247"/>
                  </a:lnTo>
                  <a:lnTo>
                    <a:pt x="85" y="258"/>
                  </a:lnTo>
                  <a:lnTo>
                    <a:pt x="77" y="267"/>
                  </a:lnTo>
                  <a:lnTo>
                    <a:pt x="68" y="275"/>
                  </a:lnTo>
                  <a:lnTo>
                    <a:pt x="68" y="276"/>
                  </a:lnTo>
                  <a:lnTo>
                    <a:pt x="68" y="276"/>
                  </a:lnTo>
                  <a:lnTo>
                    <a:pt x="68" y="276"/>
                  </a:lnTo>
                  <a:lnTo>
                    <a:pt x="68" y="276"/>
                  </a:lnTo>
                  <a:lnTo>
                    <a:pt x="68" y="27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2" name="Freeform 53"/>
            <p:cNvSpPr>
              <a:spLocks/>
            </p:cNvSpPr>
            <p:nvPr/>
          </p:nvSpPr>
          <p:spPr bwMode="auto">
            <a:xfrm>
              <a:off x="3128" y="2042"/>
              <a:ext cx="241" cy="370"/>
            </a:xfrm>
            <a:custGeom>
              <a:avLst/>
              <a:gdLst>
                <a:gd name="T0" fmla="*/ 19 w 241"/>
                <a:gd name="T1" fmla="*/ 95 h 370"/>
                <a:gd name="T2" fmla="*/ 6 w 241"/>
                <a:gd name="T3" fmla="*/ 28 h 370"/>
                <a:gd name="T4" fmla="*/ 35 w 241"/>
                <a:gd name="T5" fmla="*/ 14 h 370"/>
                <a:gd name="T6" fmla="*/ 60 w 241"/>
                <a:gd name="T7" fmla="*/ 32 h 370"/>
                <a:gd name="T8" fmla="*/ 82 w 241"/>
                <a:gd name="T9" fmla="*/ 60 h 370"/>
                <a:gd name="T10" fmla="*/ 98 w 241"/>
                <a:gd name="T11" fmla="*/ 88 h 370"/>
                <a:gd name="T12" fmla="*/ 115 w 241"/>
                <a:gd name="T13" fmla="*/ 109 h 370"/>
                <a:gd name="T14" fmla="*/ 137 w 241"/>
                <a:gd name="T15" fmla="*/ 129 h 370"/>
                <a:gd name="T16" fmla="*/ 160 w 241"/>
                <a:gd name="T17" fmla="*/ 148 h 370"/>
                <a:gd name="T18" fmla="*/ 178 w 241"/>
                <a:gd name="T19" fmla="*/ 169 h 370"/>
                <a:gd name="T20" fmla="*/ 197 w 241"/>
                <a:gd name="T21" fmla="*/ 227 h 370"/>
                <a:gd name="T22" fmla="*/ 200 w 241"/>
                <a:gd name="T23" fmla="*/ 317 h 370"/>
                <a:gd name="T24" fmla="*/ 201 w 241"/>
                <a:gd name="T25" fmla="*/ 370 h 370"/>
                <a:gd name="T26" fmla="*/ 215 w 241"/>
                <a:gd name="T27" fmla="*/ 367 h 370"/>
                <a:gd name="T28" fmla="*/ 235 w 241"/>
                <a:gd name="T29" fmla="*/ 307 h 370"/>
                <a:gd name="T30" fmla="*/ 234 w 241"/>
                <a:gd name="T31" fmla="*/ 191 h 370"/>
                <a:gd name="T32" fmla="*/ 206 w 241"/>
                <a:gd name="T33" fmla="*/ 131 h 370"/>
                <a:gd name="T34" fmla="*/ 191 w 241"/>
                <a:gd name="T35" fmla="*/ 117 h 370"/>
                <a:gd name="T36" fmla="*/ 174 w 241"/>
                <a:gd name="T37" fmla="*/ 106 h 370"/>
                <a:gd name="T38" fmla="*/ 157 w 241"/>
                <a:gd name="T39" fmla="*/ 95 h 370"/>
                <a:gd name="T40" fmla="*/ 140 w 241"/>
                <a:gd name="T41" fmla="*/ 85 h 370"/>
                <a:gd name="T42" fmla="*/ 125 w 241"/>
                <a:gd name="T43" fmla="*/ 72 h 370"/>
                <a:gd name="T44" fmla="*/ 111 w 241"/>
                <a:gd name="T45" fmla="*/ 57 h 370"/>
                <a:gd name="T46" fmla="*/ 97 w 241"/>
                <a:gd name="T47" fmla="*/ 43 h 370"/>
                <a:gd name="T48" fmla="*/ 83 w 241"/>
                <a:gd name="T49" fmla="*/ 29 h 370"/>
                <a:gd name="T50" fmla="*/ 62 w 241"/>
                <a:gd name="T51" fmla="*/ 14 h 370"/>
                <a:gd name="T52" fmla="*/ 34 w 241"/>
                <a:gd name="T53" fmla="*/ 2 h 370"/>
                <a:gd name="T54" fmla="*/ 12 w 241"/>
                <a:gd name="T55" fmla="*/ 5 h 370"/>
                <a:gd name="T56" fmla="*/ 0 w 241"/>
                <a:gd name="T57" fmla="*/ 38 h 370"/>
                <a:gd name="T58" fmla="*/ 17 w 241"/>
                <a:gd name="T59" fmla="*/ 97 h 370"/>
                <a:gd name="T60" fmla="*/ 28 w 241"/>
                <a:gd name="T61" fmla="*/ 120 h 370"/>
                <a:gd name="T62" fmla="*/ 28 w 241"/>
                <a:gd name="T63" fmla="*/ 120 h 370"/>
                <a:gd name="T64" fmla="*/ 28 w 241"/>
                <a:gd name="T65" fmla="*/ 118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41" h="370">
                  <a:moveTo>
                    <a:pt x="28" y="118"/>
                  </a:moveTo>
                  <a:lnTo>
                    <a:pt x="19" y="95"/>
                  </a:lnTo>
                  <a:lnTo>
                    <a:pt x="9" y="60"/>
                  </a:lnTo>
                  <a:lnTo>
                    <a:pt x="6" y="28"/>
                  </a:lnTo>
                  <a:lnTo>
                    <a:pt x="22" y="12"/>
                  </a:lnTo>
                  <a:lnTo>
                    <a:pt x="35" y="14"/>
                  </a:lnTo>
                  <a:lnTo>
                    <a:pt x="48" y="22"/>
                  </a:lnTo>
                  <a:lnTo>
                    <a:pt x="60" y="32"/>
                  </a:lnTo>
                  <a:lnTo>
                    <a:pt x="71" y="45"/>
                  </a:lnTo>
                  <a:lnTo>
                    <a:pt x="82" y="60"/>
                  </a:lnTo>
                  <a:lnTo>
                    <a:pt x="91" y="74"/>
                  </a:lnTo>
                  <a:lnTo>
                    <a:pt x="98" y="88"/>
                  </a:lnTo>
                  <a:lnTo>
                    <a:pt x="106" y="98"/>
                  </a:lnTo>
                  <a:lnTo>
                    <a:pt x="115" y="109"/>
                  </a:lnTo>
                  <a:lnTo>
                    <a:pt x="126" y="120"/>
                  </a:lnTo>
                  <a:lnTo>
                    <a:pt x="137" y="129"/>
                  </a:lnTo>
                  <a:lnTo>
                    <a:pt x="148" y="138"/>
                  </a:lnTo>
                  <a:lnTo>
                    <a:pt x="160" y="148"/>
                  </a:lnTo>
                  <a:lnTo>
                    <a:pt x="169" y="157"/>
                  </a:lnTo>
                  <a:lnTo>
                    <a:pt x="178" y="169"/>
                  </a:lnTo>
                  <a:lnTo>
                    <a:pt x="185" y="181"/>
                  </a:lnTo>
                  <a:lnTo>
                    <a:pt x="197" y="227"/>
                  </a:lnTo>
                  <a:lnTo>
                    <a:pt x="200" y="272"/>
                  </a:lnTo>
                  <a:lnTo>
                    <a:pt x="200" y="317"/>
                  </a:lnTo>
                  <a:lnTo>
                    <a:pt x="198" y="363"/>
                  </a:lnTo>
                  <a:lnTo>
                    <a:pt x="201" y="370"/>
                  </a:lnTo>
                  <a:lnTo>
                    <a:pt x="208" y="370"/>
                  </a:lnTo>
                  <a:lnTo>
                    <a:pt x="215" y="367"/>
                  </a:lnTo>
                  <a:lnTo>
                    <a:pt x="220" y="361"/>
                  </a:lnTo>
                  <a:lnTo>
                    <a:pt x="235" y="307"/>
                  </a:lnTo>
                  <a:lnTo>
                    <a:pt x="241" y="249"/>
                  </a:lnTo>
                  <a:lnTo>
                    <a:pt x="234" y="191"/>
                  </a:lnTo>
                  <a:lnTo>
                    <a:pt x="212" y="138"/>
                  </a:lnTo>
                  <a:lnTo>
                    <a:pt x="206" y="131"/>
                  </a:lnTo>
                  <a:lnTo>
                    <a:pt x="198" y="123"/>
                  </a:lnTo>
                  <a:lnTo>
                    <a:pt x="191" y="117"/>
                  </a:lnTo>
                  <a:lnTo>
                    <a:pt x="183" y="111"/>
                  </a:lnTo>
                  <a:lnTo>
                    <a:pt x="174" y="106"/>
                  </a:lnTo>
                  <a:lnTo>
                    <a:pt x="165" y="100"/>
                  </a:lnTo>
                  <a:lnTo>
                    <a:pt x="157" y="95"/>
                  </a:lnTo>
                  <a:lnTo>
                    <a:pt x="148" y="91"/>
                  </a:lnTo>
                  <a:lnTo>
                    <a:pt x="140" y="85"/>
                  </a:lnTo>
                  <a:lnTo>
                    <a:pt x="132" y="78"/>
                  </a:lnTo>
                  <a:lnTo>
                    <a:pt x="125" y="72"/>
                  </a:lnTo>
                  <a:lnTo>
                    <a:pt x="118" y="65"/>
                  </a:lnTo>
                  <a:lnTo>
                    <a:pt x="111" y="57"/>
                  </a:lnTo>
                  <a:lnTo>
                    <a:pt x="105" y="49"/>
                  </a:lnTo>
                  <a:lnTo>
                    <a:pt x="97" y="43"/>
                  </a:lnTo>
                  <a:lnTo>
                    <a:pt x="91" y="35"/>
                  </a:lnTo>
                  <a:lnTo>
                    <a:pt x="83" y="29"/>
                  </a:lnTo>
                  <a:lnTo>
                    <a:pt x="72" y="22"/>
                  </a:lnTo>
                  <a:lnTo>
                    <a:pt x="62" y="14"/>
                  </a:lnTo>
                  <a:lnTo>
                    <a:pt x="48" y="6"/>
                  </a:lnTo>
                  <a:lnTo>
                    <a:pt x="34" y="2"/>
                  </a:lnTo>
                  <a:lnTo>
                    <a:pt x="23" y="0"/>
                  </a:lnTo>
                  <a:lnTo>
                    <a:pt x="12" y="5"/>
                  </a:lnTo>
                  <a:lnTo>
                    <a:pt x="5" y="14"/>
                  </a:lnTo>
                  <a:lnTo>
                    <a:pt x="0" y="38"/>
                  </a:lnTo>
                  <a:lnTo>
                    <a:pt x="6" y="68"/>
                  </a:lnTo>
                  <a:lnTo>
                    <a:pt x="17" y="97"/>
                  </a:lnTo>
                  <a:lnTo>
                    <a:pt x="28" y="120"/>
                  </a:lnTo>
                  <a:lnTo>
                    <a:pt x="28" y="120"/>
                  </a:lnTo>
                  <a:lnTo>
                    <a:pt x="28" y="120"/>
                  </a:lnTo>
                  <a:lnTo>
                    <a:pt x="28" y="120"/>
                  </a:lnTo>
                  <a:lnTo>
                    <a:pt x="28" y="118"/>
                  </a:lnTo>
                  <a:lnTo>
                    <a:pt x="28" y="11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3" name="Freeform 54"/>
            <p:cNvSpPr>
              <a:spLocks/>
            </p:cNvSpPr>
            <p:nvPr/>
          </p:nvSpPr>
          <p:spPr bwMode="auto">
            <a:xfrm>
              <a:off x="2629" y="2674"/>
              <a:ext cx="138" cy="138"/>
            </a:xfrm>
            <a:custGeom>
              <a:avLst/>
              <a:gdLst>
                <a:gd name="T0" fmla="*/ 1 w 138"/>
                <a:gd name="T1" fmla="*/ 83 h 138"/>
                <a:gd name="T2" fmla="*/ 9 w 138"/>
                <a:gd name="T3" fmla="*/ 81 h 138"/>
                <a:gd name="T4" fmla="*/ 15 w 138"/>
                <a:gd name="T5" fmla="*/ 78 h 138"/>
                <a:gd name="T6" fmla="*/ 23 w 138"/>
                <a:gd name="T7" fmla="*/ 75 h 138"/>
                <a:gd name="T8" fmla="*/ 29 w 138"/>
                <a:gd name="T9" fmla="*/ 72 h 138"/>
                <a:gd name="T10" fmla="*/ 35 w 138"/>
                <a:gd name="T11" fmla="*/ 67 h 138"/>
                <a:gd name="T12" fmla="*/ 41 w 138"/>
                <a:gd name="T13" fmla="*/ 64 h 138"/>
                <a:gd name="T14" fmla="*/ 47 w 138"/>
                <a:gd name="T15" fmla="*/ 59 h 138"/>
                <a:gd name="T16" fmla="*/ 54 w 138"/>
                <a:gd name="T17" fmla="*/ 55 h 138"/>
                <a:gd name="T18" fmla="*/ 60 w 138"/>
                <a:gd name="T19" fmla="*/ 50 h 138"/>
                <a:gd name="T20" fmla="*/ 67 w 138"/>
                <a:gd name="T21" fmla="*/ 44 h 138"/>
                <a:gd name="T22" fmla="*/ 74 w 138"/>
                <a:gd name="T23" fmla="*/ 39 h 138"/>
                <a:gd name="T24" fmla="*/ 80 w 138"/>
                <a:gd name="T25" fmla="*/ 35 h 138"/>
                <a:gd name="T26" fmla="*/ 89 w 138"/>
                <a:gd name="T27" fmla="*/ 29 h 138"/>
                <a:gd name="T28" fmla="*/ 100 w 138"/>
                <a:gd name="T29" fmla="*/ 23 h 138"/>
                <a:gd name="T30" fmla="*/ 107 w 138"/>
                <a:gd name="T31" fmla="*/ 21 h 138"/>
                <a:gd name="T32" fmla="*/ 113 w 138"/>
                <a:gd name="T33" fmla="*/ 30 h 138"/>
                <a:gd name="T34" fmla="*/ 115 w 138"/>
                <a:gd name="T35" fmla="*/ 47 h 138"/>
                <a:gd name="T36" fmla="*/ 112 w 138"/>
                <a:gd name="T37" fmla="*/ 64 h 138"/>
                <a:gd name="T38" fmla="*/ 104 w 138"/>
                <a:gd name="T39" fmla="*/ 79 h 138"/>
                <a:gd name="T40" fmla="*/ 97 w 138"/>
                <a:gd name="T41" fmla="*/ 93 h 138"/>
                <a:gd name="T42" fmla="*/ 90 w 138"/>
                <a:gd name="T43" fmla="*/ 102 h 138"/>
                <a:gd name="T44" fmla="*/ 83 w 138"/>
                <a:gd name="T45" fmla="*/ 109 h 138"/>
                <a:gd name="T46" fmla="*/ 75 w 138"/>
                <a:gd name="T47" fmla="*/ 113 h 138"/>
                <a:gd name="T48" fmla="*/ 66 w 138"/>
                <a:gd name="T49" fmla="*/ 116 h 138"/>
                <a:gd name="T50" fmla="*/ 55 w 138"/>
                <a:gd name="T51" fmla="*/ 118 h 138"/>
                <a:gd name="T52" fmla="*/ 44 w 138"/>
                <a:gd name="T53" fmla="*/ 118 h 138"/>
                <a:gd name="T54" fmla="*/ 35 w 138"/>
                <a:gd name="T55" fmla="*/ 116 h 138"/>
                <a:gd name="T56" fmla="*/ 24 w 138"/>
                <a:gd name="T57" fmla="*/ 115 h 138"/>
                <a:gd name="T58" fmla="*/ 20 w 138"/>
                <a:gd name="T59" fmla="*/ 116 h 138"/>
                <a:gd name="T60" fmla="*/ 15 w 138"/>
                <a:gd name="T61" fmla="*/ 119 h 138"/>
                <a:gd name="T62" fmla="*/ 15 w 138"/>
                <a:gd name="T63" fmla="*/ 126 h 138"/>
                <a:gd name="T64" fmla="*/ 18 w 138"/>
                <a:gd name="T65" fmla="*/ 129 h 138"/>
                <a:gd name="T66" fmla="*/ 27 w 138"/>
                <a:gd name="T67" fmla="*/ 132 h 138"/>
                <a:gd name="T68" fmla="*/ 38 w 138"/>
                <a:gd name="T69" fmla="*/ 135 h 138"/>
                <a:gd name="T70" fmla="*/ 47 w 138"/>
                <a:gd name="T71" fmla="*/ 138 h 138"/>
                <a:gd name="T72" fmla="*/ 58 w 138"/>
                <a:gd name="T73" fmla="*/ 138 h 138"/>
                <a:gd name="T74" fmla="*/ 67 w 138"/>
                <a:gd name="T75" fmla="*/ 138 h 138"/>
                <a:gd name="T76" fmla="*/ 78 w 138"/>
                <a:gd name="T77" fmla="*/ 136 h 138"/>
                <a:gd name="T78" fmla="*/ 87 w 138"/>
                <a:gd name="T79" fmla="*/ 132 h 138"/>
                <a:gd name="T80" fmla="*/ 97 w 138"/>
                <a:gd name="T81" fmla="*/ 127 h 138"/>
                <a:gd name="T82" fmla="*/ 115 w 138"/>
                <a:gd name="T83" fmla="*/ 110 h 138"/>
                <a:gd name="T84" fmla="*/ 127 w 138"/>
                <a:gd name="T85" fmla="*/ 89 h 138"/>
                <a:gd name="T86" fmla="*/ 135 w 138"/>
                <a:gd name="T87" fmla="*/ 66 h 138"/>
                <a:gd name="T88" fmla="*/ 138 w 138"/>
                <a:gd name="T89" fmla="*/ 41 h 138"/>
                <a:gd name="T90" fmla="*/ 135 w 138"/>
                <a:gd name="T91" fmla="*/ 23 h 138"/>
                <a:gd name="T92" fmla="*/ 129 w 138"/>
                <a:gd name="T93" fmla="*/ 7 h 138"/>
                <a:gd name="T94" fmla="*/ 117 w 138"/>
                <a:gd name="T95" fmla="*/ 0 h 138"/>
                <a:gd name="T96" fmla="*/ 98 w 138"/>
                <a:gd name="T97" fmla="*/ 3 h 138"/>
                <a:gd name="T98" fmla="*/ 84 w 138"/>
                <a:gd name="T99" fmla="*/ 10 h 138"/>
                <a:gd name="T100" fmla="*/ 74 w 138"/>
                <a:gd name="T101" fmla="*/ 21 h 138"/>
                <a:gd name="T102" fmla="*/ 61 w 138"/>
                <a:gd name="T103" fmla="*/ 32 h 138"/>
                <a:gd name="T104" fmla="*/ 50 w 138"/>
                <a:gd name="T105" fmla="*/ 43 h 138"/>
                <a:gd name="T106" fmla="*/ 40 w 138"/>
                <a:gd name="T107" fmla="*/ 53 h 138"/>
                <a:gd name="T108" fmla="*/ 27 w 138"/>
                <a:gd name="T109" fmla="*/ 63 h 138"/>
                <a:gd name="T110" fmla="*/ 15 w 138"/>
                <a:gd name="T111" fmla="*/ 72 h 138"/>
                <a:gd name="T112" fmla="*/ 1 w 138"/>
                <a:gd name="T113" fmla="*/ 79 h 138"/>
                <a:gd name="T114" fmla="*/ 0 w 138"/>
                <a:gd name="T115" fmla="*/ 81 h 138"/>
                <a:gd name="T116" fmla="*/ 0 w 138"/>
                <a:gd name="T117" fmla="*/ 83 h 138"/>
                <a:gd name="T118" fmla="*/ 0 w 138"/>
                <a:gd name="T119" fmla="*/ 83 h 138"/>
                <a:gd name="T120" fmla="*/ 1 w 138"/>
                <a:gd name="T121" fmla="*/ 83 h 138"/>
                <a:gd name="T122" fmla="*/ 1 w 138"/>
                <a:gd name="T123" fmla="*/ 83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38" h="138">
                  <a:moveTo>
                    <a:pt x="1" y="83"/>
                  </a:moveTo>
                  <a:lnTo>
                    <a:pt x="9" y="81"/>
                  </a:lnTo>
                  <a:lnTo>
                    <a:pt x="15" y="78"/>
                  </a:lnTo>
                  <a:lnTo>
                    <a:pt x="23" y="75"/>
                  </a:lnTo>
                  <a:lnTo>
                    <a:pt x="29" y="72"/>
                  </a:lnTo>
                  <a:lnTo>
                    <a:pt x="35" y="67"/>
                  </a:lnTo>
                  <a:lnTo>
                    <a:pt x="41" y="64"/>
                  </a:lnTo>
                  <a:lnTo>
                    <a:pt x="47" y="59"/>
                  </a:lnTo>
                  <a:lnTo>
                    <a:pt x="54" y="55"/>
                  </a:lnTo>
                  <a:lnTo>
                    <a:pt x="60" y="50"/>
                  </a:lnTo>
                  <a:lnTo>
                    <a:pt x="67" y="44"/>
                  </a:lnTo>
                  <a:lnTo>
                    <a:pt x="74" y="39"/>
                  </a:lnTo>
                  <a:lnTo>
                    <a:pt x="80" y="35"/>
                  </a:lnTo>
                  <a:lnTo>
                    <a:pt x="89" y="29"/>
                  </a:lnTo>
                  <a:lnTo>
                    <a:pt x="100" y="23"/>
                  </a:lnTo>
                  <a:lnTo>
                    <a:pt x="107" y="21"/>
                  </a:lnTo>
                  <a:lnTo>
                    <a:pt x="113" y="30"/>
                  </a:lnTo>
                  <a:lnTo>
                    <a:pt x="115" y="47"/>
                  </a:lnTo>
                  <a:lnTo>
                    <a:pt x="112" y="64"/>
                  </a:lnTo>
                  <a:lnTo>
                    <a:pt x="104" y="79"/>
                  </a:lnTo>
                  <a:lnTo>
                    <a:pt x="97" y="93"/>
                  </a:lnTo>
                  <a:lnTo>
                    <a:pt x="90" y="102"/>
                  </a:lnTo>
                  <a:lnTo>
                    <a:pt x="83" y="109"/>
                  </a:lnTo>
                  <a:lnTo>
                    <a:pt x="75" y="113"/>
                  </a:lnTo>
                  <a:lnTo>
                    <a:pt x="66" y="116"/>
                  </a:lnTo>
                  <a:lnTo>
                    <a:pt x="55" y="118"/>
                  </a:lnTo>
                  <a:lnTo>
                    <a:pt x="44" y="118"/>
                  </a:lnTo>
                  <a:lnTo>
                    <a:pt x="35" y="116"/>
                  </a:lnTo>
                  <a:lnTo>
                    <a:pt x="24" y="115"/>
                  </a:lnTo>
                  <a:lnTo>
                    <a:pt x="20" y="116"/>
                  </a:lnTo>
                  <a:lnTo>
                    <a:pt x="15" y="119"/>
                  </a:lnTo>
                  <a:lnTo>
                    <a:pt x="15" y="126"/>
                  </a:lnTo>
                  <a:lnTo>
                    <a:pt x="18" y="129"/>
                  </a:lnTo>
                  <a:lnTo>
                    <a:pt x="27" y="132"/>
                  </a:lnTo>
                  <a:lnTo>
                    <a:pt x="38" y="135"/>
                  </a:lnTo>
                  <a:lnTo>
                    <a:pt x="47" y="138"/>
                  </a:lnTo>
                  <a:lnTo>
                    <a:pt x="58" y="138"/>
                  </a:lnTo>
                  <a:lnTo>
                    <a:pt x="67" y="138"/>
                  </a:lnTo>
                  <a:lnTo>
                    <a:pt x="78" y="136"/>
                  </a:lnTo>
                  <a:lnTo>
                    <a:pt x="87" y="132"/>
                  </a:lnTo>
                  <a:lnTo>
                    <a:pt x="97" y="127"/>
                  </a:lnTo>
                  <a:lnTo>
                    <a:pt x="115" y="110"/>
                  </a:lnTo>
                  <a:lnTo>
                    <a:pt x="127" y="89"/>
                  </a:lnTo>
                  <a:lnTo>
                    <a:pt x="135" y="66"/>
                  </a:lnTo>
                  <a:lnTo>
                    <a:pt x="138" y="41"/>
                  </a:lnTo>
                  <a:lnTo>
                    <a:pt x="135" y="23"/>
                  </a:lnTo>
                  <a:lnTo>
                    <a:pt x="129" y="7"/>
                  </a:lnTo>
                  <a:lnTo>
                    <a:pt x="117" y="0"/>
                  </a:lnTo>
                  <a:lnTo>
                    <a:pt x="98" y="3"/>
                  </a:lnTo>
                  <a:lnTo>
                    <a:pt x="84" y="10"/>
                  </a:lnTo>
                  <a:lnTo>
                    <a:pt x="74" y="21"/>
                  </a:lnTo>
                  <a:lnTo>
                    <a:pt x="61" y="32"/>
                  </a:lnTo>
                  <a:lnTo>
                    <a:pt x="50" y="43"/>
                  </a:lnTo>
                  <a:lnTo>
                    <a:pt x="40" y="53"/>
                  </a:lnTo>
                  <a:lnTo>
                    <a:pt x="27" y="63"/>
                  </a:lnTo>
                  <a:lnTo>
                    <a:pt x="15" y="72"/>
                  </a:lnTo>
                  <a:lnTo>
                    <a:pt x="1" y="79"/>
                  </a:lnTo>
                  <a:lnTo>
                    <a:pt x="0" y="81"/>
                  </a:lnTo>
                  <a:lnTo>
                    <a:pt x="0" y="83"/>
                  </a:lnTo>
                  <a:lnTo>
                    <a:pt x="0" y="83"/>
                  </a:lnTo>
                  <a:lnTo>
                    <a:pt x="1" y="83"/>
                  </a:lnTo>
                  <a:lnTo>
                    <a:pt x="1" y="8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4" name="Freeform 55"/>
            <p:cNvSpPr>
              <a:spLocks/>
            </p:cNvSpPr>
            <p:nvPr/>
          </p:nvSpPr>
          <p:spPr bwMode="auto">
            <a:xfrm>
              <a:off x="1824" y="1126"/>
              <a:ext cx="519" cy="389"/>
            </a:xfrm>
            <a:custGeom>
              <a:avLst/>
              <a:gdLst>
                <a:gd name="T0" fmla="*/ 13 w 519"/>
                <a:gd name="T1" fmla="*/ 364 h 389"/>
                <a:gd name="T2" fmla="*/ 49 w 519"/>
                <a:gd name="T3" fmla="*/ 318 h 389"/>
                <a:gd name="T4" fmla="*/ 93 w 519"/>
                <a:gd name="T5" fmla="*/ 277 h 389"/>
                <a:gd name="T6" fmla="*/ 142 w 519"/>
                <a:gd name="T7" fmla="*/ 246 h 389"/>
                <a:gd name="T8" fmla="*/ 189 w 519"/>
                <a:gd name="T9" fmla="*/ 231 h 389"/>
                <a:gd name="T10" fmla="*/ 229 w 519"/>
                <a:gd name="T11" fmla="*/ 228 h 389"/>
                <a:gd name="T12" fmla="*/ 268 w 519"/>
                <a:gd name="T13" fmla="*/ 228 h 389"/>
                <a:gd name="T14" fmla="*/ 307 w 519"/>
                <a:gd name="T15" fmla="*/ 222 h 389"/>
                <a:gd name="T16" fmla="*/ 348 w 519"/>
                <a:gd name="T17" fmla="*/ 197 h 389"/>
                <a:gd name="T18" fmla="*/ 361 w 519"/>
                <a:gd name="T19" fmla="*/ 143 h 389"/>
                <a:gd name="T20" fmla="*/ 375 w 519"/>
                <a:gd name="T21" fmla="*/ 94 h 389"/>
                <a:gd name="T22" fmla="*/ 407 w 519"/>
                <a:gd name="T23" fmla="*/ 60 h 389"/>
                <a:gd name="T24" fmla="*/ 448 w 519"/>
                <a:gd name="T25" fmla="*/ 34 h 389"/>
                <a:gd name="T26" fmla="*/ 494 w 519"/>
                <a:gd name="T27" fmla="*/ 16 h 389"/>
                <a:gd name="T28" fmla="*/ 517 w 519"/>
                <a:gd name="T29" fmla="*/ 6 h 389"/>
                <a:gd name="T30" fmla="*/ 517 w 519"/>
                <a:gd name="T31" fmla="*/ 0 h 389"/>
                <a:gd name="T32" fmla="*/ 496 w 519"/>
                <a:gd name="T33" fmla="*/ 5 h 389"/>
                <a:gd name="T34" fmla="*/ 461 w 519"/>
                <a:gd name="T35" fmla="*/ 17 h 389"/>
                <a:gd name="T36" fmla="*/ 425 w 519"/>
                <a:gd name="T37" fmla="*/ 33 h 389"/>
                <a:gd name="T38" fmla="*/ 394 w 519"/>
                <a:gd name="T39" fmla="*/ 54 h 389"/>
                <a:gd name="T40" fmla="*/ 370 w 519"/>
                <a:gd name="T41" fmla="*/ 79 h 389"/>
                <a:gd name="T42" fmla="*/ 355 w 519"/>
                <a:gd name="T43" fmla="*/ 106 h 389"/>
                <a:gd name="T44" fmla="*/ 345 w 519"/>
                <a:gd name="T45" fmla="*/ 146 h 389"/>
                <a:gd name="T46" fmla="*/ 335 w 519"/>
                <a:gd name="T47" fmla="*/ 191 h 389"/>
                <a:gd name="T48" fmla="*/ 302 w 519"/>
                <a:gd name="T49" fmla="*/ 208 h 389"/>
                <a:gd name="T50" fmla="*/ 278 w 519"/>
                <a:gd name="T51" fmla="*/ 211 h 389"/>
                <a:gd name="T52" fmla="*/ 253 w 519"/>
                <a:gd name="T53" fmla="*/ 211 h 389"/>
                <a:gd name="T54" fmla="*/ 230 w 519"/>
                <a:gd name="T55" fmla="*/ 211 h 389"/>
                <a:gd name="T56" fmla="*/ 204 w 519"/>
                <a:gd name="T57" fmla="*/ 212 h 389"/>
                <a:gd name="T58" fmla="*/ 179 w 519"/>
                <a:gd name="T59" fmla="*/ 218 h 389"/>
                <a:gd name="T60" fmla="*/ 155 w 519"/>
                <a:gd name="T61" fmla="*/ 228 h 389"/>
                <a:gd name="T62" fmla="*/ 132 w 519"/>
                <a:gd name="T63" fmla="*/ 238 h 389"/>
                <a:gd name="T64" fmla="*/ 110 w 519"/>
                <a:gd name="T65" fmla="*/ 251 h 389"/>
                <a:gd name="T66" fmla="*/ 95 w 519"/>
                <a:gd name="T67" fmla="*/ 263 h 389"/>
                <a:gd name="T68" fmla="*/ 79 w 519"/>
                <a:gd name="T69" fmla="*/ 278 h 389"/>
                <a:gd name="T70" fmla="*/ 66 w 519"/>
                <a:gd name="T71" fmla="*/ 294 h 389"/>
                <a:gd name="T72" fmla="*/ 49 w 519"/>
                <a:gd name="T73" fmla="*/ 311 h 389"/>
                <a:gd name="T74" fmla="*/ 33 w 519"/>
                <a:gd name="T75" fmla="*/ 332 h 389"/>
                <a:gd name="T76" fmla="*/ 18 w 519"/>
                <a:gd name="T77" fmla="*/ 354 h 389"/>
                <a:gd name="T78" fmla="*/ 6 w 519"/>
                <a:gd name="T79" fmla="*/ 377 h 389"/>
                <a:gd name="T80" fmla="*/ 0 w 519"/>
                <a:gd name="T81" fmla="*/ 389 h 389"/>
                <a:gd name="T82" fmla="*/ 0 w 519"/>
                <a:gd name="T83" fmla="*/ 389 h 389"/>
                <a:gd name="T84" fmla="*/ 0 w 519"/>
                <a:gd name="T85" fmla="*/ 389 h 3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519" h="389">
                  <a:moveTo>
                    <a:pt x="0" y="389"/>
                  </a:moveTo>
                  <a:lnTo>
                    <a:pt x="13" y="364"/>
                  </a:lnTo>
                  <a:lnTo>
                    <a:pt x="30" y="341"/>
                  </a:lnTo>
                  <a:lnTo>
                    <a:pt x="49" y="318"/>
                  </a:lnTo>
                  <a:lnTo>
                    <a:pt x="70" y="297"/>
                  </a:lnTo>
                  <a:lnTo>
                    <a:pt x="93" y="277"/>
                  </a:lnTo>
                  <a:lnTo>
                    <a:pt x="118" y="260"/>
                  </a:lnTo>
                  <a:lnTo>
                    <a:pt x="142" y="246"/>
                  </a:lnTo>
                  <a:lnTo>
                    <a:pt x="169" y="235"/>
                  </a:lnTo>
                  <a:lnTo>
                    <a:pt x="189" y="231"/>
                  </a:lnTo>
                  <a:lnTo>
                    <a:pt x="209" y="228"/>
                  </a:lnTo>
                  <a:lnTo>
                    <a:pt x="229" y="228"/>
                  </a:lnTo>
                  <a:lnTo>
                    <a:pt x="249" y="228"/>
                  </a:lnTo>
                  <a:lnTo>
                    <a:pt x="268" y="228"/>
                  </a:lnTo>
                  <a:lnTo>
                    <a:pt x="287" y="226"/>
                  </a:lnTo>
                  <a:lnTo>
                    <a:pt x="307" y="222"/>
                  </a:lnTo>
                  <a:lnTo>
                    <a:pt x="327" y="215"/>
                  </a:lnTo>
                  <a:lnTo>
                    <a:pt x="348" y="197"/>
                  </a:lnTo>
                  <a:lnTo>
                    <a:pt x="358" y="172"/>
                  </a:lnTo>
                  <a:lnTo>
                    <a:pt x="361" y="143"/>
                  </a:lnTo>
                  <a:lnTo>
                    <a:pt x="365" y="116"/>
                  </a:lnTo>
                  <a:lnTo>
                    <a:pt x="375" y="94"/>
                  </a:lnTo>
                  <a:lnTo>
                    <a:pt x="388" y="76"/>
                  </a:lnTo>
                  <a:lnTo>
                    <a:pt x="407" y="60"/>
                  </a:lnTo>
                  <a:lnTo>
                    <a:pt x="427" y="46"/>
                  </a:lnTo>
                  <a:lnTo>
                    <a:pt x="448" y="34"/>
                  </a:lnTo>
                  <a:lnTo>
                    <a:pt x="471" y="25"/>
                  </a:lnTo>
                  <a:lnTo>
                    <a:pt x="494" y="16"/>
                  </a:lnTo>
                  <a:lnTo>
                    <a:pt x="514" y="8"/>
                  </a:lnTo>
                  <a:lnTo>
                    <a:pt x="517" y="6"/>
                  </a:lnTo>
                  <a:lnTo>
                    <a:pt x="519" y="3"/>
                  </a:lnTo>
                  <a:lnTo>
                    <a:pt x="517" y="0"/>
                  </a:lnTo>
                  <a:lnTo>
                    <a:pt x="514" y="0"/>
                  </a:lnTo>
                  <a:lnTo>
                    <a:pt x="496" y="5"/>
                  </a:lnTo>
                  <a:lnTo>
                    <a:pt x="479" y="11"/>
                  </a:lnTo>
                  <a:lnTo>
                    <a:pt x="461" y="17"/>
                  </a:lnTo>
                  <a:lnTo>
                    <a:pt x="444" y="23"/>
                  </a:lnTo>
                  <a:lnTo>
                    <a:pt x="425" y="33"/>
                  </a:lnTo>
                  <a:lnTo>
                    <a:pt x="410" y="42"/>
                  </a:lnTo>
                  <a:lnTo>
                    <a:pt x="394" y="54"/>
                  </a:lnTo>
                  <a:lnTo>
                    <a:pt x="381" y="66"/>
                  </a:lnTo>
                  <a:lnTo>
                    <a:pt x="370" y="79"/>
                  </a:lnTo>
                  <a:lnTo>
                    <a:pt x="361" y="91"/>
                  </a:lnTo>
                  <a:lnTo>
                    <a:pt x="355" y="106"/>
                  </a:lnTo>
                  <a:lnTo>
                    <a:pt x="348" y="122"/>
                  </a:lnTo>
                  <a:lnTo>
                    <a:pt x="345" y="146"/>
                  </a:lnTo>
                  <a:lnTo>
                    <a:pt x="342" y="169"/>
                  </a:lnTo>
                  <a:lnTo>
                    <a:pt x="335" y="191"/>
                  </a:lnTo>
                  <a:lnTo>
                    <a:pt x="313" y="205"/>
                  </a:lnTo>
                  <a:lnTo>
                    <a:pt x="302" y="208"/>
                  </a:lnTo>
                  <a:lnTo>
                    <a:pt x="290" y="209"/>
                  </a:lnTo>
                  <a:lnTo>
                    <a:pt x="278" y="211"/>
                  </a:lnTo>
                  <a:lnTo>
                    <a:pt x="265" y="211"/>
                  </a:lnTo>
                  <a:lnTo>
                    <a:pt x="253" y="211"/>
                  </a:lnTo>
                  <a:lnTo>
                    <a:pt x="241" y="211"/>
                  </a:lnTo>
                  <a:lnTo>
                    <a:pt x="230" y="211"/>
                  </a:lnTo>
                  <a:lnTo>
                    <a:pt x="218" y="211"/>
                  </a:lnTo>
                  <a:lnTo>
                    <a:pt x="204" y="212"/>
                  </a:lnTo>
                  <a:lnTo>
                    <a:pt x="192" y="215"/>
                  </a:lnTo>
                  <a:lnTo>
                    <a:pt x="179" y="218"/>
                  </a:lnTo>
                  <a:lnTo>
                    <a:pt x="167" y="223"/>
                  </a:lnTo>
                  <a:lnTo>
                    <a:pt x="155" y="228"/>
                  </a:lnTo>
                  <a:lnTo>
                    <a:pt x="142" y="232"/>
                  </a:lnTo>
                  <a:lnTo>
                    <a:pt x="132" y="238"/>
                  </a:lnTo>
                  <a:lnTo>
                    <a:pt x="119" y="245"/>
                  </a:lnTo>
                  <a:lnTo>
                    <a:pt x="110" y="251"/>
                  </a:lnTo>
                  <a:lnTo>
                    <a:pt x="103" y="257"/>
                  </a:lnTo>
                  <a:lnTo>
                    <a:pt x="95" y="263"/>
                  </a:lnTo>
                  <a:lnTo>
                    <a:pt x="87" y="271"/>
                  </a:lnTo>
                  <a:lnTo>
                    <a:pt x="79" y="278"/>
                  </a:lnTo>
                  <a:lnTo>
                    <a:pt x="72" y="286"/>
                  </a:lnTo>
                  <a:lnTo>
                    <a:pt x="66" y="294"/>
                  </a:lnTo>
                  <a:lnTo>
                    <a:pt x="58" y="301"/>
                  </a:lnTo>
                  <a:lnTo>
                    <a:pt x="49" y="311"/>
                  </a:lnTo>
                  <a:lnTo>
                    <a:pt x="41" y="321"/>
                  </a:lnTo>
                  <a:lnTo>
                    <a:pt x="33" y="332"/>
                  </a:lnTo>
                  <a:lnTo>
                    <a:pt x="26" y="343"/>
                  </a:lnTo>
                  <a:lnTo>
                    <a:pt x="18" y="354"/>
                  </a:lnTo>
                  <a:lnTo>
                    <a:pt x="12" y="366"/>
                  </a:lnTo>
                  <a:lnTo>
                    <a:pt x="6" y="377"/>
                  </a:lnTo>
                  <a:lnTo>
                    <a:pt x="0" y="389"/>
                  </a:lnTo>
                  <a:lnTo>
                    <a:pt x="0" y="389"/>
                  </a:lnTo>
                  <a:lnTo>
                    <a:pt x="0" y="389"/>
                  </a:lnTo>
                  <a:lnTo>
                    <a:pt x="0" y="389"/>
                  </a:lnTo>
                  <a:lnTo>
                    <a:pt x="0" y="389"/>
                  </a:lnTo>
                  <a:lnTo>
                    <a:pt x="0" y="38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5" name="Freeform 56"/>
            <p:cNvSpPr>
              <a:spLocks/>
            </p:cNvSpPr>
            <p:nvPr/>
          </p:nvSpPr>
          <p:spPr bwMode="auto">
            <a:xfrm>
              <a:off x="1685" y="1769"/>
              <a:ext cx="235" cy="680"/>
            </a:xfrm>
            <a:custGeom>
              <a:avLst/>
              <a:gdLst>
                <a:gd name="T0" fmla="*/ 19 w 235"/>
                <a:gd name="T1" fmla="*/ 7 h 680"/>
                <a:gd name="T2" fmla="*/ 57 w 235"/>
                <a:gd name="T3" fmla="*/ 16 h 680"/>
                <a:gd name="T4" fmla="*/ 97 w 235"/>
                <a:gd name="T5" fmla="*/ 29 h 680"/>
                <a:gd name="T6" fmla="*/ 132 w 235"/>
                <a:gd name="T7" fmla="*/ 47 h 680"/>
                <a:gd name="T8" fmla="*/ 152 w 235"/>
                <a:gd name="T9" fmla="*/ 73 h 680"/>
                <a:gd name="T10" fmla="*/ 151 w 235"/>
                <a:gd name="T11" fmla="*/ 96 h 680"/>
                <a:gd name="T12" fmla="*/ 139 w 235"/>
                <a:gd name="T13" fmla="*/ 119 h 680"/>
                <a:gd name="T14" fmla="*/ 122 w 235"/>
                <a:gd name="T15" fmla="*/ 141 h 680"/>
                <a:gd name="T16" fmla="*/ 103 w 235"/>
                <a:gd name="T17" fmla="*/ 175 h 680"/>
                <a:gd name="T18" fmla="*/ 85 w 235"/>
                <a:gd name="T19" fmla="*/ 222 h 680"/>
                <a:gd name="T20" fmla="*/ 76 w 235"/>
                <a:gd name="T21" fmla="*/ 268 h 680"/>
                <a:gd name="T22" fmla="*/ 69 w 235"/>
                <a:gd name="T23" fmla="*/ 311 h 680"/>
                <a:gd name="T24" fmla="*/ 77 w 235"/>
                <a:gd name="T25" fmla="*/ 345 h 680"/>
                <a:gd name="T26" fmla="*/ 88 w 235"/>
                <a:gd name="T27" fmla="*/ 373 h 680"/>
                <a:gd name="T28" fmla="*/ 99 w 235"/>
                <a:gd name="T29" fmla="*/ 401 h 680"/>
                <a:gd name="T30" fmla="*/ 103 w 235"/>
                <a:gd name="T31" fmla="*/ 433 h 680"/>
                <a:gd name="T32" fmla="*/ 114 w 235"/>
                <a:gd name="T33" fmla="*/ 482 h 680"/>
                <a:gd name="T34" fmla="*/ 139 w 235"/>
                <a:gd name="T35" fmla="*/ 542 h 680"/>
                <a:gd name="T36" fmla="*/ 172 w 235"/>
                <a:gd name="T37" fmla="*/ 599 h 680"/>
                <a:gd name="T38" fmla="*/ 209 w 235"/>
                <a:gd name="T39" fmla="*/ 653 h 680"/>
                <a:gd name="T40" fmla="*/ 231 w 235"/>
                <a:gd name="T41" fmla="*/ 680 h 680"/>
                <a:gd name="T42" fmla="*/ 235 w 235"/>
                <a:gd name="T43" fmla="*/ 676 h 680"/>
                <a:gd name="T44" fmla="*/ 217 w 235"/>
                <a:gd name="T45" fmla="*/ 643 h 680"/>
                <a:gd name="T46" fmla="*/ 180 w 235"/>
                <a:gd name="T47" fmla="*/ 582 h 680"/>
                <a:gd name="T48" fmla="*/ 148 w 235"/>
                <a:gd name="T49" fmla="*/ 517 h 680"/>
                <a:gd name="T50" fmla="*/ 126 w 235"/>
                <a:gd name="T51" fmla="*/ 450 h 680"/>
                <a:gd name="T52" fmla="*/ 120 w 235"/>
                <a:gd name="T53" fmla="*/ 402 h 680"/>
                <a:gd name="T54" fmla="*/ 116 w 235"/>
                <a:gd name="T55" fmla="*/ 382 h 680"/>
                <a:gd name="T56" fmla="*/ 105 w 235"/>
                <a:gd name="T57" fmla="*/ 356 h 680"/>
                <a:gd name="T58" fmla="*/ 92 w 235"/>
                <a:gd name="T59" fmla="*/ 322 h 680"/>
                <a:gd name="T60" fmla="*/ 91 w 235"/>
                <a:gd name="T61" fmla="*/ 291 h 680"/>
                <a:gd name="T62" fmla="*/ 100 w 235"/>
                <a:gd name="T63" fmla="*/ 265 h 680"/>
                <a:gd name="T64" fmla="*/ 105 w 235"/>
                <a:gd name="T65" fmla="*/ 232 h 680"/>
                <a:gd name="T66" fmla="*/ 116 w 235"/>
                <a:gd name="T67" fmla="*/ 192 h 680"/>
                <a:gd name="T68" fmla="*/ 134 w 235"/>
                <a:gd name="T69" fmla="*/ 158 h 680"/>
                <a:gd name="T70" fmla="*/ 155 w 235"/>
                <a:gd name="T71" fmla="*/ 127 h 680"/>
                <a:gd name="T72" fmla="*/ 169 w 235"/>
                <a:gd name="T73" fmla="*/ 96 h 680"/>
                <a:gd name="T74" fmla="*/ 166 w 235"/>
                <a:gd name="T75" fmla="*/ 63 h 680"/>
                <a:gd name="T76" fmla="*/ 140 w 235"/>
                <a:gd name="T77" fmla="*/ 33 h 680"/>
                <a:gd name="T78" fmla="*/ 102 w 235"/>
                <a:gd name="T79" fmla="*/ 20 h 680"/>
                <a:gd name="T80" fmla="*/ 60 w 235"/>
                <a:gd name="T81" fmla="*/ 12 h 680"/>
                <a:gd name="T82" fmla="*/ 19 w 235"/>
                <a:gd name="T83" fmla="*/ 4 h 680"/>
                <a:gd name="T84" fmla="*/ 0 w 235"/>
                <a:gd name="T85" fmla="*/ 0 h 680"/>
                <a:gd name="T86" fmla="*/ 0 w 235"/>
                <a:gd name="T87" fmla="*/ 1 h 680"/>
                <a:gd name="T88" fmla="*/ 0 w 235"/>
                <a:gd name="T89" fmla="*/ 1 h 6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35" h="680">
                  <a:moveTo>
                    <a:pt x="0" y="1"/>
                  </a:moveTo>
                  <a:lnTo>
                    <a:pt x="19" y="7"/>
                  </a:lnTo>
                  <a:lnTo>
                    <a:pt x="37" y="12"/>
                  </a:lnTo>
                  <a:lnTo>
                    <a:pt x="57" y="16"/>
                  </a:lnTo>
                  <a:lnTo>
                    <a:pt x="79" y="21"/>
                  </a:lnTo>
                  <a:lnTo>
                    <a:pt x="97" y="29"/>
                  </a:lnTo>
                  <a:lnTo>
                    <a:pt x="116" y="36"/>
                  </a:lnTo>
                  <a:lnTo>
                    <a:pt x="132" y="47"/>
                  </a:lnTo>
                  <a:lnTo>
                    <a:pt x="146" y="61"/>
                  </a:lnTo>
                  <a:lnTo>
                    <a:pt x="152" y="73"/>
                  </a:lnTo>
                  <a:lnTo>
                    <a:pt x="154" y="86"/>
                  </a:lnTo>
                  <a:lnTo>
                    <a:pt x="151" y="96"/>
                  </a:lnTo>
                  <a:lnTo>
                    <a:pt x="146" y="109"/>
                  </a:lnTo>
                  <a:lnTo>
                    <a:pt x="139" y="119"/>
                  </a:lnTo>
                  <a:lnTo>
                    <a:pt x="131" y="132"/>
                  </a:lnTo>
                  <a:lnTo>
                    <a:pt x="122" y="141"/>
                  </a:lnTo>
                  <a:lnTo>
                    <a:pt x="116" y="152"/>
                  </a:lnTo>
                  <a:lnTo>
                    <a:pt x="103" y="175"/>
                  </a:lnTo>
                  <a:lnTo>
                    <a:pt x="92" y="198"/>
                  </a:lnTo>
                  <a:lnTo>
                    <a:pt x="85" y="222"/>
                  </a:lnTo>
                  <a:lnTo>
                    <a:pt x="80" y="248"/>
                  </a:lnTo>
                  <a:lnTo>
                    <a:pt x="76" y="268"/>
                  </a:lnTo>
                  <a:lnTo>
                    <a:pt x="71" y="290"/>
                  </a:lnTo>
                  <a:lnTo>
                    <a:pt x="69" y="311"/>
                  </a:lnTo>
                  <a:lnTo>
                    <a:pt x="73" y="333"/>
                  </a:lnTo>
                  <a:lnTo>
                    <a:pt x="77" y="345"/>
                  </a:lnTo>
                  <a:lnTo>
                    <a:pt x="82" y="359"/>
                  </a:lnTo>
                  <a:lnTo>
                    <a:pt x="88" y="373"/>
                  </a:lnTo>
                  <a:lnTo>
                    <a:pt x="94" y="385"/>
                  </a:lnTo>
                  <a:lnTo>
                    <a:pt x="99" y="401"/>
                  </a:lnTo>
                  <a:lnTo>
                    <a:pt x="102" y="417"/>
                  </a:lnTo>
                  <a:lnTo>
                    <a:pt x="103" y="433"/>
                  </a:lnTo>
                  <a:lnTo>
                    <a:pt x="106" y="450"/>
                  </a:lnTo>
                  <a:lnTo>
                    <a:pt x="114" y="482"/>
                  </a:lnTo>
                  <a:lnTo>
                    <a:pt x="125" y="513"/>
                  </a:lnTo>
                  <a:lnTo>
                    <a:pt x="139" y="542"/>
                  </a:lnTo>
                  <a:lnTo>
                    <a:pt x="154" y="571"/>
                  </a:lnTo>
                  <a:lnTo>
                    <a:pt x="172" y="599"/>
                  </a:lnTo>
                  <a:lnTo>
                    <a:pt x="191" y="626"/>
                  </a:lnTo>
                  <a:lnTo>
                    <a:pt x="209" y="653"/>
                  </a:lnTo>
                  <a:lnTo>
                    <a:pt x="228" y="679"/>
                  </a:lnTo>
                  <a:lnTo>
                    <a:pt x="231" y="680"/>
                  </a:lnTo>
                  <a:lnTo>
                    <a:pt x="234" y="679"/>
                  </a:lnTo>
                  <a:lnTo>
                    <a:pt x="235" y="676"/>
                  </a:lnTo>
                  <a:lnTo>
                    <a:pt x="235" y="673"/>
                  </a:lnTo>
                  <a:lnTo>
                    <a:pt x="217" y="643"/>
                  </a:lnTo>
                  <a:lnTo>
                    <a:pt x="199" y="613"/>
                  </a:lnTo>
                  <a:lnTo>
                    <a:pt x="180" y="582"/>
                  </a:lnTo>
                  <a:lnTo>
                    <a:pt x="163" y="550"/>
                  </a:lnTo>
                  <a:lnTo>
                    <a:pt x="148" y="517"/>
                  </a:lnTo>
                  <a:lnTo>
                    <a:pt x="136" y="484"/>
                  </a:lnTo>
                  <a:lnTo>
                    <a:pt x="126" y="450"/>
                  </a:lnTo>
                  <a:lnTo>
                    <a:pt x="122" y="414"/>
                  </a:lnTo>
                  <a:lnTo>
                    <a:pt x="120" y="402"/>
                  </a:lnTo>
                  <a:lnTo>
                    <a:pt x="119" y="393"/>
                  </a:lnTo>
                  <a:lnTo>
                    <a:pt x="116" y="382"/>
                  </a:lnTo>
                  <a:lnTo>
                    <a:pt x="112" y="371"/>
                  </a:lnTo>
                  <a:lnTo>
                    <a:pt x="105" y="356"/>
                  </a:lnTo>
                  <a:lnTo>
                    <a:pt x="99" y="339"/>
                  </a:lnTo>
                  <a:lnTo>
                    <a:pt x="92" y="322"/>
                  </a:lnTo>
                  <a:lnTo>
                    <a:pt x="89" y="305"/>
                  </a:lnTo>
                  <a:lnTo>
                    <a:pt x="91" y="291"/>
                  </a:lnTo>
                  <a:lnTo>
                    <a:pt x="96" y="278"/>
                  </a:lnTo>
                  <a:lnTo>
                    <a:pt x="100" y="265"/>
                  </a:lnTo>
                  <a:lnTo>
                    <a:pt x="102" y="252"/>
                  </a:lnTo>
                  <a:lnTo>
                    <a:pt x="105" y="232"/>
                  </a:lnTo>
                  <a:lnTo>
                    <a:pt x="109" y="212"/>
                  </a:lnTo>
                  <a:lnTo>
                    <a:pt x="116" y="192"/>
                  </a:lnTo>
                  <a:lnTo>
                    <a:pt x="125" y="173"/>
                  </a:lnTo>
                  <a:lnTo>
                    <a:pt x="134" y="158"/>
                  </a:lnTo>
                  <a:lnTo>
                    <a:pt x="145" y="142"/>
                  </a:lnTo>
                  <a:lnTo>
                    <a:pt x="155" y="127"/>
                  </a:lnTo>
                  <a:lnTo>
                    <a:pt x="163" y="112"/>
                  </a:lnTo>
                  <a:lnTo>
                    <a:pt x="169" y="96"/>
                  </a:lnTo>
                  <a:lnTo>
                    <a:pt x="171" y="79"/>
                  </a:lnTo>
                  <a:lnTo>
                    <a:pt x="166" y="63"/>
                  </a:lnTo>
                  <a:lnTo>
                    <a:pt x="154" y="46"/>
                  </a:lnTo>
                  <a:lnTo>
                    <a:pt x="140" y="33"/>
                  </a:lnTo>
                  <a:lnTo>
                    <a:pt x="122" y="26"/>
                  </a:lnTo>
                  <a:lnTo>
                    <a:pt x="102" y="20"/>
                  </a:lnTo>
                  <a:lnTo>
                    <a:pt x="82" y="15"/>
                  </a:lnTo>
                  <a:lnTo>
                    <a:pt x="60" y="12"/>
                  </a:lnTo>
                  <a:lnTo>
                    <a:pt x="39" y="9"/>
                  </a:lnTo>
                  <a:lnTo>
                    <a:pt x="19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6" name="Freeform 57"/>
            <p:cNvSpPr>
              <a:spLocks/>
            </p:cNvSpPr>
            <p:nvPr/>
          </p:nvSpPr>
          <p:spPr bwMode="auto">
            <a:xfrm>
              <a:off x="2435" y="2684"/>
              <a:ext cx="126" cy="80"/>
            </a:xfrm>
            <a:custGeom>
              <a:avLst/>
              <a:gdLst>
                <a:gd name="T0" fmla="*/ 115 w 126"/>
                <a:gd name="T1" fmla="*/ 3 h 80"/>
                <a:gd name="T2" fmla="*/ 105 w 126"/>
                <a:gd name="T3" fmla="*/ 17 h 80"/>
                <a:gd name="T4" fmla="*/ 92 w 126"/>
                <a:gd name="T5" fmla="*/ 31 h 80"/>
                <a:gd name="T6" fmla="*/ 82 w 126"/>
                <a:gd name="T7" fmla="*/ 43 h 80"/>
                <a:gd name="T8" fmla="*/ 69 w 126"/>
                <a:gd name="T9" fmla="*/ 54 h 80"/>
                <a:gd name="T10" fmla="*/ 57 w 126"/>
                <a:gd name="T11" fmla="*/ 63 h 80"/>
                <a:gd name="T12" fmla="*/ 42 w 126"/>
                <a:gd name="T13" fmla="*/ 69 h 80"/>
                <a:gd name="T14" fmla="*/ 25 w 126"/>
                <a:gd name="T15" fmla="*/ 71 h 80"/>
                <a:gd name="T16" fmla="*/ 6 w 126"/>
                <a:gd name="T17" fmla="*/ 68 h 80"/>
                <a:gd name="T18" fmla="*/ 3 w 126"/>
                <a:gd name="T19" fmla="*/ 68 h 80"/>
                <a:gd name="T20" fmla="*/ 0 w 126"/>
                <a:gd name="T21" fmla="*/ 71 h 80"/>
                <a:gd name="T22" fmla="*/ 0 w 126"/>
                <a:gd name="T23" fmla="*/ 74 h 80"/>
                <a:gd name="T24" fmla="*/ 2 w 126"/>
                <a:gd name="T25" fmla="*/ 76 h 80"/>
                <a:gd name="T26" fmla="*/ 22 w 126"/>
                <a:gd name="T27" fmla="*/ 80 h 80"/>
                <a:gd name="T28" fmla="*/ 40 w 126"/>
                <a:gd name="T29" fmla="*/ 79 h 80"/>
                <a:gd name="T30" fmla="*/ 59 w 126"/>
                <a:gd name="T31" fmla="*/ 73 h 80"/>
                <a:gd name="T32" fmla="*/ 74 w 126"/>
                <a:gd name="T33" fmla="*/ 60 h 80"/>
                <a:gd name="T34" fmla="*/ 89 w 126"/>
                <a:gd name="T35" fmla="*/ 46 h 80"/>
                <a:gd name="T36" fmla="*/ 103 w 126"/>
                <a:gd name="T37" fmla="*/ 31 h 80"/>
                <a:gd name="T38" fmla="*/ 115 w 126"/>
                <a:gd name="T39" fmla="*/ 16 h 80"/>
                <a:gd name="T40" fmla="*/ 126 w 126"/>
                <a:gd name="T41" fmla="*/ 0 h 80"/>
                <a:gd name="T42" fmla="*/ 126 w 126"/>
                <a:gd name="T43" fmla="*/ 0 h 80"/>
                <a:gd name="T44" fmla="*/ 126 w 126"/>
                <a:gd name="T45" fmla="*/ 0 h 80"/>
                <a:gd name="T46" fmla="*/ 126 w 126"/>
                <a:gd name="T47" fmla="*/ 0 h 80"/>
                <a:gd name="T48" fmla="*/ 126 w 126"/>
                <a:gd name="T49" fmla="*/ 0 h 80"/>
                <a:gd name="T50" fmla="*/ 115 w 126"/>
                <a:gd name="T51" fmla="*/ 3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6" h="80">
                  <a:moveTo>
                    <a:pt x="115" y="3"/>
                  </a:moveTo>
                  <a:lnTo>
                    <a:pt x="105" y="17"/>
                  </a:lnTo>
                  <a:lnTo>
                    <a:pt x="92" y="31"/>
                  </a:lnTo>
                  <a:lnTo>
                    <a:pt x="82" y="43"/>
                  </a:lnTo>
                  <a:lnTo>
                    <a:pt x="69" y="54"/>
                  </a:lnTo>
                  <a:lnTo>
                    <a:pt x="57" y="63"/>
                  </a:lnTo>
                  <a:lnTo>
                    <a:pt x="42" y="69"/>
                  </a:lnTo>
                  <a:lnTo>
                    <a:pt x="25" y="71"/>
                  </a:lnTo>
                  <a:lnTo>
                    <a:pt x="6" y="68"/>
                  </a:lnTo>
                  <a:lnTo>
                    <a:pt x="3" y="68"/>
                  </a:lnTo>
                  <a:lnTo>
                    <a:pt x="0" y="71"/>
                  </a:lnTo>
                  <a:lnTo>
                    <a:pt x="0" y="74"/>
                  </a:lnTo>
                  <a:lnTo>
                    <a:pt x="2" y="76"/>
                  </a:lnTo>
                  <a:lnTo>
                    <a:pt x="22" y="80"/>
                  </a:lnTo>
                  <a:lnTo>
                    <a:pt x="40" y="79"/>
                  </a:lnTo>
                  <a:lnTo>
                    <a:pt x="59" y="73"/>
                  </a:lnTo>
                  <a:lnTo>
                    <a:pt x="74" y="60"/>
                  </a:lnTo>
                  <a:lnTo>
                    <a:pt x="89" y="46"/>
                  </a:lnTo>
                  <a:lnTo>
                    <a:pt x="103" y="31"/>
                  </a:lnTo>
                  <a:lnTo>
                    <a:pt x="115" y="16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15" y="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7" name="Freeform 58"/>
            <p:cNvSpPr>
              <a:spLocks/>
            </p:cNvSpPr>
            <p:nvPr/>
          </p:nvSpPr>
          <p:spPr bwMode="auto">
            <a:xfrm>
              <a:off x="2862" y="1109"/>
              <a:ext cx="366" cy="206"/>
            </a:xfrm>
            <a:custGeom>
              <a:avLst/>
              <a:gdLst>
                <a:gd name="T0" fmla="*/ 0 w 366"/>
                <a:gd name="T1" fmla="*/ 2 h 206"/>
                <a:gd name="T2" fmla="*/ 16 w 366"/>
                <a:gd name="T3" fmla="*/ 25 h 206"/>
                <a:gd name="T4" fmla="*/ 33 w 366"/>
                <a:gd name="T5" fmla="*/ 46 h 206"/>
                <a:gd name="T6" fmla="*/ 51 w 366"/>
                <a:gd name="T7" fmla="*/ 68 h 206"/>
                <a:gd name="T8" fmla="*/ 69 w 366"/>
                <a:gd name="T9" fmla="*/ 86 h 206"/>
                <a:gd name="T10" fmla="*/ 89 w 366"/>
                <a:gd name="T11" fmla="*/ 105 h 206"/>
                <a:gd name="T12" fmla="*/ 111 w 366"/>
                <a:gd name="T13" fmla="*/ 122 h 206"/>
                <a:gd name="T14" fmla="*/ 132 w 366"/>
                <a:gd name="T15" fmla="*/ 139 h 206"/>
                <a:gd name="T16" fmla="*/ 156 w 366"/>
                <a:gd name="T17" fmla="*/ 152 h 206"/>
                <a:gd name="T18" fmla="*/ 179 w 366"/>
                <a:gd name="T19" fmla="*/ 165 h 206"/>
                <a:gd name="T20" fmla="*/ 203 w 366"/>
                <a:gd name="T21" fmla="*/ 177 h 206"/>
                <a:gd name="T22" fmla="*/ 229 w 366"/>
                <a:gd name="T23" fmla="*/ 186 h 206"/>
                <a:gd name="T24" fmla="*/ 254 w 366"/>
                <a:gd name="T25" fmla="*/ 194 h 206"/>
                <a:gd name="T26" fmla="*/ 280 w 366"/>
                <a:gd name="T27" fmla="*/ 200 h 206"/>
                <a:gd name="T28" fmla="*/ 308 w 366"/>
                <a:gd name="T29" fmla="*/ 203 h 206"/>
                <a:gd name="T30" fmla="*/ 335 w 366"/>
                <a:gd name="T31" fmla="*/ 206 h 206"/>
                <a:gd name="T32" fmla="*/ 363 w 366"/>
                <a:gd name="T33" fmla="*/ 206 h 206"/>
                <a:gd name="T34" fmla="*/ 364 w 366"/>
                <a:gd name="T35" fmla="*/ 205 h 206"/>
                <a:gd name="T36" fmla="*/ 366 w 366"/>
                <a:gd name="T37" fmla="*/ 203 h 206"/>
                <a:gd name="T38" fmla="*/ 366 w 366"/>
                <a:gd name="T39" fmla="*/ 202 h 206"/>
                <a:gd name="T40" fmla="*/ 364 w 366"/>
                <a:gd name="T41" fmla="*/ 200 h 206"/>
                <a:gd name="T42" fmla="*/ 337 w 366"/>
                <a:gd name="T43" fmla="*/ 199 h 206"/>
                <a:gd name="T44" fmla="*/ 311 w 366"/>
                <a:gd name="T45" fmla="*/ 196 h 206"/>
                <a:gd name="T46" fmla="*/ 283 w 366"/>
                <a:gd name="T47" fmla="*/ 192 h 206"/>
                <a:gd name="T48" fmla="*/ 257 w 366"/>
                <a:gd name="T49" fmla="*/ 186 h 206"/>
                <a:gd name="T50" fmla="*/ 231 w 366"/>
                <a:gd name="T51" fmla="*/ 179 h 206"/>
                <a:gd name="T52" fmla="*/ 205 w 366"/>
                <a:gd name="T53" fmla="*/ 169 h 206"/>
                <a:gd name="T54" fmla="*/ 180 w 366"/>
                <a:gd name="T55" fmla="*/ 157 h 206"/>
                <a:gd name="T56" fmla="*/ 156 w 366"/>
                <a:gd name="T57" fmla="*/ 143 h 206"/>
                <a:gd name="T58" fmla="*/ 134 w 366"/>
                <a:gd name="T59" fmla="*/ 128 h 206"/>
                <a:gd name="T60" fmla="*/ 112 w 366"/>
                <a:gd name="T61" fmla="*/ 113 h 206"/>
                <a:gd name="T62" fmla="*/ 91 w 366"/>
                <a:gd name="T63" fmla="*/ 97 h 206"/>
                <a:gd name="T64" fmla="*/ 71 w 366"/>
                <a:gd name="T65" fmla="*/ 79 h 206"/>
                <a:gd name="T66" fmla="*/ 53 w 366"/>
                <a:gd name="T67" fmla="*/ 62 h 206"/>
                <a:gd name="T68" fmla="*/ 34 w 366"/>
                <a:gd name="T69" fmla="*/ 42 h 206"/>
                <a:gd name="T70" fmla="*/ 17 w 366"/>
                <a:gd name="T71" fmla="*/ 22 h 206"/>
                <a:gd name="T72" fmla="*/ 0 w 366"/>
                <a:gd name="T73" fmla="*/ 0 h 206"/>
                <a:gd name="T74" fmla="*/ 0 w 366"/>
                <a:gd name="T75" fmla="*/ 0 h 206"/>
                <a:gd name="T76" fmla="*/ 0 w 366"/>
                <a:gd name="T77" fmla="*/ 0 h 206"/>
                <a:gd name="T78" fmla="*/ 0 w 366"/>
                <a:gd name="T79" fmla="*/ 2 h 206"/>
                <a:gd name="T80" fmla="*/ 0 w 366"/>
                <a:gd name="T81" fmla="*/ 2 h 206"/>
                <a:gd name="T82" fmla="*/ 0 w 366"/>
                <a:gd name="T83" fmla="*/ 2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66" h="206">
                  <a:moveTo>
                    <a:pt x="0" y="2"/>
                  </a:moveTo>
                  <a:lnTo>
                    <a:pt x="16" y="25"/>
                  </a:lnTo>
                  <a:lnTo>
                    <a:pt x="33" y="46"/>
                  </a:lnTo>
                  <a:lnTo>
                    <a:pt x="51" y="68"/>
                  </a:lnTo>
                  <a:lnTo>
                    <a:pt x="69" y="86"/>
                  </a:lnTo>
                  <a:lnTo>
                    <a:pt x="89" y="105"/>
                  </a:lnTo>
                  <a:lnTo>
                    <a:pt x="111" y="122"/>
                  </a:lnTo>
                  <a:lnTo>
                    <a:pt x="132" y="139"/>
                  </a:lnTo>
                  <a:lnTo>
                    <a:pt x="156" y="152"/>
                  </a:lnTo>
                  <a:lnTo>
                    <a:pt x="179" y="165"/>
                  </a:lnTo>
                  <a:lnTo>
                    <a:pt x="203" y="177"/>
                  </a:lnTo>
                  <a:lnTo>
                    <a:pt x="229" y="186"/>
                  </a:lnTo>
                  <a:lnTo>
                    <a:pt x="254" y="194"/>
                  </a:lnTo>
                  <a:lnTo>
                    <a:pt x="280" y="200"/>
                  </a:lnTo>
                  <a:lnTo>
                    <a:pt x="308" y="203"/>
                  </a:lnTo>
                  <a:lnTo>
                    <a:pt x="335" y="206"/>
                  </a:lnTo>
                  <a:lnTo>
                    <a:pt x="363" y="206"/>
                  </a:lnTo>
                  <a:lnTo>
                    <a:pt x="364" y="205"/>
                  </a:lnTo>
                  <a:lnTo>
                    <a:pt x="366" y="203"/>
                  </a:lnTo>
                  <a:lnTo>
                    <a:pt x="366" y="202"/>
                  </a:lnTo>
                  <a:lnTo>
                    <a:pt x="364" y="200"/>
                  </a:lnTo>
                  <a:lnTo>
                    <a:pt x="337" y="199"/>
                  </a:lnTo>
                  <a:lnTo>
                    <a:pt x="311" y="196"/>
                  </a:lnTo>
                  <a:lnTo>
                    <a:pt x="283" y="192"/>
                  </a:lnTo>
                  <a:lnTo>
                    <a:pt x="257" y="186"/>
                  </a:lnTo>
                  <a:lnTo>
                    <a:pt x="231" y="179"/>
                  </a:lnTo>
                  <a:lnTo>
                    <a:pt x="205" y="169"/>
                  </a:lnTo>
                  <a:lnTo>
                    <a:pt x="180" y="157"/>
                  </a:lnTo>
                  <a:lnTo>
                    <a:pt x="156" y="143"/>
                  </a:lnTo>
                  <a:lnTo>
                    <a:pt x="134" y="128"/>
                  </a:lnTo>
                  <a:lnTo>
                    <a:pt x="112" y="113"/>
                  </a:lnTo>
                  <a:lnTo>
                    <a:pt x="91" y="97"/>
                  </a:lnTo>
                  <a:lnTo>
                    <a:pt x="71" y="79"/>
                  </a:lnTo>
                  <a:lnTo>
                    <a:pt x="53" y="62"/>
                  </a:lnTo>
                  <a:lnTo>
                    <a:pt x="34" y="42"/>
                  </a:lnTo>
                  <a:lnTo>
                    <a:pt x="17" y="2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8" name="Freeform 60"/>
            <p:cNvSpPr>
              <a:spLocks/>
            </p:cNvSpPr>
            <p:nvPr/>
          </p:nvSpPr>
          <p:spPr bwMode="auto">
            <a:xfrm>
              <a:off x="1853" y="2423"/>
              <a:ext cx="598" cy="364"/>
            </a:xfrm>
            <a:custGeom>
              <a:avLst/>
              <a:gdLst>
                <a:gd name="T0" fmla="*/ 596 w 598"/>
                <a:gd name="T1" fmla="*/ 364 h 364"/>
                <a:gd name="T2" fmla="*/ 598 w 598"/>
                <a:gd name="T3" fmla="*/ 364 h 364"/>
                <a:gd name="T4" fmla="*/ 598 w 598"/>
                <a:gd name="T5" fmla="*/ 363 h 364"/>
                <a:gd name="T6" fmla="*/ 598 w 598"/>
                <a:gd name="T7" fmla="*/ 363 h 364"/>
                <a:gd name="T8" fmla="*/ 598 w 598"/>
                <a:gd name="T9" fmla="*/ 361 h 364"/>
                <a:gd name="T10" fmla="*/ 553 w 598"/>
                <a:gd name="T11" fmla="*/ 347 h 364"/>
                <a:gd name="T12" fmla="*/ 507 w 598"/>
                <a:gd name="T13" fmla="*/ 329 h 364"/>
                <a:gd name="T14" fmla="*/ 458 w 598"/>
                <a:gd name="T15" fmla="*/ 306 h 364"/>
                <a:gd name="T16" fmla="*/ 407 w 598"/>
                <a:gd name="T17" fmla="*/ 280 h 364"/>
                <a:gd name="T18" fmla="*/ 358 w 598"/>
                <a:gd name="T19" fmla="*/ 251 h 364"/>
                <a:gd name="T20" fmla="*/ 307 w 598"/>
                <a:gd name="T21" fmla="*/ 221 h 364"/>
                <a:gd name="T22" fmla="*/ 259 w 598"/>
                <a:gd name="T23" fmla="*/ 189 h 364"/>
                <a:gd name="T24" fmla="*/ 213 w 598"/>
                <a:gd name="T25" fmla="*/ 158 h 364"/>
                <a:gd name="T26" fmla="*/ 169 w 598"/>
                <a:gd name="T27" fmla="*/ 128 h 364"/>
                <a:gd name="T28" fmla="*/ 129 w 598"/>
                <a:gd name="T29" fmla="*/ 98 h 364"/>
                <a:gd name="T30" fmla="*/ 92 w 598"/>
                <a:gd name="T31" fmla="*/ 71 h 364"/>
                <a:gd name="T32" fmla="*/ 61 w 598"/>
                <a:gd name="T33" fmla="*/ 48 h 364"/>
                <a:gd name="T34" fmla="*/ 35 w 598"/>
                <a:gd name="T35" fmla="*/ 28 h 364"/>
                <a:gd name="T36" fmla="*/ 17 w 598"/>
                <a:gd name="T37" fmla="*/ 12 h 364"/>
                <a:gd name="T38" fmla="*/ 4 w 598"/>
                <a:gd name="T39" fmla="*/ 3 h 364"/>
                <a:gd name="T40" fmla="*/ 0 w 598"/>
                <a:gd name="T41" fmla="*/ 0 h 364"/>
                <a:gd name="T42" fmla="*/ 4 w 598"/>
                <a:gd name="T43" fmla="*/ 3 h 364"/>
                <a:gd name="T44" fmla="*/ 17 w 598"/>
                <a:gd name="T45" fmla="*/ 14 h 364"/>
                <a:gd name="T46" fmla="*/ 35 w 598"/>
                <a:gd name="T47" fmla="*/ 29 h 364"/>
                <a:gd name="T48" fmla="*/ 61 w 598"/>
                <a:gd name="T49" fmla="*/ 51 h 364"/>
                <a:gd name="T50" fmla="*/ 92 w 598"/>
                <a:gd name="T51" fmla="*/ 75 h 364"/>
                <a:gd name="T52" fmla="*/ 127 w 598"/>
                <a:gd name="T53" fmla="*/ 103 h 364"/>
                <a:gd name="T54" fmla="*/ 167 w 598"/>
                <a:gd name="T55" fmla="*/ 132 h 364"/>
                <a:gd name="T56" fmla="*/ 212 w 598"/>
                <a:gd name="T57" fmla="*/ 163 h 364"/>
                <a:gd name="T58" fmla="*/ 258 w 598"/>
                <a:gd name="T59" fmla="*/ 195 h 364"/>
                <a:gd name="T60" fmla="*/ 306 w 598"/>
                <a:gd name="T61" fmla="*/ 227 h 364"/>
                <a:gd name="T62" fmla="*/ 356 w 598"/>
                <a:gd name="T63" fmla="*/ 258 h 364"/>
                <a:gd name="T64" fmla="*/ 405 w 598"/>
                <a:gd name="T65" fmla="*/ 286 h 364"/>
                <a:gd name="T66" fmla="*/ 455 w 598"/>
                <a:gd name="T67" fmla="*/ 312 h 364"/>
                <a:gd name="T68" fmla="*/ 504 w 598"/>
                <a:gd name="T69" fmla="*/ 335 h 364"/>
                <a:gd name="T70" fmla="*/ 551 w 598"/>
                <a:gd name="T71" fmla="*/ 352 h 364"/>
                <a:gd name="T72" fmla="*/ 596 w 598"/>
                <a:gd name="T73" fmla="*/ 364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98" h="364">
                  <a:moveTo>
                    <a:pt x="596" y="364"/>
                  </a:moveTo>
                  <a:lnTo>
                    <a:pt x="598" y="364"/>
                  </a:lnTo>
                  <a:lnTo>
                    <a:pt x="598" y="363"/>
                  </a:lnTo>
                  <a:lnTo>
                    <a:pt x="598" y="363"/>
                  </a:lnTo>
                  <a:lnTo>
                    <a:pt x="598" y="361"/>
                  </a:lnTo>
                  <a:lnTo>
                    <a:pt x="553" y="347"/>
                  </a:lnTo>
                  <a:lnTo>
                    <a:pt x="507" y="329"/>
                  </a:lnTo>
                  <a:lnTo>
                    <a:pt x="458" y="306"/>
                  </a:lnTo>
                  <a:lnTo>
                    <a:pt x="407" y="280"/>
                  </a:lnTo>
                  <a:lnTo>
                    <a:pt x="358" y="251"/>
                  </a:lnTo>
                  <a:lnTo>
                    <a:pt x="307" y="221"/>
                  </a:lnTo>
                  <a:lnTo>
                    <a:pt x="259" y="189"/>
                  </a:lnTo>
                  <a:lnTo>
                    <a:pt x="213" y="158"/>
                  </a:lnTo>
                  <a:lnTo>
                    <a:pt x="169" y="128"/>
                  </a:lnTo>
                  <a:lnTo>
                    <a:pt x="129" y="98"/>
                  </a:lnTo>
                  <a:lnTo>
                    <a:pt x="92" y="71"/>
                  </a:lnTo>
                  <a:lnTo>
                    <a:pt x="61" y="48"/>
                  </a:lnTo>
                  <a:lnTo>
                    <a:pt x="35" y="28"/>
                  </a:lnTo>
                  <a:lnTo>
                    <a:pt x="17" y="12"/>
                  </a:lnTo>
                  <a:lnTo>
                    <a:pt x="4" y="3"/>
                  </a:lnTo>
                  <a:lnTo>
                    <a:pt x="0" y="0"/>
                  </a:lnTo>
                  <a:lnTo>
                    <a:pt x="4" y="3"/>
                  </a:lnTo>
                  <a:lnTo>
                    <a:pt x="17" y="14"/>
                  </a:lnTo>
                  <a:lnTo>
                    <a:pt x="35" y="29"/>
                  </a:lnTo>
                  <a:lnTo>
                    <a:pt x="61" y="51"/>
                  </a:lnTo>
                  <a:lnTo>
                    <a:pt x="92" y="75"/>
                  </a:lnTo>
                  <a:lnTo>
                    <a:pt x="127" y="103"/>
                  </a:lnTo>
                  <a:lnTo>
                    <a:pt x="167" y="132"/>
                  </a:lnTo>
                  <a:lnTo>
                    <a:pt x="212" y="163"/>
                  </a:lnTo>
                  <a:lnTo>
                    <a:pt x="258" y="195"/>
                  </a:lnTo>
                  <a:lnTo>
                    <a:pt x="306" y="227"/>
                  </a:lnTo>
                  <a:lnTo>
                    <a:pt x="356" y="258"/>
                  </a:lnTo>
                  <a:lnTo>
                    <a:pt x="405" y="286"/>
                  </a:lnTo>
                  <a:lnTo>
                    <a:pt x="455" y="312"/>
                  </a:lnTo>
                  <a:lnTo>
                    <a:pt x="504" y="335"/>
                  </a:lnTo>
                  <a:lnTo>
                    <a:pt x="551" y="352"/>
                  </a:lnTo>
                  <a:lnTo>
                    <a:pt x="596" y="36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9" name="Freeform 61"/>
            <p:cNvSpPr>
              <a:spLocks/>
            </p:cNvSpPr>
            <p:nvPr/>
          </p:nvSpPr>
          <p:spPr bwMode="auto">
            <a:xfrm>
              <a:off x="1873" y="2312"/>
              <a:ext cx="548" cy="385"/>
            </a:xfrm>
            <a:custGeom>
              <a:avLst/>
              <a:gdLst>
                <a:gd name="T0" fmla="*/ 87 w 548"/>
                <a:gd name="T1" fmla="*/ 122 h 385"/>
                <a:gd name="T2" fmla="*/ 121 w 548"/>
                <a:gd name="T3" fmla="*/ 153 h 385"/>
                <a:gd name="T4" fmla="*/ 156 w 548"/>
                <a:gd name="T5" fmla="*/ 180 h 385"/>
                <a:gd name="T6" fmla="*/ 193 w 548"/>
                <a:gd name="T7" fmla="*/ 206 h 385"/>
                <a:gd name="T8" fmla="*/ 232 w 548"/>
                <a:gd name="T9" fmla="*/ 232 h 385"/>
                <a:gd name="T10" fmla="*/ 270 w 548"/>
                <a:gd name="T11" fmla="*/ 257 h 385"/>
                <a:gd name="T12" fmla="*/ 310 w 548"/>
                <a:gd name="T13" fmla="*/ 282 h 385"/>
                <a:gd name="T14" fmla="*/ 352 w 548"/>
                <a:gd name="T15" fmla="*/ 306 h 385"/>
                <a:gd name="T16" fmla="*/ 395 w 548"/>
                <a:gd name="T17" fmla="*/ 326 h 385"/>
                <a:gd name="T18" fmla="*/ 438 w 548"/>
                <a:gd name="T19" fmla="*/ 343 h 385"/>
                <a:gd name="T20" fmla="*/ 481 w 548"/>
                <a:gd name="T21" fmla="*/ 357 h 385"/>
                <a:gd name="T22" fmla="*/ 524 w 548"/>
                <a:gd name="T23" fmla="*/ 374 h 385"/>
                <a:gd name="T24" fmla="*/ 547 w 548"/>
                <a:gd name="T25" fmla="*/ 385 h 385"/>
                <a:gd name="T26" fmla="*/ 548 w 548"/>
                <a:gd name="T27" fmla="*/ 383 h 385"/>
                <a:gd name="T28" fmla="*/ 531 w 548"/>
                <a:gd name="T29" fmla="*/ 372 h 385"/>
                <a:gd name="T30" fmla="*/ 498 w 548"/>
                <a:gd name="T31" fmla="*/ 357 h 385"/>
                <a:gd name="T32" fmla="*/ 464 w 548"/>
                <a:gd name="T33" fmla="*/ 343 h 385"/>
                <a:gd name="T34" fmla="*/ 428 w 548"/>
                <a:gd name="T35" fmla="*/ 329 h 385"/>
                <a:gd name="T36" fmla="*/ 389 w 548"/>
                <a:gd name="T37" fmla="*/ 314 h 385"/>
                <a:gd name="T38" fmla="*/ 344 w 548"/>
                <a:gd name="T39" fmla="*/ 292 h 385"/>
                <a:gd name="T40" fmla="*/ 301 w 548"/>
                <a:gd name="T41" fmla="*/ 266 h 385"/>
                <a:gd name="T42" fmla="*/ 259 w 548"/>
                <a:gd name="T43" fmla="*/ 240 h 385"/>
                <a:gd name="T44" fmla="*/ 221 w 548"/>
                <a:gd name="T45" fmla="*/ 216 h 385"/>
                <a:gd name="T46" fmla="*/ 189 w 548"/>
                <a:gd name="T47" fmla="*/ 193 h 385"/>
                <a:gd name="T48" fmla="*/ 156 w 548"/>
                <a:gd name="T49" fmla="*/ 168 h 385"/>
                <a:gd name="T50" fmla="*/ 124 w 548"/>
                <a:gd name="T51" fmla="*/ 143 h 385"/>
                <a:gd name="T52" fmla="*/ 97 w 548"/>
                <a:gd name="T53" fmla="*/ 120 h 385"/>
                <a:gd name="T54" fmla="*/ 64 w 548"/>
                <a:gd name="T55" fmla="*/ 83 h 385"/>
                <a:gd name="T56" fmla="*/ 29 w 548"/>
                <a:gd name="T57" fmla="*/ 37 h 385"/>
                <a:gd name="T58" fmla="*/ 3 w 548"/>
                <a:gd name="T59" fmla="*/ 5 h 385"/>
                <a:gd name="T60" fmla="*/ 1 w 548"/>
                <a:gd name="T61" fmla="*/ 4 h 385"/>
                <a:gd name="T62" fmla="*/ 15 w 548"/>
                <a:gd name="T63" fmla="*/ 27 h 385"/>
                <a:gd name="T64" fmla="*/ 37 w 548"/>
                <a:gd name="T65" fmla="*/ 60 h 385"/>
                <a:gd name="T66" fmla="*/ 61 w 548"/>
                <a:gd name="T67" fmla="*/ 94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48" h="385">
                  <a:moveTo>
                    <a:pt x="72" y="106"/>
                  </a:moveTo>
                  <a:lnTo>
                    <a:pt x="87" y="122"/>
                  </a:lnTo>
                  <a:lnTo>
                    <a:pt x="104" y="137"/>
                  </a:lnTo>
                  <a:lnTo>
                    <a:pt x="121" y="153"/>
                  </a:lnTo>
                  <a:lnTo>
                    <a:pt x="138" y="166"/>
                  </a:lnTo>
                  <a:lnTo>
                    <a:pt x="156" y="180"/>
                  </a:lnTo>
                  <a:lnTo>
                    <a:pt x="175" y="194"/>
                  </a:lnTo>
                  <a:lnTo>
                    <a:pt x="193" y="206"/>
                  </a:lnTo>
                  <a:lnTo>
                    <a:pt x="212" y="219"/>
                  </a:lnTo>
                  <a:lnTo>
                    <a:pt x="232" y="232"/>
                  </a:lnTo>
                  <a:lnTo>
                    <a:pt x="252" y="245"/>
                  </a:lnTo>
                  <a:lnTo>
                    <a:pt x="270" y="257"/>
                  </a:lnTo>
                  <a:lnTo>
                    <a:pt x="290" y="269"/>
                  </a:lnTo>
                  <a:lnTo>
                    <a:pt x="310" y="282"/>
                  </a:lnTo>
                  <a:lnTo>
                    <a:pt x="332" y="294"/>
                  </a:lnTo>
                  <a:lnTo>
                    <a:pt x="352" y="306"/>
                  </a:lnTo>
                  <a:lnTo>
                    <a:pt x="373" y="317"/>
                  </a:lnTo>
                  <a:lnTo>
                    <a:pt x="395" y="326"/>
                  </a:lnTo>
                  <a:lnTo>
                    <a:pt x="416" y="335"/>
                  </a:lnTo>
                  <a:lnTo>
                    <a:pt x="438" y="343"/>
                  </a:lnTo>
                  <a:lnTo>
                    <a:pt x="459" y="351"/>
                  </a:lnTo>
                  <a:lnTo>
                    <a:pt x="481" y="357"/>
                  </a:lnTo>
                  <a:lnTo>
                    <a:pt x="502" y="366"/>
                  </a:lnTo>
                  <a:lnTo>
                    <a:pt x="524" y="374"/>
                  </a:lnTo>
                  <a:lnTo>
                    <a:pt x="545" y="385"/>
                  </a:lnTo>
                  <a:lnTo>
                    <a:pt x="547" y="385"/>
                  </a:lnTo>
                  <a:lnTo>
                    <a:pt x="548" y="385"/>
                  </a:lnTo>
                  <a:lnTo>
                    <a:pt x="548" y="383"/>
                  </a:lnTo>
                  <a:lnTo>
                    <a:pt x="548" y="382"/>
                  </a:lnTo>
                  <a:lnTo>
                    <a:pt x="531" y="372"/>
                  </a:lnTo>
                  <a:lnTo>
                    <a:pt x="516" y="365"/>
                  </a:lnTo>
                  <a:lnTo>
                    <a:pt x="498" y="357"/>
                  </a:lnTo>
                  <a:lnTo>
                    <a:pt x="481" y="349"/>
                  </a:lnTo>
                  <a:lnTo>
                    <a:pt x="464" y="343"/>
                  </a:lnTo>
                  <a:lnTo>
                    <a:pt x="447" y="337"/>
                  </a:lnTo>
                  <a:lnTo>
                    <a:pt x="428" y="329"/>
                  </a:lnTo>
                  <a:lnTo>
                    <a:pt x="412" y="323"/>
                  </a:lnTo>
                  <a:lnTo>
                    <a:pt x="389" y="314"/>
                  </a:lnTo>
                  <a:lnTo>
                    <a:pt x="367" y="303"/>
                  </a:lnTo>
                  <a:lnTo>
                    <a:pt x="344" y="292"/>
                  </a:lnTo>
                  <a:lnTo>
                    <a:pt x="322" y="279"/>
                  </a:lnTo>
                  <a:lnTo>
                    <a:pt x="301" y="266"/>
                  </a:lnTo>
                  <a:lnTo>
                    <a:pt x="279" y="252"/>
                  </a:lnTo>
                  <a:lnTo>
                    <a:pt x="259" y="240"/>
                  </a:lnTo>
                  <a:lnTo>
                    <a:pt x="238" y="226"/>
                  </a:lnTo>
                  <a:lnTo>
                    <a:pt x="221" y="216"/>
                  </a:lnTo>
                  <a:lnTo>
                    <a:pt x="204" y="203"/>
                  </a:lnTo>
                  <a:lnTo>
                    <a:pt x="189" y="193"/>
                  </a:lnTo>
                  <a:lnTo>
                    <a:pt x="172" y="180"/>
                  </a:lnTo>
                  <a:lnTo>
                    <a:pt x="156" y="168"/>
                  </a:lnTo>
                  <a:lnTo>
                    <a:pt x="140" y="156"/>
                  </a:lnTo>
                  <a:lnTo>
                    <a:pt x="124" y="143"/>
                  </a:lnTo>
                  <a:lnTo>
                    <a:pt x="107" y="131"/>
                  </a:lnTo>
                  <a:lnTo>
                    <a:pt x="97" y="120"/>
                  </a:lnTo>
                  <a:lnTo>
                    <a:pt x="83" y="103"/>
                  </a:lnTo>
                  <a:lnTo>
                    <a:pt x="64" y="83"/>
                  </a:lnTo>
                  <a:lnTo>
                    <a:pt x="46" y="60"/>
                  </a:lnTo>
                  <a:lnTo>
                    <a:pt x="29" y="37"/>
                  </a:lnTo>
                  <a:lnTo>
                    <a:pt x="14" y="19"/>
                  </a:lnTo>
                  <a:lnTo>
                    <a:pt x="3" y="5"/>
                  </a:lnTo>
                  <a:lnTo>
                    <a:pt x="0" y="0"/>
                  </a:lnTo>
                  <a:lnTo>
                    <a:pt x="1" y="4"/>
                  </a:lnTo>
                  <a:lnTo>
                    <a:pt x="7" y="13"/>
                  </a:lnTo>
                  <a:lnTo>
                    <a:pt x="15" y="27"/>
                  </a:lnTo>
                  <a:lnTo>
                    <a:pt x="26" y="42"/>
                  </a:lnTo>
                  <a:lnTo>
                    <a:pt x="37" y="60"/>
                  </a:lnTo>
                  <a:lnTo>
                    <a:pt x="49" y="77"/>
                  </a:lnTo>
                  <a:lnTo>
                    <a:pt x="61" y="94"/>
                  </a:lnTo>
                  <a:lnTo>
                    <a:pt x="72" y="10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0" name="Freeform 62"/>
            <p:cNvSpPr>
              <a:spLocks/>
            </p:cNvSpPr>
            <p:nvPr/>
          </p:nvSpPr>
          <p:spPr bwMode="auto">
            <a:xfrm>
              <a:off x="2752" y="1100"/>
              <a:ext cx="516" cy="295"/>
            </a:xfrm>
            <a:custGeom>
              <a:avLst/>
              <a:gdLst>
                <a:gd name="T0" fmla="*/ 0 w 516"/>
                <a:gd name="T1" fmla="*/ 0 h 295"/>
                <a:gd name="T2" fmla="*/ 17 w 516"/>
                <a:gd name="T3" fmla="*/ 31 h 295"/>
                <a:gd name="T4" fmla="*/ 33 w 516"/>
                <a:gd name="T5" fmla="*/ 57 h 295"/>
                <a:gd name="T6" fmla="*/ 52 w 516"/>
                <a:gd name="T7" fmla="*/ 82 h 295"/>
                <a:gd name="T8" fmla="*/ 73 w 516"/>
                <a:gd name="T9" fmla="*/ 103 h 295"/>
                <a:gd name="T10" fmla="*/ 98 w 516"/>
                <a:gd name="T11" fmla="*/ 125 h 295"/>
                <a:gd name="T12" fmla="*/ 127 w 516"/>
                <a:gd name="T13" fmla="*/ 148 h 295"/>
                <a:gd name="T14" fmla="*/ 163 w 516"/>
                <a:gd name="T15" fmla="*/ 171 h 295"/>
                <a:gd name="T16" fmla="*/ 204 w 516"/>
                <a:gd name="T17" fmla="*/ 197 h 295"/>
                <a:gd name="T18" fmla="*/ 221 w 516"/>
                <a:gd name="T19" fmla="*/ 206 h 295"/>
                <a:gd name="T20" fmla="*/ 239 w 516"/>
                <a:gd name="T21" fmla="*/ 215 h 295"/>
                <a:gd name="T22" fmla="*/ 258 w 516"/>
                <a:gd name="T23" fmla="*/ 223 h 295"/>
                <a:gd name="T24" fmla="*/ 276 w 516"/>
                <a:gd name="T25" fmla="*/ 231 h 295"/>
                <a:gd name="T26" fmla="*/ 296 w 516"/>
                <a:gd name="T27" fmla="*/ 237 h 295"/>
                <a:gd name="T28" fmla="*/ 316 w 516"/>
                <a:gd name="T29" fmla="*/ 243 h 295"/>
                <a:gd name="T30" fmla="*/ 336 w 516"/>
                <a:gd name="T31" fmla="*/ 248 h 295"/>
                <a:gd name="T32" fmla="*/ 356 w 516"/>
                <a:gd name="T33" fmla="*/ 252 h 295"/>
                <a:gd name="T34" fmla="*/ 376 w 516"/>
                <a:gd name="T35" fmla="*/ 258 h 295"/>
                <a:gd name="T36" fmla="*/ 396 w 516"/>
                <a:gd name="T37" fmla="*/ 263 h 295"/>
                <a:gd name="T38" fmla="*/ 416 w 516"/>
                <a:gd name="T39" fmla="*/ 268 h 295"/>
                <a:gd name="T40" fmla="*/ 438 w 516"/>
                <a:gd name="T41" fmla="*/ 272 h 295"/>
                <a:gd name="T42" fmla="*/ 458 w 516"/>
                <a:gd name="T43" fmla="*/ 277 h 295"/>
                <a:gd name="T44" fmla="*/ 476 w 516"/>
                <a:gd name="T45" fmla="*/ 283 h 295"/>
                <a:gd name="T46" fmla="*/ 496 w 516"/>
                <a:gd name="T47" fmla="*/ 289 h 295"/>
                <a:gd name="T48" fmla="*/ 514 w 516"/>
                <a:gd name="T49" fmla="*/ 295 h 295"/>
                <a:gd name="T50" fmla="*/ 516 w 516"/>
                <a:gd name="T51" fmla="*/ 295 h 295"/>
                <a:gd name="T52" fmla="*/ 516 w 516"/>
                <a:gd name="T53" fmla="*/ 294 h 295"/>
                <a:gd name="T54" fmla="*/ 516 w 516"/>
                <a:gd name="T55" fmla="*/ 292 h 295"/>
                <a:gd name="T56" fmla="*/ 516 w 516"/>
                <a:gd name="T57" fmla="*/ 292 h 295"/>
                <a:gd name="T58" fmla="*/ 498 w 516"/>
                <a:gd name="T59" fmla="*/ 284 h 295"/>
                <a:gd name="T60" fmla="*/ 479 w 516"/>
                <a:gd name="T61" fmla="*/ 278 h 295"/>
                <a:gd name="T62" fmla="*/ 461 w 516"/>
                <a:gd name="T63" fmla="*/ 272 h 295"/>
                <a:gd name="T64" fmla="*/ 442 w 516"/>
                <a:gd name="T65" fmla="*/ 266 h 295"/>
                <a:gd name="T66" fmla="*/ 424 w 516"/>
                <a:gd name="T67" fmla="*/ 261 h 295"/>
                <a:gd name="T68" fmla="*/ 405 w 516"/>
                <a:gd name="T69" fmla="*/ 257 h 295"/>
                <a:gd name="T70" fmla="*/ 387 w 516"/>
                <a:gd name="T71" fmla="*/ 251 h 295"/>
                <a:gd name="T72" fmla="*/ 367 w 516"/>
                <a:gd name="T73" fmla="*/ 246 h 295"/>
                <a:gd name="T74" fmla="*/ 348 w 516"/>
                <a:gd name="T75" fmla="*/ 241 h 295"/>
                <a:gd name="T76" fmla="*/ 330 w 516"/>
                <a:gd name="T77" fmla="*/ 235 h 295"/>
                <a:gd name="T78" fmla="*/ 312 w 516"/>
                <a:gd name="T79" fmla="*/ 231 h 295"/>
                <a:gd name="T80" fmla="*/ 293 w 516"/>
                <a:gd name="T81" fmla="*/ 224 h 295"/>
                <a:gd name="T82" fmla="*/ 276 w 516"/>
                <a:gd name="T83" fmla="*/ 218 h 295"/>
                <a:gd name="T84" fmla="*/ 258 w 516"/>
                <a:gd name="T85" fmla="*/ 211 h 295"/>
                <a:gd name="T86" fmla="*/ 239 w 516"/>
                <a:gd name="T87" fmla="*/ 203 h 295"/>
                <a:gd name="T88" fmla="*/ 222 w 516"/>
                <a:gd name="T89" fmla="*/ 195 h 295"/>
                <a:gd name="T90" fmla="*/ 190 w 516"/>
                <a:gd name="T91" fmla="*/ 178 h 295"/>
                <a:gd name="T92" fmla="*/ 158 w 516"/>
                <a:gd name="T93" fmla="*/ 158 h 295"/>
                <a:gd name="T94" fmla="*/ 127 w 516"/>
                <a:gd name="T95" fmla="*/ 137 h 295"/>
                <a:gd name="T96" fmla="*/ 96 w 516"/>
                <a:gd name="T97" fmla="*/ 114 h 295"/>
                <a:gd name="T98" fmla="*/ 67 w 516"/>
                <a:gd name="T99" fmla="*/ 88 h 295"/>
                <a:gd name="T100" fmla="*/ 41 w 516"/>
                <a:gd name="T101" fmla="*/ 60 h 295"/>
                <a:gd name="T102" fmla="*/ 18 w 516"/>
                <a:gd name="T103" fmla="*/ 31 h 295"/>
                <a:gd name="T104" fmla="*/ 0 w 516"/>
                <a:gd name="T105" fmla="*/ 0 h 295"/>
                <a:gd name="T106" fmla="*/ 0 w 516"/>
                <a:gd name="T107" fmla="*/ 0 h 295"/>
                <a:gd name="T108" fmla="*/ 0 w 516"/>
                <a:gd name="T109" fmla="*/ 0 h 295"/>
                <a:gd name="T110" fmla="*/ 0 w 516"/>
                <a:gd name="T111" fmla="*/ 0 h 295"/>
                <a:gd name="T112" fmla="*/ 0 w 516"/>
                <a:gd name="T113" fmla="*/ 0 h 295"/>
                <a:gd name="T114" fmla="*/ 0 w 516"/>
                <a:gd name="T115" fmla="*/ 0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516" h="295">
                  <a:moveTo>
                    <a:pt x="0" y="0"/>
                  </a:moveTo>
                  <a:lnTo>
                    <a:pt x="17" y="31"/>
                  </a:lnTo>
                  <a:lnTo>
                    <a:pt x="33" y="57"/>
                  </a:lnTo>
                  <a:lnTo>
                    <a:pt x="52" y="82"/>
                  </a:lnTo>
                  <a:lnTo>
                    <a:pt x="73" y="103"/>
                  </a:lnTo>
                  <a:lnTo>
                    <a:pt x="98" y="125"/>
                  </a:lnTo>
                  <a:lnTo>
                    <a:pt x="127" y="148"/>
                  </a:lnTo>
                  <a:lnTo>
                    <a:pt x="163" y="171"/>
                  </a:lnTo>
                  <a:lnTo>
                    <a:pt x="204" y="197"/>
                  </a:lnTo>
                  <a:lnTo>
                    <a:pt x="221" y="206"/>
                  </a:lnTo>
                  <a:lnTo>
                    <a:pt x="239" y="215"/>
                  </a:lnTo>
                  <a:lnTo>
                    <a:pt x="258" y="223"/>
                  </a:lnTo>
                  <a:lnTo>
                    <a:pt x="276" y="231"/>
                  </a:lnTo>
                  <a:lnTo>
                    <a:pt x="296" y="237"/>
                  </a:lnTo>
                  <a:lnTo>
                    <a:pt x="316" y="243"/>
                  </a:lnTo>
                  <a:lnTo>
                    <a:pt x="336" y="248"/>
                  </a:lnTo>
                  <a:lnTo>
                    <a:pt x="356" y="252"/>
                  </a:lnTo>
                  <a:lnTo>
                    <a:pt x="376" y="258"/>
                  </a:lnTo>
                  <a:lnTo>
                    <a:pt x="396" y="263"/>
                  </a:lnTo>
                  <a:lnTo>
                    <a:pt x="416" y="268"/>
                  </a:lnTo>
                  <a:lnTo>
                    <a:pt x="438" y="272"/>
                  </a:lnTo>
                  <a:lnTo>
                    <a:pt x="458" y="277"/>
                  </a:lnTo>
                  <a:lnTo>
                    <a:pt x="476" y="283"/>
                  </a:lnTo>
                  <a:lnTo>
                    <a:pt x="496" y="289"/>
                  </a:lnTo>
                  <a:lnTo>
                    <a:pt x="514" y="295"/>
                  </a:lnTo>
                  <a:lnTo>
                    <a:pt x="516" y="295"/>
                  </a:lnTo>
                  <a:lnTo>
                    <a:pt x="516" y="294"/>
                  </a:lnTo>
                  <a:lnTo>
                    <a:pt x="516" y="292"/>
                  </a:lnTo>
                  <a:lnTo>
                    <a:pt x="516" y="292"/>
                  </a:lnTo>
                  <a:lnTo>
                    <a:pt x="498" y="284"/>
                  </a:lnTo>
                  <a:lnTo>
                    <a:pt x="479" y="278"/>
                  </a:lnTo>
                  <a:lnTo>
                    <a:pt x="461" y="272"/>
                  </a:lnTo>
                  <a:lnTo>
                    <a:pt x="442" y="266"/>
                  </a:lnTo>
                  <a:lnTo>
                    <a:pt x="424" y="261"/>
                  </a:lnTo>
                  <a:lnTo>
                    <a:pt x="405" y="257"/>
                  </a:lnTo>
                  <a:lnTo>
                    <a:pt x="387" y="251"/>
                  </a:lnTo>
                  <a:lnTo>
                    <a:pt x="367" y="246"/>
                  </a:lnTo>
                  <a:lnTo>
                    <a:pt x="348" y="241"/>
                  </a:lnTo>
                  <a:lnTo>
                    <a:pt x="330" y="235"/>
                  </a:lnTo>
                  <a:lnTo>
                    <a:pt x="312" y="231"/>
                  </a:lnTo>
                  <a:lnTo>
                    <a:pt x="293" y="224"/>
                  </a:lnTo>
                  <a:lnTo>
                    <a:pt x="276" y="218"/>
                  </a:lnTo>
                  <a:lnTo>
                    <a:pt x="258" y="211"/>
                  </a:lnTo>
                  <a:lnTo>
                    <a:pt x="239" y="203"/>
                  </a:lnTo>
                  <a:lnTo>
                    <a:pt x="222" y="195"/>
                  </a:lnTo>
                  <a:lnTo>
                    <a:pt x="190" y="178"/>
                  </a:lnTo>
                  <a:lnTo>
                    <a:pt x="158" y="158"/>
                  </a:lnTo>
                  <a:lnTo>
                    <a:pt x="127" y="137"/>
                  </a:lnTo>
                  <a:lnTo>
                    <a:pt x="96" y="114"/>
                  </a:lnTo>
                  <a:lnTo>
                    <a:pt x="67" y="88"/>
                  </a:lnTo>
                  <a:lnTo>
                    <a:pt x="41" y="60"/>
                  </a:lnTo>
                  <a:lnTo>
                    <a:pt x="18" y="31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71" name="Group 102"/>
          <p:cNvGrpSpPr>
            <a:grpSpLocks noChangeAspect="1"/>
          </p:cNvGrpSpPr>
          <p:nvPr/>
        </p:nvGrpSpPr>
        <p:grpSpPr bwMode="auto">
          <a:xfrm>
            <a:off x="2034400" y="4734808"/>
            <a:ext cx="1873411" cy="1873411"/>
            <a:chOff x="2641" y="1908"/>
            <a:chExt cx="414" cy="414"/>
          </a:xfrm>
        </p:grpSpPr>
        <p:sp>
          <p:nvSpPr>
            <p:cNvPr id="72" name="Freeform 105"/>
            <p:cNvSpPr>
              <a:spLocks/>
            </p:cNvSpPr>
            <p:nvPr/>
          </p:nvSpPr>
          <p:spPr bwMode="auto">
            <a:xfrm>
              <a:off x="2654" y="1920"/>
              <a:ext cx="383" cy="384"/>
            </a:xfrm>
            <a:custGeom>
              <a:avLst/>
              <a:gdLst>
                <a:gd name="T0" fmla="*/ 422 w 765"/>
                <a:gd name="T1" fmla="*/ 766 h 768"/>
                <a:gd name="T2" fmla="*/ 467 w 765"/>
                <a:gd name="T3" fmla="*/ 756 h 768"/>
                <a:gd name="T4" fmla="*/ 513 w 765"/>
                <a:gd name="T5" fmla="*/ 743 h 768"/>
                <a:gd name="T6" fmla="*/ 555 w 765"/>
                <a:gd name="T7" fmla="*/ 724 h 768"/>
                <a:gd name="T8" fmla="*/ 596 w 765"/>
                <a:gd name="T9" fmla="*/ 701 h 768"/>
                <a:gd name="T10" fmla="*/ 631 w 765"/>
                <a:gd name="T11" fmla="*/ 673 h 768"/>
                <a:gd name="T12" fmla="*/ 665 w 765"/>
                <a:gd name="T13" fmla="*/ 641 h 768"/>
                <a:gd name="T14" fmla="*/ 693 w 765"/>
                <a:gd name="T15" fmla="*/ 603 h 768"/>
                <a:gd name="T16" fmla="*/ 718 w 765"/>
                <a:gd name="T17" fmla="*/ 565 h 768"/>
                <a:gd name="T18" fmla="*/ 737 w 765"/>
                <a:gd name="T19" fmla="*/ 523 h 768"/>
                <a:gd name="T20" fmla="*/ 750 w 765"/>
                <a:gd name="T21" fmla="*/ 477 h 768"/>
                <a:gd name="T22" fmla="*/ 760 w 765"/>
                <a:gd name="T23" fmla="*/ 432 h 768"/>
                <a:gd name="T24" fmla="*/ 765 w 765"/>
                <a:gd name="T25" fmla="*/ 384 h 768"/>
                <a:gd name="T26" fmla="*/ 760 w 765"/>
                <a:gd name="T27" fmla="*/ 335 h 768"/>
                <a:gd name="T28" fmla="*/ 750 w 765"/>
                <a:gd name="T29" fmla="*/ 287 h 768"/>
                <a:gd name="T30" fmla="*/ 737 w 765"/>
                <a:gd name="T31" fmla="*/ 243 h 768"/>
                <a:gd name="T32" fmla="*/ 718 w 765"/>
                <a:gd name="T33" fmla="*/ 202 h 768"/>
                <a:gd name="T34" fmla="*/ 693 w 765"/>
                <a:gd name="T35" fmla="*/ 162 h 768"/>
                <a:gd name="T36" fmla="*/ 665 w 765"/>
                <a:gd name="T37" fmla="*/ 126 h 768"/>
                <a:gd name="T38" fmla="*/ 631 w 765"/>
                <a:gd name="T39" fmla="*/ 93 h 768"/>
                <a:gd name="T40" fmla="*/ 596 w 765"/>
                <a:gd name="T41" fmla="*/ 67 h 768"/>
                <a:gd name="T42" fmla="*/ 555 w 765"/>
                <a:gd name="T43" fmla="*/ 40 h 768"/>
                <a:gd name="T44" fmla="*/ 513 w 765"/>
                <a:gd name="T45" fmla="*/ 23 h 768"/>
                <a:gd name="T46" fmla="*/ 467 w 765"/>
                <a:gd name="T47" fmla="*/ 10 h 768"/>
                <a:gd name="T48" fmla="*/ 422 w 765"/>
                <a:gd name="T49" fmla="*/ 2 h 768"/>
                <a:gd name="T50" fmla="*/ 372 w 765"/>
                <a:gd name="T51" fmla="*/ 0 h 768"/>
                <a:gd name="T52" fmla="*/ 323 w 765"/>
                <a:gd name="T53" fmla="*/ 4 h 768"/>
                <a:gd name="T54" fmla="*/ 275 w 765"/>
                <a:gd name="T55" fmla="*/ 14 h 768"/>
                <a:gd name="T56" fmla="*/ 233 w 765"/>
                <a:gd name="T57" fmla="*/ 31 h 768"/>
                <a:gd name="T58" fmla="*/ 190 w 765"/>
                <a:gd name="T59" fmla="*/ 50 h 768"/>
                <a:gd name="T60" fmla="*/ 152 w 765"/>
                <a:gd name="T61" fmla="*/ 76 h 768"/>
                <a:gd name="T62" fmla="*/ 118 w 765"/>
                <a:gd name="T63" fmla="*/ 105 h 768"/>
                <a:gd name="T64" fmla="*/ 87 w 765"/>
                <a:gd name="T65" fmla="*/ 139 h 768"/>
                <a:gd name="T66" fmla="*/ 59 w 765"/>
                <a:gd name="T67" fmla="*/ 177 h 768"/>
                <a:gd name="T68" fmla="*/ 36 w 765"/>
                <a:gd name="T69" fmla="*/ 219 h 768"/>
                <a:gd name="T70" fmla="*/ 19 w 765"/>
                <a:gd name="T71" fmla="*/ 261 h 768"/>
                <a:gd name="T72" fmla="*/ 7 w 765"/>
                <a:gd name="T73" fmla="*/ 306 h 768"/>
                <a:gd name="T74" fmla="*/ 0 w 765"/>
                <a:gd name="T75" fmla="*/ 354 h 768"/>
                <a:gd name="T76" fmla="*/ 0 w 765"/>
                <a:gd name="T77" fmla="*/ 403 h 768"/>
                <a:gd name="T78" fmla="*/ 5 w 765"/>
                <a:gd name="T79" fmla="*/ 449 h 768"/>
                <a:gd name="T80" fmla="*/ 17 w 765"/>
                <a:gd name="T81" fmla="*/ 496 h 768"/>
                <a:gd name="T82" fmla="*/ 32 w 765"/>
                <a:gd name="T83" fmla="*/ 540 h 768"/>
                <a:gd name="T84" fmla="*/ 53 w 765"/>
                <a:gd name="T85" fmla="*/ 580 h 768"/>
                <a:gd name="T86" fmla="*/ 80 w 765"/>
                <a:gd name="T87" fmla="*/ 618 h 768"/>
                <a:gd name="T88" fmla="*/ 112 w 765"/>
                <a:gd name="T89" fmla="*/ 654 h 768"/>
                <a:gd name="T90" fmla="*/ 144 w 765"/>
                <a:gd name="T91" fmla="*/ 684 h 768"/>
                <a:gd name="T92" fmla="*/ 182 w 765"/>
                <a:gd name="T93" fmla="*/ 711 h 768"/>
                <a:gd name="T94" fmla="*/ 224 w 765"/>
                <a:gd name="T95" fmla="*/ 732 h 768"/>
                <a:gd name="T96" fmla="*/ 268 w 765"/>
                <a:gd name="T97" fmla="*/ 749 h 768"/>
                <a:gd name="T98" fmla="*/ 313 w 765"/>
                <a:gd name="T99" fmla="*/ 760 h 768"/>
                <a:gd name="T100" fmla="*/ 363 w 765"/>
                <a:gd name="T101" fmla="*/ 768 h 7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65" h="768">
                  <a:moveTo>
                    <a:pt x="384" y="768"/>
                  </a:moveTo>
                  <a:lnTo>
                    <a:pt x="393" y="768"/>
                  </a:lnTo>
                  <a:lnTo>
                    <a:pt x="403" y="768"/>
                  </a:lnTo>
                  <a:lnTo>
                    <a:pt x="412" y="766"/>
                  </a:lnTo>
                  <a:lnTo>
                    <a:pt x="422" y="766"/>
                  </a:lnTo>
                  <a:lnTo>
                    <a:pt x="431" y="764"/>
                  </a:lnTo>
                  <a:lnTo>
                    <a:pt x="441" y="762"/>
                  </a:lnTo>
                  <a:lnTo>
                    <a:pt x="448" y="760"/>
                  </a:lnTo>
                  <a:lnTo>
                    <a:pt x="460" y="760"/>
                  </a:lnTo>
                  <a:lnTo>
                    <a:pt x="467" y="756"/>
                  </a:lnTo>
                  <a:lnTo>
                    <a:pt x="477" y="755"/>
                  </a:lnTo>
                  <a:lnTo>
                    <a:pt x="486" y="751"/>
                  </a:lnTo>
                  <a:lnTo>
                    <a:pt x="496" y="749"/>
                  </a:lnTo>
                  <a:lnTo>
                    <a:pt x="503" y="745"/>
                  </a:lnTo>
                  <a:lnTo>
                    <a:pt x="513" y="743"/>
                  </a:lnTo>
                  <a:lnTo>
                    <a:pt x="522" y="739"/>
                  </a:lnTo>
                  <a:lnTo>
                    <a:pt x="532" y="737"/>
                  </a:lnTo>
                  <a:lnTo>
                    <a:pt x="537" y="732"/>
                  </a:lnTo>
                  <a:lnTo>
                    <a:pt x="547" y="728"/>
                  </a:lnTo>
                  <a:lnTo>
                    <a:pt x="555" y="724"/>
                  </a:lnTo>
                  <a:lnTo>
                    <a:pt x="564" y="720"/>
                  </a:lnTo>
                  <a:lnTo>
                    <a:pt x="572" y="715"/>
                  </a:lnTo>
                  <a:lnTo>
                    <a:pt x="579" y="711"/>
                  </a:lnTo>
                  <a:lnTo>
                    <a:pt x="587" y="705"/>
                  </a:lnTo>
                  <a:lnTo>
                    <a:pt x="596" y="701"/>
                  </a:lnTo>
                  <a:lnTo>
                    <a:pt x="602" y="696"/>
                  </a:lnTo>
                  <a:lnTo>
                    <a:pt x="610" y="690"/>
                  </a:lnTo>
                  <a:lnTo>
                    <a:pt x="617" y="684"/>
                  </a:lnTo>
                  <a:lnTo>
                    <a:pt x="625" y="679"/>
                  </a:lnTo>
                  <a:lnTo>
                    <a:pt x="631" y="673"/>
                  </a:lnTo>
                  <a:lnTo>
                    <a:pt x="638" y="667"/>
                  </a:lnTo>
                  <a:lnTo>
                    <a:pt x="646" y="660"/>
                  </a:lnTo>
                  <a:lnTo>
                    <a:pt x="653" y="654"/>
                  </a:lnTo>
                  <a:lnTo>
                    <a:pt x="659" y="646"/>
                  </a:lnTo>
                  <a:lnTo>
                    <a:pt x="665" y="641"/>
                  </a:lnTo>
                  <a:lnTo>
                    <a:pt x="670" y="633"/>
                  </a:lnTo>
                  <a:lnTo>
                    <a:pt x="676" y="625"/>
                  </a:lnTo>
                  <a:lnTo>
                    <a:pt x="682" y="618"/>
                  </a:lnTo>
                  <a:lnTo>
                    <a:pt x="688" y="610"/>
                  </a:lnTo>
                  <a:lnTo>
                    <a:pt x="693" y="603"/>
                  </a:lnTo>
                  <a:lnTo>
                    <a:pt x="699" y="597"/>
                  </a:lnTo>
                  <a:lnTo>
                    <a:pt x="703" y="587"/>
                  </a:lnTo>
                  <a:lnTo>
                    <a:pt x="708" y="580"/>
                  </a:lnTo>
                  <a:lnTo>
                    <a:pt x="712" y="572"/>
                  </a:lnTo>
                  <a:lnTo>
                    <a:pt x="718" y="565"/>
                  </a:lnTo>
                  <a:lnTo>
                    <a:pt x="722" y="555"/>
                  </a:lnTo>
                  <a:lnTo>
                    <a:pt x="726" y="547"/>
                  </a:lnTo>
                  <a:lnTo>
                    <a:pt x="729" y="540"/>
                  </a:lnTo>
                  <a:lnTo>
                    <a:pt x="733" y="532"/>
                  </a:lnTo>
                  <a:lnTo>
                    <a:pt x="737" y="523"/>
                  </a:lnTo>
                  <a:lnTo>
                    <a:pt x="739" y="513"/>
                  </a:lnTo>
                  <a:lnTo>
                    <a:pt x="743" y="504"/>
                  </a:lnTo>
                  <a:lnTo>
                    <a:pt x="746" y="496"/>
                  </a:lnTo>
                  <a:lnTo>
                    <a:pt x="748" y="487"/>
                  </a:lnTo>
                  <a:lnTo>
                    <a:pt x="750" y="477"/>
                  </a:lnTo>
                  <a:lnTo>
                    <a:pt x="754" y="468"/>
                  </a:lnTo>
                  <a:lnTo>
                    <a:pt x="756" y="460"/>
                  </a:lnTo>
                  <a:lnTo>
                    <a:pt x="758" y="449"/>
                  </a:lnTo>
                  <a:lnTo>
                    <a:pt x="760" y="441"/>
                  </a:lnTo>
                  <a:lnTo>
                    <a:pt x="760" y="432"/>
                  </a:lnTo>
                  <a:lnTo>
                    <a:pt x="762" y="422"/>
                  </a:lnTo>
                  <a:lnTo>
                    <a:pt x="764" y="413"/>
                  </a:lnTo>
                  <a:lnTo>
                    <a:pt x="764" y="403"/>
                  </a:lnTo>
                  <a:lnTo>
                    <a:pt x="764" y="394"/>
                  </a:lnTo>
                  <a:lnTo>
                    <a:pt x="765" y="384"/>
                  </a:lnTo>
                  <a:lnTo>
                    <a:pt x="764" y="375"/>
                  </a:lnTo>
                  <a:lnTo>
                    <a:pt x="764" y="365"/>
                  </a:lnTo>
                  <a:lnTo>
                    <a:pt x="764" y="354"/>
                  </a:lnTo>
                  <a:lnTo>
                    <a:pt x="762" y="344"/>
                  </a:lnTo>
                  <a:lnTo>
                    <a:pt x="760" y="335"/>
                  </a:lnTo>
                  <a:lnTo>
                    <a:pt x="760" y="325"/>
                  </a:lnTo>
                  <a:lnTo>
                    <a:pt x="758" y="316"/>
                  </a:lnTo>
                  <a:lnTo>
                    <a:pt x="756" y="306"/>
                  </a:lnTo>
                  <a:lnTo>
                    <a:pt x="754" y="297"/>
                  </a:lnTo>
                  <a:lnTo>
                    <a:pt x="750" y="287"/>
                  </a:lnTo>
                  <a:lnTo>
                    <a:pt x="748" y="278"/>
                  </a:lnTo>
                  <a:lnTo>
                    <a:pt x="746" y="270"/>
                  </a:lnTo>
                  <a:lnTo>
                    <a:pt x="743" y="261"/>
                  </a:lnTo>
                  <a:lnTo>
                    <a:pt x="739" y="251"/>
                  </a:lnTo>
                  <a:lnTo>
                    <a:pt x="737" y="243"/>
                  </a:lnTo>
                  <a:lnTo>
                    <a:pt x="733" y="234"/>
                  </a:lnTo>
                  <a:lnTo>
                    <a:pt x="729" y="226"/>
                  </a:lnTo>
                  <a:lnTo>
                    <a:pt x="726" y="219"/>
                  </a:lnTo>
                  <a:lnTo>
                    <a:pt x="722" y="209"/>
                  </a:lnTo>
                  <a:lnTo>
                    <a:pt x="718" y="202"/>
                  </a:lnTo>
                  <a:lnTo>
                    <a:pt x="712" y="192"/>
                  </a:lnTo>
                  <a:lnTo>
                    <a:pt x="708" y="185"/>
                  </a:lnTo>
                  <a:lnTo>
                    <a:pt x="703" y="177"/>
                  </a:lnTo>
                  <a:lnTo>
                    <a:pt x="699" y="169"/>
                  </a:lnTo>
                  <a:lnTo>
                    <a:pt x="693" y="162"/>
                  </a:lnTo>
                  <a:lnTo>
                    <a:pt x="688" y="154"/>
                  </a:lnTo>
                  <a:lnTo>
                    <a:pt x="682" y="147"/>
                  </a:lnTo>
                  <a:lnTo>
                    <a:pt x="676" y="139"/>
                  </a:lnTo>
                  <a:lnTo>
                    <a:pt x="670" y="131"/>
                  </a:lnTo>
                  <a:lnTo>
                    <a:pt x="665" y="126"/>
                  </a:lnTo>
                  <a:lnTo>
                    <a:pt x="659" y="118"/>
                  </a:lnTo>
                  <a:lnTo>
                    <a:pt x="653" y="112"/>
                  </a:lnTo>
                  <a:lnTo>
                    <a:pt x="646" y="105"/>
                  </a:lnTo>
                  <a:lnTo>
                    <a:pt x="638" y="99"/>
                  </a:lnTo>
                  <a:lnTo>
                    <a:pt x="631" y="93"/>
                  </a:lnTo>
                  <a:lnTo>
                    <a:pt x="625" y="88"/>
                  </a:lnTo>
                  <a:lnTo>
                    <a:pt x="617" y="82"/>
                  </a:lnTo>
                  <a:lnTo>
                    <a:pt x="610" y="76"/>
                  </a:lnTo>
                  <a:lnTo>
                    <a:pt x="602" y="71"/>
                  </a:lnTo>
                  <a:lnTo>
                    <a:pt x="596" y="67"/>
                  </a:lnTo>
                  <a:lnTo>
                    <a:pt x="587" y="61"/>
                  </a:lnTo>
                  <a:lnTo>
                    <a:pt x="579" y="55"/>
                  </a:lnTo>
                  <a:lnTo>
                    <a:pt x="572" y="50"/>
                  </a:lnTo>
                  <a:lnTo>
                    <a:pt x="564" y="46"/>
                  </a:lnTo>
                  <a:lnTo>
                    <a:pt x="555" y="40"/>
                  </a:lnTo>
                  <a:lnTo>
                    <a:pt x="547" y="36"/>
                  </a:lnTo>
                  <a:lnTo>
                    <a:pt x="537" y="33"/>
                  </a:lnTo>
                  <a:lnTo>
                    <a:pt x="532" y="31"/>
                  </a:lnTo>
                  <a:lnTo>
                    <a:pt x="522" y="27"/>
                  </a:lnTo>
                  <a:lnTo>
                    <a:pt x="513" y="23"/>
                  </a:lnTo>
                  <a:lnTo>
                    <a:pt x="503" y="19"/>
                  </a:lnTo>
                  <a:lnTo>
                    <a:pt x="496" y="17"/>
                  </a:lnTo>
                  <a:lnTo>
                    <a:pt x="486" y="14"/>
                  </a:lnTo>
                  <a:lnTo>
                    <a:pt x="477" y="12"/>
                  </a:lnTo>
                  <a:lnTo>
                    <a:pt x="467" y="10"/>
                  </a:lnTo>
                  <a:lnTo>
                    <a:pt x="460" y="8"/>
                  </a:lnTo>
                  <a:lnTo>
                    <a:pt x="448" y="6"/>
                  </a:lnTo>
                  <a:lnTo>
                    <a:pt x="441" y="4"/>
                  </a:lnTo>
                  <a:lnTo>
                    <a:pt x="431" y="2"/>
                  </a:lnTo>
                  <a:lnTo>
                    <a:pt x="422" y="2"/>
                  </a:lnTo>
                  <a:lnTo>
                    <a:pt x="412" y="0"/>
                  </a:lnTo>
                  <a:lnTo>
                    <a:pt x="403" y="0"/>
                  </a:lnTo>
                  <a:lnTo>
                    <a:pt x="393" y="0"/>
                  </a:lnTo>
                  <a:lnTo>
                    <a:pt x="384" y="0"/>
                  </a:lnTo>
                  <a:lnTo>
                    <a:pt x="372" y="0"/>
                  </a:lnTo>
                  <a:lnTo>
                    <a:pt x="363" y="0"/>
                  </a:lnTo>
                  <a:lnTo>
                    <a:pt x="351" y="0"/>
                  </a:lnTo>
                  <a:lnTo>
                    <a:pt x="342" y="2"/>
                  </a:lnTo>
                  <a:lnTo>
                    <a:pt x="332" y="2"/>
                  </a:lnTo>
                  <a:lnTo>
                    <a:pt x="323" y="4"/>
                  </a:lnTo>
                  <a:lnTo>
                    <a:pt x="313" y="6"/>
                  </a:lnTo>
                  <a:lnTo>
                    <a:pt x="306" y="8"/>
                  </a:lnTo>
                  <a:lnTo>
                    <a:pt x="294" y="10"/>
                  </a:lnTo>
                  <a:lnTo>
                    <a:pt x="285" y="12"/>
                  </a:lnTo>
                  <a:lnTo>
                    <a:pt x="275" y="14"/>
                  </a:lnTo>
                  <a:lnTo>
                    <a:pt x="268" y="17"/>
                  </a:lnTo>
                  <a:lnTo>
                    <a:pt x="258" y="19"/>
                  </a:lnTo>
                  <a:lnTo>
                    <a:pt x="251" y="23"/>
                  </a:lnTo>
                  <a:lnTo>
                    <a:pt x="241" y="27"/>
                  </a:lnTo>
                  <a:lnTo>
                    <a:pt x="233" y="31"/>
                  </a:lnTo>
                  <a:lnTo>
                    <a:pt x="224" y="33"/>
                  </a:lnTo>
                  <a:lnTo>
                    <a:pt x="216" y="36"/>
                  </a:lnTo>
                  <a:lnTo>
                    <a:pt x="207" y="40"/>
                  </a:lnTo>
                  <a:lnTo>
                    <a:pt x="199" y="46"/>
                  </a:lnTo>
                  <a:lnTo>
                    <a:pt x="190" y="50"/>
                  </a:lnTo>
                  <a:lnTo>
                    <a:pt x="182" y="55"/>
                  </a:lnTo>
                  <a:lnTo>
                    <a:pt x="175" y="61"/>
                  </a:lnTo>
                  <a:lnTo>
                    <a:pt x="167" y="67"/>
                  </a:lnTo>
                  <a:lnTo>
                    <a:pt x="159" y="71"/>
                  </a:lnTo>
                  <a:lnTo>
                    <a:pt x="152" y="76"/>
                  </a:lnTo>
                  <a:lnTo>
                    <a:pt x="144" y="82"/>
                  </a:lnTo>
                  <a:lnTo>
                    <a:pt x="138" y="88"/>
                  </a:lnTo>
                  <a:lnTo>
                    <a:pt x="131" y="93"/>
                  </a:lnTo>
                  <a:lnTo>
                    <a:pt x="125" y="99"/>
                  </a:lnTo>
                  <a:lnTo>
                    <a:pt x="118" y="105"/>
                  </a:lnTo>
                  <a:lnTo>
                    <a:pt x="112" y="112"/>
                  </a:lnTo>
                  <a:lnTo>
                    <a:pt x="104" y="118"/>
                  </a:lnTo>
                  <a:lnTo>
                    <a:pt x="99" y="126"/>
                  </a:lnTo>
                  <a:lnTo>
                    <a:pt x="93" y="131"/>
                  </a:lnTo>
                  <a:lnTo>
                    <a:pt x="87" y="139"/>
                  </a:lnTo>
                  <a:lnTo>
                    <a:pt x="80" y="147"/>
                  </a:lnTo>
                  <a:lnTo>
                    <a:pt x="74" y="154"/>
                  </a:lnTo>
                  <a:lnTo>
                    <a:pt x="70" y="162"/>
                  </a:lnTo>
                  <a:lnTo>
                    <a:pt x="64" y="169"/>
                  </a:lnTo>
                  <a:lnTo>
                    <a:pt x="59" y="177"/>
                  </a:lnTo>
                  <a:lnTo>
                    <a:pt x="53" y="185"/>
                  </a:lnTo>
                  <a:lnTo>
                    <a:pt x="49" y="192"/>
                  </a:lnTo>
                  <a:lnTo>
                    <a:pt x="45" y="202"/>
                  </a:lnTo>
                  <a:lnTo>
                    <a:pt x="40" y="209"/>
                  </a:lnTo>
                  <a:lnTo>
                    <a:pt x="36" y="219"/>
                  </a:lnTo>
                  <a:lnTo>
                    <a:pt x="32" y="226"/>
                  </a:lnTo>
                  <a:lnTo>
                    <a:pt x="28" y="234"/>
                  </a:lnTo>
                  <a:lnTo>
                    <a:pt x="24" y="243"/>
                  </a:lnTo>
                  <a:lnTo>
                    <a:pt x="23" y="251"/>
                  </a:lnTo>
                  <a:lnTo>
                    <a:pt x="19" y="261"/>
                  </a:lnTo>
                  <a:lnTo>
                    <a:pt x="17" y="270"/>
                  </a:lnTo>
                  <a:lnTo>
                    <a:pt x="13" y="278"/>
                  </a:lnTo>
                  <a:lnTo>
                    <a:pt x="11" y="287"/>
                  </a:lnTo>
                  <a:lnTo>
                    <a:pt x="9" y="297"/>
                  </a:lnTo>
                  <a:lnTo>
                    <a:pt x="7" y="306"/>
                  </a:lnTo>
                  <a:lnTo>
                    <a:pt x="5" y="316"/>
                  </a:lnTo>
                  <a:lnTo>
                    <a:pt x="4" y="325"/>
                  </a:lnTo>
                  <a:lnTo>
                    <a:pt x="2" y="335"/>
                  </a:lnTo>
                  <a:lnTo>
                    <a:pt x="2" y="344"/>
                  </a:lnTo>
                  <a:lnTo>
                    <a:pt x="0" y="354"/>
                  </a:lnTo>
                  <a:lnTo>
                    <a:pt x="0" y="365"/>
                  </a:lnTo>
                  <a:lnTo>
                    <a:pt x="0" y="375"/>
                  </a:lnTo>
                  <a:lnTo>
                    <a:pt x="0" y="384"/>
                  </a:lnTo>
                  <a:lnTo>
                    <a:pt x="0" y="394"/>
                  </a:lnTo>
                  <a:lnTo>
                    <a:pt x="0" y="403"/>
                  </a:lnTo>
                  <a:lnTo>
                    <a:pt x="0" y="413"/>
                  </a:lnTo>
                  <a:lnTo>
                    <a:pt x="2" y="422"/>
                  </a:lnTo>
                  <a:lnTo>
                    <a:pt x="2" y="432"/>
                  </a:lnTo>
                  <a:lnTo>
                    <a:pt x="4" y="441"/>
                  </a:lnTo>
                  <a:lnTo>
                    <a:pt x="5" y="449"/>
                  </a:lnTo>
                  <a:lnTo>
                    <a:pt x="7" y="460"/>
                  </a:lnTo>
                  <a:lnTo>
                    <a:pt x="9" y="468"/>
                  </a:lnTo>
                  <a:lnTo>
                    <a:pt x="11" y="477"/>
                  </a:lnTo>
                  <a:lnTo>
                    <a:pt x="13" y="487"/>
                  </a:lnTo>
                  <a:lnTo>
                    <a:pt x="17" y="496"/>
                  </a:lnTo>
                  <a:lnTo>
                    <a:pt x="19" y="504"/>
                  </a:lnTo>
                  <a:lnTo>
                    <a:pt x="23" y="513"/>
                  </a:lnTo>
                  <a:lnTo>
                    <a:pt x="24" y="523"/>
                  </a:lnTo>
                  <a:lnTo>
                    <a:pt x="28" y="532"/>
                  </a:lnTo>
                  <a:lnTo>
                    <a:pt x="32" y="540"/>
                  </a:lnTo>
                  <a:lnTo>
                    <a:pt x="36" y="547"/>
                  </a:lnTo>
                  <a:lnTo>
                    <a:pt x="40" y="555"/>
                  </a:lnTo>
                  <a:lnTo>
                    <a:pt x="45" y="565"/>
                  </a:lnTo>
                  <a:lnTo>
                    <a:pt x="49" y="572"/>
                  </a:lnTo>
                  <a:lnTo>
                    <a:pt x="53" y="580"/>
                  </a:lnTo>
                  <a:lnTo>
                    <a:pt x="59" y="587"/>
                  </a:lnTo>
                  <a:lnTo>
                    <a:pt x="64" y="597"/>
                  </a:lnTo>
                  <a:lnTo>
                    <a:pt x="70" y="603"/>
                  </a:lnTo>
                  <a:lnTo>
                    <a:pt x="74" y="610"/>
                  </a:lnTo>
                  <a:lnTo>
                    <a:pt x="80" y="618"/>
                  </a:lnTo>
                  <a:lnTo>
                    <a:pt x="87" y="625"/>
                  </a:lnTo>
                  <a:lnTo>
                    <a:pt x="93" y="633"/>
                  </a:lnTo>
                  <a:lnTo>
                    <a:pt x="99" y="641"/>
                  </a:lnTo>
                  <a:lnTo>
                    <a:pt x="104" y="646"/>
                  </a:lnTo>
                  <a:lnTo>
                    <a:pt x="112" y="654"/>
                  </a:lnTo>
                  <a:lnTo>
                    <a:pt x="118" y="660"/>
                  </a:lnTo>
                  <a:lnTo>
                    <a:pt x="125" y="667"/>
                  </a:lnTo>
                  <a:lnTo>
                    <a:pt x="131" y="673"/>
                  </a:lnTo>
                  <a:lnTo>
                    <a:pt x="138" y="679"/>
                  </a:lnTo>
                  <a:lnTo>
                    <a:pt x="144" y="684"/>
                  </a:lnTo>
                  <a:lnTo>
                    <a:pt x="152" y="690"/>
                  </a:lnTo>
                  <a:lnTo>
                    <a:pt x="159" y="696"/>
                  </a:lnTo>
                  <a:lnTo>
                    <a:pt x="167" y="701"/>
                  </a:lnTo>
                  <a:lnTo>
                    <a:pt x="175" y="705"/>
                  </a:lnTo>
                  <a:lnTo>
                    <a:pt x="182" y="711"/>
                  </a:lnTo>
                  <a:lnTo>
                    <a:pt x="190" y="715"/>
                  </a:lnTo>
                  <a:lnTo>
                    <a:pt x="199" y="720"/>
                  </a:lnTo>
                  <a:lnTo>
                    <a:pt x="207" y="724"/>
                  </a:lnTo>
                  <a:lnTo>
                    <a:pt x="216" y="728"/>
                  </a:lnTo>
                  <a:lnTo>
                    <a:pt x="224" y="732"/>
                  </a:lnTo>
                  <a:lnTo>
                    <a:pt x="233" y="737"/>
                  </a:lnTo>
                  <a:lnTo>
                    <a:pt x="241" y="739"/>
                  </a:lnTo>
                  <a:lnTo>
                    <a:pt x="251" y="743"/>
                  </a:lnTo>
                  <a:lnTo>
                    <a:pt x="258" y="745"/>
                  </a:lnTo>
                  <a:lnTo>
                    <a:pt x="268" y="749"/>
                  </a:lnTo>
                  <a:lnTo>
                    <a:pt x="275" y="751"/>
                  </a:lnTo>
                  <a:lnTo>
                    <a:pt x="285" y="755"/>
                  </a:lnTo>
                  <a:lnTo>
                    <a:pt x="294" y="756"/>
                  </a:lnTo>
                  <a:lnTo>
                    <a:pt x="306" y="760"/>
                  </a:lnTo>
                  <a:lnTo>
                    <a:pt x="313" y="760"/>
                  </a:lnTo>
                  <a:lnTo>
                    <a:pt x="323" y="762"/>
                  </a:lnTo>
                  <a:lnTo>
                    <a:pt x="332" y="764"/>
                  </a:lnTo>
                  <a:lnTo>
                    <a:pt x="342" y="766"/>
                  </a:lnTo>
                  <a:lnTo>
                    <a:pt x="351" y="766"/>
                  </a:lnTo>
                  <a:lnTo>
                    <a:pt x="363" y="768"/>
                  </a:lnTo>
                  <a:lnTo>
                    <a:pt x="372" y="768"/>
                  </a:lnTo>
                  <a:lnTo>
                    <a:pt x="384" y="768"/>
                  </a:lnTo>
                  <a:lnTo>
                    <a:pt x="384" y="768"/>
                  </a:lnTo>
                  <a:close/>
                </a:path>
              </a:pathLst>
            </a:custGeom>
            <a:solidFill>
              <a:srgbClr val="FFF7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3" name="Freeform 107"/>
            <p:cNvSpPr>
              <a:spLocks/>
            </p:cNvSpPr>
            <p:nvPr/>
          </p:nvSpPr>
          <p:spPr bwMode="auto">
            <a:xfrm>
              <a:off x="2641" y="1908"/>
              <a:ext cx="414" cy="414"/>
            </a:xfrm>
            <a:custGeom>
              <a:avLst/>
              <a:gdLst>
                <a:gd name="T0" fmla="*/ 732 w 829"/>
                <a:gd name="T1" fmla="*/ 694 h 829"/>
                <a:gd name="T2" fmla="*/ 585 w 829"/>
                <a:gd name="T3" fmla="*/ 671 h 829"/>
                <a:gd name="T4" fmla="*/ 547 w 829"/>
                <a:gd name="T5" fmla="*/ 814 h 829"/>
                <a:gd name="T6" fmla="*/ 433 w 829"/>
                <a:gd name="T7" fmla="*/ 721 h 829"/>
                <a:gd name="T8" fmla="*/ 331 w 829"/>
                <a:gd name="T9" fmla="*/ 829 h 829"/>
                <a:gd name="T10" fmla="*/ 276 w 829"/>
                <a:gd name="T11" fmla="*/ 690 h 829"/>
                <a:gd name="T12" fmla="*/ 133 w 829"/>
                <a:gd name="T13" fmla="*/ 730 h 829"/>
                <a:gd name="T14" fmla="*/ 158 w 829"/>
                <a:gd name="T15" fmla="*/ 584 h 829"/>
                <a:gd name="T16" fmla="*/ 15 w 829"/>
                <a:gd name="T17" fmla="*/ 548 h 829"/>
                <a:gd name="T18" fmla="*/ 107 w 829"/>
                <a:gd name="T19" fmla="*/ 434 h 829"/>
                <a:gd name="T20" fmla="*/ 0 w 829"/>
                <a:gd name="T21" fmla="*/ 329 h 829"/>
                <a:gd name="T22" fmla="*/ 139 w 829"/>
                <a:gd name="T23" fmla="*/ 276 h 829"/>
                <a:gd name="T24" fmla="*/ 97 w 829"/>
                <a:gd name="T25" fmla="*/ 134 h 829"/>
                <a:gd name="T26" fmla="*/ 245 w 829"/>
                <a:gd name="T27" fmla="*/ 156 h 829"/>
                <a:gd name="T28" fmla="*/ 279 w 829"/>
                <a:gd name="T29" fmla="*/ 12 h 829"/>
                <a:gd name="T30" fmla="*/ 395 w 829"/>
                <a:gd name="T31" fmla="*/ 105 h 829"/>
                <a:gd name="T32" fmla="*/ 500 w 829"/>
                <a:gd name="T33" fmla="*/ 0 h 829"/>
                <a:gd name="T34" fmla="*/ 553 w 829"/>
                <a:gd name="T35" fmla="*/ 137 h 829"/>
                <a:gd name="T36" fmla="*/ 694 w 829"/>
                <a:gd name="T37" fmla="*/ 96 h 829"/>
                <a:gd name="T38" fmla="*/ 671 w 829"/>
                <a:gd name="T39" fmla="*/ 242 h 829"/>
                <a:gd name="T40" fmla="*/ 815 w 829"/>
                <a:gd name="T41" fmla="*/ 280 h 829"/>
                <a:gd name="T42" fmla="*/ 724 w 829"/>
                <a:gd name="T43" fmla="*/ 396 h 829"/>
                <a:gd name="T44" fmla="*/ 829 w 829"/>
                <a:gd name="T45" fmla="*/ 498 h 829"/>
                <a:gd name="T46" fmla="*/ 690 w 829"/>
                <a:gd name="T47" fmla="*/ 552 h 829"/>
                <a:gd name="T48" fmla="*/ 732 w 829"/>
                <a:gd name="T49" fmla="*/ 694 h 829"/>
                <a:gd name="T50" fmla="*/ 732 w 829"/>
                <a:gd name="T51" fmla="*/ 694 h 8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29" h="829">
                  <a:moveTo>
                    <a:pt x="732" y="694"/>
                  </a:moveTo>
                  <a:lnTo>
                    <a:pt x="585" y="671"/>
                  </a:lnTo>
                  <a:lnTo>
                    <a:pt x="547" y="814"/>
                  </a:lnTo>
                  <a:lnTo>
                    <a:pt x="433" y="721"/>
                  </a:lnTo>
                  <a:lnTo>
                    <a:pt x="331" y="829"/>
                  </a:lnTo>
                  <a:lnTo>
                    <a:pt x="276" y="690"/>
                  </a:lnTo>
                  <a:lnTo>
                    <a:pt x="133" y="730"/>
                  </a:lnTo>
                  <a:lnTo>
                    <a:pt x="158" y="584"/>
                  </a:lnTo>
                  <a:lnTo>
                    <a:pt x="15" y="548"/>
                  </a:lnTo>
                  <a:lnTo>
                    <a:pt x="107" y="434"/>
                  </a:lnTo>
                  <a:lnTo>
                    <a:pt x="0" y="329"/>
                  </a:lnTo>
                  <a:lnTo>
                    <a:pt x="139" y="276"/>
                  </a:lnTo>
                  <a:lnTo>
                    <a:pt x="97" y="134"/>
                  </a:lnTo>
                  <a:lnTo>
                    <a:pt x="245" y="156"/>
                  </a:lnTo>
                  <a:lnTo>
                    <a:pt x="279" y="12"/>
                  </a:lnTo>
                  <a:lnTo>
                    <a:pt x="395" y="105"/>
                  </a:lnTo>
                  <a:lnTo>
                    <a:pt x="500" y="0"/>
                  </a:lnTo>
                  <a:lnTo>
                    <a:pt x="553" y="137"/>
                  </a:lnTo>
                  <a:lnTo>
                    <a:pt x="694" y="96"/>
                  </a:lnTo>
                  <a:lnTo>
                    <a:pt x="671" y="242"/>
                  </a:lnTo>
                  <a:lnTo>
                    <a:pt x="815" y="280"/>
                  </a:lnTo>
                  <a:lnTo>
                    <a:pt x="724" y="396"/>
                  </a:lnTo>
                  <a:lnTo>
                    <a:pt x="829" y="498"/>
                  </a:lnTo>
                  <a:lnTo>
                    <a:pt x="690" y="552"/>
                  </a:lnTo>
                  <a:lnTo>
                    <a:pt x="732" y="694"/>
                  </a:lnTo>
                  <a:lnTo>
                    <a:pt x="732" y="69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4" name="Freeform 108"/>
            <p:cNvSpPr>
              <a:spLocks/>
            </p:cNvSpPr>
            <p:nvPr/>
          </p:nvSpPr>
          <p:spPr bwMode="auto">
            <a:xfrm>
              <a:off x="2656" y="1928"/>
              <a:ext cx="355" cy="355"/>
            </a:xfrm>
            <a:custGeom>
              <a:avLst/>
              <a:gdLst>
                <a:gd name="T0" fmla="*/ 613 w 708"/>
                <a:gd name="T1" fmla="*/ 610 h 711"/>
                <a:gd name="T2" fmla="*/ 488 w 708"/>
                <a:gd name="T3" fmla="*/ 586 h 711"/>
                <a:gd name="T4" fmla="*/ 450 w 708"/>
                <a:gd name="T5" fmla="*/ 707 h 711"/>
                <a:gd name="T6" fmla="*/ 355 w 708"/>
                <a:gd name="T7" fmla="*/ 624 h 711"/>
                <a:gd name="T8" fmla="*/ 262 w 708"/>
                <a:gd name="T9" fmla="*/ 711 h 711"/>
                <a:gd name="T10" fmla="*/ 222 w 708"/>
                <a:gd name="T11" fmla="*/ 589 h 711"/>
                <a:gd name="T12" fmla="*/ 98 w 708"/>
                <a:gd name="T13" fmla="*/ 620 h 711"/>
                <a:gd name="T14" fmla="*/ 123 w 708"/>
                <a:gd name="T15" fmla="*/ 493 h 711"/>
                <a:gd name="T16" fmla="*/ 3 w 708"/>
                <a:gd name="T17" fmla="*/ 458 h 711"/>
                <a:gd name="T18" fmla="*/ 89 w 708"/>
                <a:gd name="T19" fmla="*/ 361 h 711"/>
                <a:gd name="T20" fmla="*/ 0 w 708"/>
                <a:gd name="T21" fmla="*/ 270 h 711"/>
                <a:gd name="T22" fmla="*/ 121 w 708"/>
                <a:gd name="T23" fmla="*/ 227 h 711"/>
                <a:gd name="T24" fmla="*/ 95 w 708"/>
                <a:gd name="T25" fmla="*/ 103 h 711"/>
                <a:gd name="T26" fmla="*/ 220 w 708"/>
                <a:gd name="T27" fmla="*/ 130 h 711"/>
                <a:gd name="T28" fmla="*/ 258 w 708"/>
                <a:gd name="T29" fmla="*/ 4 h 711"/>
                <a:gd name="T30" fmla="*/ 351 w 708"/>
                <a:gd name="T31" fmla="*/ 90 h 711"/>
                <a:gd name="T32" fmla="*/ 446 w 708"/>
                <a:gd name="T33" fmla="*/ 0 h 711"/>
                <a:gd name="T34" fmla="*/ 486 w 708"/>
                <a:gd name="T35" fmla="*/ 122 h 711"/>
                <a:gd name="T36" fmla="*/ 609 w 708"/>
                <a:gd name="T37" fmla="*/ 94 h 711"/>
                <a:gd name="T38" fmla="*/ 583 w 708"/>
                <a:gd name="T39" fmla="*/ 219 h 711"/>
                <a:gd name="T40" fmla="*/ 704 w 708"/>
                <a:gd name="T41" fmla="*/ 257 h 711"/>
                <a:gd name="T42" fmla="*/ 619 w 708"/>
                <a:gd name="T43" fmla="*/ 350 h 711"/>
                <a:gd name="T44" fmla="*/ 708 w 708"/>
                <a:gd name="T45" fmla="*/ 445 h 711"/>
                <a:gd name="T46" fmla="*/ 587 w 708"/>
                <a:gd name="T47" fmla="*/ 485 h 711"/>
                <a:gd name="T48" fmla="*/ 613 w 708"/>
                <a:gd name="T49" fmla="*/ 610 h 711"/>
                <a:gd name="T50" fmla="*/ 613 w 708"/>
                <a:gd name="T51" fmla="*/ 610 h 7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08" h="711">
                  <a:moveTo>
                    <a:pt x="613" y="610"/>
                  </a:moveTo>
                  <a:lnTo>
                    <a:pt x="488" y="586"/>
                  </a:lnTo>
                  <a:lnTo>
                    <a:pt x="450" y="707"/>
                  </a:lnTo>
                  <a:lnTo>
                    <a:pt x="355" y="624"/>
                  </a:lnTo>
                  <a:lnTo>
                    <a:pt x="262" y="711"/>
                  </a:lnTo>
                  <a:lnTo>
                    <a:pt x="222" y="589"/>
                  </a:lnTo>
                  <a:lnTo>
                    <a:pt x="98" y="620"/>
                  </a:lnTo>
                  <a:lnTo>
                    <a:pt x="123" y="493"/>
                  </a:lnTo>
                  <a:lnTo>
                    <a:pt x="3" y="458"/>
                  </a:lnTo>
                  <a:lnTo>
                    <a:pt x="89" y="361"/>
                  </a:lnTo>
                  <a:lnTo>
                    <a:pt x="0" y="270"/>
                  </a:lnTo>
                  <a:lnTo>
                    <a:pt x="121" y="227"/>
                  </a:lnTo>
                  <a:lnTo>
                    <a:pt x="95" y="103"/>
                  </a:lnTo>
                  <a:lnTo>
                    <a:pt x="220" y="130"/>
                  </a:lnTo>
                  <a:lnTo>
                    <a:pt x="258" y="4"/>
                  </a:lnTo>
                  <a:lnTo>
                    <a:pt x="351" y="90"/>
                  </a:lnTo>
                  <a:lnTo>
                    <a:pt x="446" y="0"/>
                  </a:lnTo>
                  <a:lnTo>
                    <a:pt x="486" y="122"/>
                  </a:lnTo>
                  <a:lnTo>
                    <a:pt x="609" y="94"/>
                  </a:lnTo>
                  <a:lnTo>
                    <a:pt x="583" y="219"/>
                  </a:lnTo>
                  <a:lnTo>
                    <a:pt x="704" y="257"/>
                  </a:lnTo>
                  <a:lnTo>
                    <a:pt x="619" y="350"/>
                  </a:lnTo>
                  <a:lnTo>
                    <a:pt x="708" y="445"/>
                  </a:lnTo>
                  <a:lnTo>
                    <a:pt x="587" y="485"/>
                  </a:lnTo>
                  <a:lnTo>
                    <a:pt x="613" y="610"/>
                  </a:lnTo>
                  <a:lnTo>
                    <a:pt x="613" y="61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5" name="Freeform 109"/>
            <p:cNvSpPr>
              <a:spLocks/>
            </p:cNvSpPr>
            <p:nvPr/>
          </p:nvSpPr>
          <p:spPr bwMode="auto">
            <a:xfrm>
              <a:off x="2683" y="1948"/>
              <a:ext cx="307" cy="309"/>
            </a:xfrm>
            <a:custGeom>
              <a:avLst/>
              <a:gdLst>
                <a:gd name="T0" fmla="*/ 536 w 613"/>
                <a:gd name="T1" fmla="*/ 530 h 620"/>
                <a:gd name="T2" fmla="*/ 425 w 613"/>
                <a:gd name="T3" fmla="*/ 508 h 620"/>
                <a:gd name="T4" fmla="*/ 395 w 613"/>
                <a:gd name="T5" fmla="*/ 614 h 620"/>
                <a:gd name="T6" fmla="*/ 311 w 613"/>
                <a:gd name="T7" fmla="*/ 542 h 620"/>
                <a:gd name="T8" fmla="*/ 232 w 613"/>
                <a:gd name="T9" fmla="*/ 620 h 620"/>
                <a:gd name="T10" fmla="*/ 195 w 613"/>
                <a:gd name="T11" fmla="*/ 513 h 620"/>
                <a:gd name="T12" fmla="*/ 87 w 613"/>
                <a:gd name="T13" fmla="*/ 538 h 620"/>
                <a:gd name="T14" fmla="*/ 108 w 613"/>
                <a:gd name="T15" fmla="*/ 430 h 620"/>
                <a:gd name="T16" fmla="*/ 2 w 613"/>
                <a:gd name="T17" fmla="*/ 396 h 620"/>
                <a:gd name="T18" fmla="*/ 76 w 613"/>
                <a:gd name="T19" fmla="*/ 316 h 620"/>
                <a:gd name="T20" fmla="*/ 0 w 613"/>
                <a:gd name="T21" fmla="*/ 234 h 620"/>
                <a:gd name="T22" fmla="*/ 104 w 613"/>
                <a:gd name="T23" fmla="*/ 198 h 620"/>
                <a:gd name="T24" fmla="*/ 78 w 613"/>
                <a:gd name="T25" fmla="*/ 90 h 620"/>
                <a:gd name="T26" fmla="*/ 188 w 613"/>
                <a:gd name="T27" fmla="*/ 112 h 620"/>
                <a:gd name="T28" fmla="*/ 218 w 613"/>
                <a:gd name="T29" fmla="*/ 6 h 620"/>
                <a:gd name="T30" fmla="*/ 302 w 613"/>
                <a:gd name="T31" fmla="*/ 78 h 620"/>
                <a:gd name="T32" fmla="*/ 384 w 613"/>
                <a:gd name="T33" fmla="*/ 0 h 620"/>
                <a:gd name="T34" fmla="*/ 420 w 613"/>
                <a:gd name="T35" fmla="*/ 109 h 620"/>
                <a:gd name="T36" fmla="*/ 526 w 613"/>
                <a:gd name="T37" fmla="*/ 80 h 620"/>
                <a:gd name="T38" fmla="*/ 505 w 613"/>
                <a:gd name="T39" fmla="*/ 192 h 620"/>
                <a:gd name="T40" fmla="*/ 612 w 613"/>
                <a:gd name="T41" fmla="*/ 223 h 620"/>
                <a:gd name="T42" fmla="*/ 539 w 613"/>
                <a:gd name="T43" fmla="*/ 306 h 620"/>
                <a:gd name="T44" fmla="*/ 613 w 613"/>
                <a:gd name="T45" fmla="*/ 386 h 620"/>
                <a:gd name="T46" fmla="*/ 509 w 613"/>
                <a:gd name="T47" fmla="*/ 422 h 620"/>
                <a:gd name="T48" fmla="*/ 536 w 613"/>
                <a:gd name="T49" fmla="*/ 530 h 620"/>
                <a:gd name="T50" fmla="*/ 536 w 613"/>
                <a:gd name="T51" fmla="*/ 53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13" h="620">
                  <a:moveTo>
                    <a:pt x="536" y="530"/>
                  </a:moveTo>
                  <a:lnTo>
                    <a:pt x="425" y="508"/>
                  </a:lnTo>
                  <a:lnTo>
                    <a:pt x="395" y="614"/>
                  </a:lnTo>
                  <a:lnTo>
                    <a:pt x="311" y="542"/>
                  </a:lnTo>
                  <a:lnTo>
                    <a:pt x="232" y="620"/>
                  </a:lnTo>
                  <a:lnTo>
                    <a:pt x="195" y="513"/>
                  </a:lnTo>
                  <a:lnTo>
                    <a:pt x="87" y="538"/>
                  </a:lnTo>
                  <a:lnTo>
                    <a:pt x="108" y="430"/>
                  </a:lnTo>
                  <a:lnTo>
                    <a:pt x="2" y="396"/>
                  </a:lnTo>
                  <a:lnTo>
                    <a:pt x="76" y="316"/>
                  </a:lnTo>
                  <a:lnTo>
                    <a:pt x="0" y="234"/>
                  </a:lnTo>
                  <a:lnTo>
                    <a:pt x="104" y="198"/>
                  </a:lnTo>
                  <a:lnTo>
                    <a:pt x="78" y="90"/>
                  </a:lnTo>
                  <a:lnTo>
                    <a:pt x="188" y="112"/>
                  </a:lnTo>
                  <a:lnTo>
                    <a:pt x="218" y="6"/>
                  </a:lnTo>
                  <a:lnTo>
                    <a:pt x="302" y="78"/>
                  </a:lnTo>
                  <a:lnTo>
                    <a:pt x="384" y="0"/>
                  </a:lnTo>
                  <a:lnTo>
                    <a:pt x="420" y="109"/>
                  </a:lnTo>
                  <a:lnTo>
                    <a:pt x="526" y="80"/>
                  </a:lnTo>
                  <a:lnTo>
                    <a:pt x="505" y="192"/>
                  </a:lnTo>
                  <a:lnTo>
                    <a:pt x="612" y="223"/>
                  </a:lnTo>
                  <a:lnTo>
                    <a:pt x="539" y="306"/>
                  </a:lnTo>
                  <a:lnTo>
                    <a:pt x="613" y="386"/>
                  </a:lnTo>
                  <a:lnTo>
                    <a:pt x="509" y="422"/>
                  </a:lnTo>
                  <a:lnTo>
                    <a:pt x="536" y="530"/>
                  </a:lnTo>
                  <a:lnTo>
                    <a:pt x="536" y="530"/>
                  </a:lnTo>
                  <a:close/>
                </a:path>
              </a:pathLst>
            </a:custGeom>
            <a:solidFill>
              <a:srgbClr val="FCDE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6" name="Freeform 110"/>
            <p:cNvSpPr>
              <a:spLocks/>
            </p:cNvSpPr>
            <p:nvPr/>
          </p:nvSpPr>
          <p:spPr bwMode="auto">
            <a:xfrm>
              <a:off x="2735" y="2011"/>
              <a:ext cx="203" cy="204"/>
            </a:xfrm>
            <a:custGeom>
              <a:avLst/>
              <a:gdLst>
                <a:gd name="T0" fmla="*/ 223 w 407"/>
                <a:gd name="T1" fmla="*/ 404 h 406"/>
                <a:gd name="T2" fmla="*/ 238 w 407"/>
                <a:gd name="T3" fmla="*/ 402 h 406"/>
                <a:gd name="T4" fmla="*/ 262 w 407"/>
                <a:gd name="T5" fmla="*/ 397 h 406"/>
                <a:gd name="T6" fmla="*/ 291 w 407"/>
                <a:gd name="T7" fmla="*/ 385 h 406"/>
                <a:gd name="T8" fmla="*/ 316 w 407"/>
                <a:gd name="T9" fmla="*/ 372 h 406"/>
                <a:gd name="T10" fmla="*/ 340 w 407"/>
                <a:gd name="T11" fmla="*/ 353 h 406"/>
                <a:gd name="T12" fmla="*/ 359 w 407"/>
                <a:gd name="T13" fmla="*/ 332 h 406"/>
                <a:gd name="T14" fmla="*/ 376 w 407"/>
                <a:gd name="T15" fmla="*/ 306 h 406"/>
                <a:gd name="T16" fmla="*/ 390 w 407"/>
                <a:gd name="T17" fmla="*/ 281 h 406"/>
                <a:gd name="T18" fmla="*/ 399 w 407"/>
                <a:gd name="T19" fmla="*/ 252 h 406"/>
                <a:gd name="T20" fmla="*/ 403 w 407"/>
                <a:gd name="T21" fmla="*/ 231 h 406"/>
                <a:gd name="T22" fmla="*/ 407 w 407"/>
                <a:gd name="T23" fmla="*/ 211 h 406"/>
                <a:gd name="T24" fmla="*/ 407 w 407"/>
                <a:gd name="T25" fmla="*/ 190 h 406"/>
                <a:gd name="T26" fmla="*/ 403 w 407"/>
                <a:gd name="T27" fmla="*/ 169 h 406"/>
                <a:gd name="T28" fmla="*/ 397 w 407"/>
                <a:gd name="T29" fmla="*/ 140 h 406"/>
                <a:gd name="T30" fmla="*/ 386 w 407"/>
                <a:gd name="T31" fmla="*/ 114 h 406"/>
                <a:gd name="T32" fmla="*/ 371 w 407"/>
                <a:gd name="T33" fmla="*/ 87 h 406"/>
                <a:gd name="T34" fmla="*/ 354 w 407"/>
                <a:gd name="T35" fmla="*/ 64 h 406"/>
                <a:gd name="T36" fmla="*/ 333 w 407"/>
                <a:gd name="T37" fmla="*/ 43 h 406"/>
                <a:gd name="T38" fmla="*/ 308 w 407"/>
                <a:gd name="T39" fmla="*/ 28 h 406"/>
                <a:gd name="T40" fmla="*/ 281 w 407"/>
                <a:gd name="T41" fmla="*/ 15 h 406"/>
                <a:gd name="T42" fmla="*/ 253 w 407"/>
                <a:gd name="T43" fmla="*/ 5 h 406"/>
                <a:gd name="T44" fmla="*/ 234 w 407"/>
                <a:gd name="T45" fmla="*/ 0 h 406"/>
                <a:gd name="T46" fmla="*/ 213 w 407"/>
                <a:gd name="T47" fmla="*/ 0 h 406"/>
                <a:gd name="T48" fmla="*/ 192 w 407"/>
                <a:gd name="T49" fmla="*/ 0 h 406"/>
                <a:gd name="T50" fmla="*/ 171 w 407"/>
                <a:gd name="T51" fmla="*/ 0 h 406"/>
                <a:gd name="T52" fmla="*/ 143 w 407"/>
                <a:gd name="T53" fmla="*/ 7 h 406"/>
                <a:gd name="T54" fmla="*/ 114 w 407"/>
                <a:gd name="T55" fmla="*/ 17 h 406"/>
                <a:gd name="T56" fmla="*/ 90 w 407"/>
                <a:gd name="T57" fmla="*/ 34 h 406"/>
                <a:gd name="T58" fmla="*/ 65 w 407"/>
                <a:gd name="T59" fmla="*/ 51 h 406"/>
                <a:gd name="T60" fmla="*/ 46 w 407"/>
                <a:gd name="T61" fmla="*/ 72 h 406"/>
                <a:gd name="T62" fmla="*/ 29 w 407"/>
                <a:gd name="T63" fmla="*/ 95 h 406"/>
                <a:gd name="T64" fmla="*/ 15 w 407"/>
                <a:gd name="T65" fmla="*/ 123 h 406"/>
                <a:gd name="T66" fmla="*/ 6 w 407"/>
                <a:gd name="T67" fmla="*/ 150 h 406"/>
                <a:gd name="T68" fmla="*/ 0 w 407"/>
                <a:gd name="T69" fmla="*/ 180 h 406"/>
                <a:gd name="T70" fmla="*/ 0 w 407"/>
                <a:gd name="T71" fmla="*/ 195 h 406"/>
                <a:gd name="T72" fmla="*/ 0 w 407"/>
                <a:gd name="T73" fmla="*/ 222 h 406"/>
                <a:gd name="T74" fmla="*/ 2 w 407"/>
                <a:gd name="T75" fmla="*/ 237 h 406"/>
                <a:gd name="T76" fmla="*/ 8 w 407"/>
                <a:gd name="T77" fmla="*/ 262 h 406"/>
                <a:gd name="T78" fmla="*/ 17 w 407"/>
                <a:gd name="T79" fmla="*/ 288 h 406"/>
                <a:gd name="T80" fmla="*/ 34 w 407"/>
                <a:gd name="T81" fmla="*/ 315 h 406"/>
                <a:gd name="T82" fmla="*/ 52 w 407"/>
                <a:gd name="T83" fmla="*/ 340 h 406"/>
                <a:gd name="T84" fmla="*/ 72 w 407"/>
                <a:gd name="T85" fmla="*/ 359 h 406"/>
                <a:gd name="T86" fmla="*/ 97 w 407"/>
                <a:gd name="T87" fmla="*/ 376 h 406"/>
                <a:gd name="T88" fmla="*/ 124 w 407"/>
                <a:gd name="T89" fmla="*/ 389 h 406"/>
                <a:gd name="T90" fmla="*/ 152 w 407"/>
                <a:gd name="T91" fmla="*/ 399 h 406"/>
                <a:gd name="T92" fmla="*/ 181 w 407"/>
                <a:gd name="T93" fmla="*/ 404 h 406"/>
                <a:gd name="T94" fmla="*/ 198 w 407"/>
                <a:gd name="T95" fmla="*/ 406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07" h="406">
                  <a:moveTo>
                    <a:pt x="204" y="406"/>
                  </a:moveTo>
                  <a:lnTo>
                    <a:pt x="213" y="406"/>
                  </a:lnTo>
                  <a:lnTo>
                    <a:pt x="223" y="404"/>
                  </a:lnTo>
                  <a:lnTo>
                    <a:pt x="228" y="404"/>
                  </a:lnTo>
                  <a:lnTo>
                    <a:pt x="234" y="402"/>
                  </a:lnTo>
                  <a:lnTo>
                    <a:pt x="238" y="402"/>
                  </a:lnTo>
                  <a:lnTo>
                    <a:pt x="243" y="402"/>
                  </a:lnTo>
                  <a:lnTo>
                    <a:pt x="253" y="399"/>
                  </a:lnTo>
                  <a:lnTo>
                    <a:pt x="262" y="397"/>
                  </a:lnTo>
                  <a:lnTo>
                    <a:pt x="272" y="393"/>
                  </a:lnTo>
                  <a:lnTo>
                    <a:pt x="281" y="389"/>
                  </a:lnTo>
                  <a:lnTo>
                    <a:pt x="291" y="385"/>
                  </a:lnTo>
                  <a:lnTo>
                    <a:pt x="299" y="380"/>
                  </a:lnTo>
                  <a:lnTo>
                    <a:pt x="308" y="376"/>
                  </a:lnTo>
                  <a:lnTo>
                    <a:pt x="316" y="372"/>
                  </a:lnTo>
                  <a:lnTo>
                    <a:pt x="323" y="364"/>
                  </a:lnTo>
                  <a:lnTo>
                    <a:pt x="333" y="359"/>
                  </a:lnTo>
                  <a:lnTo>
                    <a:pt x="340" y="353"/>
                  </a:lnTo>
                  <a:lnTo>
                    <a:pt x="348" y="347"/>
                  </a:lnTo>
                  <a:lnTo>
                    <a:pt x="354" y="340"/>
                  </a:lnTo>
                  <a:lnTo>
                    <a:pt x="359" y="332"/>
                  </a:lnTo>
                  <a:lnTo>
                    <a:pt x="365" y="323"/>
                  </a:lnTo>
                  <a:lnTo>
                    <a:pt x="371" y="315"/>
                  </a:lnTo>
                  <a:lnTo>
                    <a:pt x="376" y="306"/>
                  </a:lnTo>
                  <a:lnTo>
                    <a:pt x="380" y="298"/>
                  </a:lnTo>
                  <a:lnTo>
                    <a:pt x="386" y="288"/>
                  </a:lnTo>
                  <a:lnTo>
                    <a:pt x="390" y="281"/>
                  </a:lnTo>
                  <a:lnTo>
                    <a:pt x="394" y="271"/>
                  </a:lnTo>
                  <a:lnTo>
                    <a:pt x="397" y="262"/>
                  </a:lnTo>
                  <a:lnTo>
                    <a:pt x="399" y="252"/>
                  </a:lnTo>
                  <a:lnTo>
                    <a:pt x="403" y="243"/>
                  </a:lnTo>
                  <a:lnTo>
                    <a:pt x="403" y="237"/>
                  </a:lnTo>
                  <a:lnTo>
                    <a:pt x="403" y="231"/>
                  </a:lnTo>
                  <a:lnTo>
                    <a:pt x="405" y="226"/>
                  </a:lnTo>
                  <a:lnTo>
                    <a:pt x="405" y="222"/>
                  </a:lnTo>
                  <a:lnTo>
                    <a:pt x="407" y="211"/>
                  </a:lnTo>
                  <a:lnTo>
                    <a:pt x="407" y="201"/>
                  </a:lnTo>
                  <a:lnTo>
                    <a:pt x="407" y="195"/>
                  </a:lnTo>
                  <a:lnTo>
                    <a:pt x="407" y="190"/>
                  </a:lnTo>
                  <a:lnTo>
                    <a:pt x="405" y="184"/>
                  </a:lnTo>
                  <a:lnTo>
                    <a:pt x="405" y="180"/>
                  </a:lnTo>
                  <a:lnTo>
                    <a:pt x="403" y="169"/>
                  </a:lnTo>
                  <a:lnTo>
                    <a:pt x="403" y="159"/>
                  </a:lnTo>
                  <a:lnTo>
                    <a:pt x="399" y="150"/>
                  </a:lnTo>
                  <a:lnTo>
                    <a:pt x="397" y="140"/>
                  </a:lnTo>
                  <a:lnTo>
                    <a:pt x="394" y="131"/>
                  </a:lnTo>
                  <a:lnTo>
                    <a:pt x="390" y="123"/>
                  </a:lnTo>
                  <a:lnTo>
                    <a:pt x="386" y="114"/>
                  </a:lnTo>
                  <a:lnTo>
                    <a:pt x="380" y="104"/>
                  </a:lnTo>
                  <a:lnTo>
                    <a:pt x="376" y="95"/>
                  </a:lnTo>
                  <a:lnTo>
                    <a:pt x="371" y="87"/>
                  </a:lnTo>
                  <a:lnTo>
                    <a:pt x="365" y="79"/>
                  </a:lnTo>
                  <a:lnTo>
                    <a:pt x="359" y="72"/>
                  </a:lnTo>
                  <a:lnTo>
                    <a:pt x="354" y="64"/>
                  </a:lnTo>
                  <a:lnTo>
                    <a:pt x="348" y="59"/>
                  </a:lnTo>
                  <a:lnTo>
                    <a:pt x="340" y="51"/>
                  </a:lnTo>
                  <a:lnTo>
                    <a:pt x="333" y="43"/>
                  </a:lnTo>
                  <a:lnTo>
                    <a:pt x="323" y="38"/>
                  </a:lnTo>
                  <a:lnTo>
                    <a:pt x="316" y="34"/>
                  </a:lnTo>
                  <a:lnTo>
                    <a:pt x="308" y="28"/>
                  </a:lnTo>
                  <a:lnTo>
                    <a:pt x="299" y="22"/>
                  </a:lnTo>
                  <a:lnTo>
                    <a:pt x="291" y="17"/>
                  </a:lnTo>
                  <a:lnTo>
                    <a:pt x="281" y="15"/>
                  </a:lnTo>
                  <a:lnTo>
                    <a:pt x="272" y="11"/>
                  </a:lnTo>
                  <a:lnTo>
                    <a:pt x="262" y="7"/>
                  </a:lnTo>
                  <a:lnTo>
                    <a:pt x="253" y="5"/>
                  </a:lnTo>
                  <a:lnTo>
                    <a:pt x="243" y="3"/>
                  </a:lnTo>
                  <a:lnTo>
                    <a:pt x="238" y="2"/>
                  </a:lnTo>
                  <a:lnTo>
                    <a:pt x="234" y="0"/>
                  </a:lnTo>
                  <a:lnTo>
                    <a:pt x="228" y="0"/>
                  </a:lnTo>
                  <a:lnTo>
                    <a:pt x="223" y="0"/>
                  </a:lnTo>
                  <a:lnTo>
                    <a:pt x="213" y="0"/>
                  </a:lnTo>
                  <a:lnTo>
                    <a:pt x="204" y="0"/>
                  </a:lnTo>
                  <a:lnTo>
                    <a:pt x="198" y="0"/>
                  </a:lnTo>
                  <a:lnTo>
                    <a:pt x="192" y="0"/>
                  </a:lnTo>
                  <a:lnTo>
                    <a:pt x="186" y="0"/>
                  </a:lnTo>
                  <a:lnTo>
                    <a:pt x="181" y="0"/>
                  </a:lnTo>
                  <a:lnTo>
                    <a:pt x="171" y="0"/>
                  </a:lnTo>
                  <a:lnTo>
                    <a:pt x="162" y="3"/>
                  </a:lnTo>
                  <a:lnTo>
                    <a:pt x="152" y="5"/>
                  </a:lnTo>
                  <a:lnTo>
                    <a:pt x="143" y="7"/>
                  </a:lnTo>
                  <a:lnTo>
                    <a:pt x="133" y="11"/>
                  </a:lnTo>
                  <a:lnTo>
                    <a:pt x="124" y="15"/>
                  </a:lnTo>
                  <a:lnTo>
                    <a:pt x="114" y="17"/>
                  </a:lnTo>
                  <a:lnTo>
                    <a:pt x="105" y="22"/>
                  </a:lnTo>
                  <a:lnTo>
                    <a:pt x="97" y="28"/>
                  </a:lnTo>
                  <a:lnTo>
                    <a:pt x="90" y="34"/>
                  </a:lnTo>
                  <a:lnTo>
                    <a:pt x="80" y="38"/>
                  </a:lnTo>
                  <a:lnTo>
                    <a:pt x="72" y="43"/>
                  </a:lnTo>
                  <a:lnTo>
                    <a:pt x="65" y="51"/>
                  </a:lnTo>
                  <a:lnTo>
                    <a:pt x="59" y="59"/>
                  </a:lnTo>
                  <a:lnTo>
                    <a:pt x="52" y="64"/>
                  </a:lnTo>
                  <a:lnTo>
                    <a:pt x="46" y="72"/>
                  </a:lnTo>
                  <a:lnTo>
                    <a:pt x="40" y="79"/>
                  </a:lnTo>
                  <a:lnTo>
                    <a:pt x="34" y="87"/>
                  </a:lnTo>
                  <a:lnTo>
                    <a:pt x="29" y="95"/>
                  </a:lnTo>
                  <a:lnTo>
                    <a:pt x="23" y="104"/>
                  </a:lnTo>
                  <a:lnTo>
                    <a:pt x="17" y="114"/>
                  </a:lnTo>
                  <a:lnTo>
                    <a:pt x="15" y="123"/>
                  </a:lnTo>
                  <a:lnTo>
                    <a:pt x="12" y="131"/>
                  </a:lnTo>
                  <a:lnTo>
                    <a:pt x="8" y="140"/>
                  </a:lnTo>
                  <a:lnTo>
                    <a:pt x="6" y="150"/>
                  </a:lnTo>
                  <a:lnTo>
                    <a:pt x="4" y="159"/>
                  </a:lnTo>
                  <a:lnTo>
                    <a:pt x="0" y="169"/>
                  </a:lnTo>
                  <a:lnTo>
                    <a:pt x="0" y="180"/>
                  </a:lnTo>
                  <a:lnTo>
                    <a:pt x="0" y="184"/>
                  </a:lnTo>
                  <a:lnTo>
                    <a:pt x="0" y="190"/>
                  </a:lnTo>
                  <a:lnTo>
                    <a:pt x="0" y="195"/>
                  </a:lnTo>
                  <a:lnTo>
                    <a:pt x="0" y="201"/>
                  </a:lnTo>
                  <a:lnTo>
                    <a:pt x="0" y="211"/>
                  </a:lnTo>
                  <a:lnTo>
                    <a:pt x="0" y="222"/>
                  </a:lnTo>
                  <a:lnTo>
                    <a:pt x="0" y="226"/>
                  </a:lnTo>
                  <a:lnTo>
                    <a:pt x="0" y="231"/>
                  </a:lnTo>
                  <a:lnTo>
                    <a:pt x="2" y="237"/>
                  </a:lnTo>
                  <a:lnTo>
                    <a:pt x="4" y="243"/>
                  </a:lnTo>
                  <a:lnTo>
                    <a:pt x="6" y="252"/>
                  </a:lnTo>
                  <a:lnTo>
                    <a:pt x="8" y="262"/>
                  </a:lnTo>
                  <a:lnTo>
                    <a:pt x="12" y="271"/>
                  </a:lnTo>
                  <a:lnTo>
                    <a:pt x="15" y="281"/>
                  </a:lnTo>
                  <a:lnTo>
                    <a:pt x="17" y="288"/>
                  </a:lnTo>
                  <a:lnTo>
                    <a:pt x="23" y="298"/>
                  </a:lnTo>
                  <a:lnTo>
                    <a:pt x="29" y="306"/>
                  </a:lnTo>
                  <a:lnTo>
                    <a:pt x="34" y="315"/>
                  </a:lnTo>
                  <a:lnTo>
                    <a:pt x="40" y="323"/>
                  </a:lnTo>
                  <a:lnTo>
                    <a:pt x="46" y="332"/>
                  </a:lnTo>
                  <a:lnTo>
                    <a:pt x="52" y="340"/>
                  </a:lnTo>
                  <a:lnTo>
                    <a:pt x="59" y="347"/>
                  </a:lnTo>
                  <a:lnTo>
                    <a:pt x="65" y="353"/>
                  </a:lnTo>
                  <a:lnTo>
                    <a:pt x="72" y="359"/>
                  </a:lnTo>
                  <a:lnTo>
                    <a:pt x="80" y="364"/>
                  </a:lnTo>
                  <a:lnTo>
                    <a:pt x="90" y="372"/>
                  </a:lnTo>
                  <a:lnTo>
                    <a:pt x="97" y="376"/>
                  </a:lnTo>
                  <a:lnTo>
                    <a:pt x="105" y="380"/>
                  </a:lnTo>
                  <a:lnTo>
                    <a:pt x="114" y="385"/>
                  </a:lnTo>
                  <a:lnTo>
                    <a:pt x="124" y="389"/>
                  </a:lnTo>
                  <a:lnTo>
                    <a:pt x="133" y="393"/>
                  </a:lnTo>
                  <a:lnTo>
                    <a:pt x="143" y="397"/>
                  </a:lnTo>
                  <a:lnTo>
                    <a:pt x="152" y="399"/>
                  </a:lnTo>
                  <a:lnTo>
                    <a:pt x="162" y="402"/>
                  </a:lnTo>
                  <a:lnTo>
                    <a:pt x="171" y="402"/>
                  </a:lnTo>
                  <a:lnTo>
                    <a:pt x="181" y="404"/>
                  </a:lnTo>
                  <a:lnTo>
                    <a:pt x="186" y="404"/>
                  </a:lnTo>
                  <a:lnTo>
                    <a:pt x="192" y="406"/>
                  </a:lnTo>
                  <a:lnTo>
                    <a:pt x="198" y="406"/>
                  </a:lnTo>
                  <a:lnTo>
                    <a:pt x="204" y="406"/>
                  </a:lnTo>
                  <a:lnTo>
                    <a:pt x="204" y="40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7" name="Freeform 111"/>
            <p:cNvSpPr>
              <a:spLocks/>
            </p:cNvSpPr>
            <p:nvPr/>
          </p:nvSpPr>
          <p:spPr bwMode="auto">
            <a:xfrm>
              <a:off x="2749" y="2019"/>
              <a:ext cx="171" cy="171"/>
            </a:xfrm>
            <a:custGeom>
              <a:avLst/>
              <a:gdLst>
                <a:gd name="T0" fmla="*/ 188 w 342"/>
                <a:gd name="T1" fmla="*/ 340 h 342"/>
                <a:gd name="T2" fmla="*/ 213 w 342"/>
                <a:gd name="T3" fmla="*/ 334 h 342"/>
                <a:gd name="T4" fmla="*/ 237 w 342"/>
                <a:gd name="T5" fmla="*/ 329 h 342"/>
                <a:gd name="T6" fmla="*/ 258 w 342"/>
                <a:gd name="T7" fmla="*/ 315 h 342"/>
                <a:gd name="T8" fmla="*/ 279 w 342"/>
                <a:gd name="T9" fmla="*/ 302 h 342"/>
                <a:gd name="T10" fmla="*/ 296 w 342"/>
                <a:gd name="T11" fmla="*/ 285 h 342"/>
                <a:gd name="T12" fmla="*/ 311 w 342"/>
                <a:gd name="T13" fmla="*/ 264 h 342"/>
                <a:gd name="T14" fmla="*/ 323 w 342"/>
                <a:gd name="T15" fmla="*/ 243 h 342"/>
                <a:gd name="T16" fmla="*/ 332 w 342"/>
                <a:gd name="T17" fmla="*/ 220 h 342"/>
                <a:gd name="T18" fmla="*/ 338 w 342"/>
                <a:gd name="T19" fmla="*/ 196 h 342"/>
                <a:gd name="T20" fmla="*/ 342 w 342"/>
                <a:gd name="T21" fmla="*/ 169 h 342"/>
                <a:gd name="T22" fmla="*/ 338 w 342"/>
                <a:gd name="T23" fmla="*/ 142 h 342"/>
                <a:gd name="T24" fmla="*/ 332 w 342"/>
                <a:gd name="T25" fmla="*/ 118 h 342"/>
                <a:gd name="T26" fmla="*/ 323 w 342"/>
                <a:gd name="T27" fmla="*/ 95 h 342"/>
                <a:gd name="T28" fmla="*/ 311 w 342"/>
                <a:gd name="T29" fmla="*/ 74 h 342"/>
                <a:gd name="T30" fmla="*/ 296 w 342"/>
                <a:gd name="T31" fmla="*/ 55 h 342"/>
                <a:gd name="T32" fmla="*/ 279 w 342"/>
                <a:gd name="T33" fmla="*/ 38 h 342"/>
                <a:gd name="T34" fmla="*/ 258 w 342"/>
                <a:gd name="T35" fmla="*/ 23 h 342"/>
                <a:gd name="T36" fmla="*/ 237 w 342"/>
                <a:gd name="T37" fmla="*/ 13 h 342"/>
                <a:gd name="T38" fmla="*/ 213 w 342"/>
                <a:gd name="T39" fmla="*/ 6 h 342"/>
                <a:gd name="T40" fmla="*/ 188 w 342"/>
                <a:gd name="T41" fmla="*/ 0 h 342"/>
                <a:gd name="T42" fmla="*/ 161 w 342"/>
                <a:gd name="T43" fmla="*/ 0 h 342"/>
                <a:gd name="T44" fmla="*/ 137 w 342"/>
                <a:gd name="T45" fmla="*/ 4 h 342"/>
                <a:gd name="T46" fmla="*/ 112 w 342"/>
                <a:gd name="T47" fmla="*/ 9 h 342"/>
                <a:gd name="T48" fmla="*/ 89 w 342"/>
                <a:gd name="T49" fmla="*/ 21 h 342"/>
                <a:gd name="T50" fmla="*/ 68 w 342"/>
                <a:gd name="T51" fmla="*/ 32 h 342"/>
                <a:gd name="T52" fmla="*/ 49 w 342"/>
                <a:gd name="T53" fmla="*/ 49 h 342"/>
                <a:gd name="T54" fmla="*/ 34 w 342"/>
                <a:gd name="T55" fmla="*/ 66 h 342"/>
                <a:gd name="T56" fmla="*/ 21 w 342"/>
                <a:gd name="T57" fmla="*/ 87 h 342"/>
                <a:gd name="T58" fmla="*/ 9 w 342"/>
                <a:gd name="T59" fmla="*/ 110 h 342"/>
                <a:gd name="T60" fmla="*/ 4 w 342"/>
                <a:gd name="T61" fmla="*/ 135 h 342"/>
                <a:gd name="T62" fmla="*/ 0 w 342"/>
                <a:gd name="T63" fmla="*/ 159 h 342"/>
                <a:gd name="T64" fmla="*/ 0 w 342"/>
                <a:gd name="T65" fmla="*/ 186 h 342"/>
                <a:gd name="T66" fmla="*/ 5 w 342"/>
                <a:gd name="T67" fmla="*/ 211 h 342"/>
                <a:gd name="T68" fmla="*/ 13 w 342"/>
                <a:gd name="T69" fmla="*/ 235 h 342"/>
                <a:gd name="T70" fmla="*/ 24 w 342"/>
                <a:gd name="T71" fmla="*/ 256 h 342"/>
                <a:gd name="T72" fmla="*/ 38 w 342"/>
                <a:gd name="T73" fmla="*/ 277 h 342"/>
                <a:gd name="T74" fmla="*/ 55 w 342"/>
                <a:gd name="T75" fmla="*/ 296 h 342"/>
                <a:gd name="T76" fmla="*/ 74 w 342"/>
                <a:gd name="T77" fmla="*/ 311 h 342"/>
                <a:gd name="T78" fmla="*/ 97 w 342"/>
                <a:gd name="T79" fmla="*/ 323 h 342"/>
                <a:gd name="T80" fmla="*/ 119 w 342"/>
                <a:gd name="T81" fmla="*/ 332 h 342"/>
                <a:gd name="T82" fmla="*/ 144 w 342"/>
                <a:gd name="T83" fmla="*/ 338 h 342"/>
                <a:gd name="T84" fmla="*/ 171 w 342"/>
                <a:gd name="T85" fmla="*/ 342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42" h="342">
                  <a:moveTo>
                    <a:pt x="171" y="342"/>
                  </a:moveTo>
                  <a:lnTo>
                    <a:pt x="180" y="342"/>
                  </a:lnTo>
                  <a:lnTo>
                    <a:pt x="188" y="340"/>
                  </a:lnTo>
                  <a:lnTo>
                    <a:pt x="197" y="338"/>
                  </a:lnTo>
                  <a:lnTo>
                    <a:pt x="205" y="338"/>
                  </a:lnTo>
                  <a:lnTo>
                    <a:pt x="213" y="334"/>
                  </a:lnTo>
                  <a:lnTo>
                    <a:pt x="222" y="332"/>
                  </a:lnTo>
                  <a:lnTo>
                    <a:pt x="230" y="330"/>
                  </a:lnTo>
                  <a:lnTo>
                    <a:pt x="237" y="329"/>
                  </a:lnTo>
                  <a:lnTo>
                    <a:pt x="243" y="323"/>
                  </a:lnTo>
                  <a:lnTo>
                    <a:pt x="251" y="319"/>
                  </a:lnTo>
                  <a:lnTo>
                    <a:pt x="258" y="315"/>
                  </a:lnTo>
                  <a:lnTo>
                    <a:pt x="266" y="311"/>
                  </a:lnTo>
                  <a:lnTo>
                    <a:pt x="271" y="306"/>
                  </a:lnTo>
                  <a:lnTo>
                    <a:pt x="279" y="302"/>
                  </a:lnTo>
                  <a:lnTo>
                    <a:pt x="285" y="296"/>
                  </a:lnTo>
                  <a:lnTo>
                    <a:pt x="290" y="291"/>
                  </a:lnTo>
                  <a:lnTo>
                    <a:pt x="296" y="285"/>
                  </a:lnTo>
                  <a:lnTo>
                    <a:pt x="302" y="277"/>
                  </a:lnTo>
                  <a:lnTo>
                    <a:pt x="306" y="272"/>
                  </a:lnTo>
                  <a:lnTo>
                    <a:pt x="311" y="264"/>
                  </a:lnTo>
                  <a:lnTo>
                    <a:pt x="315" y="256"/>
                  </a:lnTo>
                  <a:lnTo>
                    <a:pt x="319" y="249"/>
                  </a:lnTo>
                  <a:lnTo>
                    <a:pt x="323" y="243"/>
                  </a:lnTo>
                  <a:lnTo>
                    <a:pt x="327" y="235"/>
                  </a:lnTo>
                  <a:lnTo>
                    <a:pt x="330" y="228"/>
                  </a:lnTo>
                  <a:lnTo>
                    <a:pt x="332" y="220"/>
                  </a:lnTo>
                  <a:lnTo>
                    <a:pt x="334" y="211"/>
                  </a:lnTo>
                  <a:lnTo>
                    <a:pt x="336" y="203"/>
                  </a:lnTo>
                  <a:lnTo>
                    <a:pt x="338" y="196"/>
                  </a:lnTo>
                  <a:lnTo>
                    <a:pt x="338" y="186"/>
                  </a:lnTo>
                  <a:lnTo>
                    <a:pt x="340" y="178"/>
                  </a:lnTo>
                  <a:lnTo>
                    <a:pt x="342" y="169"/>
                  </a:lnTo>
                  <a:lnTo>
                    <a:pt x="340" y="159"/>
                  </a:lnTo>
                  <a:lnTo>
                    <a:pt x="338" y="152"/>
                  </a:lnTo>
                  <a:lnTo>
                    <a:pt x="338" y="142"/>
                  </a:lnTo>
                  <a:lnTo>
                    <a:pt x="336" y="135"/>
                  </a:lnTo>
                  <a:lnTo>
                    <a:pt x="334" y="127"/>
                  </a:lnTo>
                  <a:lnTo>
                    <a:pt x="332" y="118"/>
                  </a:lnTo>
                  <a:lnTo>
                    <a:pt x="330" y="110"/>
                  </a:lnTo>
                  <a:lnTo>
                    <a:pt x="327" y="102"/>
                  </a:lnTo>
                  <a:lnTo>
                    <a:pt x="323" y="95"/>
                  </a:lnTo>
                  <a:lnTo>
                    <a:pt x="319" y="87"/>
                  </a:lnTo>
                  <a:lnTo>
                    <a:pt x="315" y="80"/>
                  </a:lnTo>
                  <a:lnTo>
                    <a:pt x="311" y="74"/>
                  </a:lnTo>
                  <a:lnTo>
                    <a:pt x="306" y="66"/>
                  </a:lnTo>
                  <a:lnTo>
                    <a:pt x="302" y="61"/>
                  </a:lnTo>
                  <a:lnTo>
                    <a:pt x="296" y="55"/>
                  </a:lnTo>
                  <a:lnTo>
                    <a:pt x="290" y="49"/>
                  </a:lnTo>
                  <a:lnTo>
                    <a:pt x="285" y="44"/>
                  </a:lnTo>
                  <a:lnTo>
                    <a:pt x="279" y="38"/>
                  </a:lnTo>
                  <a:lnTo>
                    <a:pt x="271" y="32"/>
                  </a:lnTo>
                  <a:lnTo>
                    <a:pt x="266" y="28"/>
                  </a:lnTo>
                  <a:lnTo>
                    <a:pt x="258" y="23"/>
                  </a:lnTo>
                  <a:lnTo>
                    <a:pt x="251" y="21"/>
                  </a:lnTo>
                  <a:lnTo>
                    <a:pt x="243" y="15"/>
                  </a:lnTo>
                  <a:lnTo>
                    <a:pt x="237" y="13"/>
                  </a:lnTo>
                  <a:lnTo>
                    <a:pt x="230" y="9"/>
                  </a:lnTo>
                  <a:lnTo>
                    <a:pt x="222" y="7"/>
                  </a:lnTo>
                  <a:lnTo>
                    <a:pt x="213" y="6"/>
                  </a:lnTo>
                  <a:lnTo>
                    <a:pt x="205" y="4"/>
                  </a:lnTo>
                  <a:lnTo>
                    <a:pt x="197" y="2"/>
                  </a:lnTo>
                  <a:lnTo>
                    <a:pt x="188" y="0"/>
                  </a:lnTo>
                  <a:lnTo>
                    <a:pt x="180" y="0"/>
                  </a:lnTo>
                  <a:lnTo>
                    <a:pt x="171" y="0"/>
                  </a:lnTo>
                  <a:lnTo>
                    <a:pt x="161" y="0"/>
                  </a:lnTo>
                  <a:lnTo>
                    <a:pt x="154" y="0"/>
                  </a:lnTo>
                  <a:lnTo>
                    <a:pt x="144" y="2"/>
                  </a:lnTo>
                  <a:lnTo>
                    <a:pt x="137" y="4"/>
                  </a:lnTo>
                  <a:lnTo>
                    <a:pt x="129" y="6"/>
                  </a:lnTo>
                  <a:lnTo>
                    <a:pt x="119" y="7"/>
                  </a:lnTo>
                  <a:lnTo>
                    <a:pt x="112" y="9"/>
                  </a:lnTo>
                  <a:lnTo>
                    <a:pt x="104" y="13"/>
                  </a:lnTo>
                  <a:lnTo>
                    <a:pt x="97" y="15"/>
                  </a:lnTo>
                  <a:lnTo>
                    <a:pt x="89" y="21"/>
                  </a:lnTo>
                  <a:lnTo>
                    <a:pt x="81" y="23"/>
                  </a:lnTo>
                  <a:lnTo>
                    <a:pt x="74" y="28"/>
                  </a:lnTo>
                  <a:lnTo>
                    <a:pt x="68" y="32"/>
                  </a:lnTo>
                  <a:lnTo>
                    <a:pt x="61" y="38"/>
                  </a:lnTo>
                  <a:lnTo>
                    <a:pt x="55" y="44"/>
                  </a:lnTo>
                  <a:lnTo>
                    <a:pt x="49" y="49"/>
                  </a:lnTo>
                  <a:lnTo>
                    <a:pt x="43" y="55"/>
                  </a:lnTo>
                  <a:lnTo>
                    <a:pt x="38" y="61"/>
                  </a:lnTo>
                  <a:lnTo>
                    <a:pt x="34" y="66"/>
                  </a:lnTo>
                  <a:lnTo>
                    <a:pt x="28" y="74"/>
                  </a:lnTo>
                  <a:lnTo>
                    <a:pt x="24" y="80"/>
                  </a:lnTo>
                  <a:lnTo>
                    <a:pt x="21" y="87"/>
                  </a:lnTo>
                  <a:lnTo>
                    <a:pt x="17" y="95"/>
                  </a:lnTo>
                  <a:lnTo>
                    <a:pt x="13" y="102"/>
                  </a:lnTo>
                  <a:lnTo>
                    <a:pt x="9" y="110"/>
                  </a:lnTo>
                  <a:lnTo>
                    <a:pt x="7" y="118"/>
                  </a:lnTo>
                  <a:lnTo>
                    <a:pt x="5" y="127"/>
                  </a:lnTo>
                  <a:lnTo>
                    <a:pt x="4" y="135"/>
                  </a:lnTo>
                  <a:lnTo>
                    <a:pt x="2" y="142"/>
                  </a:lnTo>
                  <a:lnTo>
                    <a:pt x="0" y="152"/>
                  </a:lnTo>
                  <a:lnTo>
                    <a:pt x="0" y="159"/>
                  </a:lnTo>
                  <a:lnTo>
                    <a:pt x="0" y="169"/>
                  </a:lnTo>
                  <a:lnTo>
                    <a:pt x="0" y="178"/>
                  </a:lnTo>
                  <a:lnTo>
                    <a:pt x="0" y="186"/>
                  </a:lnTo>
                  <a:lnTo>
                    <a:pt x="2" y="196"/>
                  </a:lnTo>
                  <a:lnTo>
                    <a:pt x="4" y="203"/>
                  </a:lnTo>
                  <a:lnTo>
                    <a:pt x="5" y="211"/>
                  </a:lnTo>
                  <a:lnTo>
                    <a:pt x="7" y="220"/>
                  </a:lnTo>
                  <a:lnTo>
                    <a:pt x="9" y="228"/>
                  </a:lnTo>
                  <a:lnTo>
                    <a:pt x="13" y="235"/>
                  </a:lnTo>
                  <a:lnTo>
                    <a:pt x="17" y="243"/>
                  </a:lnTo>
                  <a:lnTo>
                    <a:pt x="21" y="249"/>
                  </a:lnTo>
                  <a:lnTo>
                    <a:pt x="24" y="256"/>
                  </a:lnTo>
                  <a:lnTo>
                    <a:pt x="28" y="264"/>
                  </a:lnTo>
                  <a:lnTo>
                    <a:pt x="34" y="272"/>
                  </a:lnTo>
                  <a:lnTo>
                    <a:pt x="38" y="277"/>
                  </a:lnTo>
                  <a:lnTo>
                    <a:pt x="43" y="285"/>
                  </a:lnTo>
                  <a:lnTo>
                    <a:pt x="49" y="291"/>
                  </a:lnTo>
                  <a:lnTo>
                    <a:pt x="55" y="296"/>
                  </a:lnTo>
                  <a:lnTo>
                    <a:pt x="61" y="302"/>
                  </a:lnTo>
                  <a:lnTo>
                    <a:pt x="68" y="306"/>
                  </a:lnTo>
                  <a:lnTo>
                    <a:pt x="74" y="311"/>
                  </a:lnTo>
                  <a:lnTo>
                    <a:pt x="81" y="315"/>
                  </a:lnTo>
                  <a:lnTo>
                    <a:pt x="89" y="319"/>
                  </a:lnTo>
                  <a:lnTo>
                    <a:pt x="97" y="323"/>
                  </a:lnTo>
                  <a:lnTo>
                    <a:pt x="104" y="329"/>
                  </a:lnTo>
                  <a:lnTo>
                    <a:pt x="112" y="330"/>
                  </a:lnTo>
                  <a:lnTo>
                    <a:pt x="119" y="332"/>
                  </a:lnTo>
                  <a:lnTo>
                    <a:pt x="129" y="334"/>
                  </a:lnTo>
                  <a:lnTo>
                    <a:pt x="137" y="338"/>
                  </a:lnTo>
                  <a:lnTo>
                    <a:pt x="144" y="338"/>
                  </a:lnTo>
                  <a:lnTo>
                    <a:pt x="154" y="340"/>
                  </a:lnTo>
                  <a:lnTo>
                    <a:pt x="161" y="342"/>
                  </a:lnTo>
                  <a:lnTo>
                    <a:pt x="171" y="342"/>
                  </a:lnTo>
                  <a:lnTo>
                    <a:pt x="171" y="34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8" name="Freeform 112"/>
            <p:cNvSpPr>
              <a:spLocks/>
            </p:cNvSpPr>
            <p:nvPr/>
          </p:nvSpPr>
          <p:spPr bwMode="auto">
            <a:xfrm>
              <a:off x="2760" y="2024"/>
              <a:ext cx="143" cy="144"/>
            </a:xfrm>
            <a:custGeom>
              <a:avLst/>
              <a:gdLst>
                <a:gd name="T0" fmla="*/ 159 w 287"/>
                <a:gd name="T1" fmla="*/ 287 h 289"/>
                <a:gd name="T2" fmla="*/ 178 w 287"/>
                <a:gd name="T3" fmla="*/ 283 h 289"/>
                <a:gd name="T4" fmla="*/ 199 w 287"/>
                <a:gd name="T5" fmla="*/ 276 h 289"/>
                <a:gd name="T6" fmla="*/ 218 w 287"/>
                <a:gd name="T7" fmla="*/ 266 h 289"/>
                <a:gd name="T8" fmla="*/ 233 w 287"/>
                <a:gd name="T9" fmla="*/ 253 h 289"/>
                <a:gd name="T10" fmla="*/ 249 w 287"/>
                <a:gd name="T11" fmla="*/ 240 h 289"/>
                <a:gd name="T12" fmla="*/ 262 w 287"/>
                <a:gd name="T13" fmla="*/ 225 h 289"/>
                <a:gd name="T14" fmla="*/ 271 w 287"/>
                <a:gd name="T15" fmla="*/ 206 h 289"/>
                <a:gd name="T16" fmla="*/ 279 w 287"/>
                <a:gd name="T17" fmla="*/ 187 h 289"/>
                <a:gd name="T18" fmla="*/ 285 w 287"/>
                <a:gd name="T19" fmla="*/ 166 h 289"/>
                <a:gd name="T20" fmla="*/ 287 w 287"/>
                <a:gd name="T21" fmla="*/ 145 h 289"/>
                <a:gd name="T22" fmla="*/ 285 w 287"/>
                <a:gd name="T23" fmla="*/ 120 h 289"/>
                <a:gd name="T24" fmla="*/ 279 w 287"/>
                <a:gd name="T25" fmla="*/ 101 h 289"/>
                <a:gd name="T26" fmla="*/ 271 w 287"/>
                <a:gd name="T27" fmla="*/ 80 h 289"/>
                <a:gd name="T28" fmla="*/ 262 w 287"/>
                <a:gd name="T29" fmla="*/ 63 h 289"/>
                <a:gd name="T30" fmla="*/ 249 w 287"/>
                <a:gd name="T31" fmla="*/ 46 h 289"/>
                <a:gd name="T32" fmla="*/ 233 w 287"/>
                <a:gd name="T33" fmla="*/ 31 h 289"/>
                <a:gd name="T34" fmla="*/ 218 w 287"/>
                <a:gd name="T35" fmla="*/ 19 h 289"/>
                <a:gd name="T36" fmla="*/ 199 w 287"/>
                <a:gd name="T37" fmla="*/ 12 h 289"/>
                <a:gd name="T38" fmla="*/ 178 w 287"/>
                <a:gd name="T39" fmla="*/ 4 h 289"/>
                <a:gd name="T40" fmla="*/ 159 w 287"/>
                <a:gd name="T41" fmla="*/ 0 h 289"/>
                <a:gd name="T42" fmla="*/ 136 w 287"/>
                <a:gd name="T43" fmla="*/ 0 h 289"/>
                <a:gd name="T44" fmla="*/ 116 w 287"/>
                <a:gd name="T45" fmla="*/ 2 h 289"/>
                <a:gd name="T46" fmla="*/ 93 w 287"/>
                <a:gd name="T47" fmla="*/ 8 h 289"/>
                <a:gd name="T48" fmla="*/ 74 w 287"/>
                <a:gd name="T49" fmla="*/ 16 h 289"/>
                <a:gd name="T50" fmla="*/ 57 w 287"/>
                <a:gd name="T51" fmla="*/ 27 h 289"/>
                <a:gd name="T52" fmla="*/ 41 w 287"/>
                <a:gd name="T53" fmla="*/ 42 h 289"/>
                <a:gd name="T54" fmla="*/ 26 w 287"/>
                <a:gd name="T55" fmla="*/ 57 h 289"/>
                <a:gd name="T56" fmla="*/ 15 w 287"/>
                <a:gd name="T57" fmla="*/ 74 h 289"/>
                <a:gd name="T58" fmla="*/ 9 w 287"/>
                <a:gd name="T59" fmla="*/ 93 h 289"/>
                <a:gd name="T60" fmla="*/ 3 w 287"/>
                <a:gd name="T61" fmla="*/ 114 h 289"/>
                <a:gd name="T62" fmla="*/ 0 w 287"/>
                <a:gd name="T63" fmla="*/ 135 h 289"/>
                <a:gd name="T64" fmla="*/ 0 w 287"/>
                <a:gd name="T65" fmla="*/ 158 h 289"/>
                <a:gd name="T66" fmla="*/ 3 w 287"/>
                <a:gd name="T67" fmla="*/ 179 h 289"/>
                <a:gd name="T68" fmla="*/ 11 w 287"/>
                <a:gd name="T69" fmla="*/ 200 h 289"/>
                <a:gd name="T70" fmla="*/ 19 w 287"/>
                <a:gd name="T71" fmla="*/ 219 h 289"/>
                <a:gd name="T72" fmla="*/ 32 w 287"/>
                <a:gd name="T73" fmla="*/ 234 h 289"/>
                <a:gd name="T74" fmla="*/ 47 w 287"/>
                <a:gd name="T75" fmla="*/ 249 h 289"/>
                <a:gd name="T76" fmla="*/ 62 w 287"/>
                <a:gd name="T77" fmla="*/ 263 h 289"/>
                <a:gd name="T78" fmla="*/ 81 w 287"/>
                <a:gd name="T79" fmla="*/ 272 h 289"/>
                <a:gd name="T80" fmla="*/ 100 w 287"/>
                <a:gd name="T81" fmla="*/ 282 h 289"/>
                <a:gd name="T82" fmla="*/ 121 w 287"/>
                <a:gd name="T83" fmla="*/ 285 h 289"/>
                <a:gd name="T84" fmla="*/ 144 w 287"/>
                <a:gd name="T85" fmla="*/ 289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87" h="289">
                  <a:moveTo>
                    <a:pt x="144" y="289"/>
                  </a:moveTo>
                  <a:lnTo>
                    <a:pt x="152" y="287"/>
                  </a:lnTo>
                  <a:lnTo>
                    <a:pt x="159" y="287"/>
                  </a:lnTo>
                  <a:lnTo>
                    <a:pt x="165" y="285"/>
                  </a:lnTo>
                  <a:lnTo>
                    <a:pt x="173" y="285"/>
                  </a:lnTo>
                  <a:lnTo>
                    <a:pt x="178" y="283"/>
                  </a:lnTo>
                  <a:lnTo>
                    <a:pt x="186" y="282"/>
                  </a:lnTo>
                  <a:lnTo>
                    <a:pt x="192" y="278"/>
                  </a:lnTo>
                  <a:lnTo>
                    <a:pt x="199" y="276"/>
                  </a:lnTo>
                  <a:lnTo>
                    <a:pt x="205" y="272"/>
                  </a:lnTo>
                  <a:lnTo>
                    <a:pt x="212" y="270"/>
                  </a:lnTo>
                  <a:lnTo>
                    <a:pt x="218" y="266"/>
                  </a:lnTo>
                  <a:lnTo>
                    <a:pt x="224" y="263"/>
                  </a:lnTo>
                  <a:lnTo>
                    <a:pt x="228" y="257"/>
                  </a:lnTo>
                  <a:lnTo>
                    <a:pt x="233" y="253"/>
                  </a:lnTo>
                  <a:lnTo>
                    <a:pt x="239" y="249"/>
                  </a:lnTo>
                  <a:lnTo>
                    <a:pt x="245" y="247"/>
                  </a:lnTo>
                  <a:lnTo>
                    <a:pt x="249" y="240"/>
                  </a:lnTo>
                  <a:lnTo>
                    <a:pt x="252" y="234"/>
                  </a:lnTo>
                  <a:lnTo>
                    <a:pt x="256" y="230"/>
                  </a:lnTo>
                  <a:lnTo>
                    <a:pt x="262" y="225"/>
                  </a:lnTo>
                  <a:lnTo>
                    <a:pt x="266" y="219"/>
                  </a:lnTo>
                  <a:lnTo>
                    <a:pt x="269" y="213"/>
                  </a:lnTo>
                  <a:lnTo>
                    <a:pt x="271" y="206"/>
                  </a:lnTo>
                  <a:lnTo>
                    <a:pt x="275" y="200"/>
                  </a:lnTo>
                  <a:lnTo>
                    <a:pt x="277" y="192"/>
                  </a:lnTo>
                  <a:lnTo>
                    <a:pt x="279" y="187"/>
                  </a:lnTo>
                  <a:lnTo>
                    <a:pt x="281" y="179"/>
                  </a:lnTo>
                  <a:lnTo>
                    <a:pt x="283" y="173"/>
                  </a:lnTo>
                  <a:lnTo>
                    <a:pt x="285" y="166"/>
                  </a:lnTo>
                  <a:lnTo>
                    <a:pt x="285" y="158"/>
                  </a:lnTo>
                  <a:lnTo>
                    <a:pt x="287" y="150"/>
                  </a:lnTo>
                  <a:lnTo>
                    <a:pt x="287" y="145"/>
                  </a:lnTo>
                  <a:lnTo>
                    <a:pt x="287" y="135"/>
                  </a:lnTo>
                  <a:lnTo>
                    <a:pt x="285" y="128"/>
                  </a:lnTo>
                  <a:lnTo>
                    <a:pt x="285" y="120"/>
                  </a:lnTo>
                  <a:lnTo>
                    <a:pt x="283" y="114"/>
                  </a:lnTo>
                  <a:lnTo>
                    <a:pt x="281" y="107"/>
                  </a:lnTo>
                  <a:lnTo>
                    <a:pt x="279" y="101"/>
                  </a:lnTo>
                  <a:lnTo>
                    <a:pt x="277" y="93"/>
                  </a:lnTo>
                  <a:lnTo>
                    <a:pt x="275" y="88"/>
                  </a:lnTo>
                  <a:lnTo>
                    <a:pt x="271" y="80"/>
                  </a:lnTo>
                  <a:lnTo>
                    <a:pt x="269" y="74"/>
                  </a:lnTo>
                  <a:lnTo>
                    <a:pt x="266" y="69"/>
                  </a:lnTo>
                  <a:lnTo>
                    <a:pt x="262" y="63"/>
                  </a:lnTo>
                  <a:lnTo>
                    <a:pt x="256" y="57"/>
                  </a:lnTo>
                  <a:lnTo>
                    <a:pt x="252" y="52"/>
                  </a:lnTo>
                  <a:lnTo>
                    <a:pt x="249" y="46"/>
                  </a:lnTo>
                  <a:lnTo>
                    <a:pt x="245" y="42"/>
                  </a:lnTo>
                  <a:lnTo>
                    <a:pt x="239" y="36"/>
                  </a:lnTo>
                  <a:lnTo>
                    <a:pt x="233" y="31"/>
                  </a:lnTo>
                  <a:lnTo>
                    <a:pt x="228" y="27"/>
                  </a:lnTo>
                  <a:lnTo>
                    <a:pt x="224" y="23"/>
                  </a:lnTo>
                  <a:lnTo>
                    <a:pt x="218" y="19"/>
                  </a:lnTo>
                  <a:lnTo>
                    <a:pt x="212" y="16"/>
                  </a:lnTo>
                  <a:lnTo>
                    <a:pt x="205" y="12"/>
                  </a:lnTo>
                  <a:lnTo>
                    <a:pt x="199" y="12"/>
                  </a:lnTo>
                  <a:lnTo>
                    <a:pt x="192" y="8"/>
                  </a:lnTo>
                  <a:lnTo>
                    <a:pt x="186" y="6"/>
                  </a:lnTo>
                  <a:lnTo>
                    <a:pt x="178" y="4"/>
                  </a:lnTo>
                  <a:lnTo>
                    <a:pt x="173" y="2"/>
                  </a:lnTo>
                  <a:lnTo>
                    <a:pt x="165" y="0"/>
                  </a:lnTo>
                  <a:lnTo>
                    <a:pt x="159" y="0"/>
                  </a:lnTo>
                  <a:lnTo>
                    <a:pt x="152" y="0"/>
                  </a:lnTo>
                  <a:lnTo>
                    <a:pt x="144" y="0"/>
                  </a:lnTo>
                  <a:lnTo>
                    <a:pt x="136" y="0"/>
                  </a:lnTo>
                  <a:lnTo>
                    <a:pt x="129" y="0"/>
                  </a:lnTo>
                  <a:lnTo>
                    <a:pt x="121" y="0"/>
                  </a:lnTo>
                  <a:lnTo>
                    <a:pt x="116" y="2"/>
                  </a:lnTo>
                  <a:lnTo>
                    <a:pt x="108" y="4"/>
                  </a:lnTo>
                  <a:lnTo>
                    <a:pt x="100" y="6"/>
                  </a:lnTo>
                  <a:lnTo>
                    <a:pt x="93" y="8"/>
                  </a:lnTo>
                  <a:lnTo>
                    <a:pt x="87" y="12"/>
                  </a:lnTo>
                  <a:lnTo>
                    <a:pt x="81" y="12"/>
                  </a:lnTo>
                  <a:lnTo>
                    <a:pt x="74" y="16"/>
                  </a:lnTo>
                  <a:lnTo>
                    <a:pt x="68" y="19"/>
                  </a:lnTo>
                  <a:lnTo>
                    <a:pt x="62" y="23"/>
                  </a:lnTo>
                  <a:lnTo>
                    <a:pt x="57" y="27"/>
                  </a:lnTo>
                  <a:lnTo>
                    <a:pt x="51" y="31"/>
                  </a:lnTo>
                  <a:lnTo>
                    <a:pt x="47" y="36"/>
                  </a:lnTo>
                  <a:lnTo>
                    <a:pt x="41" y="42"/>
                  </a:lnTo>
                  <a:lnTo>
                    <a:pt x="36" y="46"/>
                  </a:lnTo>
                  <a:lnTo>
                    <a:pt x="32" y="52"/>
                  </a:lnTo>
                  <a:lnTo>
                    <a:pt x="26" y="57"/>
                  </a:lnTo>
                  <a:lnTo>
                    <a:pt x="22" y="63"/>
                  </a:lnTo>
                  <a:lnTo>
                    <a:pt x="19" y="69"/>
                  </a:lnTo>
                  <a:lnTo>
                    <a:pt x="15" y="74"/>
                  </a:lnTo>
                  <a:lnTo>
                    <a:pt x="13" y="80"/>
                  </a:lnTo>
                  <a:lnTo>
                    <a:pt x="11" y="88"/>
                  </a:lnTo>
                  <a:lnTo>
                    <a:pt x="9" y="93"/>
                  </a:lnTo>
                  <a:lnTo>
                    <a:pt x="5" y="101"/>
                  </a:lnTo>
                  <a:lnTo>
                    <a:pt x="3" y="107"/>
                  </a:lnTo>
                  <a:lnTo>
                    <a:pt x="3" y="114"/>
                  </a:lnTo>
                  <a:lnTo>
                    <a:pt x="2" y="120"/>
                  </a:lnTo>
                  <a:lnTo>
                    <a:pt x="0" y="128"/>
                  </a:lnTo>
                  <a:lnTo>
                    <a:pt x="0" y="135"/>
                  </a:lnTo>
                  <a:lnTo>
                    <a:pt x="0" y="145"/>
                  </a:lnTo>
                  <a:lnTo>
                    <a:pt x="0" y="150"/>
                  </a:lnTo>
                  <a:lnTo>
                    <a:pt x="0" y="158"/>
                  </a:lnTo>
                  <a:lnTo>
                    <a:pt x="2" y="166"/>
                  </a:lnTo>
                  <a:lnTo>
                    <a:pt x="3" y="173"/>
                  </a:lnTo>
                  <a:lnTo>
                    <a:pt x="3" y="179"/>
                  </a:lnTo>
                  <a:lnTo>
                    <a:pt x="5" y="187"/>
                  </a:lnTo>
                  <a:lnTo>
                    <a:pt x="9" y="192"/>
                  </a:lnTo>
                  <a:lnTo>
                    <a:pt x="11" y="200"/>
                  </a:lnTo>
                  <a:lnTo>
                    <a:pt x="13" y="206"/>
                  </a:lnTo>
                  <a:lnTo>
                    <a:pt x="15" y="213"/>
                  </a:lnTo>
                  <a:lnTo>
                    <a:pt x="19" y="219"/>
                  </a:lnTo>
                  <a:lnTo>
                    <a:pt x="22" y="225"/>
                  </a:lnTo>
                  <a:lnTo>
                    <a:pt x="26" y="230"/>
                  </a:lnTo>
                  <a:lnTo>
                    <a:pt x="32" y="234"/>
                  </a:lnTo>
                  <a:lnTo>
                    <a:pt x="36" y="240"/>
                  </a:lnTo>
                  <a:lnTo>
                    <a:pt x="41" y="247"/>
                  </a:lnTo>
                  <a:lnTo>
                    <a:pt x="47" y="249"/>
                  </a:lnTo>
                  <a:lnTo>
                    <a:pt x="51" y="253"/>
                  </a:lnTo>
                  <a:lnTo>
                    <a:pt x="57" y="257"/>
                  </a:lnTo>
                  <a:lnTo>
                    <a:pt x="62" y="263"/>
                  </a:lnTo>
                  <a:lnTo>
                    <a:pt x="68" y="266"/>
                  </a:lnTo>
                  <a:lnTo>
                    <a:pt x="74" y="270"/>
                  </a:lnTo>
                  <a:lnTo>
                    <a:pt x="81" y="272"/>
                  </a:lnTo>
                  <a:lnTo>
                    <a:pt x="87" y="276"/>
                  </a:lnTo>
                  <a:lnTo>
                    <a:pt x="93" y="278"/>
                  </a:lnTo>
                  <a:lnTo>
                    <a:pt x="100" y="282"/>
                  </a:lnTo>
                  <a:lnTo>
                    <a:pt x="108" y="283"/>
                  </a:lnTo>
                  <a:lnTo>
                    <a:pt x="116" y="285"/>
                  </a:lnTo>
                  <a:lnTo>
                    <a:pt x="121" y="285"/>
                  </a:lnTo>
                  <a:lnTo>
                    <a:pt x="129" y="287"/>
                  </a:lnTo>
                  <a:lnTo>
                    <a:pt x="136" y="287"/>
                  </a:lnTo>
                  <a:lnTo>
                    <a:pt x="144" y="289"/>
                  </a:lnTo>
                  <a:lnTo>
                    <a:pt x="144" y="289"/>
                  </a:lnTo>
                  <a:close/>
                </a:path>
              </a:pathLst>
            </a:custGeom>
            <a:solidFill>
              <a:srgbClr val="FCDE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1757554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Podle obrázku vysvětli </a:t>
            </a:r>
            <a:br>
              <a:rPr lang="cs-CZ" dirty="0" smtClean="0"/>
            </a:br>
            <a:r>
              <a:rPr lang="cs-CZ" dirty="0" smtClean="0"/>
              <a:t>střídání dne a noci</a:t>
            </a:r>
            <a:endParaRPr lang="cs-CZ" dirty="0"/>
          </a:p>
        </p:txBody>
      </p:sp>
      <p:grpSp>
        <p:nvGrpSpPr>
          <p:cNvPr id="5189" name="Group 102"/>
          <p:cNvGrpSpPr>
            <a:grpSpLocks noChangeAspect="1"/>
          </p:cNvGrpSpPr>
          <p:nvPr/>
        </p:nvGrpSpPr>
        <p:grpSpPr bwMode="auto">
          <a:xfrm>
            <a:off x="2372577" y="2149026"/>
            <a:ext cx="1230809" cy="1230809"/>
            <a:chOff x="2641" y="1908"/>
            <a:chExt cx="414" cy="414"/>
          </a:xfrm>
        </p:grpSpPr>
        <p:sp>
          <p:nvSpPr>
            <p:cNvPr id="5193" name="Freeform 105"/>
            <p:cNvSpPr>
              <a:spLocks/>
            </p:cNvSpPr>
            <p:nvPr/>
          </p:nvSpPr>
          <p:spPr bwMode="auto">
            <a:xfrm>
              <a:off x="2654" y="1920"/>
              <a:ext cx="383" cy="384"/>
            </a:xfrm>
            <a:custGeom>
              <a:avLst/>
              <a:gdLst>
                <a:gd name="T0" fmla="*/ 422 w 765"/>
                <a:gd name="T1" fmla="*/ 766 h 768"/>
                <a:gd name="T2" fmla="*/ 467 w 765"/>
                <a:gd name="T3" fmla="*/ 756 h 768"/>
                <a:gd name="T4" fmla="*/ 513 w 765"/>
                <a:gd name="T5" fmla="*/ 743 h 768"/>
                <a:gd name="T6" fmla="*/ 555 w 765"/>
                <a:gd name="T7" fmla="*/ 724 h 768"/>
                <a:gd name="T8" fmla="*/ 596 w 765"/>
                <a:gd name="T9" fmla="*/ 701 h 768"/>
                <a:gd name="T10" fmla="*/ 631 w 765"/>
                <a:gd name="T11" fmla="*/ 673 h 768"/>
                <a:gd name="T12" fmla="*/ 665 w 765"/>
                <a:gd name="T13" fmla="*/ 641 h 768"/>
                <a:gd name="T14" fmla="*/ 693 w 765"/>
                <a:gd name="T15" fmla="*/ 603 h 768"/>
                <a:gd name="T16" fmla="*/ 718 w 765"/>
                <a:gd name="T17" fmla="*/ 565 h 768"/>
                <a:gd name="T18" fmla="*/ 737 w 765"/>
                <a:gd name="T19" fmla="*/ 523 h 768"/>
                <a:gd name="T20" fmla="*/ 750 w 765"/>
                <a:gd name="T21" fmla="*/ 477 h 768"/>
                <a:gd name="T22" fmla="*/ 760 w 765"/>
                <a:gd name="T23" fmla="*/ 432 h 768"/>
                <a:gd name="T24" fmla="*/ 765 w 765"/>
                <a:gd name="T25" fmla="*/ 384 h 768"/>
                <a:gd name="T26" fmla="*/ 760 w 765"/>
                <a:gd name="T27" fmla="*/ 335 h 768"/>
                <a:gd name="T28" fmla="*/ 750 w 765"/>
                <a:gd name="T29" fmla="*/ 287 h 768"/>
                <a:gd name="T30" fmla="*/ 737 w 765"/>
                <a:gd name="T31" fmla="*/ 243 h 768"/>
                <a:gd name="T32" fmla="*/ 718 w 765"/>
                <a:gd name="T33" fmla="*/ 202 h 768"/>
                <a:gd name="T34" fmla="*/ 693 w 765"/>
                <a:gd name="T35" fmla="*/ 162 h 768"/>
                <a:gd name="T36" fmla="*/ 665 w 765"/>
                <a:gd name="T37" fmla="*/ 126 h 768"/>
                <a:gd name="T38" fmla="*/ 631 w 765"/>
                <a:gd name="T39" fmla="*/ 93 h 768"/>
                <a:gd name="T40" fmla="*/ 596 w 765"/>
                <a:gd name="T41" fmla="*/ 67 h 768"/>
                <a:gd name="T42" fmla="*/ 555 w 765"/>
                <a:gd name="T43" fmla="*/ 40 h 768"/>
                <a:gd name="T44" fmla="*/ 513 w 765"/>
                <a:gd name="T45" fmla="*/ 23 h 768"/>
                <a:gd name="T46" fmla="*/ 467 w 765"/>
                <a:gd name="T47" fmla="*/ 10 h 768"/>
                <a:gd name="T48" fmla="*/ 422 w 765"/>
                <a:gd name="T49" fmla="*/ 2 h 768"/>
                <a:gd name="T50" fmla="*/ 372 w 765"/>
                <a:gd name="T51" fmla="*/ 0 h 768"/>
                <a:gd name="T52" fmla="*/ 323 w 765"/>
                <a:gd name="T53" fmla="*/ 4 h 768"/>
                <a:gd name="T54" fmla="*/ 275 w 765"/>
                <a:gd name="T55" fmla="*/ 14 h 768"/>
                <a:gd name="T56" fmla="*/ 233 w 765"/>
                <a:gd name="T57" fmla="*/ 31 h 768"/>
                <a:gd name="T58" fmla="*/ 190 w 765"/>
                <a:gd name="T59" fmla="*/ 50 h 768"/>
                <a:gd name="T60" fmla="*/ 152 w 765"/>
                <a:gd name="T61" fmla="*/ 76 h 768"/>
                <a:gd name="T62" fmla="*/ 118 w 765"/>
                <a:gd name="T63" fmla="*/ 105 h 768"/>
                <a:gd name="T64" fmla="*/ 87 w 765"/>
                <a:gd name="T65" fmla="*/ 139 h 768"/>
                <a:gd name="T66" fmla="*/ 59 w 765"/>
                <a:gd name="T67" fmla="*/ 177 h 768"/>
                <a:gd name="T68" fmla="*/ 36 w 765"/>
                <a:gd name="T69" fmla="*/ 219 h 768"/>
                <a:gd name="T70" fmla="*/ 19 w 765"/>
                <a:gd name="T71" fmla="*/ 261 h 768"/>
                <a:gd name="T72" fmla="*/ 7 w 765"/>
                <a:gd name="T73" fmla="*/ 306 h 768"/>
                <a:gd name="T74" fmla="*/ 0 w 765"/>
                <a:gd name="T75" fmla="*/ 354 h 768"/>
                <a:gd name="T76" fmla="*/ 0 w 765"/>
                <a:gd name="T77" fmla="*/ 403 h 768"/>
                <a:gd name="T78" fmla="*/ 5 w 765"/>
                <a:gd name="T79" fmla="*/ 449 h 768"/>
                <a:gd name="T80" fmla="*/ 17 w 765"/>
                <a:gd name="T81" fmla="*/ 496 h 768"/>
                <a:gd name="T82" fmla="*/ 32 w 765"/>
                <a:gd name="T83" fmla="*/ 540 h 768"/>
                <a:gd name="T84" fmla="*/ 53 w 765"/>
                <a:gd name="T85" fmla="*/ 580 h 768"/>
                <a:gd name="T86" fmla="*/ 80 w 765"/>
                <a:gd name="T87" fmla="*/ 618 h 768"/>
                <a:gd name="T88" fmla="*/ 112 w 765"/>
                <a:gd name="T89" fmla="*/ 654 h 768"/>
                <a:gd name="T90" fmla="*/ 144 w 765"/>
                <a:gd name="T91" fmla="*/ 684 h 768"/>
                <a:gd name="T92" fmla="*/ 182 w 765"/>
                <a:gd name="T93" fmla="*/ 711 h 768"/>
                <a:gd name="T94" fmla="*/ 224 w 765"/>
                <a:gd name="T95" fmla="*/ 732 h 768"/>
                <a:gd name="T96" fmla="*/ 268 w 765"/>
                <a:gd name="T97" fmla="*/ 749 h 768"/>
                <a:gd name="T98" fmla="*/ 313 w 765"/>
                <a:gd name="T99" fmla="*/ 760 h 768"/>
                <a:gd name="T100" fmla="*/ 363 w 765"/>
                <a:gd name="T101" fmla="*/ 768 h 7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65" h="768">
                  <a:moveTo>
                    <a:pt x="384" y="768"/>
                  </a:moveTo>
                  <a:lnTo>
                    <a:pt x="393" y="768"/>
                  </a:lnTo>
                  <a:lnTo>
                    <a:pt x="403" y="768"/>
                  </a:lnTo>
                  <a:lnTo>
                    <a:pt x="412" y="766"/>
                  </a:lnTo>
                  <a:lnTo>
                    <a:pt x="422" y="766"/>
                  </a:lnTo>
                  <a:lnTo>
                    <a:pt x="431" y="764"/>
                  </a:lnTo>
                  <a:lnTo>
                    <a:pt x="441" y="762"/>
                  </a:lnTo>
                  <a:lnTo>
                    <a:pt x="448" y="760"/>
                  </a:lnTo>
                  <a:lnTo>
                    <a:pt x="460" y="760"/>
                  </a:lnTo>
                  <a:lnTo>
                    <a:pt x="467" y="756"/>
                  </a:lnTo>
                  <a:lnTo>
                    <a:pt x="477" y="755"/>
                  </a:lnTo>
                  <a:lnTo>
                    <a:pt x="486" y="751"/>
                  </a:lnTo>
                  <a:lnTo>
                    <a:pt x="496" y="749"/>
                  </a:lnTo>
                  <a:lnTo>
                    <a:pt x="503" y="745"/>
                  </a:lnTo>
                  <a:lnTo>
                    <a:pt x="513" y="743"/>
                  </a:lnTo>
                  <a:lnTo>
                    <a:pt x="522" y="739"/>
                  </a:lnTo>
                  <a:lnTo>
                    <a:pt x="532" y="737"/>
                  </a:lnTo>
                  <a:lnTo>
                    <a:pt x="537" y="732"/>
                  </a:lnTo>
                  <a:lnTo>
                    <a:pt x="547" y="728"/>
                  </a:lnTo>
                  <a:lnTo>
                    <a:pt x="555" y="724"/>
                  </a:lnTo>
                  <a:lnTo>
                    <a:pt x="564" y="720"/>
                  </a:lnTo>
                  <a:lnTo>
                    <a:pt x="572" y="715"/>
                  </a:lnTo>
                  <a:lnTo>
                    <a:pt x="579" y="711"/>
                  </a:lnTo>
                  <a:lnTo>
                    <a:pt x="587" y="705"/>
                  </a:lnTo>
                  <a:lnTo>
                    <a:pt x="596" y="701"/>
                  </a:lnTo>
                  <a:lnTo>
                    <a:pt x="602" y="696"/>
                  </a:lnTo>
                  <a:lnTo>
                    <a:pt x="610" y="690"/>
                  </a:lnTo>
                  <a:lnTo>
                    <a:pt x="617" y="684"/>
                  </a:lnTo>
                  <a:lnTo>
                    <a:pt x="625" y="679"/>
                  </a:lnTo>
                  <a:lnTo>
                    <a:pt x="631" y="673"/>
                  </a:lnTo>
                  <a:lnTo>
                    <a:pt x="638" y="667"/>
                  </a:lnTo>
                  <a:lnTo>
                    <a:pt x="646" y="660"/>
                  </a:lnTo>
                  <a:lnTo>
                    <a:pt x="653" y="654"/>
                  </a:lnTo>
                  <a:lnTo>
                    <a:pt x="659" y="646"/>
                  </a:lnTo>
                  <a:lnTo>
                    <a:pt x="665" y="641"/>
                  </a:lnTo>
                  <a:lnTo>
                    <a:pt x="670" y="633"/>
                  </a:lnTo>
                  <a:lnTo>
                    <a:pt x="676" y="625"/>
                  </a:lnTo>
                  <a:lnTo>
                    <a:pt x="682" y="618"/>
                  </a:lnTo>
                  <a:lnTo>
                    <a:pt x="688" y="610"/>
                  </a:lnTo>
                  <a:lnTo>
                    <a:pt x="693" y="603"/>
                  </a:lnTo>
                  <a:lnTo>
                    <a:pt x="699" y="597"/>
                  </a:lnTo>
                  <a:lnTo>
                    <a:pt x="703" y="587"/>
                  </a:lnTo>
                  <a:lnTo>
                    <a:pt x="708" y="580"/>
                  </a:lnTo>
                  <a:lnTo>
                    <a:pt x="712" y="572"/>
                  </a:lnTo>
                  <a:lnTo>
                    <a:pt x="718" y="565"/>
                  </a:lnTo>
                  <a:lnTo>
                    <a:pt x="722" y="555"/>
                  </a:lnTo>
                  <a:lnTo>
                    <a:pt x="726" y="547"/>
                  </a:lnTo>
                  <a:lnTo>
                    <a:pt x="729" y="540"/>
                  </a:lnTo>
                  <a:lnTo>
                    <a:pt x="733" y="532"/>
                  </a:lnTo>
                  <a:lnTo>
                    <a:pt x="737" y="523"/>
                  </a:lnTo>
                  <a:lnTo>
                    <a:pt x="739" y="513"/>
                  </a:lnTo>
                  <a:lnTo>
                    <a:pt x="743" y="504"/>
                  </a:lnTo>
                  <a:lnTo>
                    <a:pt x="746" y="496"/>
                  </a:lnTo>
                  <a:lnTo>
                    <a:pt x="748" y="487"/>
                  </a:lnTo>
                  <a:lnTo>
                    <a:pt x="750" y="477"/>
                  </a:lnTo>
                  <a:lnTo>
                    <a:pt x="754" y="468"/>
                  </a:lnTo>
                  <a:lnTo>
                    <a:pt x="756" y="460"/>
                  </a:lnTo>
                  <a:lnTo>
                    <a:pt x="758" y="449"/>
                  </a:lnTo>
                  <a:lnTo>
                    <a:pt x="760" y="441"/>
                  </a:lnTo>
                  <a:lnTo>
                    <a:pt x="760" y="432"/>
                  </a:lnTo>
                  <a:lnTo>
                    <a:pt x="762" y="422"/>
                  </a:lnTo>
                  <a:lnTo>
                    <a:pt x="764" y="413"/>
                  </a:lnTo>
                  <a:lnTo>
                    <a:pt x="764" y="403"/>
                  </a:lnTo>
                  <a:lnTo>
                    <a:pt x="764" y="394"/>
                  </a:lnTo>
                  <a:lnTo>
                    <a:pt x="765" y="384"/>
                  </a:lnTo>
                  <a:lnTo>
                    <a:pt x="764" y="375"/>
                  </a:lnTo>
                  <a:lnTo>
                    <a:pt x="764" y="365"/>
                  </a:lnTo>
                  <a:lnTo>
                    <a:pt x="764" y="354"/>
                  </a:lnTo>
                  <a:lnTo>
                    <a:pt x="762" y="344"/>
                  </a:lnTo>
                  <a:lnTo>
                    <a:pt x="760" y="335"/>
                  </a:lnTo>
                  <a:lnTo>
                    <a:pt x="760" y="325"/>
                  </a:lnTo>
                  <a:lnTo>
                    <a:pt x="758" y="316"/>
                  </a:lnTo>
                  <a:lnTo>
                    <a:pt x="756" y="306"/>
                  </a:lnTo>
                  <a:lnTo>
                    <a:pt x="754" y="297"/>
                  </a:lnTo>
                  <a:lnTo>
                    <a:pt x="750" y="287"/>
                  </a:lnTo>
                  <a:lnTo>
                    <a:pt x="748" y="278"/>
                  </a:lnTo>
                  <a:lnTo>
                    <a:pt x="746" y="270"/>
                  </a:lnTo>
                  <a:lnTo>
                    <a:pt x="743" y="261"/>
                  </a:lnTo>
                  <a:lnTo>
                    <a:pt x="739" y="251"/>
                  </a:lnTo>
                  <a:lnTo>
                    <a:pt x="737" y="243"/>
                  </a:lnTo>
                  <a:lnTo>
                    <a:pt x="733" y="234"/>
                  </a:lnTo>
                  <a:lnTo>
                    <a:pt x="729" y="226"/>
                  </a:lnTo>
                  <a:lnTo>
                    <a:pt x="726" y="219"/>
                  </a:lnTo>
                  <a:lnTo>
                    <a:pt x="722" y="209"/>
                  </a:lnTo>
                  <a:lnTo>
                    <a:pt x="718" y="202"/>
                  </a:lnTo>
                  <a:lnTo>
                    <a:pt x="712" y="192"/>
                  </a:lnTo>
                  <a:lnTo>
                    <a:pt x="708" y="185"/>
                  </a:lnTo>
                  <a:lnTo>
                    <a:pt x="703" y="177"/>
                  </a:lnTo>
                  <a:lnTo>
                    <a:pt x="699" y="169"/>
                  </a:lnTo>
                  <a:lnTo>
                    <a:pt x="693" y="162"/>
                  </a:lnTo>
                  <a:lnTo>
                    <a:pt x="688" y="154"/>
                  </a:lnTo>
                  <a:lnTo>
                    <a:pt x="682" y="147"/>
                  </a:lnTo>
                  <a:lnTo>
                    <a:pt x="676" y="139"/>
                  </a:lnTo>
                  <a:lnTo>
                    <a:pt x="670" y="131"/>
                  </a:lnTo>
                  <a:lnTo>
                    <a:pt x="665" y="126"/>
                  </a:lnTo>
                  <a:lnTo>
                    <a:pt x="659" y="118"/>
                  </a:lnTo>
                  <a:lnTo>
                    <a:pt x="653" y="112"/>
                  </a:lnTo>
                  <a:lnTo>
                    <a:pt x="646" y="105"/>
                  </a:lnTo>
                  <a:lnTo>
                    <a:pt x="638" y="99"/>
                  </a:lnTo>
                  <a:lnTo>
                    <a:pt x="631" y="93"/>
                  </a:lnTo>
                  <a:lnTo>
                    <a:pt x="625" y="88"/>
                  </a:lnTo>
                  <a:lnTo>
                    <a:pt x="617" y="82"/>
                  </a:lnTo>
                  <a:lnTo>
                    <a:pt x="610" y="76"/>
                  </a:lnTo>
                  <a:lnTo>
                    <a:pt x="602" y="71"/>
                  </a:lnTo>
                  <a:lnTo>
                    <a:pt x="596" y="67"/>
                  </a:lnTo>
                  <a:lnTo>
                    <a:pt x="587" y="61"/>
                  </a:lnTo>
                  <a:lnTo>
                    <a:pt x="579" y="55"/>
                  </a:lnTo>
                  <a:lnTo>
                    <a:pt x="572" y="50"/>
                  </a:lnTo>
                  <a:lnTo>
                    <a:pt x="564" y="46"/>
                  </a:lnTo>
                  <a:lnTo>
                    <a:pt x="555" y="40"/>
                  </a:lnTo>
                  <a:lnTo>
                    <a:pt x="547" y="36"/>
                  </a:lnTo>
                  <a:lnTo>
                    <a:pt x="537" y="33"/>
                  </a:lnTo>
                  <a:lnTo>
                    <a:pt x="532" y="31"/>
                  </a:lnTo>
                  <a:lnTo>
                    <a:pt x="522" y="27"/>
                  </a:lnTo>
                  <a:lnTo>
                    <a:pt x="513" y="23"/>
                  </a:lnTo>
                  <a:lnTo>
                    <a:pt x="503" y="19"/>
                  </a:lnTo>
                  <a:lnTo>
                    <a:pt x="496" y="17"/>
                  </a:lnTo>
                  <a:lnTo>
                    <a:pt x="486" y="14"/>
                  </a:lnTo>
                  <a:lnTo>
                    <a:pt x="477" y="12"/>
                  </a:lnTo>
                  <a:lnTo>
                    <a:pt x="467" y="10"/>
                  </a:lnTo>
                  <a:lnTo>
                    <a:pt x="460" y="8"/>
                  </a:lnTo>
                  <a:lnTo>
                    <a:pt x="448" y="6"/>
                  </a:lnTo>
                  <a:lnTo>
                    <a:pt x="441" y="4"/>
                  </a:lnTo>
                  <a:lnTo>
                    <a:pt x="431" y="2"/>
                  </a:lnTo>
                  <a:lnTo>
                    <a:pt x="422" y="2"/>
                  </a:lnTo>
                  <a:lnTo>
                    <a:pt x="412" y="0"/>
                  </a:lnTo>
                  <a:lnTo>
                    <a:pt x="403" y="0"/>
                  </a:lnTo>
                  <a:lnTo>
                    <a:pt x="393" y="0"/>
                  </a:lnTo>
                  <a:lnTo>
                    <a:pt x="384" y="0"/>
                  </a:lnTo>
                  <a:lnTo>
                    <a:pt x="372" y="0"/>
                  </a:lnTo>
                  <a:lnTo>
                    <a:pt x="363" y="0"/>
                  </a:lnTo>
                  <a:lnTo>
                    <a:pt x="351" y="0"/>
                  </a:lnTo>
                  <a:lnTo>
                    <a:pt x="342" y="2"/>
                  </a:lnTo>
                  <a:lnTo>
                    <a:pt x="332" y="2"/>
                  </a:lnTo>
                  <a:lnTo>
                    <a:pt x="323" y="4"/>
                  </a:lnTo>
                  <a:lnTo>
                    <a:pt x="313" y="6"/>
                  </a:lnTo>
                  <a:lnTo>
                    <a:pt x="306" y="8"/>
                  </a:lnTo>
                  <a:lnTo>
                    <a:pt x="294" y="10"/>
                  </a:lnTo>
                  <a:lnTo>
                    <a:pt x="285" y="12"/>
                  </a:lnTo>
                  <a:lnTo>
                    <a:pt x="275" y="14"/>
                  </a:lnTo>
                  <a:lnTo>
                    <a:pt x="268" y="17"/>
                  </a:lnTo>
                  <a:lnTo>
                    <a:pt x="258" y="19"/>
                  </a:lnTo>
                  <a:lnTo>
                    <a:pt x="251" y="23"/>
                  </a:lnTo>
                  <a:lnTo>
                    <a:pt x="241" y="27"/>
                  </a:lnTo>
                  <a:lnTo>
                    <a:pt x="233" y="31"/>
                  </a:lnTo>
                  <a:lnTo>
                    <a:pt x="224" y="33"/>
                  </a:lnTo>
                  <a:lnTo>
                    <a:pt x="216" y="36"/>
                  </a:lnTo>
                  <a:lnTo>
                    <a:pt x="207" y="40"/>
                  </a:lnTo>
                  <a:lnTo>
                    <a:pt x="199" y="46"/>
                  </a:lnTo>
                  <a:lnTo>
                    <a:pt x="190" y="50"/>
                  </a:lnTo>
                  <a:lnTo>
                    <a:pt x="182" y="55"/>
                  </a:lnTo>
                  <a:lnTo>
                    <a:pt x="175" y="61"/>
                  </a:lnTo>
                  <a:lnTo>
                    <a:pt x="167" y="67"/>
                  </a:lnTo>
                  <a:lnTo>
                    <a:pt x="159" y="71"/>
                  </a:lnTo>
                  <a:lnTo>
                    <a:pt x="152" y="76"/>
                  </a:lnTo>
                  <a:lnTo>
                    <a:pt x="144" y="82"/>
                  </a:lnTo>
                  <a:lnTo>
                    <a:pt x="138" y="88"/>
                  </a:lnTo>
                  <a:lnTo>
                    <a:pt x="131" y="93"/>
                  </a:lnTo>
                  <a:lnTo>
                    <a:pt x="125" y="99"/>
                  </a:lnTo>
                  <a:lnTo>
                    <a:pt x="118" y="105"/>
                  </a:lnTo>
                  <a:lnTo>
                    <a:pt x="112" y="112"/>
                  </a:lnTo>
                  <a:lnTo>
                    <a:pt x="104" y="118"/>
                  </a:lnTo>
                  <a:lnTo>
                    <a:pt x="99" y="126"/>
                  </a:lnTo>
                  <a:lnTo>
                    <a:pt x="93" y="131"/>
                  </a:lnTo>
                  <a:lnTo>
                    <a:pt x="87" y="139"/>
                  </a:lnTo>
                  <a:lnTo>
                    <a:pt x="80" y="147"/>
                  </a:lnTo>
                  <a:lnTo>
                    <a:pt x="74" y="154"/>
                  </a:lnTo>
                  <a:lnTo>
                    <a:pt x="70" y="162"/>
                  </a:lnTo>
                  <a:lnTo>
                    <a:pt x="64" y="169"/>
                  </a:lnTo>
                  <a:lnTo>
                    <a:pt x="59" y="177"/>
                  </a:lnTo>
                  <a:lnTo>
                    <a:pt x="53" y="185"/>
                  </a:lnTo>
                  <a:lnTo>
                    <a:pt x="49" y="192"/>
                  </a:lnTo>
                  <a:lnTo>
                    <a:pt x="45" y="202"/>
                  </a:lnTo>
                  <a:lnTo>
                    <a:pt x="40" y="209"/>
                  </a:lnTo>
                  <a:lnTo>
                    <a:pt x="36" y="219"/>
                  </a:lnTo>
                  <a:lnTo>
                    <a:pt x="32" y="226"/>
                  </a:lnTo>
                  <a:lnTo>
                    <a:pt x="28" y="234"/>
                  </a:lnTo>
                  <a:lnTo>
                    <a:pt x="24" y="243"/>
                  </a:lnTo>
                  <a:lnTo>
                    <a:pt x="23" y="251"/>
                  </a:lnTo>
                  <a:lnTo>
                    <a:pt x="19" y="261"/>
                  </a:lnTo>
                  <a:lnTo>
                    <a:pt x="17" y="270"/>
                  </a:lnTo>
                  <a:lnTo>
                    <a:pt x="13" y="278"/>
                  </a:lnTo>
                  <a:lnTo>
                    <a:pt x="11" y="287"/>
                  </a:lnTo>
                  <a:lnTo>
                    <a:pt x="9" y="297"/>
                  </a:lnTo>
                  <a:lnTo>
                    <a:pt x="7" y="306"/>
                  </a:lnTo>
                  <a:lnTo>
                    <a:pt x="5" y="316"/>
                  </a:lnTo>
                  <a:lnTo>
                    <a:pt x="4" y="325"/>
                  </a:lnTo>
                  <a:lnTo>
                    <a:pt x="2" y="335"/>
                  </a:lnTo>
                  <a:lnTo>
                    <a:pt x="2" y="344"/>
                  </a:lnTo>
                  <a:lnTo>
                    <a:pt x="0" y="354"/>
                  </a:lnTo>
                  <a:lnTo>
                    <a:pt x="0" y="365"/>
                  </a:lnTo>
                  <a:lnTo>
                    <a:pt x="0" y="375"/>
                  </a:lnTo>
                  <a:lnTo>
                    <a:pt x="0" y="384"/>
                  </a:lnTo>
                  <a:lnTo>
                    <a:pt x="0" y="394"/>
                  </a:lnTo>
                  <a:lnTo>
                    <a:pt x="0" y="403"/>
                  </a:lnTo>
                  <a:lnTo>
                    <a:pt x="0" y="413"/>
                  </a:lnTo>
                  <a:lnTo>
                    <a:pt x="2" y="422"/>
                  </a:lnTo>
                  <a:lnTo>
                    <a:pt x="2" y="432"/>
                  </a:lnTo>
                  <a:lnTo>
                    <a:pt x="4" y="441"/>
                  </a:lnTo>
                  <a:lnTo>
                    <a:pt x="5" y="449"/>
                  </a:lnTo>
                  <a:lnTo>
                    <a:pt x="7" y="460"/>
                  </a:lnTo>
                  <a:lnTo>
                    <a:pt x="9" y="468"/>
                  </a:lnTo>
                  <a:lnTo>
                    <a:pt x="11" y="477"/>
                  </a:lnTo>
                  <a:lnTo>
                    <a:pt x="13" y="487"/>
                  </a:lnTo>
                  <a:lnTo>
                    <a:pt x="17" y="496"/>
                  </a:lnTo>
                  <a:lnTo>
                    <a:pt x="19" y="504"/>
                  </a:lnTo>
                  <a:lnTo>
                    <a:pt x="23" y="513"/>
                  </a:lnTo>
                  <a:lnTo>
                    <a:pt x="24" y="523"/>
                  </a:lnTo>
                  <a:lnTo>
                    <a:pt x="28" y="532"/>
                  </a:lnTo>
                  <a:lnTo>
                    <a:pt x="32" y="540"/>
                  </a:lnTo>
                  <a:lnTo>
                    <a:pt x="36" y="547"/>
                  </a:lnTo>
                  <a:lnTo>
                    <a:pt x="40" y="555"/>
                  </a:lnTo>
                  <a:lnTo>
                    <a:pt x="45" y="565"/>
                  </a:lnTo>
                  <a:lnTo>
                    <a:pt x="49" y="572"/>
                  </a:lnTo>
                  <a:lnTo>
                    <a:pt x="53" y="580"/>
                  </a:lnTo>
                  <a:lnTo>
                    <a:pt x="59" y="587"/>
                  </a:lnTo>
                  <a:lnTo>
                    <a:pt x="64" y="597"/>
                  </a:lnTo>
                  <a:lnTo>
                    <a:pt x="70" y="603"/>
                  </a:lnTo>
                  <a:lnTo>
                    <a:pt x="74" y="610"/>
                  </a:lnTo>
                  <a:lnTo>
                    <a:pt x="80" y="618"/>
                  </a:lnTo>
                  <a:lnTo>
                    <a:pt x="87" y="625"/>
                  </a:lnTo>
                  <a:lnTo>
                    <a:pt x="93" y="633"/>
                  </a:lnTo>
                  <a:lnTo>
                    <a:pt x="99" y="641"/>
                  </a:lnTo>
                  <a:lnTo>
                    <a:pt x="104" y="646"/>
                  </a:lnTo>
                  <a:lnTo>
                    <a:pt x="112" y="654"/>
                  </a:lnTo>
                  <a:lnTo>
                    <a:pt x="118" y="660"/>
                  </a:lnTo>
                  <a:lnTo>
                    <a:pt x="125" y="667"/>
                  </a:lnTo>
                  <a:lnTo>
                    <a:pt x="131" y="673"/>
                  </a:lnTo>
                  <a:lnTo>
                    <a:pt x="138" y="679"/>
                  </a:lnTo>
                  <a:lnTo>
                    <a:pt x="144" y="684"/>
                  </a:lnTo>
                  <a:lnTo>
                    <a:pt x="152" y="690"/>
                  </a:lnTo>
                  <a:lnTo>
                    <a:pt x="159" y="696"/>
                  </a:lnTo>
                  <a:lnTo>
                    <a:pt x="167" y="701"/>
                  </a:lnTo>
                  <a:lnTo>
                    <a:pt x="175" y="705"/>
                  </a:lnTo>
                  <a:lnTo>
                    <a:pt x="182" y="711"/>
                  </a:lnTo>
                  <a:lnTo>
                    <a:pt x="190" y="715"/>
                  </a:lnTo>
                  <a:lnTo>
                    <a:pt x="199" y="720"/>
                  </a:lnTo>
                  <a:lnTo>
                    <a:pt x="207" y="724"/>
                  </a:lnTo>
                  <a:lnTo>
                    <a:pt x="216" y="728"/>
                  </a:lnTo>
                  <a:lnTo>
                    <a:pt x="224" y="732"/>
                  </a:lnTo>
                  <a:lnTo>
                    <a:pt x="233" y="737"/>
                  </a:lnTo>
                  <a:lnTo>
                    <a:pt x="241" y="739"/>
                  </a:lnTo>
                  <a:lnTo>
                    <a:pt x="251" y="743"/>
                  </a:lnTo>
                  <a:lnTo>
                    <a:pt x="258" y="745"/>
                  </a:lnTo>
                  <a:lnTo>
                    <a:pt x="268" y="749"/>
                  </a:lnTo>
                  <a:lnTo>
                    <a:pt x="275" y="751"/>
                  </a:lnTo>
                  <a:lnTo>
                    <a:pt x="285" y="755"/>
                  </a:lnTo>
                  <a:lnTo>
                    <a:pt x="294" y="756"/>
                  </a:lnTo>
                  <a:lnTo>
                    <a:pt x="306" y="760"/>
                  </a:lnTo>
                  <a:lnTo>
                    <a:pt x="313" y="760"/>
                  </a:lnTo>
                  <a:lnTo>
                    <a:pt x="323" y="762"/>
                  </a:lnTo>
                  <a:lnTo>
                    <a:pt x="332" y="764"/>
                  </a:lnTo>
                  <a:lnTo>
                    <a:pt x="342" y="766"/>
                  </a:lnTo>
                  <a:lnTo>
                    <a:pt x="351" y="766"/>
                  </a:lnTo>
                  <a:lnTo>
                    <a:pt x="363" y="768"/>
                  </a:lnTo>
                  <a:lnTo>
                    <a:pt x="372" y="768"/>
                  </a:lnTo>
                  <a:lnTo>
                    <a:pt x="384" y="768"/>
                  </a:lnTo>
                  <a:lnTo>
                    <a:pt x="384" y="768"/>
                  </a:lnTo>
                  <a:close/>
                </a:path>
              </a:pathLst>
            </a:custGeom>
            <a:solidFill>
              <a:srgbClr val="FFF7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95" name="Freeform 107"/>
            <p:cNvSpPr>
              <a:spLocks/>
            </p:cNvSpPr>
            <p:nvPr/>
          </p:nvSpPr>
          <p:spPr bwMode="auto">
            <a:xfrm>
              <a:off x="2641" y="1908"/>
              <a:ext cx="414" cy="414"/>
            </a:xfrm>
            <a:custGeom>
              <a:avLst/>
              <a:gdLst>
                <a:gd name="T0" fmla="*/ 732 w 829"/>
                <a:gd name="T1" fmla="*/ 694 h 829"/>
                <a:gd name="T2" fmla="*/ 585 w 829"/>
                <a:gd name="T3" fmla="*/ 671 h 829"/>
                <a:gd name="T4" fmla="*/ 547 w 829"/>
                <a:gd name="T5" fmla="*/ 814 h 829"/>
                <a:gd name="T6" fmla="*/ 433 w 829"/>
                <a:gd name="T7" fmla="*/ 721 h 829"/>
                <a:gd name="T8" fmla="*/ 331 w 829"/>
                <a:gd name="T9" fmla="*/ 829 h 829"/>
                <a:gd name="T10" fmla="*/ 276 w 829"/>
                <a:gd name="T11" fmla="*/ 690 h 829"/>
                <a:gd name="T12" fmla="*/ 133 w 829"/>
                <a:gd name="T13" fmla="*/ 730 h 829"/>
                <a:gd name="T14" fmla="*/ 158 w 829"/>
                <a:gd name="T15" fmla="*/ 584 h 829"/>
                <a:gd name="T16" fmla="*/ 15 w 829"/>
                <a:gd name="T17" fmla="*/ 548 h 829"/>
                <a:gd name="T18" fmla="*/ 107 w 829"/>
                <a:gd name="T19" fmla="*/ 434 h 829"/>
                <a:gd name="T20" fmla="*/ 0 w 829"/>
                <a:gd name="T21" fmla="*/ 329 h 829"/>
                <a:gd name="T22" fmla="*/ 139 w 829"/>
                <a:gd name="T23" fmla="*/ 276 h 829"/>
                <a:gd name="T24" fmla="*/ 97 w 829"/>
                <a:gd name="T25" fmla="*/ 134 h 829"/>
                <a:gd name="T26" fmla="*/ 245 w 829"/>
                <a:gd name="T27" fmla="*/ 156 h 829"/>
                <a:gd name="T28" fmla="*/ 279 w 829"/>
                <a:gd name="T29" fmla="*/ 12 h 829"/>
                <a:gd name="T30" fmla="*/ 395 w 829"/>
                <a:gd name="T31" fmla="*/ 105 h 829"/>
                <a:gd name="T32" fmla="*/ 500 w 829"/>
                <a:gd name="T33" fmla="*/ 0 h 829"/>
                <a:gd name="T34" fmla="*/ 553 w 829"/>
                <a:gd name="T35" fmla="*/ 137 h 829"/>
                <a:gd name="T36" fmla="*/ 694 w 829"/>
                <a:gd name="T37" fmla="*/ 96 h 829"/>
                <a:gd name="T38" fmla="*/ 671 w 829"/>
                <a:gd name="T39" fmla="*/ 242 h 829"/>
                <a:gd name="T40" fmla="*/ 815 w 829"/>
                <a:gd name="T41" fmla="*/ 280 h 829"/>
                <a:gd name="T42" fmla="*/ 724 w 829"/>
                <a:gd name="T43" fmla="*/ 396 h 829"/>
                <a:gd name="T44" fmla="*/ 829 w 829"/>
                <a:gd name="T45" fmla="*/ 498 h 829"/>
                <a:gd name="T46" fmla="*/ 690 w 829"/>
                <a:gd name="T47" fmla="*/ 552 h 829"/>
                <a:gd name="T48" fmla="*/ 732 w 829"/>
                <a:gd name="T49" fmla="*/ 694 h 829"/>
                <a:gd name="T50" fmla="*/ 732 w 829"/>
                <a:gd name="T51" fmla="*/ 694 h 8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29" h="829">
                  <a:moveTo>
                    <a:pt x="732" y="694"/>
                  </a:moveTo>
                  <a:lnTo>
                    <a:pt x="585" y="671"/>
                  </a:lnTo>
                  <a:lnTo>
                    <a:pt x="547" y="814"/>
                  </a:lnTo>
                  <a:lnTo>
                    <a:pt x="433" y="721"/>
                  </a:lnTo>
                  <a:lnTo>
                    <a:pt x="331" y="829"/>
                  </a:lnTo>
                  <a:lnTo>
                    <a:pt x="276" y="690"/>
                  </a:lnTo>
                  <a:lnTo>
                    <a:pt x="133" y="730"/>
                  </a:lnTo>
                  <a:lnTo>
                    <a:pt x="158" y="584"/>
                  </a:lnTo>
                  <a:lnTo>
                    <a:pt x="15" y="548"/>
                  </a:lnTo>
                  <a:lnTo>
                    <a:pt x="107" y="434"/>
                  </a:lnTo>
                  <a:lnTo>
                    <a:pt x="0" y="329"/>
                  </a:lnTo>
                  <a:lnTo>
                    <a:pt x="139" y="276"/>
                  </a:lnTo>
                  <a:lnTo>
                    <a:pt x="97" y="134"/>
                  </a:lnTo>
                  <a:lnTo>
                    <a:pt x="245" y="156"/>
                  </a:lnTo>
                  <a:lnTo>
                    <a:pt x="279" y="12"/>
                  </a:lnTo>
                  <a:lnTo>
                    <a:pt x="395" y="105"/>
                  </a:lnTo>
                  <a:lnTo>
                    <a:pt x="500" y="0"/>
                  </a:lnTo>
                  <a:lnTo>
                    <a:pt x="553" y="137"/>
                  </a:lnTo>
                  <a:lnTo>
                    <a:pt x="694" y="96"/>
                  </a:lnTo>
                  <a:lnTo>
                    <a:pt x="671" y="242"/>
                  </a:lnTo>
                  <a:lnTo>
                    <a:pt x="815" y="280"/>
                  </a:lnTo>
                  <a:lnTo>
                    <a:pt x="724" y="396"/>
                  </a:lnTo>
                  <a:lnTo>
                    <a:pt x="829" y="498"/>
                  </a:lnTo>
                  <a:lnTo>
                    <a:pt x="690" y="552"/>
                  </a:lnTo>
                  <a:lnTo>
                    <a:pt x="732" y="694"/>
                  </a:lnTo>
                  <a:lnTo>
                    <a:pt x="732" y="69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96" name="Freeform 108"/>
            <p:cNvSpPr>
              <a:spLocks/>
            </p:cNvSpPr>
            <p:nvPr/>
          </p:nvSpPr>
          <p:spPr bwMode="auto">
            <a:xfrm>
              <a:off x="2656" y="1928"/>
              <a:ext cx="355" cy="355"/>
            </a:xfrm>
            <a:custGeom>
              <a:avLst/>
              <a:gdLst>
                <a:gd name="T0" fmla="*/ 613 w 708"/>
                <a:gd name="T1" fmla="*/ 610 h 711"/>
                <a:gd name="T2" fmla="*/ 488 w 708"/>
                <a:gd name="T3" fmla="*/ 586 h 711"/>
                <a:gd name="T4" fmla="*/ 450 w 708"/>
                <a:gd name="T5" fmla="*/ 707 h 711"/>
                <a:gd name="T6" fmla="*/ 355 w 708"/>
                <a:gd name="T7" fmla="*/ 624 h 711"/>
                <a:gd name="T8" fmla="*/ 262 w 708"/>
                <a:gd name="T9" fmla="*/ 711 h 711"/>
                <a:gd name="T10" fmla="*/ 222 w 708"/>
                <a:gd name="T11" fmla="*/ 589 h 711"/>
                <a:gd name="T12" fmla="*/ 98 w 708"/>
                <a:gd name="T13" fmla="*/ 620 h 711"/>
                <a:gd name="T14" fmla="*/ 123 w 708"/>
                <a:gd name="T15" fmla="*/ 493 h 711"/>
                <a:gd name="T16" fmla="*/ 3 w 708"/>
                <a:gd name="T17" fmla="*/ 458 h 711"/>
                <a:gd name="T18" fmla="*/ 89 w 708"/>
                <a:gd name="T19" fmla="*/ 361 h 711"/>
                <a:gd name="T20" fmla="*/ 0 w 708"/>
                <a:gd name="T21" fmla="*/ 270 h 711"/>
                <a:gd name="T22" fmla="*/ 121 w 708"/>
                <a:gd name="T23" fmla="*/ 227 h 711"/>
                <a:gd name="T24" fmla="*/ 95 w 708"/>
                <a:gd name="T25" fmla="*/ 103 h 711"/>
                <a:gd name="T26" fmla="*/ 220 w 708"/>
                <a:gd name="T27" fmla="*/ 130 h 711"/>
                <a:gd name="T28" fmla="*/ 258 w 708"/>
                <a:gd name="T29" fmla="*/ 4 h 711"/>
                <a:gd name="T30" fmla="*/ 351 w 708"/>
                <a:gd name="T31" fmla="*/ 90 h 711"/>
                <a:gd name="T32" fmla="*/ 446 w 708"/>
                <a:gd name="T33" fmla="*/ 0 h 711"/>
                <a:gd name="T34" fmla="*/ 486 w 708"/>
                <a:gd name="T35" fmla="*/ 122 h 711"/>
                <a:gd name="T36" fmla="*/ 609 w 708"/>
                <a:gd name="T37" fmla="*/ 94 h 711"/>
                <a:gd name="T38" fmla="*/ 583 w 708"/>
                <a:gd name="T39" fmla="*/ 219 h 711"/>
                <a:gd name="T40" fmla="*/ 704 w 708"/>
                <a:gd name="T41" fmla="*/ 257 h 711"/>
                <a:gd name="T42" fmla="*/ 619 w 708"/>
                <a:gd name="T43" fmla="*/ 350 h 711"/>
                <a:gd name="T44" fmla="*/ 708 w 708"/>
                <a:gd name="T45" fmla="*/ 445 h 711"/>
                <a:gd name="T46" fmla="*/ 587 w 708"/>
                <a:gd name="T47" fmla="*/ 485 h 711"/>
                <a:gd name="T48" fmla="*/ 613 w 708"/>
                <a:gd name="T49" fmla="*/ 610 h 711"/>
                <a:gd name="T50" fmla="*/ 613 w 708"/>
                <a:gd name="T51" fmla="*/ 610 h 7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08" h="711">
                  <a:moveTo>
                    <a:pt x="613" y="610"/>
                  </a:moveTo>
                  <a:lnTo>
                    <a:pt x="488" y="586"/>
                  </a:lnTo>
                  <a:lnTo>
                    <a:pt x="450" y="707"/>
                  </a:lnTo>
                  <a:lnTo>
                    <a:pt x="355" y="624"/>
                  </a:lnTo>
                  <a:lnTo>
                    <a:pt x="262" y="711"/>
                  </a:lnTo>
                  <a:lnTo>
                    <a:pt x="222" y="589"/>
                  </a:lnTo>
                  <a:lnTo>
                    <a:pt x="98" y="620"/>
                  </a:lnTo>
                  <a:lnTo>
                    <a:pt x="123" y="493"/>
                  </a:lnTo>
                  <a:lnTo>
                    <a:pt x="3" y="458"/>
                  </a:lnTo>
                  <a:lnTo>
                    <a:pt x="89" y="361"/>
                  </a:lnTo>
                  <a:lnTo>
                    <a:pt x="0" y="270"/>
                  </a:lnTo>
                  <a:lnTo>
                    <a:pt x="121" y="227"/>
                  </a:lnTo>
                  <a:lnTo>
                    <a:pt x="95" y="103"/>
                  </a:lnTo>
                  <a:lnTo>
                    <a:pt x="220" y="130"/>
                  </a:lnTo>
                  <a:lnTo>
                    <a:pt x="258" y="4"/>
                  </a:lnTo>
                  <a:lnTo>
                    <a:pt x="351" y="90"/>
                  </a:lnTo>
                  <a:lnTo>
                    <a:pt x="446" y="0"/>
                  </a:lnTo>
                  <a:lnTo>
                    <a:pt x="486" y="122"/>
                  </a:lnTo>
                  <a:lnTo>
                    <a:pt x="609" y="94"/>
                  </a:lnTo>
                  <a:lnTo>
                    <a:pt x="583" y="219"/>
                  </a:lnTo>
                  <a:lnTo>
                    <a:pt x="704" y="257"/>
                  </a:lnTo>
                  <a:lnTo>
                    <a:pt x="619" y="350"/>
                  </a:lnTo>
                  <a:lnTo>
                    <a:pt x="708" y="445"/>
                  </a:lnTo>
                  <a:lnTo>
                    <a:pt x="587" y="485"/>
                  </a:lnTo>
                  <a:lnTo>
                    <a:pt x="613" y="610"/>
                  </a:lnTo>
                  <a:lnTo>
                    <a:pt x="613" y="61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97" name="Freeform 109"/>
            <p:cNvSpPr>
              <a:spLocks/>
            </p:cNvSpPr>
            <p:nvPr/>
          </p:nvSpPr>
          <p:spPr bwMode="auto">
            <a:xfrm>
              <a:off x="2683" y="1948"/>
              <a:ext cx="307" cy="309"/>
            </a:xfrm>
            <a:custGeom>
              <a:avLst/>
              <a:gdLst>
                <a:gd name="T0" fmla="*/ 536 w 613"/>
                <a:gd name="T1" fmla="*/ 530 h 620"/>
                <a:gd name="T2" fmla="*/ 425 w 613"/>
                <a:gd name="T3" fmla="*/ 508 h 620"/>
                <a:gd name="T4" fmla="*/ 395 w 613"/>
                <a:gd name="T5" fmla="*/ 614 h 620"/>
                <a:gd name="T6" fmla="*/ 311 w 613"/>
                <a:gd name="T7" fmla="*/ 542 h 620"/>
                <a:gd name="T8" fmla="*/ 232 w 613"/>
                <a:gd name="T9" fmla="*/ 620 h 620"/>
                <a:gd name="T10" fmla="*/ 195 w 613"/>
                <a:gd name="T11" fmla="*/ 513 h 620"/>
                <a:gd name="T12" fmla="*/ 87 w 613"/>
                <a:gd name="T13" fmla="*/ 538 h 620"/>
                <a:gd name="T14" fmla="*/ 108 w 613"/>
                <a:gd name="T15" fmla="*/ 430 h 620"/>
                <a:gd name="T16" fmla="*/ 2 w 613"/>
                <a:gd name="T17" fmla="*/ 396 h 620"/>
                <a:gd name="T18" fmla="*/ 76 w 613"/>
                <a:gd name="T19" fmla="*/ 316 h 620"/>
                <a:gd name="T20" fmla="*/ 0 w 613"/>
                <a:gd name="T21" fmla="*/ 234 h 620"/>
                <a:gd name="T22" fmla="*/ 104 w 613"/>
                <a:gd name="T23" fmla="*/ 198 h 620"/>
                <a:gd name="T24" fmla="*/ 78 w 613"/>
                <a:gd name="T25" fmla="*/ 90 h 620"/>
                <a:gd name="T26" fmla="*/ 188 w 613"/>
                <a:gd name="T27" fmla="*/ 112 h 620"/>
                <a:gd name="T28" fmla="*/ 218 w 613"/>
                <a:gd name="T29" fmla="*/ 6 h 620"/>
                <a:gd name="T30" fmla="*/ 302 w 613"/>
                <a:gd name="T31" fmla="*/ 78 h 620"/>
                <a:gd name="T32" fmla="*/ 384 w 613"/>
                <a:gd name="T33" fmla="*/ 0 h 620"/>
                <a:gd name="T34" fmla="*/ 420 w 613"/>
                <a:gd name="T35" fmla="*/ 109 h 620"/>
                <a:gd name="T36" fmla="*/ 526 w 613"/>
                <a:gd name="T37" fmla="*/ 80 h 620"/>
                <a:gd name="T38" fmla="*/ 505 w 613"/>
                <a:gd name="T39" fmla="*/ 192 h 620"/>
                <a:gd name="T40" fmla="*/ 612 w 613"/>
                <a:gd name="T41" fmla="*/ 223 h 620"/>
                <a:gd name="T42" fmla="*/ 539 w 613"/>
                <a:gd name="T43" fmla="*/ 306 h 620"/>
                <a:gd name="T44" fmla="*/ 613 w 613"/>
                <a:gd name="T45" fmla="*/ 386 h 620"/>
                <a:gd name="T46" fmla="*/ 509 w 613"/>
                <a:gd name="T47" fmla="*/ 422 h 620"/>
                <a:gd name="T48" fmla="*/ 536 w 613"/>
                <a:gd name="T49" fmla="*/ 530 h 620"/>
                <a:gd name="T50" fmla="*/ 536 w 613"/>
                <a:gd name="T51" fmla="*/ 53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13" h="620">
                  <a:moveTo>
                    <a:pt x="536" y="530"/>
                  </a:moveTo>
                  <a:lnTo>
                    <a:pt x="425" y="508"/>
                  </a:lnTo>
                  <a:lnTo>
                    <a:pt x="395" y="614"/>
                  </a:lnTo>
                  <a:lnTo>
                    <a:pt x="311" y="542"/>
                  </a:lnTo>
                  <a:lnTo>
                    <a:pt x="232" y="620"/>
                  </a:lnTo>
                  <a:lnTo>
                    <a:pt x="195" y="513"/>
                  </a:lnTo>
                  <a:lnTo>
                    <a:pt x="87" y="538"/>
                  </a:lnTo>
                  <a:lnTo>
                    <a:pt x="108" y="430"/>
                  </a:lnTo>
                  <a:lnTo>
                    <a:pt x="2" y="396"/>
                  </a:lnTo>
                  <a:lnTo>
                    <a:pt x="76" y="316"/>
                  </a:lnTo>
                  <a:lnTo>
                    <a:pt x="0" y="234"/>
                  </a:lnTo>
                  <a:lnTo>
                    <a:pt x="104" y="198"/>
                  </a:lnTo>
                  <a:lnTo>
                    <a:pt x="78" y="90"/>
                  </a:lnTo>
                  <a:lnTo>
                    <a:pt x="188" y="112"/>
                  </a:lnTo>
                  <a:lnTo>
                    <a:pt x="218" y="6"/>
                  </a:lnTo>
                  <a:lnTo>
                    <a:pt x="302" y="78"/>
                  </a:lnTo>
                  <a:lnTo>
                    <a:pt x="384" y="0"/>
                  </a:lnTo>
                  <a:lnTo>
                    <a:pt x="420" y="109"/>
                  </a:lnTo>
                  <a:lnTo>
                    <a:pt x="526" y="80"/>
                  </a:lnTo>
                  <a:lnTo>
                    <a:pt x="505" y="192"/>
                  </a:lnTo>
                  <a:lnTo>
                    <a:pt x="612" y="223"/>
                  </a:lnTo>
                  <a:lnTo>
                    <a:pt x="539" y="306"/>
                  </a:lnTo>
                  <a:lnTo>
                    <a:pt x="613" y="386"/>
                  </a:lnTo>
                  <a:lnTo>
                    <a:pt x="509" y="422"/>
                  </a:lnTo>
                  <a:lnTo>
                    <a:pt x="536" y="530"/>
                  </a:lnTo>
                  <a:lnTo>
                    <a:pt x="536" y="530"/>
                  </a:lnTo>
                  <a:close/>
                </a:path>
              </a:pathLst>
            </a:custGeom>
            <a:solidFill>
              <a:srgbClr val="FCDE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98" name="Freeform 110"/>
            <p:cNvSpPr>
              <a:spLocks/>
            </p:cNvSpPr>
            <p:nvPr/>
          </p:nvSpPr>
          <p:spPr bwMode="auto">
            <a:xfrm>
              <a:off x="2735" y="2011"/>
              <a:ext cx="203" cy="204"/>
            </a:xfrm>
            <a:custGeom>
              <a:avLst/>
              <a:gdLst>
                <a:gd name="T0" fmla="*/ 223 w 407"/>
                <a:gd name="T1" fmla="*/ 404 h 406"/>
                <a:gd name="T2" fmla="*/ 238 w 407"/>
                <a:gd name="T3" fmla="*/ 402 h 406"/>
                <a:gd name="T4" fmla="*/ 262 w 407"/>
                <a:gd name="T5" fmla="*/ 397 h 406"/>
                <a:gd name="T6" fmla="*/ 291 w 407"/>
                <a:gd name="T7" fmla="*/ 385 h 406"/>
                <a:gd name="T8" fmla="*/ 316 w 407"/>
                <a:gd name="T9" fmla="*/ 372 h 406"/>
                <a:gd name="T10" fmla="*/ 340 w 407"/>
                <a:gd name="T11" fmla="*/ 353 h 406"/>
                <a:gd name="T12" fmla="*/ 359 w 407"/>
                <a:gd name="T13" fmla="*/ 332 h 406"/>
                <a:gd name="T14" fmla="*/ 376 w 407"/>
                <a:gd name="T15" fmla="*/ 306 h 406"/>
                <a:gd name="T16" fmla="*/ 390 w 407"/>
                <a:gd name="T17" fmla="*/ 281 h 406"/>
                <a:gd name="T18" fmla="*/ 399 w 407"/>
                <a:gd name="T19" fmla="*/ 252 h 406"/>
                <a:gd name="T20" fmla="*/ 403 w 407"/>
                <a:gd name="T21" fmla="*/ 231 h 406"/>
                <a:gd name="T22" fmla="*/ 407 w 407"/>
                <a:gd name="T23" fmla="*/ 211 h 406"/>
                <a:gd name="T24" fmla="*/ 407 w 407"/>
                <a:gd name="T25" fmla="*/ 190 h 406"/>
                <a:gd name="T26" fmla="*/ 403 w 407"/>
                <a:gd name="T27" fmla="*/ 169 h 406"/>
                <a:gd name="T28" fmla="*/ 397 w 407"/>
                <a:gd name="T29" fmla="*/ 140 h 406"/>
                <a:gd name="T30" fmla="*/ 386 w 407"/>
                <a:gd name="T31" fmla="*/ 114 h 406"/>
                <a:gd name="T32" fmla="*/ 371 w 407"/>
                <a:gd name="T33" fmla="*/ 87 h 406"/>
                <a:gd name="T34" fmla="*/ 354 w 407"/>
                <a:gd name="T35" fmla="*/ 64 h 406"/>
                <a:gd name="T36" fmla="*/ 333 w 407"/>
                <a:gd name="T37" fmla="*/ 43 h 406"/>
                <a:gd name="T38" fmla="*/ 308 w 407"/>
                <a:gd name="T39" fmla="*/ 28 h 406"/>
                <a:gd name="T40" fmla="*/ 281 w 407"/>
                <a:gd name="T41" fmla="*/ 15 h 406"/>
                <a:gd name="T42" fmla="*/ 253 w 407"/>
                <a:gd name="T43" fmla="*/ 5 h 406"/>
                <a:gd name="T44" fmla="*/ 234 w 407"/>
                <a:gd name="T45" fmla="*/ 0 h 406"/>
                <a:gd name="T46" fmla="*/ 213 w 407"/>
                <a:gd name="T47" fmla="*/ 0 h 406"/>
                <a:gd name="T48" fmla="*/ 192 w 407"/>
                <a:gd name="T49" fmla="*/ 0 h 406"/>
                <a:gd name="T50" fmla="*/ 171 w 407"/>
                <a:gd name="T51" fmla="*/ 0 h 406"/>
                <a:gd name="T52" fmla="*/ 143 w 407"/>
                <a:gd name="T53" fmla="*/ 7 h 406"/>
                <a:gd name="T54" fmla="*/ 114 w 407"/>
                <a:gd name="T55" fmla="*/ 17 h 406"/>
                <a:gd name="T56" fmla="*/ 90 w 407"/>
                <a:gd name="T57" fmla="*/ 34 h 406"/>
                <a:gd name="T58" fmla="*/ 65 w 407"/>
                <a:gd name="T59" fmla="*/ 51 h 406"/>
                <a:gd name="T60" fmla="*/ 46 w 407"/>
                <a:gd name="T61" fmla="*/ 72 h 406"/>
                <a:gd name="T62" fmla="*/ 29 w 407"/>
                <a:gd name="T63" fmla="*/ 95 h 406"/>
                <a:gd name="T64" fmla="*/ 15 w 407"/>
                <a:gd name="T65" fmla="*/ 123 h 406"/>
                <a:gd name="T66" fmla="*/ 6 w 407"/>
                <a:gd name="T67" fmla="*/ 150 h 406"/>
                <a:gd name="T68" fmla="*/ 0 w 407"/>
                <a:gd name="T69" fmla="*/ 180 h 406"/>
                <a:gd name="T70" fmla="*/ 0 w 407"/>
                <a:gd name="T71" fmla="*/ 195 h 406"/>
                <a:gd name="T72" fmla="*/ 0 w 407"/>
                <a:gd name="T73" fmla="*/ 222 h 406"/>
                <a:gd name="T74" fmla="*/ 2 w 407"/>
                <a:gd name="T75" fmla="*/ 237 h 406"/>
                <a:gd name="T76" fmla="*/ 8 w 407"/>
                <a:gd name="T77" fmla="*/ 262 h 406"/>
                <a:gd name="T78" fmla="*/ 17 w 407"/>
                <a:gd name="T79" fmla="*/ 288 h 406"/>
                <a:gd name="T80" fmla="*/ 34 w 407"/>
                <a:gd name="T81" fmla="*/ 315 h 406"/>
                <a:gd name="T82" fmla="*/ 52 w 407"/>
                <a:gd name="T83" fmla="*/ 340 h 406"/>
                <a:gd name="T84" fmla="*/ 72 w 407"/>
                <a:gd name="T85" fmla="*/ 359 h 406"/>
                <a:gd name="T86" fmla="*/ 97 w 407"/>
                <a:gd name="T87" fmla="*/ 376 h 406"/>
                <a:gd name="T88" fmla="*/ 124 w 407"/>
                <a:gd name="T89" fmla="*/ 389 h 406"/>
                <a:gd name="T90" fmla="*/ 152 w 407"/>
                <a:gd name="T91" fmla="*/ 399 h 406"/>
                <a:gd name="T92" fmla="*/ 181 w 407"/>
                <a:gd name="T93" fmla="*/ 404 h 406"/>
                <a:gd name="T94" fmla="*/ 198 w 407"/>
                <a:gd name="T95" fmla="*/ 406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07" h="406">
                  <a:moveTo>
                    <a:pt x="204" y="406"/>
                  </a:moveTo>
                  <a:lnTo>
                    <a:pt x="213" y="406"/>
                  </a:lnTo>
                  <a:lnTo>
                    <a:pt x="223" y="404"/>
                  </a:lnTo>
                  <a:lnTo>
                    <a:pt x="228" y="404"/>
                  </a:lnTo>
                  <a:lnTo>
                    <a:pt x="234" y="402"/>
                  </a:lnTo>
                  <a:lnTo>
                    <a:pt x="238" y="402"/>
                  </a:lnTo>
                  <a:lnTo>
                    <a:pt x="243" y="402"/>
                  </a:lnTo>
                  <a:lnTo>
                    <a:pt x="253" y="399"/>
                  </a:lnTo>
                  <a:lnTo>
                    <a:pt x="262" y="397"/>
                  </a:lnTo>
                  <a:lnTo>
                    <a:pt x="272" y="393"/>
                  </a:lnTo>
                  <a:lnTo>
                    <a:pt x="281" y="389"/>
                  </a:lnTo>
                  <a:lnTo>
                    <a:pt x="291" y="385"/>
                  </a:lnTo>
                  <a:lnTo>
                    <a:pt x="299" y="380"/>
                  </a:lnTo>
                  <a:lnTo>
                    <a:pt x="308" y="376"/>
                  </a:lnTo>
                  <a:lnTo>
                    <a:pt x="316" y="372"/>
                  </a:lnTo>
                  <a:lnTo>
                    <a:pt x="323" y="364"/>
                  </a:lnTo>
                  <a:lnTo>
                    <a:pt x="333" y="359"/>
                  </a:lnTo>
                  <a:lnTo>
                    <a:pt x="340" y="353"/>
                  </a:lnTo>
                  <a:lnTo>
                    <a:pt x="348" y="347"/>
                  </a:lnTo>
                  <a:lnTo>
                    <a:pt x="354" y="340"/>
                  </a:lnTo>
                  <a:lnTo>
                    <a:pt x="359" y="332"/>
                  </a:lnTo>
                  <a:lnTo>
                    <a:pt x="365" y="323"/>
                  </a:lnTo>
                  <a:lnTo>
                    <a:pt x="371" y="315"/>
                  </a:lnTo>
                  <a:lnTo>
                    <a:pt x="376" y="306"/>
                  </a:lnTo>
                  <a:lnTo>
                    <a:pt x="380" y="298"/>
                  </a:lnTo>
                  <a:lnTo>
                    <a:pt x="386" y="288"/>
                  </a:lnTo>
                  <a:lnTo>
                    <a:pt x="390" y="281"/>
                  </a:lnTo>
                  <a:lnTo>
                    <a:pt x="394" y="271"/>
                  </a:lnTo>
                  <a:lnTo>
                    <a:pt x="397" y="262"/>
                  </a:lnTo>
                  <a:lnTo>
                    <a:pt x="399" y="252"/>
                  </a:lnTo>
                  <a:lnTo>
                    <a:pt x="403" y="243"/>
                  </a:lnTo>
                  <a:lnTo>
                    <a:pt x="403" y="237"/>
                  </a:lnTo>
                  <a:lnTo>
                    <a:pt x="403" y="231"/>
                  </a:lnTo>
                  <a:lnTo>
                    <a:pt x="405" y="226"/>
                  </a:lnTo>
                  <a:lnTo>
                    <a:pt x="405" y="222"/>
                  </a:lnTo>
                  <a:lnTo>
                    <a:pt x="407" y="211"/>
                  </a:lnTo>
                  <a:lnTo>
                    <a:pt x="407" y="201"/>
                  </a:lnTo>
                  <a:lnTo>
                    <a:pt x="407" y="195"/>
                  </a:lnTo>
                  <a:lnTo>
                    <a:pt x="407" y="190"/>
                  </a:lnTo>
                  <a:lnTo>
                    <a:pt x="405" y="184"/>
                  </a:lnTo>
                  <a:lnTo>
                    <a:pt x="405" y="180"/>
                  </a:lnTo>
                  <a:lnTo>
                    <a:pt x="403" y="169"/>
                  </a:lnTo>
                  <a:lnTo>
                    <a:pt x="403" y="159"/>
                  </a:lnTo>
                  <a:lnTo>
                    <a:pt x="399" y="150"/>
                  </a:lnTo>
                  <a:lnTo>
                    <a:pt x="397" y="140"/>
                  </a:lnTo>
                  <a:lnTo>
                    <a:pt x="394" y="131"/>
                  </a:lnTo>
                  <a:lnTo>
                    <a:pt x="390" y="123"/>
                  </a:lnTo>
                  <a:lnTo>
                    <a:pt x="386" y="114"/>
                  </a:lnTo>
                  <a:lnTo>
                    <a:pt x="380" y="104"/>
                  </a:lnTo>
                  <a:lnTo>
                    <a:pt x="376" y="95"/>
                  </a:lnTo>
                  <a:lnTo>
                    <a:pt x="371" y="87"/>
                  </a:lnTo>
                  <a:lnTo>
                    <a:pt x="365" y="79"/>
                  </a:lnTo>
                  <a:lnTo>
                    <a:pt x="359" y="72"/>
                  </a:lnTo>
                  <a:lnTo>
                    <a:pt x="354" y="64"/>
                  </a:lnTo>
                  <a:lnTo>
                    <a:pt x="348" y="59"/>
                  </a:lnTo>
                  <a:lnTo>
                    <a:pt x="340" y="51"/>
                  </a:lnTo>
                  <a:lnTo>
                    <a:pt x="333" y="43"/>
                  </a:lnTo>
                  <a:lnTo>
                    <a:pt x="323" y="38"/>
                  </a:lnTo>
                  <a:lnTo>
                    <a:pt x="316" y="34"/>
                  </a:lnTo>
                  <a:lnTo>
                    <a:pt x="308" y="28"/>
                  </a:lnTo>
                  <a:lnTo>
                    <a:pt x="299" y="22"/>
                  </a:lnTo>
                  <a:lnTo>
                    <a:pt x="291" y="17"/>
                  </a:lnTo>
                  <a:lnTo>
                    <a:pt x="281" y="15"/>
                  </a:lnTo>
                  <a:lnTo>
                    <a:pt x="272" y="11"/>
                  </a:lnTo>
                  <a:lnTo>
                    <a:pt x="262" y="7"/>
                  </a:lnTo>
                  <a:lnTo>
                    <a:pt x="253" y="5"/>
                  </a:lnTo>
                  <a:lnTo>
                    <a:pt x="243" y="3"/>
                  </a:lnTo>
                  <a:lnTo>
                    <a:pt x="238" y="2"/>
                  </a:lnTo>
                  <a:lnTo>
                    <a:pt x="234" y="0"/>
                  </a:lnTo>
                  <a:lnTo>
                    <a:pt x="228" y="0"/>
                  </a:lnTo>
                  <a:lnTo>
                    <a:pt x="223" y="0"/>
                  </a:lnTo>
                  <a:lnTo>
                    <a:pt x="213" y="0"/>
                  </a:lnTo>
                  <a:lnTo>
                    <a:pt x="204" y="0"/>
                  </a:lnTo>
                  <a:lnTo>
                    <a:pt x="198" y="0"/>
                  </a:lnTo>
                  <a:lnTo>
                    <a:pt x="192" y="0"/>
                  </a:lnTo>
                  <a:lnTo>
                    <a:pt x="186" y="0"/>
                  </a:lnTo>
                  <a:lnTo>
                    <a:pt x="181" y="0"/>
                  </a:lnTo>
                  <a:lnTo>
                    <a:pt x="171" y="0"/>
                  </a:lnTo>
                  <a:lnTo>
                    <a:pt x="162" y="3"/>
                  </a:lnTo>
                  <a:lnTo>
                    <a:pt x="152" y="5"/>
                  </a:lnTo>
                  <a:lnTo>
                    <a:pt x="143" y="7"/>
                  </a:lnTo>
                  <a:lnTo>
                    <a:pt x="133" y="11"/>
                  </a:lnTo>
                  <a:lnTo>
                    <a:pt x="124" y="15"/>
                  </a:lnTo>
                  <a:lnTo>
                    <a:pt x="114" y="17"/>
                  </a:lnTo>
                  <a:lnTo>
                    <a:pt x="105" y="22"/>
                  </a:lnTo>
                  <a:lnTo>
                    <a:pt x="97" y="28"/>
                  </a:lnTo>
                  <a:lnTo>
                    <a:pt x="90" y="34"/>
                  </a:lnTo>
                  <a:lnTo>
                    <a:pt x="80" y="38"/>
                  </a:lnTo>
                  <a:lnTo>
                    <a:pt x="72" y="43"/>
                  </a:lnTo>
                  <a:lnTo>
                    <a:pt x="65" y="51"/>
                  </a:lnTo>
                  <a:lnTo>
                    <a:pt x="59" y="59"/>
                  </a:lnTo>
                  <a:lnTo>
                    <a:pt x="52" y="64"/>
                  </a:lnTo>
                  <a:lnTo>
                    <a:pt x="46" y="72"/>
                  </a:lnTo>
                  <a:lnTo>
                    <a:pt x="40" y="79"/>
                  </a:lnTo>
                  <a:lnTo>
                    <a:pt x="34" y="87"/>
                  </a:lnTo>
                  <a:lnTo>
                    <a:pt x="29" y="95"/>
                  </a:lnTo>
                  <a:lnTo>
                    <a:pt x="23" y="104"/>
                  </a:lnTo>
                  <a:lnTo>
                    <a:pt x="17" y="114"/>
                  </a:lnTo>
                  <a:lnTo>
                    <a:pt x="15" y="123"/>
                  </a:lnTo>
                  <a:lnTo>
                    <a:pt x="12" y="131"/>
                  </a:lnTo>
                  <a:lnTo>
                    <a:pt x="8" y="140"/>
                  </a:lnTo>
                  <a:lnTo>
                    <a:pt x="6" y="150"/>
                  </a:lnTo>
                  <a:lnTo>
                    <a:pt x="4" y="159"/>
                  </a:lnTo>
                  <a:lnTo>
                    <a:pt x="0" y="169"/>
                  </a:lnTo>
                  <a:lnTo>
                    <a:pt x="0" y="180"/>
                  </a:lnTo>
                  <a:lnTo>
                    <a:pt x="0" y="184"/>
                  </a:lnTo>
                  <a:lnTo>
                    <a:pt x="0" y="190"/>
                  </a:lnTo>
                  <a:lnTo>
                    <a:pt x="0" y="195"/>
                  </a:lnTo>
                  <a:lnTo>
                    <a:pt x="0" y="201"/>
                  </a:lnTo>
                  <a:lnTo>
                    <a:pt x="0" y="211"/>
                  </a:lnTo>
                  <a:lnTo>
                    <a:pt x="0" y="222"/>
                  </a:lnTo>
                  <a:lnTo>
                    <a:pt x="0" y="226"/>
                  </a:lnTo>
                  <a:lnTo>
                    <a:pt x="0" y="231"/>
                  </a:lnTo>
                  <a:lnTo>
                    <a:pt x="2" y="237"/>
                  </a:lnTo>
                  <a:lnTo>
                    <a:pt x="4" y="243"/>
                  </a:lnTo>
                  <a:lnTo>
                    <a:pt x="6" y="252"/>
                  </a:lnTo>
                  <a:lnTo>
                    <a:pt x="8" y="262"/>
                  </a:lnTo>
                  <a:lnTo>
                    <a:pt x="12" y="271"/>
                  </a:lnTo>
                  <a:lnTo>
                    <a:pt x="15" y="281"/>
                  </a:lnTo>
                  <a:lnTo>
                    <a:pt x="17" y="288"/>
                  </a:lnTo>
                  <a:lnTo>
                    <a:pt x="23" y="298"/>
                  </a:lnTo>
                  <a:lnTo>
                    <a:pt x="29" y="306"/>
                  </a:lnTo>
                  <a:lnTo>
                    <a:pt x="34" y="315"/>
                  </a:lnTo>
                  <a:lnTo>
                    <a:pt x="40" y="323"/>
                  </a:lnTo>
                  <a:lnTo>
                    <a:pt x="46" y="332"/>
                  </a:lnTo>
                  <a:lnTo>
                    <a:pt x="52" y="340"/>
                  </a:lnTo>
                  <a:lnTo>
                    <a:pt x="59" y="347"/>
                  </a:lnTo>
                  <a:lnTo>
                    <a:pt x="65" y="353"/>
                  </a:lnTo>
                  <a:lnTo>
                    <a:pt x="72" y="359"/>
                  </a:lnTo>
                  <a:lnTo>
                    <a:pt x="80" y="364"/>
                  </a:lnTo>
                  <a:lnTo>
                    <a:pt x="90" y="372"/>
                  </a:lnTo>
                  <a:lnTo>
                    <a:pt x="97" y="376"/>
                  </a:lnTo>
                  <a:lnTo>
                    <a:pt x="105" y="380"/>
                  </a:lnTo>
                  <a:lnTo>
                    <a:pt x="114" y="385"/>
                  </a:lnTo>
                  <a:lnTo>
                    <a:pt x="124" y="389"/>
                  </a:lnTo>
                  <a:lnTo>
                    <a:pt x="133" y="393"/>
                  </a:lnTo>
                  <a:lnTo>
                    <a:pt x="143" y="397"/>
                  </a:lnTo>
                  <a:lnTo>
                    <a:pt x="152" y="399"/>
                  </a:lnTo>
                  <a:lnTo>
                    <a:pt x="162" y="402"/>
                  </a:lnTo>
                  <a:lnTo>
                    <a:pt x="171" y="402"/>
                  </a:lnTo>
                  <a:lnTo>
                    <a:pt x="181" y="404"/>
                  </a:lnTo>
                  <a:lnTo>
                    <a:pt x="186" y="404"/>
                  </a:lnTo>
                  <a:lnTo>
                    <a:pt x="192" y="406"/>
                  </a:lnTo>
                  <a:lnTo>
                    <a:pt x="198" y="406"/>
                  </a:lnTo>
                  <a:lnTo>
                    <a:pt x="204" y="406"/>
                  </a:lnTo>
                  <a:lnTo>
                    <a:pt x="204" y="40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99" name="Freeform 111"/>
            <p:cNvSpPr>
              <a:spLocks/>
            </p:cNvSpPr>
            <p:nvPr/>
          </p:nvSpPr>
          <p:spPr bwMode="auto">
            <a:xfrm>
              <a:off x="2749" y="2019"/>
              <a:ext cx="171" cy="171"/>
            </a:xfrm>
            <a:custGeom>
              <a:avLst/>
              <a:gdLst>
                <a:gd name="T0" fmla="*/ 188 w 342"/>
                <a:gd name="T1" fmla="*/ 340 h 342"/>
                <a:gd name="T2" fmla="*/ 213 w 342"/>
                <a:gd name="T3" fmla="*/ 334 h 342"/>
                <a:gd name="T4" fmla="*/ 237 w 342"/>
                <a:gd name="T5" fmla="*/ 329 h 342"/>
                <a:gd name="T6" fmla="*/ 258 w 342"/>
                <a:gd name="T7" fmla="*/ 315 h 342"/>
                <a:gd name="T8" fmla="*/ 279 w 342"/>
                <a:gd name="T9" fmla="*/ 302 h 342"/>
                <a:gd name="T10" fmla="*/ 296 w 342"/>
                <a:gd name="T11" fmla="*/ 285 h 342"/>
                <a:gd name="T12" fmla="*/ 311 w 342"/>
                <a:gd name="T13" fmla="*/ 264 h 342"/>
                <a:gd name="T14" fmla="*/ 323 w 342"/>
                <a:gd name="T15" fmla="*/ 243 h 342"/>
                <a:gd name="T16" fmla="*/ 332 w 342"/>
                <a:gd name="T17" fmla="*/ 220 h 342"/>
                <a:gd name="T18" fmla="*/ 338 w 342"/>
                <a:gd name="T19" fmla="*/ 196 h 342"/>
                <a:gd name="T20" fmla="*/ 342 w 342"/>
                <a:gd name="T21" fmla="*/ 169 h 342"/>
                <a:gd name="T22" fmla="*/ 338 w 342"/>
                <a:gd name="T23" fmla="*/ 142 h 342"/>
                <a:gd name="T24" fmla="*/ 332 w 342"/>
                <a:gd name="T25" fmla="*/ 118 h 342"/>
                <a:gd name="T26" fmla="*/ 323 w 342"/>
                <a:gd name="T27" fmla="*/ 95 h 342"/>
                <a:gd name="T28" fmla="*/ 311 w 342"/>
                <a:gd name="T29" fmla="*/ 74 h 342"/>
                <a:gd name="T30" fmla="*/ 296 w 342"/>
                <a:gd name="T31" fmla="*/ 55 h 342"/>
                <a:gd name="T32" fmla="*/ 279 w 342"/>
                <a:gd name="T33" fmla="*/ 38 h 342"/>
                <a:gd name="T34" fmla="*/ 258 w 342"/>
                <a:gd name="T35" fmla="*/ 23 h 342"/>
                <a:gd name="T36" fmla="*/ 237 w 342"/>
                <a:gd name="T37" fmla="*/ 13 h 342"/>
                <a:gd name="T38" fmla="*/ 213 w 342"/>
                <a:gd name="T39" fmla="*/ 6 h 342"/>
                <a:gd name="T40" fmla="*/ 188 w 342"/>
                <a:gd name="T41" fmla="*/ 0 h 342"/>
                <a:gd name="T42" fmla="*/ 161 w 342"/>
                <a:gd name="T43" fmla="*/ 0 h 342"/>
                <a:gd name="T44" fmla="*/ 137 w 342"/>
                <a:gd name="T45" fmla="*/ 4 h 342"/>
                <a:gd name="T46" fmla="*/ 112 w 342"/>
                <a:gd name="T47" fmla="*/ 9 h 342"/>
                <a:gd name="T48" fmla="*/ 89 w 342"/>
                <a:gd name="T49" fmla="*/ 21 h 342"/>
                <a:gd name="T50" fmla="*/ 68 w 342"/>
                <a:gd name="T51" fmla="*/ 32 h 342"/>
                <a:gd name="T52" fmla="*/ 49 w 342"/>
                <a:gd name="T53" fmla="*/ 49 h 342"/>
                <a:gd name="T54" fmla="*/ 34 w 342"/>
                <a:gd name="T55" fmla="*/ 66 h 342"/>
                <a:gd name="T56" fmla="*/ 21 w 342"/>
                <a:gd name="T57" fmla="*/ 87 h 342"/>
                <a:gd name="T58" fmla="*/ 9 w 342"/>
                <a:gd name="T59" fmla="*/ 110 h 342"/>
                <a:gd name="T60" fmla="*/ 4 w 342"/>
                <a:gd name="T61" fmla="*/ 135 h 342"/>
                <a:gd name="T62" fmla="*/ 0 w 342"/>
                <a:gd name="T63" fmla="*/ 159 h 342"/>
                <a:gd name="T64" fmla="*/ 0 w 342"/>
                <a:gd name="T65" fmla="*/ 186 h 342"/>
                <a:gd name="T66" fmla="*/ 5 w 342"/>
                <a:gd name="T67" fmla="*/ 211 h 342"/>
                <a:gd name="T68" fmla="*/ 13 w 342"/>
                <a:gd name="T69" fmla="*/ 235 h 342"/>
                <a:gd name="T70" fmla="*/ 24 w 342"/>
                <a:gd name="T71" fmla="*/ 256 h 342"/>
                <a:gd name="T72" fmla="*/ 38 w 342"/>
                <a:gd name="T73" fmla="*/ 277 h 342"/>
                <a:gd name="T74" fmla="*/ 55 w 342"/>
                <a:gd name="T75" fmla="*/ 296 h 342"/>
                <a:gd name="T76" fmla="*/ 74 w 342"/>
                <a:gd name="T77" fmla="*/ 311 h 342"/>
                <a:gd name="T78" fmla="*/ 97 w 342"/>
                <a:gd name="T79" fmla="*/ 323 h 342"/>
                <a:gd name="T80" fmla="*/ 119 w 342"/>
                <a:gd name="T81" fmla="*/ 332 h 342"/>
                <a:gd name="T82" fmla="*/ 144 w 342"/>
                <a:gd name="T83" fmla="*/ 338 h 342"/>
                <a:gd name="T84" fmla="*/ 171 w 342"/>
                <a:gd name="T85" fmla="*/ 342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42" h="342">
                  <a:moveTo>
                    <a:pt x="171" y="342"/>
                  </a:moveTo>
                  <a:lnTo>
                    <a:pt x="180" y="342"/>
                  </a:lnTo>
                  <a:lnTo>
                    <a:pt x="188" y="340"/>
                  </a:lnTo>
                  <a:lnTo>
                    <a:pt x="197" y="338"/>
                  </a:lnTo>
                  <a:lnTo>
                    <a:pt x="205" y="338"/>
                  </a:lnTo>
                  <a:lnTo>
                    <a:pt x="213" y="334"/>
                  </a:lnTo>
                  <a:lnTo>
                    <a:pt x="222" y="332"/>
                  </a:lnTo>
                  <a:lnTo>
                    <a:pt x="230" y="330"/>
                  </a:lnTo>
                  <a:lnTo>
                    <a:pt x="237" y="329"/>
                  </a:lnTo>
                  <a:lnTo>
                    <a:pt x="243" y="323"/>
                  </a:lnTo>
                  <a:lnTo>
                    <a:pt x="251" y="319"/>
                  </a:lnTo>
                  <a:lnTo>
                    <a:pt x="258" y="315"/>
                  </a:lnTo>
                  <a:lnTo>
                    <a:pt x="266" y="311"/>
                  </a:lnTo>
                  <a:lnTo>
                    <a:pt x="271" y="306"/>
                  </a:lnTo>
                  <a:lnTo>
                    <a:pt x="279" y="302"/>
                  </a:lnTo>
                  <a:lnTo>
                    <a:pt x="285" y="296"/>
                  </a:lnTo>
                  <a:lnTo>
                    <a:pt x="290" y="291"/>
                  </a:lnTo>
                  <a:lnTo>
                    <a:pt x="296" y="285"/>
                  </a:lnTo>
                  <a:lnTo>
                    <a:pt x="302" y="277"/>
                  </a:lnTo>
                  <a:lnTo>
                    <a:pt x="306" y="272"/>
                  </a:lnTo>
                  <a:lnTo>
                    <a:pt x="311" y="264"/>
                  </a:lnTo>
                  <a:lnTo>
                    <a:pt x="315" y="256"/>
                  </a:lnTo>
                  <a:lnTo>
                    <a:pt x="319" y="249"/>
                  </a:lnTo>
                  <a:lnTo>
                    <a:pt x="323" y="243"/>
                  </a:lnTo>
                  <a:lnTo>
                    <a:pt x="327" y="235"/>
                  </a:lnTo>
                  <a:lnTo>
                    <a:pt x="330" y="228"/>
                  </a:lnTo>
                  <a:lnTo>
                    <a:pt x="332" y="220"/>
                  </a:lnTo>
                  <a:lnTo>
                    <a:pt x="334" y="211"/>
                  </a:lnTo>
                  <a:lnTo>
                    <a:pt x="336" y="203"/>
                  </a:lnTo>
                  <a:lnTo>
                    <a:pt x="338" y="196"/>
                  </a:lnTo>
                  <a:lnTo>
                    <a:pt x="338" y="186"/>
                  </a:lnTo>
                  <a:lnTo>
                    <a:pt x="340" y="178"/>
                  </a:lnTo>
                  <a:lnTo>
                    <a:pt x="342" y="169"/>
                  </a:lnTo>
                  <a:lnTo>
                    <a:pt x="340" y="159"/>
                  </a:lnTo>
                  <a:lnTo>
                    <a:pt x="338" y="152"/>
                  </a:lnTo>
                  <a:lnTo>
                    <a:pt x="338" y="142"/>
                  </a:lnTo>
                  <a:lnTo>
                    <a:pt x="336" y="135"/>
                  </a:lnTo>
                  <a:lnTo>
                    <a:pt x="334" y="127"/>
                  </a:lnTo>
                  <a:lnTo>
                    <a:pt x="332" y="118"/>
                  </a:lnTo>
                  <a:lnTo>
                    <a:pt x="330" y="110"/>
                  </a:lnTo>
                  <a:lnTo>
                    <a:pt x="327" y="102"/>
                  </a:lnTo>
                  <a:lnTo>
                    <a:pt x="323" y="95"/>
                  </a:lnTo>
                  <a:lnTo>
                    <a:pt x="319" y="87"/>
                  </a:lnTo>
                  <a:lnTo>
                    <a:pt x="315" y="80"/>
                  </a:lnTo>
                  <a:lnTo>
                    <a:pt x="311" y="74"/>
                  </a:lnTo>
                  <a:lnTo>
                    <a:pt x="306" y="66"/>
                  </a:lnTo>
                  <a:lnTo>
                    <a:pt x="302" y="61"/>
                  </a:lnTo>
                  <a:lnTo>
                    <a:pt x="296" y="55"/>
                  </a:lnTo>
                  <a:lnTo>
                    <a:pt x="290" y="49"/>
                  </a:lnTo>
                  <a:lnTo>
                    <a:pt x="285" y="44"/>
                  </a:lnTo>
                  <a:lnTo>
                    <a:pt x="279" y="38"/>
                  </a:lnTo>
                  <a:lnTo>
                    <a:pt x="271" y="32"/>
                  </a:lnTo>
                  <a:lnTo>
                    <a:pt x="266" y="28"/>
                  </a:lnTo>
                  <a:lnTo>
                    <a:pt x="258" y="23"/>
                  </a:lnTo>
                  <a:lnTo>
                    <a:pt x="251" y="21"/>
                  </a:lnTo>
                  <a:lnTo>
                    <a:pt x="243" y="15"/>
                  </a:lnTo>
                  <a:lnTo>
                    <a:pt x="237" y="13"/>
                  </a:lnTo>
                  <a:lnTo>
                    <a:pt x="230" y="9"/>
                  </a:lnTo>
                  <a:lnTo>
                    <a:pt x="222" y="7"/>
                  </a:lnTo>
                  <a:lnTo>
                    <a:pt x="213" y="6"/>
                  </a:lnTo>
                  <a:lnTo>
                    <a:pt x="205" y="4"/>
                  </a:lnTo>
                  <a:lnTo>
                    <a:pt x="197" y="2"/>
                  </a:lnTo>
                  <a:lnTo>
                    <a:pt x="188" y="0"/>
                  </a:lnTo>
                  <a:lnTo>
                    <a:pt x="180" y="0"/>
                  </a:lnTo>
                  <a:lnTo>
                    <a:pt x="171" y="0"/>
                  </a:lnTo>
                  <a:lnTo>
                    <a:pt x="161" y="0"/>
                  </a:lnTo>
                  <a:lnTo>
                    <a:pt x="154" y="0"/>
                  </a:lnTo>
                  <a:lnTo>
                    <a:pt x="144" y="2"/>
                  </a:lnTo>
                  <a:lnTo>
                    <a:pt x="137" y="4"/>
                  </a:lnTo>
                  <a:lnTo>
                    <a:pt x="129" y="6"/>
                  </a:lnTo>
                  <a:lnTo>
                    <a:pt x="119" y="7"/>
                  </a:lnTo>
                  <a:lnTo>
                    <a:pt x="112" y="9"/>
                  </a:lnTo>
                  <a:lnTo>
                    <a:pt x="104" y="13"/>
                  </a:lnTo>
                  <a:lnTo>
                    <a:pt x="97" y="15"/>
                  </a:lnTo>
                  <a:lnTo>
                    <a:pt x="89" y="21"/>
                  </a:lnTo>
                  <a:lnTo>
                    <a:pt x="81" y="23"/>
                  </a:lnTo>
                  <a:lnTo>
                    <a:pt x="74" y="28"/>
                  </a:lnTo>
                  <a:lnTo>
                    <a:pt x="68" y="32"/>
                  </a:lnTo>
                  <a:lnTo>
                    <a:pt x="61" y="38"/>
                  </a:lnTo>
                  <a:lnTo>
                    <a:pt x="55" y="44"/>
                  </a:lnTo>
                  <a:lnTo>
                    <a:pt x="49" y="49"/>
                  </a:lnTo>
                  <a:lnTo>
                    <a:pt x="43" y="55"/>
                  </a:lnTo>
                  <a:lnTo>
                    <a:pt x="38" y="61"/>
                  </a:lnTo>
                  <a:lnTo>
                    <a:pt x="34" y="66"/>
                  </a:lnTo>
                  <a:lnTo>
                    <a:pt x="28" y="74"/>
                  </a:lnTo>
                  <a:lnTo>
                    <a:pt x="24" y="80"/>
                  </a:lnTo>
                  <a:lnTo>
                    <a:pt x="21" y="87"/>
                  </a:lnTo>
                  <a:lnTo>
                    <a:pt x="17" y="95"/>
                  </a:lnTo>
                  <a:lnTo>
                    <a:pt x="13" y="102"/>
                  </a:lnTo>
                  <a:lnTo>
                    <a:pt x="9" y="110"/>
                  </a:lnTo>
                  <a:lnTo>
                    <a:pt x="7" y="118"/>
                  </a:lnTo>
                  <a:lnTo>
                    <a:pt x="5" y="127"/>
                  </a:lnTo>
                  <a:lnTo>
                    <a:pt x="4" y="135"/>
                  </a:lnTo>
                  <a:lnTo>
                    <a:pt x="2" y="142"/>
                  </a:lnTo>
                  <a:lnTo>
                    <a:pt x="0" y="152"/>
                  </a:lnTo>
                  <a:lnTo>
                    <a:pt x="0" y="159"/>
                  </a:lnTo>
                  <a:lnTo>
                    <a:pt x="0" y="169"/>
                  </a:lnTo>
                  <a:lnTo>
                    <a:pt x="0" y="178"/>
                  </a:lnTo>
                  <a:lnTo>
                    <a:pt x="0" y="186"/>
                  </a:lnTo>
                  <a:lnTo>
                    <a:pt x="2" y="196"/>
                  </a:lnTo>
                  <a:lnTo>
                    <a:pt x="4" y="203"/>
                  </a:lnTo>
                  <a:lnTo>
                    <a:pt x="5" y="211"/>
                  </a:lnTo>
                  <a:lnTo>
                    <a:pt x="7" y="220"/>
                  </a:lnTo>
                  <a:lnTo>
                    <a:pt x="9" y="228"/>
                  </a:lnTo>
                  <a:lnTo>
                    <a:pt x="13" y="235"/>
                  </a:lnTo>
                  <a:lnTo>
                    <a:pt x="17" y="243"/>
                  </a:lnTo>
                  <a:lnTo>
                    <a:pt x="21" y="249"/>
                  </a:lnTo>
                  <a:lnTo>
                    <a:pt x="24" y="256"/>
                  </a:lnTo>
                  <a:lnTo>
                    <a:pt x="28" y="264"/>
                  </a:lnTo>
                  <a:lnTo>
                    <a:pt x="34" y="272"/>
                  </a:lnTo>
                  <a:lnTo>
                    <a:pt x="38" y="277"/>
                  </a:lnTo>
                  <a:lnTo>
                    <a:pt x="43" y="285"/>
                  </a:lnTo>
                  <a:lnTo>
                    <a:pt x="49" y="291"/>
                  </a:lnTo>
                  <a:lnTo>
                    <a:pt x="55" y="296"/>
                  </a:lnTo>
                  <a:lnTo>
                    <a:pt x="61" y="302"/>
                  </a:lnTo>
                  <a:lnTo>
                    <a:pt x="68" y="306"/>
                  </a:lnTo>
                  <a:lnTo>
                    <a:pt x="74" y="311"/>
                  </a:lnTo>
                  <a:lnTo>
                    <a:pt x="81" y="315"/>
                  </a:lnTo>
                  <a:lnTo>
                    <a:pt x="89" y="319"/>
                  </a:lnTo>
                  <a:lnTo>
                    <a:pt x="97" y="323"/>
                  </a:lnTo>
                  <a:lnTo>
                    <a:pt x="104" y="329"/>
                  </a:lnTo>
                  <a:lnTo>
                    <a:pt x="112" y="330"/>
                  </a:lnTo>
                  <a:lnTo>
                    <a:pt x="119" y="332"/>
                  </a:lnTo>
                  <a:lnTo>
                    <a:pt x="129" y="334"/>
                  </a:lnTo>
                  <a:lnTo>
                    <a:pt x="137" y="338"/>
                  </a:lnTo>
                  <a:lnTo>
                    <a:pt x="144" y="338"/>
                  </a:lnTo>
                  <a:lnTo>
                    <a:pt x="154" y="340"/>
                  </a:lnTo>
                  <a:lnTo>
                    <a:pt x="161" y="342"/>
                  </a:lnTo>
                  <a:lnTo>
                    <a:pt x="171" y="342"/>
                  </a:lnTo>
                  <a:lnTo>
                    <a:pt x="171" y="34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200" name="Freeform 112"/>
            <p:cNvSpPr>
              <a:spLocks/>
            </p:cNvSpPr>
            <p:nvPr/>
          </p:nvSpPr>
          <p:spPr bwMode="auto">
            <a:xfrm>
              <a:off x="2760" y="2024"/>
              <a:ext cx="143" cy="144"/>
            </a:xfrm>
            <a:custGeom>
              <a:avLst/>
              <a:gdLst>
                <a:gd name="T0" fmla="*/ 159 w 287"/>
                <a:gd name="T1" fmla="*/ 287 h 289"/>
                <a:gd name="T2" fmla="*/ 178 w 287"/>
                <a:gd name="T3" fmla="*/ 283 h 289"/>
                <a:gd name="T4" fmla="*/ 199 w 287"/>
                <a:gd name="T5" fmla="*/ 276 h 289"/>
                <a:gd name="T6" fmla="*/ 218 w 287"/>
                <a:gd name="T7" fmla="*/ 266 h 289"/>
                <a:gd name="T8" fmla="*/ 233 w 287"/>
                <a:gd name="T9" fmla="*/ 253 h 289"/>
                <a:gd name="T10" fmla="*/ 249 w 287"/>
                <a:gd name="T11" fmla="*/ 240 h 289"/>
                <a:gd name="T12" fmla="*/ 262 w 287"/>
                <a:gd name="T13" fmla="*/ 225 h 289"/>
                <a:gd name="T14" fmla="*/ 271 w 287"/>
                <a:gd name="T15" fmla="*/ 206 h 289"/>
                <a:gd name="T16" fmla="*/ 279 w 287"/>
                <a:gd name="T17" fmla="*/ 187 h 289"/>
                <a:gd name="T18" fmla="*/ 285 w 287"/>
                <a:gd name="T19" fmla="*/ 166 h 289"/>
                <a:gd name="T20" fmla="*/ 287 w 287"/>
                <a:gd name="T21" fmla="*/ 145 h 289"/>
                <a:gd name="T22" fmla="*/ 285 w 287"/>
                <a:gd name="T23" fmla="*/ 120 h 289"/>
                <a:gd name="T24" fmla="*/ 279 w 287"/>
                <a:gd name="T25" fmla="*/ 101 h 289"/>
                <a:gd name="T26" fmla="*/ 271 w 287"/>
                <a:gd name="T27" fmla="*/ 80 h 289"/>
                <a:gd name="T28" fmla="*/ 262 w 287"/>
                <a:gd name="T29" fmla="*/ 63 h 289"/>
                <a:gd name="T30" fmla="*/ 249 w 287"/>
                <a:gd name="T31" fmla="*/ 46 h 289"/>
                <a:gd name="T32" fmla="*/ 233 w 287"/>
                <a:gd name="T33" fmla="*/ 31 h 289"/>
                <a:gd name="T34" fmla="*/ 218 w 287"/>
                <a:gd name="T35" fmla="*/ 19 h 289"/>
                <a:gd name="T36" fmla="*/ 199 w 287"/>
                <a:gd name="T37" fmla="*/ 12 h 289"/>
                <a:gd name="T38" fmla="*/ 178 w 287"/>
                <a:gd name="T39" fmla="*/ 4 h 289"/>
                <a:gd name="T40" fmla="*/ 159 w 287"/>
                <a:gd name="T41" fmla="*/ 0 h 289"/>
                <a:gd name="T42" fmla="*/ 136 w 287"/>
                <a:gd name="T43" fmla="*/ 0 h 289"/>
                <a:gd name="T44" fmla="*/ 116 w 287"/>
                <a:gd name="T45" fmla="*/ 2 h 289"/>
                <a:gd name="T46" fmla="*/ 93 w 287"/>
                <a:gd name="T47" fmla="*/ 8 h 289"/>
                <a:gd name="T48" fmla="*/ 74 w 287"/>
                <a:gd name="T49" fmla="*/ 16 h 289"/>
                <a:gd name="T50" fmla="*/ 57 w 287"/>
                <a:gd name="T51" fmla="*/ 27 h 289"/>
                <a:gd name="T52" fmla="*/ 41 w 287"/>
                <a:gd name="T53" fmla="*/ 42 h 289"/>
                <a:gd name="T54" fmla="*/ 26 w 287"/>
                <a:gd name="T55" fmla="*/ 57 h 289"/>
                <a:gd name="T56" fmla="*/ 15 w 287"/>
                <a:gd name="T57" fmla="*/ 74 h 289"/>
                <a:gd name="T58" fmla="*/ 9 w 287"/>
                <a:gd name="T59" fmla="*/ 93 h 289"/>
                <a:gd name="T60" fmla="*/ 3 w 287"/>
                <a:gd name="T61" fmla="*/ 114 h 289"/>
                <a:gd name="T62" fmla="*/ 0 w 287"/>
                <a:gd name="T63" fmla="*/ 135 h 289"/>
                <a:gd name="T64" fmla="*/ 0 w 287"/>
                <a:gd name="T65" fmla="*/ 158 h 289"/>
                <a:gd name="T66" fmla="*/ 3 w 287"/>
                <a:gd name="T67" fmla="*/ 179 h 289"/>
                <a:gd name="T68" fmla="*/ 11 w 287"/>
                <a:gd name="T69" fmla="*/ 200 h 289"/>
                <a:gd name="T70" fmla="*/ 19 w 287"/>
                <a:gd name="T71" fmla="*/ 219 h 289"/>
                <a:gd name="T72" fmla="*/ 32 w 287"/>
                <a:gd name="T73" fmla="*/ 234 h 289"/>
                <a:gd name="T74" fmla="*/ 47 w 287"/>
                <a:gd name="T75" fmla="*/ 249 h 289"/>
                <a:gd name="T76" fmla="*/ 62 w 287"/>
                <a:gd name="T77" fmla="*/ 263 h 289"/>
                <a:gd name="T78" fmla="*/ 81 w 287"/>
                <a:gd name="T79" fmla="*/ 272 h 289"/>
                <a:gd name="T80" fmla="*/ 100 w 287"/>
                <a:gd name="T81" fmla="*/ 282 h 289"/>
                <a:gd name="T82" fmla="*/ 121 w 287"/>
                <a:gd name="T83" fmla="*/ 285 h 289"/>
                <a:gd name="T84" fmla="*/ 144 w 287"/>
                <a:gd name="T85" fmla="*/ 289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87" h="289">
                  <a:moveTo>
                    <a:pt x="144" y="289"/>
                  </a:moveTo>
                  <a:lnTo>
                    <a:pt x="152" y="287"/>
                  </a:lnTo>
                  <a:lnTo>
                    <a:pt x="159" y="287"/>
                  </a:lnTo>
                  <a:lnTo>
                    <a:pt x="165" y="285"/>
                  </a:lnTo>
                  <a:lnTo>
                    <a:pt x="173" y="285"/>
                  </a:lnTo>
                  <a:lnTo>
                    <a:pt x="178" y="283"/>
                  </a:lnTo>
                  <a:lnTo>
                    <a:pt x="186" y="282"/>
                  </a:lnTo>
                  <a:lnTo>
                    <a:pt x="192" y="278"/>
                  </a:lnTo>
                  <a:lnTo>
                    <a:pt x="199" y="276"/>
                  </a:lnTo>
                  <a:lnTo>
                    <a:pt x="205" y="272"/>
                  </a:lnTo>
                  <a:lnTo>
                    <a:pt x="212" y="270"/>
                  </a:lnTo>
                  <a:lnTo>
                    <a:pt x="218" y="266"/>
                  </a:lnTo>
                  <a:lnTo>
                    <a:pt x="224" y="263"/>
                  </a:lnTo>
                  <a:lnTo>
                    <a:pt x="228" y="257"/>
                  </a:lnTo>
                  <a:lnTo>
                    <a:pt x="233" y="253"/>
                  </a:lnTo>
                  <a:lnTo>
                    <a:pt x="239" y="249"/>
                  </a:lnTo>
                  <a:lnTo>
                    <a:pt x="245" y="247"/>
                  </a:lnTo>
                  <a:lnTo>
                    <a:pt x="249" y="240"/>
                  </a:lnTo>
                  <a:lnTo>
                    <a:pt x="252" y="234"/>
                  </a:lnTo>
                  <a:lnTo>
                    <a:pt x="256" y="230"/>
                  </a:lnTo>
                  <a:lnTo>
                    <a:pt x="262" y="225"/>
                  </a:lnTo>
                  <a:lnTo>
                    <a:pt x="266" y="219"/>
                  </a:lnTo>
                  <a:lnTo>
                    <a:pt x="269" y="213"/>
                  </a:lnTo>
                  <a:lnTo>
                    <a:pt x="271" y="206"/>
                  </a:lnTo>
                  <a:lnTo>
                    <a:pt x="275" y="200"/>
                  </a:lnTo>
                  <a:lnTo>
                    <a:pt x="277" y="192"/>
                  </a:lnTo>
                  <a:lnTo>
                    <a:pt x="279" y="187"/>
                  </a:lnTo>
                  <a:lnTo>
                    <a:pt x="281" y="179"/>
                  </a:lnTo>
                  <a:lnTo>
                    <a:pt x="283" y="173"/>
                  </a:lnTo>
                  <a:lnTo>
                    <a:pt x="285" y="166"/>
                  </a:lnTo>
                  <a:lnTo>
                    <a:pt x="285" y="158"/>
                  </a:lnTo>
                  <a:lnTo>
                    <a:pt x="287" y="150"/>
                  </a:lnTo>
                  <a:lnTo>
                    <a:pt x="287" y="145"/>
                  </a:lnTo>
                  <a:lnTo>
                    <a:pt x="287" y="135"/>
                  </a:lnTo>
                  <a:lnTo>
                    <a:pt x="285" y="128"/>
                  </a:lnTo>
                  <a:lnTo>
                    <a:pt x="285" y="120"/>
                  </a:lnTo>
                  <a:lnTo>
                    <a:pt x="283" y="114"/>
                  </a:lnTo>
                  <a:lnTo>
                    <a:pt x="281" y="107"/>
                  </a:lnTo>
                  <a:lnTo>
                    <a:pt x="279" y="101"/>
                  </a:lnTo>
                  <a:lnTo>
                    <a:pt x="277" y="93"/>
                  </a:lnTo>
                  <a:lnTo>
                    <a:pt x="275" y="88"/>
                  </a:lnTo>
                  <a:lnTo>
                    <a:pt x="271" y="80"/>
                  </a:lnTo>
                  <a:lnTo>
                    <a:pt x="269" y="74"/>
                  </a:lnTo>
                  <a:lnTo>
                    <a:pt x="266" y="69"/>
                  </a:lnTo>
                  <a:lnTo>
                    <a:pt x="262" y="63"/>
                  </a:lnTo>
                  <a:lnTo>
                    <a:pt x="256" y="57"/>
                  </a:lnTo>
                  <a:lnTo>
                    <a:pt x="252" y="52"/>
                  </a:lnTo>
                  <a:lnTo>
                    <a:pt x="249" y="46"/>
                  </a:lnTo>
                  <a:lnTo>
                    <a:pt x="245" y="42"/>
                  </a:lnTo>
                  <a:lnTo>
                    <a:pt x="239" y="36"/>
                  </a:lnTo>
                  <a:lnTo>
                    <a:pt x="233" y="31"/>
                  </a:lnTo>
                  <a:lnTo>
                    <a:pt x="228" y="27"/>
                  </a:lnTo>
                  <a:lnTo>
                    <a:pt x="224" y="23"/>
                  </a:lnTo>
                  <a:lnTo>
                    <a:pt x="218" y="19"/>
                  </a:lnTo>
                  <a:lnTo>
                    <a:pt x="212" y="16"/>
                  </a:lnTo>
                  <a:lnTo>
                    <a:pt x="205" y="12"/>
                  </a:lnTo>
                  <a:lnTo>
                    <a:pt x="199" y="12"/>
                  </a:lnTo>
                  <a:lnTo>
                    <a:pt x="192" y="8"/>
                  </a:lnTo>
                  <a:lnTo>
                    <a:pt x="186" y="6"/>
                  </a:lnTo>
                  <a:lnTo>
                    <a:pt x="178" y="4"/>
                  </a:lnTo>
                  <a:lnTo>
                    <a:pt x="173" y="2"/>
                  </a:lnTo>
                  <a:lnTo>
                    <a:pt x="165" y="0"/>
                  </a:lnTo>
                  <a:lnTo>
                    <a:pt x="159" y="0"/>
                  </a:lnTo>
                  <a:lnTo>
                    <a:pt x="152" y="0"/>
                  </a:lnTo>
                  <a:lnTo>
                    <a:pt x="144" y="0"/>
                  </a:lnTo>
                  <a:lnTo>
                    <a:pt x="136" y="0"/>
                  </a:lnTo>
                  <a:lnTo>
                    <a:pt x="129" y="0"/>
                  </a:lnTo>
                  <a:lnTo>
                    <a:pt x="121" y="0"/>
                  </a:lnTo>
                  <a:lnTo>
                    <a:pt x="116" y="2"/>
                  </a:lnTo>
                  <a:lnTo>
                    <a:pt x="108" y="4"/>
                  </a:lnTo>
                  <a:lnTo>
                    <a:pt x="100" y="6"/>
                  </a:lnTo>
                  <a:lnTo>
                    <a:pt x="93" y="8"/>
                  </a:lnTo>
                  <a:lnTo>
                    <a:pt x="87" y="12"/>
                  </a:lnTo>
                  <a:lnTo>
                    <a:pt x="81" y="12"/>
                  </a:lnTo>
                  <a:lnTo>
                    <a:pt x="74" y="16"/>
                  </a:lnTo>
                  <a:lnTo>
                    <a:pt x="68" y="19"/>
                  </a:lnTo>
                  <a:lnTo>
                    <a:pt x="62" y="23"/>
                  </a:lnTo>
                  <a:lnTo>
                    <a:pt x="57" y="27"/>
                  </a:lnTo>
                  <a:lnTo>
                    <a:pt x="51" y="31"/>
                  </a:lnTo>
                  <a:lnTo>
                    <a:pt x="47" y="36"/>
                  </a:lnTo>
                  <a:lnTo>
                    <a:pt x="41" y="42"/>
                  </a:lnTo>
                  <a:lnTo>
                    <a:pt x="36" y="46"/>
                  </a:lnTo>
                  <a:lnTo>
                    <a:pt x="32" y="52"/>
                  </a:lnTo>
                  <a:lnTo>
                    <a:pt x="26" y="57"/>
                  </a:lnTo>
                  <a:lnTo>
                    <a:pt x="22" y="63"/>
                  </a:lnTo>
                  <a:lnTo>
                    <a:pt x="19" y="69"/>
                  </a:lnTo>
                  <a:lnTo>
                    <a:pt x="15" y="74"/>
                  </a:lnTo>
                  <a:lnTo>
                    <a:pt x="13" y="80"/>
                  </a:lnTo>
                  <a:lnTo>
                    <a:pt x="11" y="88"/>
                  </a:lnTo>
                  <a:lnTo>
                    <a:pt x="9" y="93"/>
                  </a:lnTo>
                  <a:lnTo>
                    <a:pt x="5" y="101"/>
                  </a:lnTo>
                  <a:lnTo>
                    <a:pt x="3" y="107"/>
                  </a:lnTo>
                  <a:lnTo>
                    <a:pt x="3" y="114"/>
                  </a:lnTo>
                  <a:lnTo>
                    <a:pt x="2" y="120"/>
                  </a:lnTo>
                  <a:lnTo>
                    <a:pt x="0" y="128"/>
                  </a:lnTo>
                  <a:lnTo>
                    <a:pt x="0" y="135"/>
                  </a:lnTo>
                  <a:lnTo>
                    <a:pt x="0" y="145"/>
                  </a:lnTo>
                  <a:lnTo>
                    <a:pt x="0" y="150"/>
                  </a:lnTo>
                  <a:lnTo>
                    <a:pt x="0" y="158"/>
                  </a:lnTo>
                  <a:lnTo>
                    <a:pt x="2" y="166"/>
                  </a:lnTo>
                  <a:lnTo>
                    <a:pt x="3" y="173"/>
                  </a:lnTo>
                  <a:lnTo>
                    <a:pt x="3" y="179"/>
                  </a:lnTo>
                  <a:lnTo>
                    <a:pt x="5" y="187"/>
                  </a:lnTo>
                  <a:lnTo>
                    <a:pt x="9" y="192"/>
                  </a:lnTo>
                  <a:lnTo>
                    <a:pt x="11" y="200"/>
                  </a:lnTo>
                  <a:lnTo>
                    <a:pt x="13" y="206"/>
                  </a:lnTo>
                  <a:lnTo>
                    <a:pt x="15" y="213"/>
                  </a:lnTo>
                  <a:lnTo>
                    <a:pt x="19" y="219"/>
                  </a:lnTo>
                  <a:lnTo>
                    <a:pt x="22" y="225"/>
                  </a:lnTo>
                  <a:lnTo>
                    <a:pt x="26" y="230"/>
                  </a:lnTo>
                  <a:lnTo>
                    <a:pt x="32" y="234"/>
                  </a:lnTo>
                  <a:lnTo>
                    <a:pt x="36" y="240"/>
                  </a:lnTo>
                  <a:lnTo>
                    <a:pt x="41" y="247"/>
                  </a:lnTo>
                  <a:lnTo>
                    <a:pt x="47" y="249"/>
                  </a:lnTo>
                  <a:lnTo>
                    <a:pt x="51" y="253"/>
                  </a:lnTo>
                  <a:lnTo>
                    <a:pt x="57" y="257"/>
                  </a:lnTo>
                  <a:lnTo>
                    <a:pt x="62" y="263"/>
                  </a:lnTo>
                  <a:lnTo>
                    <a:pt x="68" y="266"/>
                  </a:lnTo>
                  <a:lnTo>
                    <a:pt x="74" y="270"/>
                  </a:lnTo>
                  <a:lnTo>
                    <a:pt x="81" y="272"/>
                  </a:lnTo>
                  <a:lnTo>
                    <a:pt x="87" y="276"/>
                  </a:lnTo>
                  <a:lnTo>
                    <a:pt x="93" y="278"/>
                  </a:lnTo>
                  <a:lnTo>
                    <a:pt x="100" y="282"/>
                  </a:lnTo>
                  <a:lnTo>
                    <a:pt x="108" y="283"/>
                  </a:lnTo>
                  <a:lnTo>
                    <a:pt x="116" y="285"/>
                  </a:lnTo>
                  <a:lnTo>
                    <a:pt x="121" y="285"/>
                  </a:lnTo>
                  <a:lnTo>
                    <a:pt x="129" y="287"/>
                  </a:lnTo>
                  <a:lnTo>
                    <a:pt x="136" y="287"/>
                  </a:lnTo>
                  <a:lnTo>
                    <a:pt x="144" y="289"/>
                  </a:lnTo>
                  <a:lnTo>
                    <a:pt x="144" y="289"/>
                  </a:lnTo>
                  <a:close/>
                </a:path>
              </a:pathLst>
            </a:custGeom>
            <a:solidFill>
              <a:srgbClr val="FCDE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5233" name="Group 146"/>
          <p:cNvGrpSpPr>
            <a:grpSpLocks noChangeAspect="1"/>
          </p:cNvGrpSpPr>
          <p:nvPr/>
        </p:nvGrpSpPr>
        <p:grpSpPr bwMode="auto">
          <a:xfrm>
            <a:off x="1515914" y="2518919"/>
            <a:ext cx="450850" cy="452438"/>
            <a:chOff x="2189" y="1999"/>
            <a:chExt cx="284" cy="285"/>
          </a:xfrm>
        </p:grpSpPr>
        <p:sp>
          <p:nvSpPr>
            <p:cNvPr id="5252" name="Freeform 164"/>
            <p:cNvSpPr>
              <a:spLocks/>
            </p:cNvSpPr>
            <p:nvPr/>
          </p:nvSpPr>
          <p:spPr bwMode="auto">
            <a:xfrm>
              <a:off x="2197" y="2007"/>
              <a:ext cx="260" cy="260"/>
            </a:xfrm>
            <a:custGeom>
              <a:avLst/>
              <a:gdLst>
                <a:gd name="T0" fmla="*/ 277 w 521"/>
                <a:gd name="T1" fmla="*/ 519 h 521"/>
                <a:gd name="T2" fmla="*/ 304 w 521"/>
                <a:gd name="T3" fmla="*/ 517 h 521"/>
                <a:gd name="T4" fmla="*/ 329 w 521"/>
                <a:gd name="T5" fmla="*/ 509 h 521"/>
                <a:gd name="T6" fmla="*/ 353 w 521"/>
                <a:gd name="T7" fmla="*/ 504 h 521"/>
                <a:gd name="T8" fmla="*/ 376 w 521"/>
                <a:gd name="T9" fmla="*/ 492 h 521"/>
                <a:gd name="T10" fmla="*/ 399 w 521"/>
                <a:gd name="T11" fmla="*/ 479 h 521"/>
                <a:gd name="T12" fmla="*/ 433 w 521"/>
                <a:gd name="T13" fmla="*/ 452 h 521"/>
                <a:gd name="T14" fmla="*/ 467 w 521"/>
                <a:gd name="T15" fmla="*/ 416 h 521"/>
                <a:gd name="T16" fmla="*/ 485 w 521"/>
                <a:gd name="T17" fmla="*/ 390 h 521"/>
                <a:gd name="T18" fmla="*/ 496 w 521"/>
                <a:gd name="T19" fmla="*/ 367 h 521"/>
                <a:gd name="T20" fmla="*/ 505 w 521"/>
                <a:gd name="T21" fmla="*/ 344 h 521"/>
                <a:gd name="T22" fmla="*/ 513 w 521"/>
                <a:gd name="T23" fmla="*/ 319 h 521"/>
                <a:gd name="T24" fmla="*/ 519 w 521"/>
                <a:gd name="T25" fmla="*/ 293 h 521"/>
                <a:gd name="T26" fmla="*/ 521 w 521"/>
                <a:gd name="T27" fmla="*/ 268 h 521"/>
                <a:gd name="T28" fmla="*/ 519 w 521"/>
                <a:gd name="T29" fmla="*/ 241 h 521"/>
                <a:gd name="T30" fmla="*/ 517 w 521"/>
                <a:gd name="T31" fmla="*/ 215 h 521"/>
                <a:gd name="T32" fmla="*/ 509 w 521"/>
                <a:gd name="T33" fmla="*/ 188 h 521"/>
                <a:gd name="T34" fmla="*/ 502 w 521"/>
                <a:gd name="T35" fmla="*/ 165 h 521"/>
                <a:gd name="T36" fmla="*/ 490 w 521"/>
                <a:gd name="T37" fmla="*/ 143 h 521"/>
                <a:gd name="T38" fmla="*/ 477 w 521"/>
                <a:gd name="T39" fmla="*/ 120 h 521"/>
                <a:gd name="T40" fmla="*/ 462 w 521"/>
                <a:gd name="T41" fmla="*/ 99 h 521"/>
                <a:gd name="T42" fmla="*/ 433 w 521"/>
                <a:gd name="T43" fmla="*/ 67 h 521"/>
                <a:gd name="T44" fmla="*/ 399 w 521"/>
                <a:gd name="T45" fmla="*/ 40 h 521"/>
                <a:gd name="T46" fmla="*/ 376 w 521"/>
                <a:gd name="T47" fmla="*/ 29 h 521"/>
                <a:gd name="T48" fmla="*/ 353 w 521"/>
                <a:gd name="T49" fmla="*/ 17 h 521"/>
                <a:gd name="T50" fmla="*/ 329 w 521"/>
                <a:gd name="T51" fmla="*/ 8 h 521"/>
                <a:gd name="T52" fmla="*/ 304 w 521"/>
                <a:gd name="T53" fmla="*/ 4 h 521"/>
                <a:gd name="T54" fmla="*/ 277 w 521"/>
                <a:gd name="T55" fmla="*/ 0 h 521"/>
                <a:gd name="T56" fmla="*/ 251 w 521"/>
                <a:gd name="T57" fmla="*/ 0 h 521"/>
                <a:gd name="T58" fmla="*/ 226 w 521"/>
                <a:gd name="T59" fmla="*/ 2 h 521"/>
                <a:gd name="T60" fmla="*/ 200 w 521"/>
                <a:gd name="T61" fmla="*/ 6 h 521"/>
                <a:gd name="T62" fmla="*/ 175 w 521"/>
                <a:gd name="T63" fmla="*/ 13 h 521"/>
                <a:gd name="T64" fmla="*/ 150 w 521"/>
                <a:gd name="T65" fmla="*/ 23 h 521"/>
                <a:gd name="T66" fmla="*/ 129 w 521"/>
                <a:gd name="T67" fmla="*/ 34 h 521"/>
                <a:gd name="T68" fmla="*/ 103 w 521"/>
                <a:gd name="T69" fmla="*/ 51 h 521"/>
                <a:gd name="T70" fmla="*/ 67 w 521"/>
                <a:gd name="T71" fmla="*/ 86 h 521"/>
                <a:gd name="T72" fmla="*/ 46 w 521"/>
                <a:gd name="T73" fmla="*/ 110 h 521"/>
                <a:gd name="T74" fmla="*/ 32 w 521"/>
                <a:gd name="T75" fmla="*/ 131 h 521"/>
                <a:gd name="T76" fmla="*/ 21 w 521"/>
                <a:gd name="T77" fmla="*/ 154 h 521"/>
                <a:gd name="T78" fmla="*/ 11 w 521"/>
                <a:gd name="T79" fmla="*/ 177 h 521"/>
                <a:gd name="T80" fmla="*/ 4 w 521"/>
                <a:gd name="T81" fmla="*/ 202 h 521"/>
                <a:gd name="T82" fmla="*/ 0 w 521"/>
                <a:gd name="T83" fmla="*/ 228 h 521"/>
                <a:gd name="T84" fmla="*/ 0 w 521"/>
                <a:gd name="T85" fmla="*/ 255 h 521"/>
                <a:gd name="T86" fmla="*/ 0 w 521"/>
                <a:gd name="T87" fmla="*/ 281 h 521"/>
                <a:gd name="T88" fmla="*/ 2 w 521"/>
                <a:gd name="T89" fmla="*/ 306 h 521"/>
                <a:gd name="T90" fmla="*/ 8 w 521"/>
                <a:gd name="T91" fmla="*/ 331 h 521"/>
                <a:gd name="T92" fmla="*/ 17 w 521"/>
                <a:gd name="T93" fmla="*/ 355 h 521"/>
                <a:gd name="T94" fmla="*/ 27 w 521"/>
                <a:gd name="T95" fmla="*/ 378 h 521"/>
                <a:gd name="T96" fmla="*/ 40 w 521"/>
                <a:gd name="T97" fmla="*/ 401 h 521"/>
                <a:gd name="T98" fmla="*/ 67 w 521"/>
                <a:gd name="T99" fmla="*/ 435 h 521"/>
                <a:gd name="T100" fmla="*/ 103 w 521"/>
                <a:gd name="T101" fmla="*/ 469 h 521"/>
                <a:gd name="T102" fmla="*/ 129 w 521"/>
                <a:gd name="T103" fmla="*/ 487 h 521"/>
                <a:gd name="T104" fmla="*/ 150 w 521"/>
                <a:gd name="T105" fmla="*/ 498 h 521"/>
                <a:gd name="T106" fmla="*/ 175 w 521"/>
                <a:gd name="T107" fmla="*/ 506 h 521"/>
                <a:gd name="T108" fmla="*/ 200 w 521"/>
                <a:gd name="T109" fmla="*/ 513 h 521"/>
                <a:gd name="T110" fmla="*/ 226 w 521"/>
                <a:gd name="T111" fmla="*/ 519 h 521"/>
                <a:gd name="T112" fmla="*/ 251 w 521"/>
                <a:gd name="T113" fmla="*/ 521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21" h="521">
                  <a:moveTo>
                    <a:pt x="258" y="521"/>
                  </a:moveTo>
                  <a:lnTo>
                    <a:pt x="264" y="521"/>
                  </a:lnTo>
                  <a:lnTo>
                    <a:pt x="272" y="521"/>
                  </a:lnTo>
                  <a:lnTo>
                    <a:pt x="277" y="519"/>
                  </a:lnTo>
                  <a:lnTo>
                    <a:pt x="285" y="519"/>
                  </a:lnTo>
                  <a:lnTo>
                    <a:pt x="291" y="519"/>
                  </a:lnTo>
                  <a:lnTo>
                    <a:pt x="298" y="517"/>
                  </a:lnTo>
                  <a:lnTo>
                    <a:pt x="304" y="517"/>
                  </a:lnTo>
                  <a:lnTo>
                    <a:pt x="312" y="515"/>
                  </a:lnTo>
                  <a:lnTo>
                    <a:pt x="317" y="513"/>
                  </a:lnTo>
                  <a:lnTo>
                    <a:pt x="323" y="511"/>
                  </a:lnTo>
                  <a:lnTo>
                    <a:pt x="329" y="509"/>
                  </a:lnTo>
                  <a:lnTo>
                    <a:pt x="334" y="509"/>
                  </a:lnTo>
                  <a:lnTo>
                    <a:pt x="340" y="506"/>
                  </a:lnTo>
                  <a:lnTo>
                    <a:pt x="348" y="504"/>
                  </a:lnTo>
                  <a:lnTo>
                    <a:pt x="353" y="504"/>
                  </a:lnTo>
                  <a:lnTo>
                    <a:pt x="359" y="502"/>
                  </a:lnTo>
                  <a:lnTo>
                    <a:pt x="365" y="498"/>
                  </a:lnTo>
                  <a:lnTo>
                    <a:pt x="371" y="496"/>
                  </a:lnTo>
                  <a:lnTo>
                    <a:pt x="376" y="492"/>
                  </a:lnTo>
                  <a:lnTo>
                    <a:pt x="382" y="490"/>
                  </a:lnTo>
                  <a:lnTo>
                    <a:pt x="388" y="487"/>
                  </a:lnTo>
                  <a:lnTo>
                    <a:pt x="393" y="483"/>
                  </a:lnTo>
                  <a:lnTo>
                    <a:pt x="399" y="479"/>
                  </a:lnTo>
                  <a:lnTo>
                    <a:pt x="405" y="477"/>
                  </a:lnTo>
                  <a:lnTo>
                    <a:pt x="414" y="469"/>
                  </a:lnTo>
                  <a:lnTo>
                    <a:pt x="424" y="462"/>
                  </a:lnTo>
                  <a:lnTo>
                    <a:pt x="433" y="452"/>
                  </a:lnTo>
                  <a:lnTo>
                    <a:pt x="443" y="445"/>
                  </a:lnTo>
                  <a:lnTo>
                    <a:pt x="450" y="435"/>
                  </a:lnTo>
                  <a:lnTo>
                    <a:pt x="460" y="426"/>
                  </a:lnTo>
                  <a:lnTo>
                    <a:pt x="467" y="416"/>
                  </a:lnTo>
                  <a:lnTo>
                    <a:pt x="475" y="407"/>
                  </a:lnTo>
                  <a:lnTo>
                    <a:pt x="477" y="401"/>
                  </a:lnTo>
                  <a:lnTo>
                    <a:pt x="481" y="395"/>
                  </a:lnTo>
                  <a:lnTo>
                    <a:pt x="485" y="390"/>
                  </a:lnTo>
                  <a:lnTo>
                    <a:pt x="488" y="384"/>
                  </a:lnTo>
                  <a:lnTo>
                    <a:pt x="490" y="378"/>
                  </a:lnTo>
                  <a:lnTo>
                    <a:pt x="494" y="373"/>
                  </a:lnTo>
                  <a:lnTo>
                    <a:pt x="496" y="367"/>
                  </a:lnTo>
                  <a:lnTo>
                    <a:pt x="500" y="363"/>
                  </a:lnTo>
                  <a:lnTo>
                    <a:pt x="502" y="355"/>
                  </a:lnTo>
                  <a:lnTo>
                    <a:pt x="504" y="350"/>
                  </a:lnTo>
                  <a:lnTo>
                    <a:pt x="505" y="344"/>
                  </a:lnTo>
                  <a:lnTo>
                    <a:pt x="507" y="338"/>
                  </a:lnTo>
                  <a:lnTo>
                    <a:pt x="509" y="331"/>
                  </a:lnTo>
                  <a:lnTo>
                    <a:pt x="511" y="325"/>
                  </a:lnTo>
                  <a:lnTo>
                    <a:pt x="513" y="319"/>
                  </a:lnTo>
                  <a:lnTo>
                    <a:pt x="515" y="314"/>
                  </a:lnTo>
                  <a:lnTo>
                    <a:pt x="517" y="306"/>
                  </a:lnTo>
                  <a:lnTo>
                    <a:pt x="517" y="300"/>
                  </a:lnTo>
                  <a:lnTo>
                    <a:pt x="519" y="293"/>
                  </a:lnTo>
                  <a:lnTo>
                    <a:pt x="519" y="287"/>
                  </a:lnTo>
                  <a:lnTo>
                    <a:pt x="519" y="281"/>
                  </a:lnTo>
                  <a:lnTo>
                    <a:pt x="521" y="274"/>
                  </a:lnTo>
                  <a:lnTo>
                    <a:pt x="521" y="268"/>
                  </a:lnTo>
                  <a:lnTo>
                    <a:pt x="521" y="262"/>
                  </a:lnTo>
                  <a:lnTo>
                    <a:pt x="521" y="255"/>
                  </a:lnTo>
                  <a:lnTo>
                    <a:pt x="521" y="249"/>
                  </a:lnTo>
                  <a:lnTo>
                    <a:pt x="519" y="241"/>
                  </a:lnTo>
                  <a:lnTo>
                    <a:pt x="519" y="234"/>
                  </a:lnTo>
                  <a:lnTo>
                    <a:pt x="519" y="228"/>
                  </a:lnTo>
                  <a:lnTo>
                    <a:pt x="517" y="221"/>
                  </a:lnTo>
                  <a:lnTo>
                    <a:pt x="517" y="215"/>
                  </a:lnTo>
                  <a:lnTo>
                    <a:pt x="515" y="209"/>
                  </a:lnTo>
                  <a:lnTo>
                    <a:pt x="513" y="202"/>
                  </a:lnTo>
                  <a:lnTo>
                    <a:pt x="511" y="196"/>
                  </a:lnTo>
                  <a:lnTo>
                    <a:pt x="509" y="188"/>
                  </a:lnTo>
                  <a:lnTo>
                    <a:pt x="507" y="183"/>
                  </a:lnTo>
                  <a:lnTo>
                    <a:pt x="505" y="177"/>
                  </a:lnTo>
                  <a:lnTo>
                    <a:pt x="504" y="171"/>
                  </a:lnTo>
                  <a:lnTo>
                    <a:pt x="502" y="165"/>
                  </a:lnTo>
                  <a:lnTo>
                    <a:pt x="500" y="160"/>
                  </a:lnTo>
                  <a:lnTo>
                    <a:pt x="496" y="154"/>
                  </a:lnTo>
                  <a:lnTo>
                    <a:pt x="494" y="148"/>
                  </a:lnTo>
                  <a:lnTo>
                    <a:pt x="490" y="143"/>
                  </a:lnTo>
                  <a:lnTo>
                    <a:pt x="488" y="137"/>
                  </a:lnTo>
                  <a:lnTo>
                    <a:pt x="485" y="131"/>
                  </a:lnTo>
                  <a:lnTo>
                    <a:pt x="481" y="126"/>
                  </a:lnTo>
                  <a:lnTo>
                    <a:pt x="477" y="120"/>
                  </a:lnTo>
                  <a:lnTo>
                    <a:pt x="475" y="116"/>
                  </a:lnTo>
                  <a:lnTo>
                    <a:pt x="469" y="110"/>
                  </a:lnTo>
                  <a:lnTo>
                    <a:pt x="467" y="105"/>
                  </a:lnTo>
                  <a:lnTo>
                    <a:pt x="462" y="99"/>
                  </a:lnTo>
                  <a:lnTo>
                    <a:pt x="460" y="95"/>
                  </a:lnTo>
                  <a:lnTo>
                    <a:pt x="450" y="86"/>
                  </a:lnTo>
                  <a:lnTo>
                    <a:pt x="443" y="76"/>
                  </a:lnTo>
                  <a:lnTo>
                    <a:pt x="433" y="67"/>
                  </a:lnTo>
                  <a:lnTo>
                    <a:pt x="424" y="59"/>
                  </a:lnTo>
                  <a:lnTo>
                    <a:pt x="414" y="51"/>
                  </a:lnTo>
                  <a:lnTo>
                    <a:pt x="405" y="44"/>
                  </a:lnTo>
                  <a:lnTo>
                    <a:pt x="399" y="40"/>
                  </a:lnTo>
                  <a:lnTo>
                    <a:pt x="393" y="36"/>
                  </a:lnTo>
                  <a:lnTo>
                    <a:pt x="388" y="34"/>
                  </a:lnTo>
                  <a:lnTo>
                    <a:pt x="382" y="31"/>
                  </a:lnTo>
                  <a:lnTo>
                    <a:pt x="376" y="29"/>
                  </a:lnTo>
                  <a:lnTo>
                    <a:pt x="371" y="25"/>
                  </a:lnTo>
                  <a:lnTo>
                    <a:pt x="365" y="23"/>
                  </a:lnTo>
                  <a:lnTo>
                    <a:pt x="359" y="21"/>
                  </a:lnTo>
                  <a:lnTo>
                    <a:pt x="353" y="17"/>
                  </a:lnTo>
                  <a:lnTo>
                    <a:pt x="348" y="15"/>
                  </a:lnTo>
                  <a:lnTo>
                    <a:pt x="340" y="13"/>
                  </a:lnTo>
                  <a:lnTo>
                    <a:pt x="334" y="12"/>
                  </a:lnTo>
                  <a:lnTo>
                    <a:pt x="329" y="8"/>
                  </a:lnTo>
                  <a:lnTo>
                    <a:pt x="323" y="8"/>
                  </a:lnTo>
                  <a:lnTo>
                    <a:pt x="317" y="6"/>
                  </a:lnTo>
                  <a:lnTo>
                    <a:pt x="312" y="6"/>
                  </a:lnTo>
                  <a:lnTo>
                    <a:pt x="304" y="4"/>
                  </a:lnTo>
                  <a:lnTo>
                    <a:pt x="298" y="2"/>
                  </a:lnTo>
                  <a:lnTo>
                    <a:pt x="291" y="2"/>
                  </a:lnTo>
                  <a:lnTo>
                    <a:pt x="285" y="2"/>
                  </a:lnTo>
                  <a:lnTo>
                    <a:pt x="277" y="0"/>
                  </a:lnTo>
                  <a:lnTo>
                    <a:pt x="272" y="0"/>
                  </a:lnTo>
                  <a:lnTo>
                    <a:pt x="264" y="0"/>
                  </a:lnTo>
                  <a:lnTo>
                    <a:pt x="258" y="0"/>
                  </a:lnTo>
                  <a:lnTo>
                    <a:pt x="251" y="0"/>
                  </a:lnTo>
                  <a:lnTo>
                    <a:pt x="245" y="0"/>
                  </a:lnTo>
                  <a:lnTo>
                    <a:pt x="238" y="0"/>
                  </a:lnTo>
                  <a:lnTo>
                    <a:pt x="232" y="2"/>
                  </a:lnTo>
                  <a:lnTo>
                    <a:pt x="226" y="2"/>
                  </a:lnTo>
                  <a:lnTo>
                    <a:pt x="219" y="2"/>
                  </a:lnTo>
                  <a:lnTo>
                    <a:pt x="213" y="4"/>
                  </a:lnTo>
                  <a:lnTo>
                    <a:pt x="207" y="6"/>
                  </a:lnTo>
                  <a:lnTo>
                    <a:pt x="200" y="6"/>
                  </a:lnTo>
                  <a:lnTo>
                    <a:pt x="194" y="8"/>
                  </a:lnTo>
                  <a:lnTo>
                    <a:pt x="186" y="8"/>
                  </a:lnTo>
                  <a:lnTo>
                    <a:pt x="181" y="12"/>
                  </a:lnTo>
                  <a:lnTo>
                    <a:pt x="175" y="13"/>
                  </a:lnTo>
                  <a:lnTo>
                    <a:pt x="169" y="15"/>
                  </a:lnTo>
                  <a:lnTo>
                    <a:pt x="163" y="17"/>
                  </a:lnTo>
                  <a:lnTo>
                    <a:pt x="158" y="21"/>
                  </a:lnTo>
                  <a:lnTo>
                    <a:pt x="150" y="23"/>
                  </a:lnTo>
                  <a:lnTo>
                    <a:pt x="144" y="25"/>
                  </a:lnTo>
                  <a:lnTo>
                    <a:pt x="139" y="29"/>
                  </a:lnTo>
                  <a:lnTo>
                    <a:pt x="135" y="31"/>
                  </a:lnTo>
                  <a:lnTo>
                    <a:pt x="129" y="34"/>
                  </a:lnTo>
                  <a:lnTo>
                    <a:pt x="124" y="36"/>
                  </a:lnTo>
                  <a:lnTo>
                    <a:pt x="118" y="40"/>
                  </a:lnTo>
                  <a:lnTo>
                    <a:pt x="114" y="44"/>
                  </a:lnTo>
                  <a:lnTo>
                    <a:pt x="103" y="51"/>
                  </a:lnTo>
                  <a:lnTo>
                    <a:pt x="93" y="59"/>
                  </a:lnTo>
                  <a:lnTo>
                    <a:pt x="84" y="67"/>
                  </a:lnTo>
                  <a:lnTo>
                    <a:pt x="76" y="76"/>
                  </a:lnTo>
                  <a:lnTo>
                    <a:pt x="67" y="86"/>
                  </a:lnTo>
                  <a:lnTo>
                    <a:pt x="57" y="95"/>
                  </a:lnTo>
                  <a:lnTo>
                    <a:pt x="53" y="99"/>
                  </a:lnTo>
                  <a:lnTo>
                    <a:pt x="49" y="105"/>
                  </a:lnTo>
                  <a:lnTo>
                    <a:pt x="46" y="110"/>
                  </a:lnTo>
                  <a:lnTo>
                    <a:pt x="42" y="116"/>
                  </a:lnTo>
                  <a:lnTo>
                    <a:pt x="40" y="120"/>
                  </a:lnTo>
                  <a:lnTo>
                    <a:pt x="34" y="126"/>
                  </a:lnTo>
                  <a:lnTo>
                    <a:pt x="32" y="131"/>
                  </a:lnTo>
                  <a:lnTo>
                    <a:pt x="30" y="137"/>
                  </a:lnTo>
                  <a:lnTo>
                    <a:pt x="27" y="143"/>
                  </a:lnTo>
                  <a:lnTo>
                    <a:pt x="25" y="148"/>
                  </a:lnTo>
                  <a:lnTo>
                    <a:pt x="21" y="154"/>
                  </a:lnTo>
                  <a:lnTo>
                    <a:pt x="19" y="160"/>
                  </a:lnTo>
                  <a:lnTo>
                    <a:pt x="17" y="165"/>
                  </a:lnTo>
                  <a:lnTo>
                    <a:pt x="13" y="171"/>
                  </a:lnTo>
                  <a:lnTo>
                    <a:pt x="11" y="177"/>
                  </a:lnTo>
                  <a:lnTo>
                    <a:pt x="10" y="183"/>
                  </a:lnTo>
                  <a:lnTo>
                    <a:pt x="8" y="188"/>
                  </a:lnTo>
                  <a:lnTo>
                    <a:pt x="6" y="196"/>
                  </a:lnTo>
                  <a:lnTo>
                    <a:pt x="4" y="202"/>
                  </a:lnTo>
                  <a:lnTo>
                    <a:pt x="4" y="209"/>
                  </a:lnTo>
                  <a:lnTo>
                    <a:pt x="2" y="215"/>
                  </a:lnTo>
                  <a:lnTo>
                    <a:pt x="2" y="221"/>
                  </a:lnTo>
                  <a:lnTo>
                    <a:pt x="0" y="228"/>
                  </a:lnTo>
                  <a:lnTo>
                    <a:pt x="0" y="234"/>
                  </a:lnTo>
                  <a:lnTo>
                    <a:pt x="0" y="241"/>
                  </a:lnTo>
                  <a:lnTo>
                    <a:pt x="0" y="249"/>
                  </a:lnTo>
                  <a:lnTo>
                    <a:pt x="0" y="255"/>
                  </a:lnTo>
                  <a:lnTo>
                    <a:pt x="0" y="262"/>
                  </a:lnTo>
                  <a:lnTo>
                    <a:pt x="0" y="268"/>
                  </a:lnTo>
                  <a:lnTo>
                    <a:pt x="0" y="274"/>
                  </a:lnTo>
                  <a:lnTo>
                    <a:pt x="0" y="281"/>
                  </a:lnTo>
                  <a:lnTo>
                    <a:pt x="0" y="287"/>
                  </a:lnTo>
                  <a:lnTo>
                    <a:pt x="0" y="293"/>
                  </a:lnTo>
                  <a:lnTo>
                    <a:pt x="2" y="300"/>
                  </a:lnTo>
                  <a:lnTo>
                    <a:pt x="2" y="306"/>
                  </a:lnTo>
                  <a:lnTo>
                    <a:pt x="4" y="314"/>
                  </a:lnTo>
                  <a:lnTo>
                    <a:pt x="4" y="319"/>
                  </a:lnTo>
                  <a:lnTo>
                    <a:pt x="6" y="325"/>
                  </a:lnTo>
                  <a:lnTo>
                    <a:pt x="8" y="331"/>
                  </a:lnTo>
                  <a:lnTo>
                    <a:pt x="10" y="338"/>
                  </a:lnTo>
                  <a:lnTo>
                    <a:pt x="11" y="344"/>
                  </a:lnTo>
                  <a:lnTo>
                    <a:pt x="13" y="350"/>
                  </a:lnTo>
                  <a:lnTo>
                    <a:pt x="17" y="355"/>
                  </a:lnTo>
                  <a:lnTo>
                    <a:pt x="19" y="363"/>
                  </a:lnTo>
                  <a:lnTo>
                    <a:pt x="21" y="367"/>
                  </a:lnTo>
                  <a:lnTo>
                    <a:pt x="25" y="373"/>
                  </a:lnTo>
                  <a:lnTo>
                    <a:pt x="27" y="378"/>
                  </a:lnTo>
                  <a:lnTo>
                    <a:pt x="30" y="384"/>
                  </a:lnTo>
                  <a:lnTo>
                    <a:pt x="32" y="390"/>
                  </a:lnTo>
                  <a:lnTo>
                    <a:pt x="34" y="395"/>
                  </a:lnTo>
                  <a:lnTo>
                    <a:pt x="40" y="401"/>
                  </a:lnTo>
                  <a:lnTo>
                    <a:pt x="42" y="407"/>
                  </a:lnTo>
                  <a:lnTo>
                    <a:pt x="49" y="416"/>
                  </a:lnTo>
                  <a:lnTo>
                    <a:pt x="57" y="426"/>
                  </a:lnTo>
                  <a:lnTo>
                    <a:pt x="67" y="435"/>
                  </a:lnTo>
                  <a:lnTo>
                    <a:pt x="76" y="445"/>
                  </a:lnTo>
                  <a:lnTo>
                    <a:pt x="84" y="452"/>
                  </a:lnTo>
                  <a:lnTo>
                    <a:pt x="93" y="462"/>
                  </a:lnTo>
                  <a:lnTo>
                    <a:pt x="103" y="469"/>
                  </a:lnTo>
                  <a:lnTo>
                    <a:pt x="114" y="477"/>
                  </a:lnTo>
                  <a:lnTo>
                    <a:pt x="118" y="479"/>
                  </a:lnTo>
                  <a:lnTo>
                    <a:pt x="124" y="483"/>
                  </a:lnTo>
                  <a:lnTo>
                    <a:pt x="129" y="487"/>
                  </a:lnTo>
                  <a:lnTo>
                    <a:pt x="135" y="490"/>
                  </a:lnTo>
                  <a:lnTo>
                    <a:pt x="139" y="492"/>
                  </a:lnTo>
                  <a:lnTo>
                    <a:pt x="144" y="496"/>
                  </a:lnTo>
                  <a:lnTo>
                    <a:pt x="150" y="498"/>
                  </a:lnTo>
                  <a:lnTo>
                    <a:pt x="158" y="502"/>
                  </a:lnTo>
                  <a:lnTo>
                    <a:pt x="163" y="504"/>
                  </a:lnTo>
                  <a:lnTo>
                    <a:pt x="169" y="504"/>
                  </a:lnTo>
                  <a:lnTo>
                    <a:pt x="175" y="506"/>
                  </a:lnTo>
                  <a:lnTo>
                    <a:pt x="181" y="509"/>
                  </a:lnTo>
                  <a:lnTo>
                    <a:pt x="186" y="509"/>
                  </a:lnTo>
                  <a:lnTo>
                    <a:pt x="194" y="511"/>
                  </a:lnTo>
                  <a:lnTo>
                    <a:pt x="200" y="513"/>
                  </a:lnTo>
                  <a:lnTo>
                    <a:pt x="207" y="515"/>
                  </a:lnTo>
                  <a:lnTo>
                    <a:pt x="213" y="517"/>
                  </a:lnTo>
                  <a:lnTo>
                    <a:pt x="219" y="517"/>
                  </a:lnTo>
                  <a:lnTo>
                    <a:pt x="226" y="519"/>
                  </a:lnTo>
                  <a:lnTo>
                    <a:pt x="232" y="519"/>
                  </a:lnTo>
                  <a:lnTo>
                    <a:pt x="238" y="519"/>
                  </a:lnTo>
                  <a:lnTo>
                    <a:pt x="245" y="521"/>
                  </a:lnTo>
                  <a:lnTo>
                    <a:pt x="251" y="521"/>
                  </a:lnTo>
                  <a:lnTo>
                    <a:pt x="258" y="521"/>
                  </a:lnTo>
                  <a:lnTo>
                    <a:pt x="258" y="521"/>
                  </a:lnTo>
                  <a:close/>
                </a:path>
              </a:pathLst>
            </a:custGeom>
            <a:solidFill>
              <a:srgbClr val="3366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253" name="Freeform 165"/>
            <p:cNvSpPr>
              <a:spLocks/>
            </p:cNvSpPr>
            <p:nvPr/>
          </p:nvSpPr>
          <p:spPr bwMode="auto">
            <a:xfrm>
              <a:off x="2210" y="2021"/>
              <a:ext cx="226" cy="226"/>
            </a:xfrm>
            <a:custGeom>
              <a:avLst/>
              <a:gdLst>
                <a:gd name="T0" fmla="*/ 237 w 452"/>
                <a:gd name="T1" fmla="*/ 450 h 452"/>
                <a:gd name="T2" fmla="*/ 254 w 452"/>
                <a:gd name="T3" fmla="*/ 448 h 452"/>
                <a:gd name="T4" fmla="*/ 271 w 452"/>
                <a:gd name="T5" fmla="*/ 446 h 452"/>
                <a:gd name="T6" fmla="*/ 287 w 452"/>
                <a:gd name="T7" fmla="*/ 440 h 452"/>
                <a:gd name="T8" fmla="*/ 304 w 452"/>
                <a:gd name="T9" fmla="*/ 437 h 452"/>
                <a:gd name="T10" fmla="*/ 323 w 452"/>
                <a:gd name="T11" fmla="*/ 427 h 452"/>
                <a:gd name="T12" fmla="*/ 351 w 452"/>
                <a:gd name="T13" fmla="*/ 410 h 452"/>
                <a:gd name="T14" fmla="*/ 378 w 452"/>
                <a:gd name="T15" fmla="*/ 391 h 452"/>
                <a:gd name="T16" fmla="*/ 399 w 452"/>
                <a:gd name="T17" fmla="*/ 366 h 452"/>
                <a:gd name="T18" fmla="*/ 418 w 452"/>
                <a:gd name="T19" fmla="*/ 340 h 452"/>
                <a:gd name="T20" fmla="*/ 433 w 452"/>
                <a:gd name="T21" fmla="*/ 311 h 452"/>
                <a:gd name="T22" fmla="*/ 439 w 452"/>
                <a:gd name="T23" fmla="*/ 294 h 452"/>
                <a:gd name="T24" fmla="*/ 442 w 452"/>
                <a:gd name="T25" fmla="*/ 279 h 452"/>
                <a:gd name="T26" fmla="*/ 446 w 452"/>
                <a:gd name="T27" fmla="*/ 264 h 452"/>
                <a:gd name="T28" fmla="*/ 450 w 452"/>
                <a:gd name="T29" fmla="*/ 247 h 452"/>
                <a:gd name="T30" fmla="*/ 450 w 452"/>
                <a:gd name="T31" fmla="*/ 230 h 452"/>
                <a:gd name="T32" fmla="*/ 450 w 452"/>
                <a:gd name="T33" fmla="*/ 212 h 452"/>
                <a:gd name="T34" fmla="*/ 448 w 452"/>
                <a:gd name="T35" fmla="*/ 195 h 452"/>
                <a:gd name="T36" fmla="*/ 446 w 452"/>
                <a:gd name="T37" fmla="*/ 178 h 452"/>
                <a:gd name="T38" fmla="*/ 440 w 452"/>
                <a:gd name="T39" fmla="*/ 161 h 452"/>
                <a:gd name="T40" fmla="*/ 433 w 452"/>
                <a:gd name="T41" fmla="*/ 135 h 452"/>
                <a:gd name="T42" fmla="*/ 418 w 452"/>
                <a:gd name="T43" fmla="*/ 106 h 452"/>
                <a:gd name="T44" fmla="*/ 399 w 452"/>
                <a:gd name="T45" fmla="*/ 79 h 452"/>
                <a:gd name="T46" fmla="*/ 378 w 452"/>
                <a:gd name="T47" fmla="*/ 55 h 452"/>
                <a:gd name="T48" fmla="*/ 351 w 452"/>
                <a:gd name="T49" fmla="*/ 36 h 452"/>
                <a:gd name="T50" fmla="*/ 323 w 452"/>
                <a:gd name="T51" fmla="*/ 19 h 452"/>
                <a:gd name="T52" fmla="*/ 304 w 452"/>
                <a:gd name="T53" fmla="*/ 11 h 452"/>
                <a:gd name="T54" fmla="*/ 287 w 452"/>
                <a:gd name="T55" fmla="*/ 5 h 452"/>
                <a:gd name="T56" fmla="*/ 271 w 452"/>
                <a:gd name="T57" fmla="*/ 3 h 452"/>
                <a:gd name="T58" fmla="*/ 254 w 452"/>
                <a:gd name="T59" fmla="*/ 0 h 452"/>
                <a:gd name="T60" fmla="*/ 237 w 452"/>
                <a:gd name="T61" fmla="*/ 0 h 452"/>
                <a:gd name="T62" fmla="*/ 218 w 452"/>
                <a:gd name="T63" fmla="*/ 0 h 452"/>
                <a:gd name="T64" fmla="*/ 203 w 452"/>
                <a:gd name="T65" fmla="*/ 0 h 452"/>
                <a:gd name="T66" fmla="*/ 186 w 452"/>
                <a:gd name="T67" fmla="*/ 2 h 452"/>
                <a:gd name="T68" fmla="*/ 169 w 452"/>
                <a:gd name="T69" fmla="*/ 5 h 452"/>
                <a:gd name="T70" fmla="*/ 146 w 452"/>
                <a:gd name="T71" fmla="*/ 11 h 452"/>
                <a:gd name="T72" fmla="*/ 117 w 452"/>
                <a:gd name="T73" fmla="*/ 24 h 452"/>
                <a:gd name="T74" fmla="*/ 91 w 452"/>
                <a:gd name="T75" fmla="*/ 41 h 452"/>
                <a:gd name="T76" fmla="*/ 66 w 452"/>
                <a:gd name="T77" fmla="*/ 64 h 452"/>
                <a:gd name="T78" fmla="*/ 43 w 452"/>
                <a:gd name="T79" fmla="*/ 89 h 452"/>
                <a:gd name="T80" fmla="*/ 26 w 452"/>
                <a:gd name="T81" fmla="*/ 116 h 452"/>
                <a:gd name="T82" fmla="*/ 13 w 452"/>
                <a:gd name="T83" fmla="*/ 144 h 452"/>
                <a:gd name="T84" fmla="*/ 5 w 452"/>
                <a:gd name="T85" fmla="*/ 167 h 452"/>
                <a:gd name="T86" fmla="*/ 2 w 452"/>
                <a:gd name="T87" fmla="*/ 184 h 452"/>
                <a:gd name="T88" fmla="*/ 0 w 452"/>
                <a:gd name="T89" fmla="*/ 201 h 452"/>
                <a:gd name="T90" fmla="*/ 0 w 452"/>
                <a:gd name="T91" fmla="*/ 218 h 452"/>
                <a:gd name="T92" fmla="*/ 0 w 452"/>
                <a:gd name="T93" fmla="*/ 235 h 452"/>
                <a:gd name="T94" fmla="*/ 0 w 452"/>
                <a:gd name="T95" fmla="*/ 252 h 452"/>
                <a:gd name="T96" fmla="*/ 3 w 452"/>
                <a:gd name="T97" fmla="*/ 269 h 452"/>
                <a:gd name="T98" fmla="*/ 7 w 452"/>
                <a:gd name="T99" fmla="*/ 285 h 452"/>
                <a:gd name="T100" fmla="*/ 13 w 452"/>
                <a:gd name="T101" fmla="*/ 300 h 452"/>
                <a:gd name="T102" fmla="*/ 21 w 452"/>
                <a:gd name="T103" fmla="*/ 321 h 452"/>
                <a:gd name="T104" fmla="*/ 38 w 452"/>
                <a:gd name="T105" fmla="*/ 351 h 452"/>
                <a:gd name="T106" fmla="*/ 57 w 452"/>
                <a:gd name="T107" fmla="*/ 376 h 452"/>
                <a:gd name="T108" fmla="*/ 81 w 452"/>
                <a:gd name="T109" fmla="*/ 397 h 452"/>
                <a:gd name="T110" fmla="*/ 108 w 452"/>
                <a:gd name="T111" fmla="*/ 416 h 452"/>
                <a:gd name="T112" fmla="*/ 136 w 452"/>
                <a:gd name="T113" fmla="*/ 433 h 452"/>
                <a:gd name="T114" fmla="*/ 163 w 452"/>
                <a:gd name="T115" fmla="*/ 440 h 452"/>
                <a:gd name="T116" fmla="*/ 180 w 452"/>
                <a:gd name="T117" fmla="*/ 446 h 452"/>
                <a:gd name="T118" fmla="*/ 197 w 452"/>
                <a:gd name="T119" fmla="*/ 448 h 452"/>
                <a:gd name="T120" fmla="*/ 212 w 452"/>
                <a:gd name="T121" fmla="*/ 450 h 452"/>
                <a:gd name="T122" fmla="*/ 226 w 452"/>
                <a:gd name="T123" fmla="*/ 45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52" h="452">
                  <a:moveTo>
                    <a:pt x="226" y="452"/>
                  </a:moveTo>
                  <a:lnTo>
                    <a:pt x="231" y="450"/>
                  </a:lnTo>
                  <a:lnTo>
                    <a:pt x="237" y="450"/>
                  </a:lnTo>
                  <a:lnTo>
                    <a:pt x="243" y="450"/>
                  </a:lnTo>
                  <a:lnTo>
                    <a:pt x="249" y="450"/>
                  </a:lnTo>
                  <a:lnTo>
                    <a:pt x="254" y="448"/>
                  </a:lnTo>
                  <a:lnTo>
                    <a:pt x="260" y="448"/>
                  </a:lnTo>
                  <a:lnTo>
                    <a:pt x="266" y="446"/>
                  </a:lnTo>
                  <a:lnTo>
                    <a:pt x="271" y="446"/>
                  </a:lnTo>
                  <a:lnTo>
                    <a:pt x="275" y="444"/>
                  </a:lnTo>
                  <a:lnTo>
                    <a:pt x="281" y="442"/>
                  </a:lnTo>
                  <a:lnTo>
                    <a:pt x="287" y="440"/>
                  </a:lnTo>
                  <a:lnTo>
                    <a:pt x="292" y="440"/>
                  </a:lnTo>
                  <a:lnTo>
                    <a:pt x="298" y="437"/>
                  </a:lnTo>
                  <a:lnTo>
                    <a:pt x="304" y="437"/>
                  </a:lnTo>
                  <a:lnTo>
                    <a:pt x="307" y="433"/>
                  </a:lnTo>
                  <a:lnTo>
                    <a:pt x="313" y="433"/>
                  </a:lnTo>
                  <a:lnTo>
                    <a:pt x="323" y="427"/>
                  </a:lnTo>
                  <a:lnTo>
                    <a:pt x="332" y="421"/>
                  </a:lnTo>
                  <a:lnTo>
                    <a:pt x="342" y="416"/>
                  </a:lnTo>
                  <a:lnTo>
                    <a:pt x="351" y="410"/>
                  </a:lnTo>
                  <a:lnTo>
                    <a:pt x="361" y="404"/>
                  </a:lnTo>
                  <a:lnTo>
                    <a:pt x="368" y="397"/>
                  </a:lnTo>
                  <a:lnTo>
                    <a:pt x="378" y="391"/>
                  </a:lnTo>
                  <a:lnTo>
                    <a:pt x="385" y="383"/>
                  </a:lnTo>
                  <a:lnTo>
                    <a:pt x="393" y="376"/>
                  </a:lnTo>
                  <a:lnTo>
                    <a:pt x="399" y="366"/>
                  </a:lnTo>
                  <a:lnTo>
                    <a:pt x="406" y="359"/>
                  </a:lnTo>
                  <a:lnTo>
                    <a:pt x="412" y="351"/>
                  </a:lnTo>
                  <a:lnTo>
                    <a:pt x="418" y="340"/>
                  </a:lnTo>
                  <a:lnTo>
                    <a:pt x="423" y="330"/>
                  </a:lnTo>
                  <a:lnTo>
                    <a:pt x="427" y="321"/>
                  </a:lnTo>
                  <a:lnTo>
                    <a:pt x="433" y="311"/>
                  </a:lnTo>
                  <a:lnTo>
                    <a:pt x="435" y="306"/>
                  </a:lnTo>
                  <a:lnTo>
                    <a:pt x="437" y="300"/>
                  </a:lnTo>
                  <a:lnTo>
                    <a:pt x="439" y="294"/>
                  </a:lnTo>
                  <a:lnTo>
                    <a:pt x="440" y="290"/>
                  </a:lnTo>
                  <a:lnTo>
                    <a:pt x="440" y="285"/>
                  </a:lnTo>
                  <a:lnTo>
                    <a:pt x="442" y="279"/>
                  </a:lnTo>
                  <a:lnTo>
                    <a:pt x="444" y="273"/>
                  </a:lnTo>
                  <a:lnTo>
                    <a:pt x="446" y="269"/>
                  </a:lnTo>
                  <a:lnTo>
                    <a:pt x="446" y="264"/>
                  </a:lnTo>
                  <a:lnTo>
                    <a:pt x="448" y="258"/>
                  </a:lnTo>
                  <a:lnTo>
                    <a:pt x="448" y="252"/>
                  </a:lnTo>
                  <a:lnTo>
                    <a:pt x="450" y="247"/>
                  </a:lnTo>
                  <a:lnTo>
                    <a:pt x="450" y="241"/>
                  </a:lnTo>
                  <a:lnTo>
                    <a:pt x="450" y="235"/>
                  </a:lnTo>
                  <a:lnTo>
                    <a:pt x="450" y="230"/>
                  </a:lnTo>
                  <a:lnTo>
                    <a:pt x="452" y="226"/>
                  </a:lnTo>
                  <a:lnTo>
                    <a:pt x="450" y="218"/>
                  </a:lnTo>
                  <a:lnTo>
                    <a:pt x="450" y="212"/>
                  </a:lnTo>
                  <a:lnTo>
                    <a:pt x="450" y="207"/>
                  </a:lnTo>
                  <a:lnTo>
                    <a:pt x="450" y="201"/>
                  </a:lnTo>
                  <a:lnTo>
                    <a:pt x="448" y="195"/>
                  </a:lnTo>
                  <a:lnTo>
                    <a:pt x="448" y="190"/>
                  </a:lnTo>
                  <a:lnTo>
                    <a:pt x="446" y="184"/>
                  </a:lnTo>
                  <a:lnTo>
                    <a:pt x="446" y="178"/>
                  </a:lnTo>
                  <a:lnTo>
                    <a:pt x="444" y="173"/>
                  </a:lnTo>
                  <a:lnTo>
                    <a:pt x="442" y="167"/>
                  </a:lnTo>
                  <a:lnTo>
                    <a:pt x="440" y="161"/>
                  </a:lnTo>
                  <a:lnTo>
                    <a:pt x="440" y="155"/>
                  </a:lnTo>
                  <a:lnTo>
                    <a:pt x="437" y="144"/>
                  </a:lnTo>
                  <a:lnTo>
                    <a:pt x="433" y="135"/>
                  </a:lnTo>
                  <a:lnTo>
                    <a:pt x="427" y="125"/>
                  </a:lnTo>
                  <a:lnTo>
                    <a:pt x="423" y="116"/>
                  </a:lnTo>
                  <a:lnTo>
                    <a:pt x="418" y="106"/>
                  </a:lnTo>
                  <a:lnTo>
                    <a:pt x="412" y="97"/>
                  </a:lnTo>
                  <a:lnTo>
                    <a:pt x="406" y="89"/>
                  </a:lnTo>
                  <a:lnTo>
                    <a:pt x="399" y="79"/>
                  </a:lnTo>
                  <a:lnTo>
                    <a:pt x="393" y="72"/>
                  </a:lnTo>
                  <a:lnTo>
                    <a:pt x="385" y="64"/>
                  </a:lnTo>
                  <a:lnTo>
                    <a:pt x="378" y="55"/>
                  </a:lnTo>
                  <a:lnTo>
                    <a:pt x="368" y="49"/>
                  </a:lnTo>
                  <a:lnTo>
                    <a:pt x="361" y="41"/>
                  </a:lnTo>
                  <a:lnTo>
                    <a:pt x="351" y="36"/>
                  </a:lnTo>
                  <a:lnTo>
                    <a:pt x="342" y="30"/>
                  </a:lnTo>
                  <a:lnTo>
                    <a:pt x="332" y="24"/>
                  </a:lnTo>
                  <a:lnTo>
                    <a:pt x="323" y="19"/>
                  </a:lnTo>
                  <a:lnTo>
                    <a:pt x="313" y="17"/>
                  </a:lnTo>
                  <a:lnTo>
                    <a:pt x="307" y="13"/>
                  </a:lnTo>
                  <a:lnTo>
                    <a:pt x="304" y="11"/>
                  </a:lnTo>
                  <a:lnTo>
                    <a:pt x="298" y="9"/>
                  </a:lnTo>
                  <a:lnTo>
                    <a:pt x="292" y="7"/>
                  </a:lnTo>
                  <a:lnTo>
                    <a:pt x="287" y="5"/>
                  </a:lnTo>
                  <a:lnTo>
                    <a:pt x="281" y="5"/>
                  </a:lnTo>
                  <a:lnTo>
                    <a:pt x="275" y="3"/>
                  </a:lnTo>
                  <a:lnTo>
                    <a:pt x="271" y="3"/>
                  </a:lnTo>
                  <a:lnTo>
                    <a:pt x="266" y="2"/>
                  </a:lnTo>
                  <a:lnTo>
                    <a:pt x="260" y="0"/>
                  </a:lnTo>
                  <a:lnTo>
                    <a:pt x="254" y="0"/>
                  </a:lnTo>
                  <a:lnTo>
                    <a:pt x="249" y="0"/>
                  </a:lnTo>
                  <a:lnTo>
                    <a:pt x="243" y="0"/>
                  </a:lnTo>
                  <a:lnTo>
                    <a:pt x="237" y="0"/>
                  </a:lnTo>
                  <a:lnTo>
                    <a:pt x="231" y="0"/>
                  </a:lnTo>
                  <a:lnTo>
                    <a:pt x="226" y="0"/>
                  </a:lnTo>
                  <a:lnTo>
                    <a:pt x="218" y="0"/>
                  </a:lnTo>
                  <a:lnTo>
                    <a:pt x="212" y="0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2" y="0"/>
                  </a:lnTo>
                  <a:lnTo>
                    <a:pt x="186" y="2"/>
                  </a:lnTo>
                  <a:lnTo>
                    <a:pt x="180" y="3"/>
                  </a:lnTo>
                  <a:lnTo>
                    <a:pt x="174" y="3"/>
                  </a:lnTo>
                  <a:lnTo>
                    <a:pt x="169" y="5"/>
                  </a:lnTo>
                  <a:lnTo>
                    <a:pt x="163" y="5"/>
                  </a:lnTo>
                  <a:lnTo>
                    <a:pt x="157" y="7"/>
                  </a:lnTo>
                  <a:lnTo>
                    <a:pt x="146" y="11"/>
                  </a:lnTo>
                  <a:lnTo>
                    <a:pt x="136" y="17"/>
                  </a:lnTo>
                  <a:lnTo>
                    <a:pt x="127" y="19"/>
                  </a:lnTo>
                  <a:lnTo>
                    <a:pt x="117" y="24"/>
                  </a:lnTo>
                  <a:lnTo>
                    <a:pt x="108" y="30"/>
                  </a:lnTo>
                  <a:lnTo>
                    <a:pt x="98" y="36"/>
                  </a:lnTo>
                  <a:lnTo>
                    <a:pt x="91" y="41"/>
                  </a:lnTo>
                  <a:lnTo>
                    <a:pt x="81" y="49"/>
                  </a:lnTo>
                  <a:lnTo>
                    <a:pt x="74" y="55"/>
                  </a:lnTo>
                  <a:lnTo>
                    <a:pt x="66" y="64"/>
                  </a:lnTo>
                  <a:lnTo>
                    <a:pt x="57" y="72"/>
                  </a:lnTo>
                  <a:lnTo>
                    <a:pt x="51" y="79"/>
                  </a:lnTo>
                  <a:lnTo>
                    <a:pt x="43" y="89"/>
                  </a:lnTo>
                  <a:lnTo>
                    <a:pt x="38" y="97"/>
                  </a:lnTo>
                  <a:lnTo>
                    <a:pt x="32" y="106"/>
                  </a:lnTo>
                  <a:lnTo>
                    <a:pt x="26" y="116"/>
                  </a:lnTo>
                  <a:lnTo>
                    <a:pt x="21" y="125"/>
                  </a:lnTo>
                  <a:lnTo>
                    <a:pt x="17" y="135"/>
                  </a:lnTo>
                  <a:lnTo>
                    <a:pt x="13" y="144"/>
                  </a:lnTo>
                  <a:lnTo>
                    <a:pt x="7" y="155"/>
                  </a:lnTo>
                  <a:lnTo>
                    <a:pt x="7" y="161"/>
                  </a:lnTo>
                  <a:lnTo>
                    <a:pt x="5" y="167"/>
                  </a:lnTo>
                  <a:lnTo>
                    <a:pt x="3" y="173"/>
                  </a:lnTo>
                  <a:lnTo>
                    <a:pt x="3" y="178"/>
                  </a:lnTo>
                  <a:lnTo>
                    <a:pt x="2" y="184"/>
                  </a:lnTo>
                  <a:lnTo>
                    <a:pt x="0" y="190"/>
                  </a:lnTo>
                  <a:lnTo>
                    <a:pt x="0" y="195"/>
                  </a:lnTo>
                  <a:lnTo>
                    <a:pt x="0" y="201"/>
                  </a:lnTo>
                  <a:lnTo>
                    <a:pt x="0" y="207"/>
                  </a:lnTo>
                  <a:lnTo>
                    <a:pt x="0" y="212"/>
                  </a:lnTo>
                  <a:lnTo>
                    <a:pt x="0" y="218"/>
                  </a:lnTo>
                  <a:lnTo>
                    <a:pt x="0" y="226"/>
                  </a:lnTo>
                  <a:lnTo>
                    <a:pt x="0" y="230"/>
                  </a:lnTo>
                  <a:lnTo>
                    <a:pt x="0" y="235"/>
                  </a:lnTo>
                  <a:lnTo>
                    <a:pt x="0" y="241"/>
                  </a:lnTo>
                  <a:lnTo>
                    <a:pt x="0" y="247"/>
                  </a:lnTo>
                  <a:lnTo>
                    <a:pt x="0" y="252"/>
                  </a:lnTo>
                  <a:lnTo>
                    <a:pt x="0" y="258"/>
                  </a:lnTo>
                  <a:lnTo>
                    <a:pt x="2" y="264"/>
                  </a:lnTo>
                  <a:lnTo>
                    <a:pt x="3" y="269"/>
                  </a:lnTo>
                  <a:lnTo>
                    <a:pt x="3" y="273"/>
                  </a:lnTo>
                  <a:lnTo>
                    <a:pt x="5" y="279"/>
                  </a:lnTo>
                  <a:lnTo>
                    <a:pt x="7" y="285"/>
                  </a:lnTo>
                  <a:lnTo>
                    <a:pt x="7" y="290"/>
                  </a:lnTo>
                  <a:lnTo>
                    <a:pt x="9" y="294"/>
                  </a:lnTo>
                  <a:lnTo>
                    <a:pt x="13" y="300"/>
                  </a:lnTo>
                  <a:lnTo>
                    <a:pt x="13" y="306"/>
                  </a:lnTo>
                  <a:lnTo>
                    <a:pt x="17" y="311"/>
                  </a:lnTo>
                  <a:lnTo>
                    <a:pt x="21" y="321"/>
                  </a:lnTo>
                  <a:lnTo>
                    <a:pt x="26" y="330"/>
                  </a:lnTo>
                  <a:lnTo>
                    <a:pt x="32" y="340"/>
                  </a:lnTo>
                  <a:lnTo>
                    <a:pt x="38" y="351"/>
                  </a:lnTo>
                  <a:lnTo>
                    <a:pt x="43" y="359"/>
                  </a:lnTo>
                  <a:lnTo>
                    <a:pt x="51" y="366"/>
                  </a:lnTo>
                  <a:lnTo>
                    <a:pt x="57" y="376"/>
                  </a:lnTo>
                  <a:lnTo>
                    <a:pt x="66" y="383"/>
                  </a:lnTo>
                  <a:lnTo>
                    <a:pt x="74" y="391"/>
                  </a:lnTo>
                  <a:lnTo>
                    <a:pt x="81" y="397"/>
                  </a:lnTo>
                  <a:lnTo>
                    <a:pt x="91" y="404"/>
                  </a:lnTo>
                  <a:lnTo>
                    <a:pt x="98" y="410"/>
                  </a:lnTo>
                  <a:lnTo>
                    <a:pt x="108" y="416"/>
                  </a:lnTo>
                  <a:lnTo>
                    <a:pt x="117" y="421"/>
                  </a:lnTo>
                  <a:lnTo>
                    <a:pt x="127" y="427"/>
                  </a:lnTo>
                  <a:lnTo>
                    <a:pt x="136" y="433"/>
                  </a:lnTo>
                  <a:lnTo>
                    <a:pt x="146" y="437"/>
                  </a:lnTo>
                  <a:lnTo>
                    <a:pt x="157" y="440"/>
                  </a:lnTo>
                  <a:lnTo>
                    <a:pt x="163" y="440"/>
                  </a:lnTo>
                  <a:lnTo>
                    <a:pt x="169" y="442"/>
                  </a:lnTo>
                  <a:lnTo>
                    <a:pt x="174" y="444"/>
                  </a:lnTo>
                  <a:lnTo>
                    <a:pt x="180" y="446"/>
                  </a:lnTo>
                  <a:lnTo>
                    <a:pt x="186" y="446"/>
                  </a:lnTo>
                  <a:lnTo>
                    <a:pt x="192" y="448"/>
                  </a:lnTo>
                  <a:lnTo>
                    <a:pt x="197" y="448"/>
                  </a:lnTo>
                  <a:lnTo>
                    <a:pt x="203" y="450"/>
                  </a:lnTo>
                  <a:lnTo>
                    <a:pt x="209" y="450"/>
                  </a:lnTo>
                  <a:lnTo>
                    <a:pt x="212" y="450"/>
                  </a:lnTo>
                  <a:lnTo>
                    <a:pt x="218" y="450"/>
                  </a:lnTo>
                  <a:lnTo>
                    <a:pt x="226" y="452"/>
                  </a:lnTo>
                  <a:lnTo>
                    <a:pt x="226" y="45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254" name="Freeform 166"/>
            <p:cNvSpPr>
              <a:spLocks/>
            </p:cNvSpPr>
            <p:nvPr/>
          </p:nvSpPr>
          <p:spPr bwMode="auto">
            <a:xfrm>
              <a:off x="2219" y="2027"/>
              <a:ext cx="199" cy="198"/>
            </a:xfrm>
            <a:custGeom>
              <a:avLst/>
              <a:gdLst>
                <a:gd name="T0" fmla="*/ 218 w 397"/>
                <a:gd name="T1" fmla="*/ 395 h 397"/>
                <a:gd name="T2" fmla="*/ 247 w 397"/>
                <a:gd name="T3" fmla="*/ 390 h 397"/>
                <a:gd name="T4" fmla="*/ 275 w 397"/>
                <a:gd name="T5" fmla="*/ 382 h 397"/>
                <a:gd name="T6" fmla="*/ 300 w 397"/>
                <a:gd name="T7" fmla="*/ 367 h 397"/>
                <a:gd name="T8" fmla="*/ 323 w 397"/>
                <a:gd name="T9" fmla="*/ 352 h 397"/>
                <a:gd name="T10" fmla="*/ 344 w 397"/>
                <a:gd name="T11" fmla="*/ 333 h 397"/>
                <a:gd name="T12" fmla="*/ 363 w 397"/>
                <a:gd name="T13" fmla="*/ 308 h 397"/>
                <a:gd name="T14" fmla="*/ 378 w 397"/>
                <a:gd name="T15" fmla="*/ 283 h 397"/>
                <a:gd name="T16" fmla="*/ 387 w 397"/>
                <a:gd name="T17" fmla="*/ 257 h 397"/>
                <a:gd name="T18" fmla="*/ 395 w 397"/>
                <a:gd name="T19" fmla="*/ 228 h 397"/>
                <a:gd name="T20" fmla="*/ 397 w 397"/>
                <a:gd name="T21" fmla="*/ 200 h 397"/>
                <a:gd name="T22" fmla="*/ 395 w 397"/>
                <a:gd name="T23" fmla="*/ 182 h 397"/>
                <a:gd name="T24" fmla="*/ 393 w 397"/>
                <a:gd name="T25" fmla="*/ 158 h 397"/>
                <a:gd name="T26" fmla="*/ 385 w 397"/>
                <a:gd name="T27" fmla="*/ 129 h 397"/>
                <a:gd name="T28" fmla="*/ 372 w 397"/>
                <a:gd name="T29" fmla="*/ 105 h 397"/>
                <a:gd name="T30" fmla="*/ 357 w 397"/>
                <a:gd name="T31" fmla="*/ 78 h 397"/>
                <a:gd name="T32" fmla="*/ 338 w 397"/>
                <a:gd name="T33" fmla="*/ 59 h 397"/>
                <a:gd name="T34" fmla="*/ 315 w 397"/>
                <a:gd name="T35" fmla="*/ 38 h 397"/>
                <a:gd name="T36" fmla="*/ 292 w 397"/>
                <a:gd name="T37" fmla="*/ 23 h 397"/>
                <a:gd name="T38" fmla="*/ 266 w 397"/>
                <a:gd name="T39" fmla="*/ 11 h 397"/>
                <a:gd name="T40" fmla="*/ 237 w 397"/>
                <a:gd name="T41" fmla="*/ 4 h 397"/>
                <a:gd name="T42" fmla="*/ 207 w 397"/>
                <a:gd name="T43" fmla="*/ 0 h 397"/>
                <a:gd name="T44" fmla="*/ 186 w 397"/>
                <a:gd name="T45" fmla="*/ 0 h 397"/>
                <a:gd name="T46" fmla="*/ 167 w 397"/>
                <a:gd name="T47" fmla="*/ 0 h 397"/>
                <a:gd name="T48" fmla="*/ 138 w 397"/>
                <a:gd name="T49" fmla="*/ 8 h 397"/>
                <a:gd name="T50" fmla="*/ 112 w 397"/>
                <a:gd name="T51" fmla="*/ 17 h 397"/>
                <a:gd name="T52" fmla="*/ 87 w 397"/>
                <a:gd name="T53" fmla="*/ 34 h 397"/>
                <a:gd name="T54" fmla="*/ 64 w 397"/>
                <a:gd name="T55" fmla="*/ 51 h 397"/>
                <a:gd name="T56" fmla="*/ 43 w 397"/>
                <a:gd name="T57" fmla="*/ 72 h 397"/>
                <a:gd name="T58" fmla="*/ 28 w 397"/>
                <a:gd name="T59" fmla="*/ 95 h 397"/>
                <a:gd name="T60" fmla="*/ 15 w 397"/>
                <a:gd name="T61" fmla="*/ 122 h 397"/>
                <a:gd name="T62" fmla="*/ 5 w 397"/>
                <a:gd name="T63" fmla="*/ 148 h 397"/>
                <a:gd name="T64" fmla="*/ 0 w 397"/>
                <a:gd name="T65" fmla="*/ 179 h 397"/>
                <a:gd name="T66" fmla="*/ 0 w 397"/>
                <a:gd name="T67" fmla="*/ 194 h 397"/>
                <a:gd name="T68" fmla="*/ 0 w 397"/>
                <a:gd name="T69" fmla="*/ 219 h 397"/>
                <a:gd name="T70" fmla="*/ 5 w 397"/>
                <a:gd name="T71" fmla="*/ 247 h 397"/>
                <a:gd name="T72" fmla="*/ 15 w 397"/>
                <a:gd name="T73" fmla="*/ 276 h 397"/>
                <a:gd name="T74" fmla="*/ 28 w 397"/>
                <a:gd name="T75" fmla="*/ 300 h 397"/>
                <a:gd name="T76" fmla="*/ 43 w 397"/>
                <a:gd name="T77" fmla="*/ 325 h 397"/>
                <a:gd name="T78" fmla="*/ 64 w 397"/>
                <a:gd name="T79" fmla="*/ 346 h 397"/>
                <a:gd name="T80" fmla="*/ 87 w 397"/>
                <a:gd name="T81" fmla="*/ 363 h 397"/>
                <a:gd name="T82" fmla="*/ 112 w 397"/>
                <a:gd name="T83" fmla="*/ 376 h 397"/>
                <a:gd name="T84" fmla="*/ 138 w 397"/>
                <a:gd name="T85" fmla="*/ 388 h 397"/>
                <a:gd name="T86" fmla="*/ 167 w 397"/>
                <a:gd name="T87" fmla="*/ 393 h 397"/>
                <a:gd name="T88" fmla="*/ 186 w 397"/>
                <a:gd name="T89" fmla="*/ 397 h 397"/>
                <a:gd name="T90" fmla="*/ 197 w 397"/>
                <a:gd name="T91" fmla="*/ 397 h 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97" h="397">
                  <a:moveTo>
                    <a:pt x="197" y="397"/>
                  </a:moveTo>
                  <a:lnTo>
                    <a:pt x="207" y="397"/>
                  </a:lnTo>
                  <a:lnTo>
                    <a:pt x="218" y="395"/>
                  </a:lnTo>
                  <a:lnTo>
                    <a:pt x="228" y="393"/>
                  </a:lnTo>
                  <a:lnTo>
                    <a:pt x="237" y="393"/>
                  </a:lnTo>
                  <a:lnTo>
                    <a:pt x="247" y="390"/>
                  </a:lnTo>
                  <a:lnTo>
                    <a:pt x="256" y="388"/>
                  </a:lnTo>
                  <a:lnTo>
                    <a:pt x="266" y="384"/>
                  </a:lnTo>
                  <a:lnTo>
                    <a:pt x="275" y="382"/>
                  </a:lnTo>
                  <a:lnTo>
                    <a:pt x="283" y="376"/>
                  </a:lnTo>
                  <a:lnTo>
                    <a:pt x="292" y="372"/>
                  </a:lnTo>
                  <a:lnTo>
                    <a:pt x="300" y="367"/>
                  </a:lnTo>
                  <a:lnTo>
                    <a:pt x="307" y="363"/>
                  </a:lnTo>
                  <a:lnTo>
                    <a:pt x="315" y="357"/>
                  </a:lnTo>
                  <a:lnTo>
                    <a:pt x="323" y="352"/>
                  </a:lnTo>
                  <a:lnTo>
                    <a:pt x="330" y="346"/>
                  </a:lnTo>
                  <a:lnTo>
                    <a:pt x="338" y="340"/>
                  </a:lnTo>
                  <a:lnTo>
                    <a:pt x="344" y="333"/>
                  </a:lnTo>
                  <a:lnTo>
                    <a:pt x="351" y="325"/>
                  </a:lnTo>
                  <a:lnTo>
                    <a:pt x="357" y="315"/>
                  </a:lnTo>
                  <a:lnTo>
                    <a:pt x="363" y="308"/>
                  </a:lnTo>
                  <a:lnTo>
                    <a:pt x="368" y="300"/>
                  </a:lnTo>
                  <a:lnTo>
                    <a:pt x="372" y="291"/>
                  </a:lnTo>
                  <a:lnTo>
                    <a:pt x="378" y="283"/>
                  </a:lnTo>
                  <a:lnTo>
                    <a:pt x="382" y="276"/>
                  </a:lnTo>
                  <a:lnTo>
                    <a:pt x="385" y="266"/>
                  </a:lnTo>
                  <a:lnTo>
                    <a:pt x="387" y="257"/>
                  </a:lnTo>
                  <a:lnTo>
                    <a:pt x="389" y="247"/>
                  </a:lnTo>
                  <a:lnTo>
                    <a:pt x="393" y="238"/>
                  </a:lnTo>
                  <a:lnTo>
                    <a:pt x="395" y="228"/>
                  </a:lnTo>
                  <a:lnTo>
                    <a:pt x="395" y="219"/>
                  </a:lnTo>
                  <a:lnTo>
                    <a:pt x="397" y="209"/>
                  </a:lnTo>
                  <a:lnTo>
                    <a:pt x="397" y="200"/>
                  </a:lnTo>
                  <a:lnTo>
                    <a:pt x="397" y="194"/>
                  </a:lnTo>
                  <a:lnTo>
                    <a:pt x="397" y="188"/>
                  </a:lnTo>
                  <a:lnTo>
                    <a:pt x="395" y="182"/>
                  </a:lnTo>
                  <a:lnTo>
                    <a:pt x="395" y="179"/>
                  </a:lnTo>
                  <a:lnTo>
                    <a:pt x="395" y="167"/>
                  </a:lnTo>
                  <a:lnTo>
                    <a:pt x="393" y="158"/>
                  </a:lnTo>
                  <a:lnTo>
                    <a:pt x="389" y="148"/>
                  </a:lnTo>
                  <a:lnTo>
                    <a:pt x="387" y="139"/>
                  </a:lnTo>
                  <a:lnTo>
                    <a:pt x="385" y="129"/>
                  </a:lnTo>
                  <a:lnTo>
                    <a:pt x="382" y="122"/>
                  </a:lnTo>
                  <a:lnTo>
                    <a:pt x="378" y="112"/>
                  </a:lnTo>
                  <a:lnTo>
                    <a:pt x="372" y="105"/>
                  </a:lnTo>
                  <a:lnTo>
                    <a:pt x="368" y="95"/>
                  </a:lnTo>
                  <a:lnTo>
                    <a:pt x="363" y="87"/>
                  </a:lnTo>
                  <a:lnTo>
                    <a:pt x="357" y="78"/>
                  </a:lnTo>
                  <a:lnTo>
                    <a:pt x="351" y="72"/>
                  </a:lnTo>
                  <a:lnTo>
                    <a:pt x="344" y="65"/>
                  </a:lnTo>
                  <a:lnTo>
                    <a:pt x="338" y="59"/>
                  </a:lnTo>
                  <a:lnTo>
                    <a:pt x="330" y="51"/>
                  </a:lnTo>
                  <a:lnTo>
                    <a:pt x="323" y="44"/>
                  </a:lnTo>
                  <a:lnTo>
                    <a:pt x="315" y="38"/>
                  </a:lnTo>
                  <a:lnTo>
                    <a:pt x="307" y="34"/>
                  </a:lnTo>
                  <a:lnTo>
                    <a:pt x="300" y="29"/>
                  </a:lnTo>
                  <a:lnTo>
                    <a:pt x="292" y="23"/>
                  </a:lnTo>
                  <a:lnTo>
                    <a:pt x="283" y="17"/>
                  </a:lnTo>
                  <a:lnTo>
                    <a:pt x="275" y="15"/>
                  </a:lnTo>
                  <a:lnTo>
                    <a:pt x="266" y="11"/>
                  </a:lnTo>
                  <a:lnTo>
                    <a:pt x="256" y="8"/>
                  </a:lnTo>
                  <a:lnTo>
                    <a:pt x="247" y="6"/>
                  </a:lnTo>
                  <a:lnTo>
                    <a:pt x="237" y="4"/>
                  </a:lnTo>
                  <a:lnTo>
                    <a:pt x="228" y="0"/>
                  </a:lnTo>
                  <a:lnTo>
                    <a:pt x="218" y="0"/>
                  </a:lnTo>
                  <a:lnTo>
                    <a:pt x="207" y="0"/>
                  </a:lnTo>
                  <a:lnTo>
                    <a:pt x="197" y="0"/>
                  </a:lnTo>
                  <a:lnTo>
                    <a:pt x="192" y="0"/>
                  </a:lnTo>
                  <a:lnTo>
                    <a:pt x="186" y="0"/>
                  </a:lnTo>
                  <a:lnTo>
                    <a:pt x="182" y="0"/>
                  </a:lnTo>
                  <a:lnTo>
                    <a:pt x="178" y="0"/>
                  </a:lnTo>
                  <a:lnTo>
                    <a:pt x="167" y="0"/>
                  </a:lnTo>
                  <a:lnTo>
                    <a:pt x="157" y="4"/>
                  </a:lnTo>
                  <a:lnTo>
                    <a:pt x="148" y="6"/>
                  </a:lnTo>
                  <a:lnTo>
                    <a:pt x="138" y="8"/>
                  </a:lnTo>
                  <a:lnTo>
                    <a:pt x="129" y="11"/>
                  </a:lnTo>
                  <a:lnTo>
                    <a:pt x="121" y="15"/>
                  </a:lnTo>
                  <a:lnTo>
                    <a:pt x="112" y="17"/>
                  </a:lnTo>
                  <a:lnTo>
                    <a:pt x="102" y="23"/>
                  </a:lnTo>
                  <a:lnTo>
                    <a:pt x="95" y="29"/>
                  </a:lnTo>
                  <a:lnTo>
                    <a:pt x="87" y="34"/>
                  </a:lnTo>
                  <a:lnTo>
                    <a:pt x="78" y="38"/>
                  </a:lnTo>
                  <a:lnTo>
                    <a:pt x="72" y="44"/>
                  </a:lnTo>
                  <a:lnTo>
                    <a:pt x="64" y="51"/>
                  </a:lnTo>
                  <a:lnTo>
                    <a:pt x="59" y="59"/>
                  </a:lnTo>
                  <a:lnTo>
                    <a:pt x="51" y="65"/>
                  </a:lnTo>
                  <a:lnTo>
                    <a:pt x="43" y="72"/>
                  </a:lnTo>
                  <a:lnTo>
                    <a:pt x="38" y="78"/>
                  </a:lnTo>
                  <a:lnTo>
                    <a:pt x="34" y="87"/>
                  </a:lnTo>
                  <a:lnTo>
                    <a:pt x="28" y="95"/>
                  </a:lnTo>
                  <a:lnTo>
                    <a:pt x="22" y="105"/>
                  </a:lnTo>
                  <a:lnTo>
                    <a:pt x="17" y="112"/>
                  </a:lnTo>
                  <a:lnTo>
                    <a:pt x="15" y="122"/>
                  </a:lnTo>
                  <a:lnTo>
                    <a:pt x="11" y="129"/>
                  </a:lnTo>
                  <a:lnTo>
                    <a:pt x="7" y="139"/>
                  </a:lnTo>
                  <a:lnTo>
                    <a:pt x="5" y="148"/>
                  </a:lnTo>
                  <a:lnTo>
                    <a:pt x="3" y="158"/>
                  </a:lnTo>
                  <a:lnTo>
                    <a:pt x="0" y="167"/>
                  </a:lnTo>
                  <a:lnTo>
                    <a:pt x="0" y="179"/>
                  </a:lnTo>
                  <a:lnTo>
                    <a:pt x="0" y="182"/>
                  </a:lnTo>
                  <a:lnTo>
                    <a:pt x="0" y="188"/>
                  </a:lnTo>
                  <a:lnTo>
                    <a:pt x="0" y="194"/>
                  </a:lnTo>
                  <a:lnTo>
                    <a:pt x="0" y="200"/>
                  </a:lnTo>
                  <a:lnTo>
                    <a:pt x="0" y="209"/>
                  </a:lnTo>
                  <a:lnTo>
                    <a:pt x="0" y="219"/>
                  </a:lnTo>
                  <a:lnTo>
                    <a:pt x="0" y="228"/>
                  </a:lnTo>
                  <a:lnTo>
                    <a:pt x="3" y="238"/>
                  </a:lnTo>
                  <a:lnTo>
                    <a:pt x="5" y="247"/>
                  </a:lnTo>
                  <a:lnTo>
                    <a:pt x="7" y="257"/>
                  </a:lnTo>
                  <a:lnTo>
                    <a:pt x="11" y="266"/>
                  </a:lnTo>
                  <a:lnTo>
                    <a:pt x="15" y="276"/>
                  </a:lnTo>
                  <a:lnTo>
                    <a:pt x="17" y="283"/>
                  </a:lnTo>
                  <a:lnTo>
                    <a:pt x="22" y="291"/>
                  </a:lnTo>
                  <a:lnTo>
                    <a:pt x="28" y="300"/>
                  </a:lnTo>
                  <a:lnTo>
                    <a:pt x="34" y="308"/>
                  </a:lnTo>
                  <a:lnTo>
                    <a:pt x="38" y="315"/>
                  </a:lnTo>
                  <a:lnTo>
                    <a:pt x="43" y="325"/>
                  </a:lnTo>
                  <a:lnTo>
                    <a:pt x="51" y="333"/>
                  </a:lnTo>
                  <a:lnTo>
                    <a:pt x="59" y="340"/>
                  </a:lnTo>
                  <a:lnTo>
                    <a:pt x="64" y="346"/>
                  </a:lnTo>
                  <a:lnTo>
                    <a:pt x="72" y="352"/>
                  </a:lnTo>
                  <a:lnTo>
                    <a:pt x="78" y="357"/>
                  </a:lnTo>
                  <a:lnTo>
                    <a:pt x="87" y="363"/>
                  </a:lnTo>
                  <a:lnTo>
                    <a:pt x="95" y="367"/>
                  </a:lnTo>
                  <a:lnTo>
                    <a:pt x="102" y="372"/>
                  </a:lnTo>
                  <a:lnTo>
                    <a:pt x="112" y="376"/>
                  </a:lnTo>
                  <a:lnTo>
                    <a:pt x="121" y="382"/>
                  </a:lnTo>
                  <a:lnTo>
                    <a:pt x="129" y="384"/>
                  </a:lnTo>
                  <a:lnTo>
                    <a:pt x="138" y="388"/>
                  </a:lnTo>
                  <a:lnTo>
                    <a:pt x="148" y="390"/>
                  </a:lnTo>
                  <a:lnTo>
                    <a:pt x="157" y="393"/>
                  </a:lnTo>
                  <a:lnTo>
                    <a:pt x="167" y="393"/>
                  </a:lnTo>
                  <a:lnTo>
                    <a:pt x="178" y="395"/>
                  </a:lnTo>
                  <a:lnTo>
                    <a:pt x="182" y="395"/>
                  </a:lnTo>
                  <a:lnTo>
                    <a:pt x="186" y="397"/>
                  </a:lnTo>
                  <a:lnTo>
                    <a:pt x="192" y="397"/>
                  </a:lnTo>
                  <a:lnTo>
                    <a:pt x="197" y="397"/>
                  </a:lnTo>
                  <a:lnTo>
                    <a:pt x="197" y="397"/>
                  </a:lnTo>
                  <a:close/>
                </a:path>
              </a:pathLst>
            </a:custGeom>
            <a:solidFill>
              <a:srgbClr val="3366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255" name="Freeform 167"/>
            <p:cNvSpPr>
              <a:spLocks/>
            </p:cNvSpPr>
            <p:nvPr/>
          </p:nvSpPr>
          <p:spPr bwMode="auto">
            <a:xfrm>
              <a:off x="2301" y="2065"/>
              <a:ext cx="103" cy="122"/>
            </a:xfrm>
            <a:custGeom>
              <a:avLst/>
              <a:gdLst>
                <a:gd name="T0" fmla="*/ 112 w 205"/>
                <a:gd name="T1" fmla="*/ 243 h 245"/>
                <a:gd name="T2" fmla="*/ 131 w 205"/>
                <a:gd name="T3" fmla="*/ 238 h 245"/>
                <a:gd name="T4" fmla="*/ 150 w 205"/>
                <a:gd name="T5" fmla="*/ 228 h 245"/>
                <a:gd name="T6" fmla="*/ 167 w 205"/>
                <a:gd name="T7" fmla="*/ 215 h 245"/>
                <a:gd name="T8" fmla="*/ 181 w 205"/>
                <a:gd name="T9" fmla="*/ 200 h 245"/>
                <a:gd name="T10" fmla="*/ 188 w 205"/>
                <a:gd name="T11" fmla="*/ 184 h 245"/>
                <a:gd name="T12" fmla="*/ 194 w 205"/>
                <a:gd name="T13" fmla="*/ 173 h 245"/>
                <a:gd name="T14" fmla="*/ 198 w 205"/>
                <a:gd name="T15" fmla="*/ 163 h 245"/>
                <a:gd name="T16" fmla="*/ 200 w 205"/>
                <a:gd name="T17" fmla="*/ 152 h 245"/>
                <a:gd name="T18" fmla="*/ 203 w 205"/>
                <a:gd name="T19" fmla="*/ 141 h 245"/>
                <a:gd name="T20" fmla="*/ 203 w 205"/>
                <a:gd name="T21" fmla="*/ 129 h 245"/>
                <a:gd name="T22" fmla="*/ 203 w 205"/>
                <a:gd name="T23" fmla="*/ 116 h 245"/>
                <a:gd name="T24" fmla="*/ 203 w 205"/>
                <a:gd name="T25" fmla="*/ 103 h 245"/>
                <a:gd name="T26" fmla="*/ 200 w 205"/>
                <a:gd name="T27" fmla="*/ 91 h 245"/>
                <a:gd name="T28" fmla="*/ 198 w 205"/>
                <a:gd name="T29" fmla="*/ 80 h 245"/>
                <a:gd name="T30" fmla="*/ 194 w 205"/>
                <a:gd name="T31" fmla="*/ 68 h 245"/>
                <a:gd name="T32" fmla="*/ 188 w 205"/>
                <a:gd name="T33" fmla="*/ 57 h 245"/>
                <a:gd name="T34" fmla="*/ 181 w 205"/>
                <a:gd name="T35" fmla="*/ 44 h 245"/>
                <a:gd name="T36" fmla="*/ 167 w 205"/>
                <a:gd name="T37" fmla="*/ 27 h 245"/>
                <a:gd name="T38" fmla="*/ 150 w 205"/>
                <a:gd name="T39" fmla="*/ 13 h 245"/>
                <a:gd name="T40" fmla="*/ 131 w 205"/>
                <a:gd name="T41" fmla="*/ 4 h 245"/>
                <a:gd name="T42" fmla="*/ 112 w 205"/>
                <a:gd name="T43" fmla="*/ 0 h 245"/>
                <a:gd name="T44" fmla="*/ 97 w 205"/>
                <a:gd name="T45" fmla="*/ 0 h 245"/>
                <a:gd name="T46" fmla="*/ 86 w 205"/>
                <a:gd name="T47" fmla="*/ 0 h 245"/>
                <a:gd name="T48" fmla="*/ 70 w 205"/>
                <a:gd name="T49" fmla="*/ 4 h 245"/>
                <a:gd name="T50" fmla="*/ 53 w 205"/>
                <a:gd name="T51" fmla="*/ 13 h 245"/>
                <a:gd name="T52" fmla="*/ 36 w 205"/>
                <a:gd name="T53" fmla="*/ 27 h 245"/>
                <a:gd name="T54" fmla="*/ 23 w 205"/>
                <a:gd name="T55" fmla="*/ 44 h 245"/>
                <a:gd name="T56" fmla="*/ 15 w 205"/>
                <a:gd name="T57" fmla="*/ 57 h 245"/>
                <a:gd name="T58" fmla="*/ 10 w 205"/>
                <a:gd name="T59" fmla="*/ 68 h 245"/>
                <a:gd name="T60" fmla="*/ 6 w 205"/>
                <a:gd name="T61" fmla="*/ 80 h 245"/>
                <a:gd name="T62" fmla="*/ 2 w 205"/>
                <a:gd name="T63" fmla="*/ 91 h 245"/>
                <a:gd name="T64" fmla="*/ 0 w 205"/>
                <a:gd name="T65" fmla="*/ 103 h 245"/>
                <a:gd name="T66" fmla="*/ 0 w 205"/>
                <a:gd name="T67" fmla="*/ 116 h 245"/>
                <a:gd name="T68" fmla="*/ 0 w 205"/>
                <a:gd name="T69" fmla="*/ 129 h 245"/>
                <a:gd name="T70" fmla="*/ 0 w 205"/>
                <a:gd name="T71" fmla="*/ 141 h 245"/>
                <a:gd name="T72" fmla="*/ 2 w 205"/>
                <a:gd name="T73" fmla="*/ 152 h 245"/>
                <a:gd name="T74" fmla="*/ 6 w 205"/>
                <a:gd name="T75" fmla="*/ 163 h 245"/>
                <a:gd name="T76" fmla="*/ 10 w 205"/>
                <a:gd name="T77" fmla="*/ 173 h 245"/>
                <a:gd name="T78" fmla="*/ 15 w 205"/>
                <a:gd name="T79" fmla="*/ 184 h 245"/>
                <a:gd name="T80" fmla="*/ 23 w 205"/>
                <a:gd name="T81" fmla="*/ 200 h 245"/>
                <a:gd name="T82" fmla="*/ 36 w 205"/>
                <a:gd name="T83" fmla="*/ 215 h 245"/>
                <a:gd name="T84" fmla="*/ 53 w 205"/>
                <a:gd name="T85" fmla="*/ 228 h 245"/>
                <a:gd name="T86" fmla="*/ 70 w 205"/>
                <a:gd name="T87" fmla="*/ 238 h 245"/>
                <a:gd name="T88" fmla="*/ 86 w 205"/>
                <a:gd name="T89" fmla="*/ 243 h 245"/>
                <a:gd name="T90" fmla="*/ 97 w 205"/>
                <a:gd name="T91" fmla="*/ 243 h 245"/>
                <a:gd name="T92" fmla="*/ 103 w 205"/>
                <a:gd name="T93" fmla="*/ 245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05" h="245">
                  <a:moveTo>
                    <a:pt x="103" y="245"/>
                  </a:moveTo>
                  <a:lnTo>
                    <a:pt x="112" y="243"/>
                  </a:lnTo>
                  <a:lnTo>
                    <a:pt x="124" y="241"/>
                  </a:lnTo>
                  <a:lnTo>
                    <a:pt x="131" y="238"/>
                  </a:lnTo>
                  <a:lnTo>
                    <a:pt x="143" y="234"/>
                  </a:lnTo>
                  <a:lnTo>
                    <a:pt x="150" y="228"/>
                  </a:lnTo>
                  <a:lnTo>
                    <a:pt x="160" y="222"/>
                  </a:lnTo>
                  <a:lnTo>
                    <a:pt x="167" y="215"/>
                  </a:lnTo>
                  <a:lnTo>
                    <a:pt x="175" y="209"/>
                  </a:lnTo>
                  <a:lnTo>
                    <a:pt x="181" y="200"/>
                  </a:lnTo>
                  <a:lnTo>
                    <a:pt x="186" y="190"/>
                  </a:lnTo>
                  <a:lnTo>
                    <a:pt x="188" y="184"/>
                  </a:lnTo>
                  <a:lnTo>
                    <a:pt x="192" y="179"/>
                  </a:lnTo>
                  <a:lnTo>
                    <a:pt x="194" y="173"/>
                  </a:lnTo>
                  <a:lnTo>
                    <a:pt x="196" y="169"/>
                  </a:lnTo>
                  <a:lnTo>
                    <a:pt x="198" y="163"/>
                  </a:lnTo>
                  <a:lnTo>
                    <a:pt x="200" y="158"/>
                  </a:lnTo>
                  <a:lnTo>
                    <a:pt x="200" y="152"/>
                  </a:lnTo>
                  <a:lnTo>
                    <a:pt x="201" y="146"/>
                  </a:lnTo>
                  <a:lnTo>
                    <a:pt x="203" y="141"/>
                  </a:lnTo>
                  <a:lnTo>
                    <a:pt x="203" y="135"/>
                  </a:lnTo>
                  <a:lnTo>
                    <a:pt x="203" y="129"/>
                  </a:lnTo>
                  <a:lnTo>
                    <a:pt x="205" y="124"/>
                  </a:lnTo>
                  <a:lnTo>
                    <a:pt x="203" y="116"/>
                  </a:lnTo>
                  <a:lnTo>
                    <a:pt x="203" y="108"/>
                  </a:lnTo>
                  <a:lnTo>
                    <a:pt x="203" y="103"/>
                  </a:lnTo>
                  <a:lnTo>
                    <a:pt x="201" y="97"/>
                  </a:lnTo>
                  <a:lnTo>
                    <a:pt x="200" y="91"/>
                  </a:lnTo>
                  <a:lnTo>
                    <a:pt x="200" y="86"/>
                  </a:lnTo>
                  <a:lnTo>
                    <a:pt x="198" y="80"/>
                  </a:lnTo>
                  <a:lnTo>
                    <a:pt x="196" y="74"/>
                  </a:lnTo>
                  <a:lnTo>
                    <a:pt x="194" y="68"/>
                  </a:lnTo>
                  <a:lnTo>
                    <a:pt x="192" y="63"/>
                  </a:lnTo>
                  <a:lnTo>
                    <a:pt x="188" y="57"/>
                  </a:lnTo>
                  <a:lnTo>
                    <a:pt x="186" y="51"/>
                  </a:lnTo>
                  <a:lnTo>
                    <a:pt x="181" y="44"/>
                  </a:lnTo>
                  <a:lnTo>
                    <a:pt x="175" y="36"/>
                  </a:lnTo>
                  <a:lnTo>
                    <a:pt x="167" y="27"/>
                  </a:lnTo>
                  <a:lnTo>
                    <a:pt x="160" y="19"/>
                  </a:lnTo>
                  <a:lnTo>
                    <a:pt x="150" y="13"/>
                  </a:lnTo>
                  <a:lnTo>
                    <a:pt x="143" y="10"/>
                  </a:lnTo>
                  <a:lnTo>
                    <a:pt x="131" y="4"/>
                  </a:lnTo>
                  <a:lnTo>
                    <a:pt x="124" y="2"/>
                  </a:lnTo>
                  <a:lnTo>
                    <a:pt x="112" y="0"/>
                  </a:lnTo>
                  <a:lnTo>
                    <a:pt x="103" y="0"/>
                  </a:lnTo>
                  <a:lnTo>
                    <a:pt x="97" y="0"/>
                  </a:lnTo>
                  <a:lnTo>
                    <a:pt x="91" y="0"/>
                  </a:lnTo>
                  <a:lnTo>
                    <a:pt x="86" y="0"/>
                  </a:lnTo>
                  <a:lnTo>
                    <a:pt x="82" y="2"/>
                  </a:lnTo>
                  <a:lnTo>
                    <a:pt x="70" y="4"/>
                  </a:lnTo>
                  <a:lnTo>
                    <a:pt x="63" y="10"/>
                  </a:lnTo>
                  <a:lnTo>
                    <a:pt x="53" y="13"/>
                  </a:lnTo>
                  <a:lnTo>
                    <a:pt x="44" y="19"/>
                  </a:lnTo>
                  <a:lnTo>
                    <a:pt x="36" y="27"/>
                  </a:lnTo>
                  <a:lnTo>
                    <a:pt x="30" y="36"/>
                  </a:lnTo>
                  <a:lnTo>
                    <a:pt x="23" y="44"/>
                  </a:lnTo>
                  <a:lnTo>
                    <a:pt x="17" y="51"/>
                  </a:lnTo>
                  <a:lnTo>
                    <a:pt x="15" y="57"/>
                  </a:lnTo>
                  <a:lnTo>
                    <a:pt x="11" y="63"/>
                  </a:lnTo>
                  <a:lnTo>
                    <a:pt x="10" y="68"/>
                  </a:lnTo>
                  <a:lnTo>
                    <a:pt x="8" y="74"/>
                  </a:lnTo>
                  <a:lnTo>
                    <a:pt x="6" y="80"/>
                  </a:lnTo>
                  <a:lnTo>
                    <a:pt x="4" y="86"/>
                  </a:lnTo>
                  <a:lnTo>
                    <a:pt x="2" y="91"/>
                  </a:lnTo>
                  <a:lnTo>
                    <a:pt x="2" y="97"/>
                  </a:lnTo>
                  <a:lnTo>
                    <a:pt x="0" y="103"/>
                  </a:lnTo>
                  <a:lnTo>
                    <a:pt x="0" y="108"/>
                  </a:lnTo>
                  <a:lnTo>
                    <a:pt x="0" y="116"/>
                  </a:lnTo>
                  <a:lnTo>
                    <a:pt x="0" y="124"/>
                  </a:lnTo>
                  <a:lnTo>
                    <a:pt x="0" y="129"/>
                  </a:lnTo>
                  <a:lnTo>
                    <a:pt x="0" y="135"/>
                  </a:lnTo>
                  <a:lnTo>
                    <a:pt x="0" y="141"/>
                  </a:lnTo>
                  <a:lnTo>
                    <a:pt x="2" y="146"/>
                  </a:lnTo>
                  <a:lnTo>
                    <a:pt x="2" y="152"/>
                  </a:lnTo>
                  <a:lnTo>
                    <a:pt x="4" y="158"/>
                  </a:lnTo>
                  <a:lnTo>
                    <a:pt x="6" y="163"/>
                  </a:lnTo>
                  <a:lnTo>
                    <a:pt x="8" y="169"/>
                  </a:lnTo>
                  <a:lnTo>
                    <a:pt x="10" y="173"/>
                  </a:lnTo>
                  <a:lnTo>
                    <a:pt x="11" y="179"/>
                  </a:lnTo>
                  <a:lnTo>
                    <a:pt x="15" y="184"/>
                  </a:lnTo>
                  <a:lnTo>
                    <a:pt x="17" y="190"/>
                  </a:lnTo>
                  <a:lnTo>
                    <a:pt x="23" y="200"/>
                  </a:lnTo>
                  <a:lnTo>
                    <a:pt x="30" y="209"/>
                  </a:lnTo>
                  <a:lnTo>
                    <a:pt x="36" y="215"/>
                  </a:lnTo>
                  <a:lnTo>
                    <a:pt x="44" y="222"/>
                  </a:lnTo>
                  <a:lnTo>
                    <a:pt x="53" y="228"/>
                  </a:lnTo>
                  <a:lnTo>
                    <a:pt x="63" y="234"/>
                  </a:lnTo>
                  <a:lnTo>
                    <a:pt x="70" y="238"/>
                  </a:lnTo>
                  <a:lnTo>
                    <a:pt x="82" y="241"/>
                  </a:lnTo>
                  <a:lnTo>
                    <a:pt x="86" y="243"/>
                  </a:lnTo>
                  <a:lnTo>
                    <a:pt x="91" y="243"/>
                  </a:lnTo>
                  <a:lnTo>
                    <a:pt x="97" y="243"/>
                  </a:lnTo>
                  <a:lnTo>
                    <a:pt x="103" y="245"/>
                  </a:lnTo>
                  <a:lnTo>
                    <a:pt x="103" y="245"/>
                  </a:lnTo>
                  <a:close/>
                </a:path>
              </a:pathLst>
            </a:custGeom>
            <a:solidFill>
              <a:srgbClr val="B3BFF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256" name="Freeform 168"/>
            <p:cNvSpPr>
              <a:spLocks/>
            </p:cNvSpPr>
            <p:nvPr/>
          </p:nvSpPr>
          <p:spPr bwMode="auto">
            <a:xfrm>
              <a:off x="2243" y="2003"/>
              <a:ext cx="151" cy="147"/>
            </a:xfrm>
            <a:custGeom>
              <a:avLst/>
              <a:gdLst>
                <a:gd name="T0" fmla="*/ 0 w 302"/>
                <a:gd name="T1" fmla="*/ 64 h 294"/>
                <a:gd name="T2" fmla="*/ 63 w 302"/>
                <a:gd name="T3" fmla="*/ 64 h 294"/>
                <a:gd name="T4" fmla="*/ 72 w 302"/>
                <a:gd name="T5" fmla="*/ 93 h 294"/>
                <a:gd name="T6" fmla="*/ 42 w 302"/>
                <a:gd name="T7" fmla="*/ 153 h 294"/>
                <a:gd name="T8" fmla="*/ 78 w 302"/>
                <a:gd name="T9" fmla="*/ 218 h 294"/>
                <a:gd name="T10" fmla="*/ 141 w 302"/>
                <a:gd name="T11" fmla="*/ 266 h 294"/>
                <a:gd name="T12" fmla="*/ 200 w 302"/>
                <a:gd name="T13" fmla="*/ 294 h 294"/>
                <a:gd name="T14" fmla="*/ 222 w 302"/>
                <a:gd name="T15" fmla="*/ 264 h 294"/>
                <a:gd name="T16" fmla="*/ 192 w 302"/>
                <a:gd name="T17" fmla="*/ 237 h 294"/>
                <a:gd name="T18" fmla="*/ 183 w 302"/>
                <a:gd name="T19" fmla="*/ 195 h 294"/>
                <a:gd name="T20" fmla="*/ 221 w 302"/>
                <a:gd name="T21" fmla="*/ 167 h 294"/>
                <a:gd name="T22" fmla="*/ 234 w 302"/>
                <a:gd name="T23" fmla="*/ 199 h 294"/>
                <a:gd name="T24" fmla="*/ 295 w 302"/>
                <a:gd name="T25" fmla="*/ 174 h 294"/>
                <a:gd name="T26" fmla="*/ 302 w 302"/>
                <a:gd name="T27" fmla="*/ 87 h 294"/>
                <a:gd name="T28" fmla="*/ 230 w 302"/>
                <a:gd name="T29" fmla="*/ 53 h 294"/>
                <a:gd name="T30" fmla="*/ 207 w 302"/>
                <a:gd name="T31" fmla="*/ 93 h 294"/>
                <a:gd name="T32" fmla="*/ 137 w 302"/>
                <a:gd name="T33" fmla="*/ 81 h 294"/>
                <a:gd name="T34" fmla="*/ 145 w 302"/>
                <a:gd name="T35" fmla="*/ 43 h 294"/>
                <a:gd name="T36" fmla="*/ 188 w 302"/>
                <a:gd name="T37" fmla="*/ 0 h 294"/>
                <a:gd name="T38" fmla="*/ 82 w 302"/>
                <a:gd name="T39" fmla="*/ 20 h 294"/>
                <a:gd name="T40" fmla="*/ 0 w 302"/>
                <a:gd name="T41" fmla="*/ 64 h 294"/>
                <a:gd name="T42" fmla="*/ 0 w 302"/>
                <a:gd name="T43" fmla="*/ 64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02" h="294">
                  <a:moveTo>
                    <a:pt x="0" y="64"/>
                  </a:moveTo>
                  <a:lnTo>
                    <a:pt x="63" y="64"/>
                  </a:lnTo>
                  <a:lnTo>
                    <a:pt x="72" y="93"/>
                  </a:lnTo>
                  <a:lnTo>
                    <a:pt x="42" y="153"/>
                  </a:lnTo>
                  <a:lnTo>
                    <a:pt x="78" y="218"/>
                  </a:lnTo>
                  <a:lnTo>
                    <a:pt x="141" y="266"/>
                  </a:lnTo>
                  <a:lnTo>
                    <a:pt x="200" y="294"/>
                  </a:lnTo>
                  <a:lnTo>
                    <a:pt x="222" y="264"/>
                  </a:lnTo>
                  <a:lnTo>
                    <a:pt x="192" y="237"/>
                  </a:lnTo>
                  <a:lnTo>
                    <a:pt x="183" y="195"/>
                  </a:lnTo>
                  <a:lnTo>
                    <a:pt x="221" y="167"/>
                  </a:lnTo>
                  <a:lnTo>
                    <a:pt x="234" y="199"/>
                  </a:lnTo>
                  <a:lnTo>
                    <a:pt x="295" y="174"/>
                  </a:lnTo>
                  <a:lnTo>
                    <a:pt x="302" y="87"/>
                  </a:lnTo>
                  <a:lnTo>
                    <a:pt x="230" y="53"/>
                  </a:lnTo>
                  <a:lnTo>
                    <a:pt x="207" y="93"/>
                  </a:lnTo>
                  <a:lnTo>
                    <a:pt x="137" y="81"/>
                  </a:lnTo>
                  <a:lnTo>
                    <a:pt x="145" y="43"/>
                  </a:lnTo>
                  <a:lnTo>
                    <a:pt x="188" y="0"/>
                  </a:lnTo>
                  <a:lnTo>
                    <a:pt x="82" y="20"/>
                  </a:lnTo>
                  <a:lnTo>
                    <a:pt x="0" y="64"/>
                  </a:lnTo>
                  <a:lnTo>
                    <a:pt x="0" y="64"/>
                  </a:lnTo>
                  <a:close/>
                </a:path>
              </a:pathLst>
            </a:custGeom>
            <a:solidFill>
              <a:srgbClr val="99FF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257" name="Freeform 169"/>
            <p:cNvSpPr>
              <a:spLocks/>
            </p:cNvSpPr>
            <p:nvPr/>
          </p:nvSpPr>
          <p:spPr bwMode="auto">
            <a:xfrm>
              <a:off x="2334" y="2143"/>
              <a:ext cx="92" cy="111"/>
            </a:xfrm>
            <a:custGeom>
              <a:avLst/>
              <a:gdLst>
                <a:gd name="T0" fmla="*/ 19 w 184"/>
                <a:gd name="T1" fmla="*/ 19 h 220"/>
                <a:gd name="T2" fmla="*/ 0 w 184"/>
                <a:gd name="T3" fmla="*/ 66 h 220"/>
                <a:gd name="T4" fmla="*/ 5 w 184"/>
                <a:gd name="T5" fmla="*/ 104 h 220"/>
                <a:gd name="T6" fmla="*/ 32 w 184"/>
                <a:gd name="T7" fmla="*/ 112 h 220"/>
                <a:gd name="T8" fmla="*/ 38 w 184"/>
                <a:gd name="T9" fmla="*/ 159 h 220"/>
                <a:gd name="T10" fmla="*/ 1 w 184"/>
                <a:gd name="T11" fmla="*/ 220 h 220"/>
                <a:gd name="T12" fmla="*/ 100 w 184"/>
                <a:gd name="T13" fmla="*/ 195 h 220"/>
                <a:gd name="T14" fmla="*/ 134 w 184"/>
                <a:gd name="T15" fmla="*/ 152 h 220"/>
                <a:gd name="T16" fmla="*/ 165 w 184"/>
                <a:gd name="T17" fmla="*/ 127 h 220"/>
                <a:gd name="T18" fmla="*/ 184 w 184"/>
                <a:gd name="T19" fmla="*/ 57 h 220"/>
                <a:gd name="T20" fmla="*/ 152 w 184"/>
                <a:gd name="T21" fmla="*/ 45 h 220"/>
                <a:gd name="T22" fmla="*/ 157 w 184"/>
                <a:gd name="T23" fmla="*/ 11 h 220"/>
                <a:gd name="T24" fmla="*/ 87 w 184"/>
                <a:gd name="T25" fmla="*/ 0 h 220"/>
                <a:gd name="T26" fmla="*/ 55 w 184"/>
                <a:gd name="T27" fmla="*/ 23 h 220"/>
                <a:gd name="T28" fmla="*/ 19 w 184"/>
                <a:gd name="T29" fmla="*/ 19 h 220"/>
                <a:gd name="T30" fmla="*/ 19 w 184"/>
                <a:gd name="T31" fmla="*/ 19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4" h="220">
                  <a:moveTo>
                    <a:pt x="19" y="19"/>
                  </a:moveTo>
                  <a:lnTo>
                    <a:pt x="0" y="66"/>
                  </a:lnTo>
                  <a:lnTo>
                    <a:pt x="5" y="104"/>
                  </a:lnTo>
                  <a:lnTo>
                    <a:pt x="32" y="112"/>
                  </a:lnTo>
                  <a:lnTo>
                    <a:pt x="38" y="159"/>
                  </a:lnTo>
                  <a:lnTo>
                    <a:pt x="1" y="220"/>
                  </a:lnTo>
                  <a:lnTo>
                    <a:pt x="100" y="195"/>
                  </a:lnTo>
                  <a:lnTo>
                    <a:pt x="134" y="152"/>
                  </a:lnTo>
                  <a:lnTo>
                    <a:pt x="165" y="127"/>
                  </a:lnTo>
                  <a:lnTo>
                    <a:pt x="184" y="57"/>
                  </a:lnTo>
                  <a:lnTo>
                    <a:pt x="152" y="45"/>
                  </a:lnTo>
                  <a:lnTo>
                    <a:pt x="157" y="11"/>
                  </a:lnTo>
                  <a:lnTo>
                    <a:pt x="87" y="0"/>
                  </a:lnTo>
                  <a:lnTo>
                    <a:pt x="55" y="23"/>
                  </a:lnTo>
                  <a:lnTo>
                    <a:pt x="19" y="19"/>
                  </a:lnTo>
                  <a:lnTo>
                    <a:pt x="19" y="19"/>
                  </a:lnTo>
                  <a:close/>
                </a:path>
              </a:pathLst>
            </a:custGeom>
            <a:solidFill>
              <a:srgbClr val="99FF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258" name="Freeform 170"/>
            <p:cNvSpPr>
              <a:spLocks/>
            </p:cNvSpPr>
            <p:nvPr/>
          </p:nvSpPr>
          <p:spPr bwMode="auto">
            <a:xfrm>
              <a:off x="2189" y="1999"/>
              <a:ext cx="284" cy="285"/>
            </a:xfrm>
            <a:custGeom>
              <a:avLst/>
              <a:gdLst>
                <a:gd name="T0" fmla="*/ 313 w 568"/>
                <a:gd name="T1" fmla="*/ 519 h 570"/>
                <a:gd name="T2" fmla="*/ 359 w 568"/>
                <a:gd name="T3" fmla="*/ 503 h 570"/>
                <a:gd name="T4" fmla="*/ 403 w 568"/>
                <a:gd name="T5" fmla="*/ 483 h 570"/>
                <a:gd name="T6" fmla="*/ 467 w 568"/>
                <a:gd name="T7" fmla="*/ 420 h 570"/>
                <a:gd name="T8" fmla="*/ 496 w 568"/>
                <a:gd name="T9" fmla="*/ 374 h 570"/>
                <a:gd name="T10" fmla="*/ 511 w 568"/>
                <a:gd name="T11" fmla="*/ 327 h 570"/>
                <a:gd name="T12" fmla="*/ 519 w 568"/>
                <a:gd name="T13" fmla="*/ 279 h 570"/>
                <a:gd name="T14" fmla="*/ 515 w 568"/>
                <a:gd name="T15" fmla="*/ 228 h 570"/>
                <a:gd name="T16" fmla="*/ 500 w 568"/>
                <a:gd name="T17" fmla="*/ 180 h 570"/>
                <a:gd name="T18" fmla="*/ 467 w 568"/>
                <a:gd name="T19" fmla="*/ 123 h 570"/>
                <a:gd name="T20" fmla="*/ 403 w 568"/>
                <a:gd name="T21" fmla="*/ 63 h 570"/>
                <a:gd name="T22" fmla="*/ 359 w 568"/>
                <a:gd name="T23" fmla="*/ 42 h 570"/>
                <a:gd name="T24" fmla="*/ 313 w 568"/>
                <a:gd name="T25" fmla="*/ 27 h 570"/>
                <a:gd name="T26" fmla="*/ 262 w 568"/>
                <a:gd name="T27" fmla="*/ 25 h 570"/>
                <a:gd name="T28" fmla="*/ 213 w 568"/>
                <a:gd name="T29" fmla="*/ 28 h 570"/>
                <a:gd name="T30" fmla="*/ 167 w 568"/>
                <a:gd name="T31" fmla="*/ 46 h 570"/>
                <a:gd name="T32" fmla="*/ 102 w 568"/>
                <a:gd name="T33" fmla="*/ 89 h 570"/>
                <a:gd name="T34" fmla="*/ 47 w 568"/>
                <a:gd name="T35" fmla="*/ 160 h 570"/>
                <a:gd name="T36" fmla="*/ 28 w 568"/>
                <a:gd name="T37" fmla="*/ 203 h 570"/>
                <a:gd name="T38" fmla="*/ 21 w 568"/>
                <a:gd name="T39" fmla="*/ 253 h 570"/>
                <a:gd name="T40" fmla="*/ 21 w 568"/>
                <a:gd name="T41" fmla="*/ 302 h 570"/>
                <a:gd name="T42" fmla="*/ 32 w 568"/>
                <a:gd name="T43" fmla="*/ 350 h 570"/>
                <a:gd name="T44" fmla="*/ 55 w 568"/>
                <a:gd name="T45" fmla="*/ 401 h 570"/>
                <a:gd name="T46" fmla="*/ 114 w 568"/>
                <a:gd name="T47" fmla="*/ 465 h 570"/>
                <a:gd name="T48" fmla="*/ 169 w 568"/>
                <a:gd name="T49" fmla="*/ 500 h 570"/>
                <a:gd name="T50" fmla="*/ 215 w 568"/>
                <a:gd name="T51" fmla="*/ 515 h 570"/>
                <a:gd name="T52" fmla="*/ 256 w 568"/>
                <a:gd name="T53" fmla="*/ 526 h 570"/>
                <a:gd name="T54" fmla="*/ 251 w 568"/>
                <a:gd name="T55" fmla="*/ 568 h 570"/>
                <a:gd name="T56" fmla="*/ 197 w 568"/>
                <a:gd name="T57" fmla="*/ 557 h 570"/>
                <a:gd name="T58" fmla="*/ 150 w 568"/>
                <a:gd name="T59" fmla="*/ 536 h 570"/>
                <a:gd name="T60" fmla="*/ 101 w 568"/>
                <a:gd name="T61" fmla="*/ 503 h 570"/>
                <a:gd name="T62" fmla="*/ 53 w 568"/>
                <a:gd name="T63" fmla="*/ 450 h 570"/>
                <a:gd name="T64" fmla="*/ 26 w 568"/>
                <a:gd name="T65" fmla="*/ 407 h 570"/>
                <a:gd name="T66" fmla="*/ 7 w 568"/>
                <a:gd name="T67" fmla="*/ 357 h 570"/>
                <a:gd name="T68" fmla="*/ 0 w 568"/>
                <a:gd name="T69" fmla="*/ 304 h 570"/>
                <a:gd name="T70" fmla="*/ 2 w 568"/>
                <a:gd name="T71" fmla="*/ 247 h 570"/>
                <a:gd name="T72" fmla="*/ 13 w 568"/>
                <a:gd name="T73" fmla="*/ 192 h 570"/>
                <a:gd name="T74" fmla="*/ 36 w 568"/>
                <a:gd name="T75" fmla="*/ 142 h 570"/>
                <a:gd name="T76" fmla="*/ 72 w 568"/>
                <a:gd name="T77" fmla="*/ 91 h 570"/>
                <a:gd name="T78" fmla="*/ 131 w 568"/>
                <a:gd name="T79" fmla="*/ 44 h 570"/>
                <a:gd name="T80" fmla="*/ 178 w 568"/>
                <a:gd name="T81" fmla="*/ 19 h 570"/>
                <a:gd name="T82" fmla="*/ 234 w 568"/>
                <a:gd name="T83" fmla="*/ 4 h 570"/>
                <a:gd name="T84" fmla="*/ 291 w 568"/>
                <a:gd name="T85" fmla="*/ 0 h 570"/>
                <a:gd name="T86" fmla="*/ 348 w 568"/>
                <a:gd name="T87" fmla="*/ 6 h 570"/>
                <a:gd name="T88" fmla="*/ 401 w 568"/>
                <a:gd name="T89" fmla="*/ 25 h 570"/>
                <a:gd name="T90" fmla="*/ 448 w 568"/>
                <a:gd name="T91" fmla="*/ 51 h 570"/>
                <a:gd name="T92" fmla="*/ 494 w 568"/>
                <a:gd name="T93" fmla="*/ 91 h 570"/>
                <a:gd name="T94" fmla="*/ 530 w 568"/>
                <a:gd name="T95" fmla="*/ 142 h 570"/>
                <a:gd name="T96" fmla="*/ 553 w 568"/>
                <a:gd name="T97" fmla="*/ 192 h 570"/>
                <a:gd name="T98" fmla="*/ 564 w 568"/>
                <a:gd name="T99" fmla="*/ 247 h 570"/>
                <a:gd name="T100" fmla="*/ 566 w 568"/>
                <a:gd name="T101" fmla="*/ 306 h 570"/>
                <a:gd name="T102" fmla="*/ 557 w 568"/>
                <a:gd name="T103" fmla="*/ 361 h 570"/>
                <a:gd name="T104" fmla="*/ 536 w 568"/>
                <a:gd name="T105" fmla="*/ 412 h 570"/>
                <a:gd name="T106" fmla="*/ 505 w 568"/>
                <a:gd name="T107" fmla="*/ 460 h 570"/>
                <a:gd name="T108" fmla="*/ 469 w 568"/>
                <a:gd name="T109" fmla="*/ 500 h 570"/>
                <a:gd name="T110" fmla="*/ 425 w 568"/>
                <a:gd name="T111" fmla="*/ 530 h 570"/>
                <a:gd name="T112" fmla="*/ 374 w 568"/>
                <a:gd name="T113" fmla="*/ 553 h 570"/>
                <a:gd name="T114" fmla="*/ 319 w 568"/>
                <a:gd name="T115" fmla="*/ 566 h 570"/>
                <a:gd name="T116" fmla="*/ 266 w 568"/>
                <a:gd name="T117" fmla="*/ 564 h 570"/>
                <a:gd name="T118" fmla="*/ 268 w 568"/>
                <a:gd name="T119" fmla="*/ 522 h 5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568" h="570">
                  <a:moveTo>
                    <a:pt x="270" y="522"/>
                  </a:moveTo>
                  <a:lnTo>
                    <a:pt x="275" y="521"/>
                  </a:lnTo>
                  <a:lnTo>
                    <a:pt x="283" y="521"/>
                  </a:lnTo>
                  <a:lnTo>
                    <a:pt x="289" y="521"/>
                  </a:lnTo>
                  <a:lnTo>
                    <a:pt x="294" y="521"/>
                  </a:lnTo>
                  <a:lnTo>
                    <a:pt x="300" y="519"/>
                  </a:lnTo>
                  <a:lnTo>
                    <a:pt x="308" y="519"/>
                  </a:lnTo>
                  <a:lnTo>
                    <a:pt x="313" y="519"/>
                  </a:lnTo>
                  <a:lnTo>
                    <a:pt x="319" y="517"/>
                  </a:lnTo>
                  <a:lnTo>
                    <a:pt x="325" y="515"/>
                  </a:lnTo>
                  <a:lnTo>
                    <a:pt x="330" y="513"/>
                  </a:lnTo>
                  <a:lnTo>
                    <a:pt x="336" y="511"/>
                  </a:lnTo>
                  <a:lnTo>
                    <a:pt x="344" y="511"/>
                  </a:lnTo>
                  <a:lnTo>
                    <a:pt x="348" y="507"/>
                  </a:lnTo>
                  <a:lnTo>
                    <a:pt x="355" y="507"/>
                  </a:lnTo>
                  <a:lnTo>
                    <a:pt x="359" y="503"/>
                  </a:lnTo>
                  <a:lnTo>
                    <a:pt x="367" y="503"/>
                  </a:lnTo>
                  <a:lnTo>
                    <a:pt x="370" y="500"/>
                  </a:lnTo>
                  <a:lnTo>
                    <a:pt x="376" y="498"/>
                  </a:lnTo>
                  <a:lnTo>
                    <a:pt x="382" y="494"/>
                  </a:lnTo>
                  <a:lnTo>
                    <a:pt x="387" y="492"/>
                  </a:lnTo>
                  <a:lnTo>
                    <a:pt x="393" y="488"/>
                  </a:lnTo>
                  <a:lnTo>
                    <a:pt x="399" y="484"/>
                  </a:lnTo>
                  <a:lnTo>
                    <a:pt x="403" y="483"/>
                  </a:lnTo>
                  <a:lnTo>
                    <a:pt x="408" y="479"/>
                  </a:lnTo>
                  <a:lnTo>
                    <a:pt x="418" y="471"/>
                  </a:lnTo>
                  <a:lnTo>
                    <a:pt x="427" y="464"/>
                  </a:lnTo>
                  <a:lnTo>
                    <a:pt x="437" y="456"/>
                  </a:lnTo>
                  <a:lnTo>
                    <a:pt x="446" y="448"/>
                  </a:lnTo>
                  <a:lnTo>
                    <a:pt x="452" y="439"/>
                  </a:lnTo>
                  <a:lnTo>
                    <a:pt x="460" y="429"/>
                  </a:lnTo>
                  <a:lnTo>
                    <a:pt x="467" y="420"/>
                  </a:lnTo>
                  <a:lnTo>
                    <a:pt x="475" y="410"/>
                  </a:lnTo>
                  <a:lnTo>
                    <a:pt x="479" y="405"/>
                  </a:lnTo>
                  <a:lnTo>
                    <a:pt x="481" y="401"/>
                  </a:lnTo>
                  <a:lnTo>
                    <a:pt x="484" y="395"/>
                  </a:lnTo>
                  <a:lnTo>
                    <a:pt x="488" y="391"/>
                  </a:lnTo>
                  <a:lnTo>
                    <a:pt x="490" y="386"/>
                  </a:lnTo>
                  <a:lnTo>
                    <a:pt x="494" y="380"/>
                  </a:lnTo>
                  <a:lnTo>
                    <a:pt x="496" y="374"/>
                  </a:lnTo>
                  <a:lnTo>
                    <a:pt x="500" y="369"/>
                  </a:lnTo>
                  <a:lnTo>
                    <a:pt x="500" y="363"/>
                  </a:lnTo>
                  <a:lnTo>
                    <a:pt x="503" y="357"/>
                  </a:lnTo>
                  <a:lnTo>
                    <a:pt x="503" y="351"/>
                  </a:lnTo>
                  <a:lnTo>
                    <a:pt x="507" y="346"/>
                  </a:lnTo>
                  <a:lnTo>
                    <a:pt x="507" y="338"/>
                  </a:lnTo>
                  <a:lnTo>
                    <a:pt x="509" y="332"/>
                  </a:lnTo>
                  <a:lnTo>
                    <a:pt x="511" y="327"/>
                  </a:lnTo>
                  <a:lnTo>
                    <a:pt x="513" y="321"/>
                  </a:lnTo>
                  <a:lnTo>
                    <a:pt x="515" y="315"/>
                  </a:lnTo>
                  <a:lnTo>
                    <a:pt x="515" y="310"/>
                  </a:lnTo>
                  <a:lnTo>
                    <a:pt x="517" y="302"/>
                  </a:lnTo>
                  <a:lnTo>
                    <a:pt x="517" y="296"/>
                  </a:lnTo>
                  <a:lnTo>
                    <a:pt x="517" y="291"/>
                  </a:lnTo>
                  <a:lnTo>
                    <a:pt x="519" y="285"/>
                  </a:lnTo>
                  <a:lnTo>
                    <a:pt x="519" y="279"/>
                  </a:lnTo>
                  <a:lnTo>
                    <a:pt x="519" y="274"/>
                  </a:lnTo>
                  <a:lnTo>
                    <a:pt x="519" y="266"/>
                  </a:lnTo>
                  <a:lnTo>
                    <a:pt x="519" y="260"/>
                  </a:lnTo>
                  <a:lnTo>
                    <a:pt x="517" y="253"/>
                  </a:lnTo>
                  <a:lnTo>
                    <a:pt x="517" y="247"/>
                  </a:lnTo>
                  <a:lnTo>
                    <a:pt x="517" y="241"/>
                  </a:lnTo>
                  <a:lnTo>
                    <a:pt x="515" y="234"/>
                  </a:lnTo>
                  <a:lnTo>
                    <a:pt x="515" y="228"/>
                  </a:lnTo>
                  <a:lnTo>
                    <a:pt x="513" y="222"/>
                  </a:lnTo>
                  <a:lnTo>
                    <a:pt x="511" y="217"/>
                  </a:lnTo>
                  <a:lnTo>
                    <a:pt x="509" y="211"/>
                  </a:lnTo>
                  <a:lnTo>
                    <a:pt x="507" y="203"/>
                  </a:lnTo>
                  <a:lnTo>
                    <a:pt x="507" y="198"/>
                  </a:lnTo>
                  <a:lnTo>
                    <a:pt x="503" y="192"/>
                  </a:lnTo>
                  <a:lnTo>
                    <a:pt x="503" y="186"/>
                  </a:lnTo>
                  <a:lnTo>
                    <a:pt x="500" y="180"/>
                  </a:lnTo>
                  <a:lnTo>
                    <a:pt x="500" y="177"/>
                  </a:lnTo>
                  <a:lnTo>
                    <a:pt x="496" y="171"/>
                  </a:lnTo>
                  <a:lnTo>
                    <a:pt x="494" y="165"/>
                  </a:lnTo>
                  <a:lnTo>
                    <a:pt x="490" y="160"/>
                  </a:lnTo>
                  <a:lnTo>
                    <a:pt x="488" y="154"/>
                  </a:lnTo>
                  <a:lnTo>
                    <a:pt x="481" y="144"/>
                  </a:lnTo>
                  <a:lnTo>
                    <a:pt x="475" y="135"/>
                  </a:lnTo>
                  <a:lnTo>
                    <a:pt x="467" y="123"/>
                  </a:lnTo>
                  <a:lnTo>
                    <a:pt x="460" y="114"/>
                  </a:lnTo>
                  <a:lnTo>
                    <a:pt x="452" y="106"/>
                  </a:lnTo>
                  <a:lnTo>
                    <a:pt x="446" y="97"/>
                  </a:lnTo>
                  <a:lnTo>
                    <a:pt x="437" y="89"/>
                  </a:lnTo>
                  <a:lnTo>
                    <a:pt x="427" y="80"/>
                  </a:lnTo>
                  <a:lnTo>
                    <a:pt x="418" y="72"/>
                  </a:lnTo>
                  <a:lnTo>
                    <a:pt x="408" y="66"/>
                  </a:lnTo>
                  <a:lnTo>
                    <a:pt x="403" y="63"/>
                  </a:lnTo>
                  <a:lnTo>
                    <a:pt x="399" y="59"/>
                  </a:lnTo>
                  <a:lnTo>
                    <a:pt x="393" y="55"/>
                  </a:lnTo>
                  <a:lnTo>
                    <a:pt x="387" y="53"/>
                  </a:lnTo>
                  <a:lnTo>
                    <a:pt x="382" y="51"/>
                  </a:lnTo>
                  <a:lnTo>
                    <a:pt x="376" y="47"/>
                  </a:lnTo>
                  <a:lnTo>
                    <a:pt x="370" y="46"/>
                  </a:lnTo>
                  <a:lnTo>
                    <a:pt x="367" y="44"/>
                  </a:lnTo>
                  <a:lnTo>
                    <a:pt x="359" y="42"/>
                  </a:lnTo>
                  <a:lnTo>
                    <a:pt x="355" y="38"/>
                  </a:lnTo>
                  <a:lnTo>
                    <a:pt x="348" y="36"/>
                  </a:lnTo>
                  <a:lnTo>
                    <a:pt x="344" y="34"/>
                  </a:lnTo>
                  <a:lnTo>
                    <a:pt x="336" y="32"/>
                  </a:lnTo>
                  <a:lnTo>
                    <a:pt x="330" y="30"/>
                  </a:lnTo>
                  <a:lnTo>
                    <a:pt x="325" y="28"/>
                  </a:lnTo>
                  <a:lnTo>
                    <a:pt x="319" y="28"/>
                  </a:lnTo>
                  <a:lnTo>
                    <a:pt x="313" y="27"/>
                  </a:lnTo>
                  <a:lnTo>
                    <a:pt x="308" y="27"/>
                  </a:lnTo>
                  <a:lnTo>
                    <a:pt x="300" y="25"/>
                  </a:lnTo>
                  <a:lnTo>
                    <a:pt x="294" y="25"/>
                  </a:lnTo>
                  <a:lnTo>
                    <a:pt x="289" y="25"/>
                  </a:lnTo>
                  <a:lnTo>
                    <a:pt x="283" y="25"/>
                  </a:lnTo>
                  <a:lnTo>
                    <a:pt x="275" y="25"/>
                  </a:lnTo>
                  <a:lnTo>
                    <a:pt x="270" y="25"/>
                  </a:lnTo>
                  <a:lnTo>
                    <a:pt x="262" y="25"/>
                  </a:lnTo>
                  <a:lnTo>
                    <a:pt x="256" y="25"/>
                  </a:lnTo>
                  <a:lnTo>
                    <a:pt x="251" y="25"/>
                  </a:lnTo>
                  <a:lnTo>
                    <a:pt x="245" y="25"/>
                  </a:lnTo>
                  <a:lnTo>
                    <a:pt x="237" y="25"/>
                  </a:lnTo>
                  <a:lnTo>
                    <a:pt x="232" y="27"/>
                  </a:lnTo>
                  <a:lnTo>
                    <a:pt x="226" y="27"/>
                  </a:lnTo>
                  <a:lnTo>
                    <a:pt x="220" y="28"/>
                  </a:lnTo>
                  <a:lnTo>
                    <a:pt x="213" y="28"/>
                  </a:lnTo>
                  <a:lnTo>
                    <a:pt x="207" y="30"/>
                  </a:lnTo>
                  <a:lnTo>
                    <a:pt x="201" y="32"/>
                  </a:lnTo>
                  <a:lnTo>
                    <a:pt x="196" y="34"/>
                  </a:lnTo>
                  <a:lnTo>
                    <a:pt x="190" y="36"/>
                  </a:lnTo>
                  <a:lnTo>
                    <a:pt x="184" y="38"/>
                  </a:lnTo>
                  <a:lnTo>
                    <a:pt x="178" y="42"/>
                  </a:lnTo>
                  <a:lnTo>
                    <a:pt x="173" y="44"/>
                  </a:lnTo>
                  <a:lnTo>
                    <a:pt x="167" y="46"/>
                  </a:lnTo>
                  <a:lnTo>
                    <a:pt x="161" y="47"/>
                  </a:lnTo>
                  <a:lnTo>
                    <a:pt x="158" y="51"/>
                  </a:lnTo>
                  <a:lnTo>
                    <a:pt x="150" y="53"/>
                  </a:lnTo>
                  <a:lnTo>
                    <a:pt x="140" y="59"/>
                  </a:lnTo>
                  <a:lnTo>
                    <a:pt x="131" y="66"/>
                  </a:lnTo>
                  <a:lnTo>
                    <a:pt x="121" y="72"/>
                  </a:lnTo>
                  <a:lnTo>
                    <a:pt x="112" y="80"/>
                  </a:lnTo>
                  <a:lnTo>
                    <a:pt x="102" y="89"/>
                  </a:lnTo>
                  <a:lnTo>
                    <a:pt x="95" y="97"/>
                  </a:lnTo>
                  <a:lnTo>
                    <a:pt x="85" y="106"/>
                  </a:lnTo>
                  <a:lnTo>
                    <a:pt x="78" y="114"/>
                  </a:lnTo>
                  <a:lnTo>
                    <a:pt x="70" y="123"/>
                  </a:lnTo>
                  <a:lnTo>
                    <a:pt x="63" y="135"/>
                  </a:lnTo>
                  <a:lnTo>
                    <a:pt x="55" y="144"/>
                  </a:lnTo>
                  <a:lnTo>
                    <a:pt x="49" y="154"/>
                  </a:lnTo>
                  <a:lnTo>
                    <a:pt x="47" y="160"/>
                  </a:lnTo>
                  <a:lnTo>
                    <a:pt x="45" y="165"/>
                  </a:lnTo>
                  <a:lnTo>
                    <a:pt x="42" y="171"/>
                  </a:lnTo>
                  <a:lnTo>
                    <a:pt x="42" y="177"/>
                  </a:lnTo>
                  <a:lnTo>
                    <a:pt x="38" y="180"/>
                  </a:lnTo>
                  <a:lnTo>
                    <a:pt x="36" y="186"/>
                  </a:lnTo>
                  <a:lnTo>
                    <a:pt x="34" y="192"/>
                  </a:lnTo>
                  <a:lnTo>
                    <a:pt x="32" y="198"/>
                  </a:lnTo>
                  <a:lnTo>
                    <a:pt x="28" y="203"/>
                  </a:lnTo>
                  <a:lnTo>
                    <a:pt x="28" y="211"/>
                  </a:lnTo>
                  <a:lnTo>
                    <a:pt x="26" y="217"/>
                  </a:lnTo>
                  <a:lnTo>
                    <a:pt x="26" y="222"/>
                  </a:lnTo>
                  <a:lnTo>
                    <a:pt x="25" y="228"/>
                  </a:lnTo>
                  <a:lnTo>
                    <a:pt x="23" y="234"/>
                  </a:lnTo>
                  <a:lnTo>
                    <a:pt x="23" y="241"/>
                  </a:lnTo>
                  <a:lnTo>
                    <a:pt x="23" y="247"/>
                  </a:lnTo>
                  <a:lnTo>
                    <a:pt x="21" y="253"/>
                  </a:lnTo>
                  <a:lnTo>
                    <a:pt x="21" y="260"/>
                  </a:lnTo>
                  <a:lnTo>
                    <a:pt x="21" y="266"/>
                  </a:lnTo>
                  <a:lnTo>
                    <a:pt x="21" y="274"/>
                  </a:lnTo>
                  <a:lnTo>
                    <a:pt x="21" y="279"/>
                  </a:lnTo>
                  <a:lnTo>
                    <a:pt x="21" y="283"/>
                  </a:lnTo>
                  <a:lnTo>
                    <a:pt x="21" y="289"/>
                  </a:lnTo>
                  <a:lnTo>
                    <a:pt x="21" y="296"/>
                  </a:lnTo>
                  <a:lnTo>
                    <a:pt x="21" y="302"/>
                  </a:lnTo>
                  <a:lnTo>
                    <a:pt x="23" y="308"/>
                  </a:lnTo>
                  <a:lnTo>
                    <a:pt x="23" y="313"/>
                  </a:lnTo>
                  <a:lnTo>
                    <a:pt x="25" y="321"/>
                  </a:lnTo>
                  <a:lnTo>
                    <a:pt x="25" y="327"/>
                  </a:lnTo>
                  <a:lnTo>
                    <a:pt x="26" y="332"/>
                  </a:lnTo>
                  <a:lnTo>
                    <a:pt x="28" y="338"/>
                  </a:lnTo>
                  <a:lnTo>
                    <a:pt x="30" y="344"/>
                  </a:lnTo>
                  <a:lnTo>
                    <a:pt x="32" y="350"/>
                  </a:lnTo>
                  <a:lnTo>
                    <a:pt x="34" y="355"/>
                  </a:lnTo>
                  <a:lnTo>
                    <a:pt x="36" y="361"/>
                  </a:lnTo>
                  <a:lnTo>
                    <a:pt x="40" y="367"/>
                  </a:lnTo>
                  <a:lnTo>
                    <a:pt x="42" y="376"/>
                  </a:lnTo>
                  <a:lnTo>
                    <a:pt x="47" y="386"/>
                  </a:lnTo>
                  <a:lnTo>
                    <a:pt x="49" y="391"/>
                  </a:lnTo>
                  <a:lnTo>
                    <a:pt x="53" y="397"/>
                  </a:lnTo>
                  <a:lnTo>
                    <a:pt x="55" y="401"/>
                  </a:lnTo>
                  <a:lnTo>
                    <a:pt x="59" y="407"/>
                  </a:lnTo>
                  <a:lnTo>
                    <a:pt x="66" y="416"/>
                  </a:lnTo>
                  <a:lnTo>
                    <a:pt x="74" y="426"/>
                  </a:lnTo>
                  <a:lnTo>
                    <a:pt x="82" y="433"/>
                  </a:lnTo>
                  <a:lnTo>
                    <a:pt x="89" y="443"/>
                  </a:lnTo>
                  <a:lnTo>
                    <a:pt x="97" y="450"/>
                  </a:lnTo>
                  <a:lnTo>
                    <a:pt x="106" y="458"/>
                  </a:lnTo>
                  <a:lnTo>
                    <a:pt x="114" y="465"/>
                  </a:lnTo>
                  <a:lnTo>
                    <a:pt x="123" y="473"/>
                  </a:lnTo>
                  <a:lnTo>
                    <a:pt x="133" y="479"/>
                  </a:lnTo>
                  <a:lnTo>
                    <a:pt x="142" y="486"/>
                  </a:lnTo>
                  <a:lnTo>
                    <a:pt x="148" y="488"/>
                  </a:lnTo>
                  <a:lnTo>
                    <a:pt x="152" y="492"/>
                  </a:lnTo>
                  <a:lnTo>
                    <a:pt x="158" y="494"/>
                  </a:lnTo>
                  <a:lnTo>
                    <a:pt x="163" y="498"/>
                  </a:lnTo>
                  <a:lnTo>
                    <a:pt x="169" y="500"/>
                  </a:lnTo>
                  <a:lnTo>
                    <a:pt x="175" y="502"/>
                  </a:lnTo>
                  <a:lnTo>
                    <a:pt x="180" y="503"/>
                  </a:lnTo>
                  <a:lnTo>
                    <a:pt x="186" y="507"/>
                  </a:lnTo>
                  <a:lnTo>
                    <a:pt x="192" y="507"/>
                  </a:lnTo>
                  <a:lnTo>
                    <a:pt x="197" y="511"/>
                  </a:lnTo>
                  <a:lnTo>
                    <a:pt x="203" y="511"/>
                  </a:lnTo>
                  <a:lnTo>
                    <a:pt x="209" y="515"/>
                  </a:lnTo>
                  <a:lnTo>
                    <a:pt x="215" y="515"/>
                  </a:lnTo>
                  <a:lnTo>
                    <a:pt x="220" y="517"/>
                  </a:lnTo>
                  <a:lnTo>
                    <a:pt x="226" y="517"/>
                  </a:lnTo>
                  <a:lnTo>
                    <a:pt x="232" y="519"/>
                  </a:lnTo>
                  <a:lnTo>
                    <a:pt x="237" y="519"/>
                  </a:lnTo>
                  <a:lnTo>
                    <a:pt x="245" y="521"/>
                  </a:lnTo>
                  <a:lnTo>
                    <a:pt x="251" y="521"/>
                  </a:lnTo>
                  <a:lnTo>
                    <a:pt x="256" y="522"/>
                  </a:lnTo>
                  <a:lnTo>
                    <a:pt x="256" y="526"/>
                  </a:lnTo>
                  <a:lnTo>
                    <a:pt x="256" y="532"/>
                  </a:lnTo>
                  <a:lnTo>
                    <a:pt x="256" y="538"/>
                  </a:lnTo>
                  <a:lnTo>
                    <a:pt x="256" y="545"/>
                  </a:lnTo>
                  <a:lnTo>
                    <a:pt x="256" y="551"/>
                  </a:lnTo>
                  <a:lnTo>
                    <a:pt x="256" y="557"/>
                  </a:lnTo>
                  <a:lnTo>
                    <a:pt x="256" y="564"/>
                  </a:lnTo>
                  <a:lnTo>
                    <a:pt x="256" y="570"/>
                  </a:lnTo>
                  <a:lnTo>
                    <a:pt x="251" y="568"/>
                  </a:lnTo>
                  <a:lnTo>
                    <a:pt x="243" y="568"/>
                  </a:lnTo>
                  <a:lnTo>
                    <a:pt x="235" y="566"/>
                  </a:lnTo>
                  <a:lnTo>
                    <a:pt x="230" y="566"/>
                  </a:lnTo>
                  <a:lnTo>
                    <a:pt x="222" y="564"/>
                  </a:lnTo>
                  <a:lnTo>
                    <a:pt x="216" y="562"/>
                  </a:lnTo>
                  <a:lnTo>
                    <a:pt x="209" y="560"/>
                  </a:lnTo>
                  <a:lnTo>
                    <a:pt x="203" y="559"/>
                  </a:lnTo>
                  <a:lnTo>
                    <a:pt x="197" y="557"/>
                  </a:lnTo>
                  <a:lnTo>
                    <a:pt x="190" y="555"/>
                  </a:lnTo>
                  <a:lnTo>
                    <a:pt x="184" y="551"/>
                  </a:lnTo>
                  <a:lnTo>
                    <a:pt x="178" y="549"/>
                  </a:lnTo>
                  <a:lnTo>
                    <a:pt x="173" y="547"/>
                  </a:lnTo>
                  <a:lnTo>
                    <a:pt x="167" y="543"/>
                  </a:lnTo>
                  <a:lnTo>
                    <a:pt x="161" y="541"/>
                  </a:lnTo>
                  <a:lnTo>
                    <a:pt x="156" y="540"/>
                  </a:lnTo>
                  <a:lnTo>
                    <a:pt x="150" y="536"/>
                  </a:lnTo>
                  <a:lnTo>
                    <a:pt x="144" y="532"/>
                  </a:lnTo>
                  <a:lnTo>
                    <a:pt x="139" y="528"/>
                  </a:lnTo>
                  <a:lnTo>
                    <a:pt x="133" y="524"/>
                  </a:lnTo>
                  <a:lnTo>
                    <a:pt x="127" y="521"/>
                  </a:lnTo>
                  <a:lnTo>
                    <a:pt x="121" y="519"/>
                  </a:lnTo>
                  <a:lnTo>
                    <a:pt x="116" y="515"/>
                  </a:lnTo>
                  <a:lnTo>
                    <a:pt x="112" y="511"/>
                  </a:lnTo>
                  <a:lnTo>
                    <a:pt x="101" y="503"/>
                  </a:lnTo>
                  <a:lnTo>
                    <a:pt x="91" y="494"/>
                  </a:lnTo>
                  <a:lnTo>
                    <a:pt x="83" y="486"/>
                  </a:lnTo>
                  <a:lnTo>
                    <a:pt x="74" y="477"/>
                  </a:lnTo>
                  <a:lnTo>
                    <a:pt x="68" y="471"/>
                  </a:lnTo>
                  <a:lnTo>
                    <a:pt x="64" y="467"/>
                  </a:lnTo>
                  <a:lnTo>
                    <a:pt x="61" y="462"/>
                  </a:lnTo>
                  <a:lnTo>
                    <a:pt x="57" y="456"/>
                  </a:lnTo>
                  <a:lnTo>
                    <a:pt x="53" y="450"/>
                  </a:lnTo>
                  <a:lnTo>
                    <a:pt x="49" y="446"/>
                  </a:lnTo>
                  <a:lnTo>
                    <a:pt x="45" y="441"/>
                  </a:lnTo>
                  <a:lnTo>
                    <a:pt x="42" y="435"/>
                  </a:lnTo>
                  <a:lnTo>
                    <a:pt x="40" y="429"/>
                  </a:lnTo>
                  <a:lnTo>
                    <a:pt x="36" y="424"/>
                  </a:lnTo>
                  <a:lnTo>
                    <a:pt x="32" y="418"/>
                  </a:lnTo>
                  <a:lnTo>
                    <a:pt x="30" y="412"/>
                  </a:lnTo>
                  <a:lnTo>
                    <a:pt x="26" y="407"/>
                  </a:lnTo>
                  <a:lnTo>
                    <a:pt x="25" y="401"/>
                  </a:lnTo>
                  <a:lnTo>
                    <a:pt x="23" y="395"/>
                  </a:lnTo>
                  <a:lnTo>
                    <a:pt x="21" y="389"/>
                  </a:lnTo>
                  <a:lnTo>
                    <a:pt x="17" y="384"/>
                  </a:lnTo>
                  <a:lnTo>
                    <a:pt x="15" y="376"/>
                  </a:lnTo>
                  <a:lnTo>
                    <a:pt x="13" y="370"/>
                  </a:lnTo>
                  <a:lnTo>
                    <a:pt x="11" y="365"/>
                  </a:lnTo>
                  <a:lnTo>
                    <a:pt x="7" y="357"/>
                  </a:lnTo>
                  <a:lnTo>
                    <a:pt x="7" y="351"/>
                  </a:lnTo>
                  <a:lnTo>
                    <a:pt x="6" y="344"/>
                  </a:lnTo>
                  <a:lnTo>
                    <a:pt x="6" y="338"/>
                  </a:lnTo>
                  <a:lnTo>
                    <a:pt x="4" y="331"/>
                  </a:lnTo>
                  <a:lnTo>
                    <a:pt x="2" y="325"/>
                  </a:lnTo>
                  <a:lnTo>
                    <a:pt x="2" y="317"/>
                  </a:lnTo>
                  <a:lnTo>
                    <a:pt x="2" y="312"/>
                  </a:lnTo>
                  <a:lnTo>
                    <a:pt x="0" y="304"/>
                  </a:lnTo>
                  <a:lnTo>
                    <a:pt x="0" y="298"/>
                  </a:lnTo>
                  <a:lnTo>
                    <a:pt x="0" y="291"/>
                  </a:lnTo>
                  <a:lnTo>
                    <a:pt x="0" y="285"/>
                  </a:lnTo>
                  <a:lnTo>
                    <a:pt x="0" y="277"/>
                  </a:lnTo>
                  <a:lnTo>
                    <a:pt x="0" y="270"/>
                  </a:lnTo>
                  <a:lnTo>
                    <a:pt x="0" y="262"/>
                  </a:lnTo>
                  <a:lnTo>
                    <a:pt x="2" y="255"/>
                  </a:lnTo>
                  <a:lnTo>
                    <a:pt x="2" y="247"/>
                  </a:lnTo>
                  <a:lnTo>
                    <a:pt x="2" y="241"/>
                  </a:lnTo>
                  <a:lnTo>
                    <a:pt x="4" y="234"/>
                  </a:lnTo>
                  <a:lnTo>
                    <a:pt x="6" y="226"/>
                  </a:lnTo>
                  <a:lnTo>
                    <a:pt x="6" y="218"/>
                  </a:lnTo>
                  <a:lnTo>
                    <a:pt x="7" y="213"/>
                  </a:lnTo>
                  <a:lnTo>
                    <a:pt x="9" y="205"/>
                  </a:lnTo>
                  <a:lnTo>
                    <a:pt x="11" y="199"/>
                  </a:lnTo>
                  <a:lnTo>
                    <a:pt x="13" y="192"/>
                  </a:lnTo>
                  <a:lnTo>
                    <a:pt x="17" y="186"/>
                  </a:lnTo>
                  <a:lnTo>
                    <a:pt x="19" y="179"/>
                  </a:lnTo>
                  <a:lnTo>
                    <a:pt x="23" y="175"/>
                  </a:lnTo>
                  <a:lnTo>
                    <a:pt x="25" y="167"/>
                  </a:lnTo>
                  <a:lnTo>
                    <a:pt x="26" y="161"/>
                  </a:lnTo>
                  <a:lnTo>
                    <a:pt x="30" y="154"/>
                  </a:lnTo>
                  <a:lnTo>
                    <a:pt x="34" y="148"/>
                  </a:lnTo>
                  <a:lnTo>
                    <a:pt x="36" y="142"/>
                  </a:lnTo>
                  <a:lnTo>
                    <a:pt x="40" y="137"/>
                  </a:lnTo>
                  <a:lnTo>
                    <a:pt x="42" y="131"/>
                  </a:lnTo>
                  <a:lnTo>
                    <a:pt x="47" y="125"/>
                  </a:lnTo>
                  <a:lnTo>
                    <a:pt x="49" y="120"/>
                  </a:lnTo>
                  <a:lnTo>
                    <a:pt x="55" y="114"/>
                  </a:lnTo>
                  <a:lnTo>
                    <a:pt x="59" y="108"/>
                  </a:lnTo>
                  <a:lnTo>
                    <a:pt x="63" y="103"/>
                  </a:lnTo>
                  <a:lnTo>
                    <a:pt x="72" y="91"/>
                  </a:lnTo>
                  <a:lnTo>
                    <a:pt x="83" y="84"/>
                  </a:lnTo>
                  <a:lnTo>
                    <a:pt x="91" y="72"/>
                  </a:lnTo>
                  <a:lnTo>
                    <a:pt x="102" y="65"/>
                  </a:lnTo>
                  <a:lnTo>
                    <a:pt x="108" y="61"/>
                  </a:lnTo>
                  <a:lnTo>
                    <a:pt x="114" y="55"/>
                  </a:lnTo>
                  <a:lnTo>
                    <a:pt x="120" y="51"/>
                  </a:lnTo>
                  <a:lnTo>
                    <a:pt x="125" y="49"/>
                  </a:lnTo>
                  <a:lnTo>
                    <a:pt x="131" y="44"/>
                  </a:lnTo>
                  <a:lnTo>
                    <a:pt x="137" y="40"/>
                  </a:lnTo>
                  <a:lnTo>
                    <a:pt x="142" y="36"/>
                  </a:lnTo>
                  <a:lnTo>
                    <a:pt x="148" y="34"/>
                  </a:lnTo>
                  <a:lnTo>
                    <a:pt x="154" y="30"/>
                  </a:lnTo>
                  <a:lnTo>
                    <a:pt x="159" y="28"/>
                  </a:lnTo>
                  <a:lnTo>
                    <a:pt x="167" y="25"/>
                  </a:lnTo>
                  <a:lnTo>
                    <a:pt x="173" y="23"/>
                  </a:lnTo>
                  <a:lnTo>
                    <a:pt x="178" y="19"/>
                  </a:lnTo>
                  <a:lnTo>
                    <a:pt x="186" y="17"/>
                  </a:lnTo>
                  <a:lnTo>
                    <a:pt x="192" y="13"/>
                  </a:lnTo>
                  <a:lnTo>
                    <a:pt x="199" y="11"/>
                  </a:lnTo>
                  <a:lnTo>
                    <a:pt x="205" y="9"/>
                  </a:lnTo>
                  <a:lnTo>
                    <a:pt x="213" y="8"/>
                  </a:lnTo>
                  <a:lnTo>
                    <a:pt x="218" y="6"/>
                  </a:lnTo>
                  <a:lnTo>
                    <a:pt x="226" y="6"/>
                  </a:lnTo>
                  <a:lnTo>
                    <a:pt x="234" y="4"/>
                  </a:lnTo>
                  <a:lnTo>
                    <a:pt x="241" y="2"/>
                  </a:lnTo>
                  <a:lnTo>
                    <a:pt x="247" y="2"/>
                  </a:lnTo>
                  <a:lnTo>
                    <a:pt x="254" y="2"/>
                  </a:lnTo>
                  <a:lnTo>
                    <a:pt x="260" y="0"/>
                  </a:lnTo>
                  <a:lnTo>
                    <a:pt x="270" y="0"/>
                  </a:lnTo>
                  <a:lnTo>
                    <a:pt x="275" y="0"/>
                  </a:lnTo>
                  <a:lnTo>
                    <a:pt x="285" y="0"/>
                  </a:lnTo>
                  <a:lnTo>
                    <a:pt x="291" y="0"/>
                  </a:lnTo>
                  <a:lnTo>
                    <a:pt x="298" y="0"/>
                  </a:lnTo>
                  <a:lnTo>
                    <a:pt x="306" y="0"/>
                  </a:lnTo>
                  <a:lnTo>
                    <a:pt x="313" y="2"/>
                  </a:lnTo>
                  <a:lnTo>
                    <a:pt x="319" y="2"/>
                  </a:lnTo>
                  <a:lnTo>
                    <a:pt x="327" y="2"/>
                  </a:lnTo>
                  <a:lnTo>
                    <a:pt x="334" y="4"/>
                  </a:lnTo>
                  <a:lnTo>
                    <a:pt x="342" y="6"/>
                  </a:lnTo>
                  <a:lnTo>
                    <a:pt x="348" y="6"/>
                  </a:lnTo>
                  <a:lnTo>
                    <a:pt x="355" y="8"/>
                  </a:lnTo>
                  <a:lnTo>
                    <a:pt x="361" y="9"/>
                  </a:lnTo>
                  <a:lnTo>
                    <a:pt x="368" y="11"/>
                  </a:lnTo>
                  <a:lnTo>
                    <a:pt x="374" y="13"/>
                  </a:lnTo>
                  <a:lnTo>
                    <a:pt x="382" y="17"/>
                  </a:lnTo>
                  <a:lnTo>
                    <a:pt x="387" y="19"/>
                  </a:lnTo>
                  <a:lnTo>
                    <a:pt x="395" y="23"/>
                  </a:lnTo>
                  <a:lnTo>
                    <a:pt x="401" y="25"/>
                  </a:lnTo>
                  <a:lnTo>
                    <a:pt x="406" y="28"/>
                  </a:lnTo>
                  <a:lnTo>
                    <a:pt x="412" y="30"/>
                  </a:lnTo>
                  <a:lnTo>
                    <a:pt x="420" y="34"/>
                  </a:lnTo>
                  <a:lnTo>
                    <a:pt x="425" y="36"/>
                  </a:lnTo>
                  <a:lnTo>
                    <a:pt x="431" y="40"/>
                  </a:lnTo>
                  <a:lnTo>
                    <a:pt x="437" y="44"/>
                  </a:lnTo>
                  <a:lnTo>
                    <a:pt x="443" y="49"/>
                  </a:lnTo>
                  <a:lnTo>
                    <a:pt x="448" y="51"/>
                  </a:lnTo>
                  <a:lnTo>
                    <a:pt x="452" y="55"/>
                  </a:lnTo>
                  <a:lnTo>
                    <a:pt x="458" y="61"/>
                  </a:lnTo>
                  <a:lnTo>
                    <a:pt x="463" y="65"/>
                  </a:lnTo>
                  <a:lnTo>
                    <a:pt x="469" y="68"/>
                  </a:lnTo>
                  <a:lnTo>
                    <a:pt x="475" y="72"/>
                  </a:lnTo>
                  <a:lnTo>
                    <a:pt x="479" y="78"/>
                  </a:lnTo>
                  <a:lnTo>
                    <a:pt x="484" y="84"/>
                  </a:lnTo>
                  <a:lnTo>
                    <a:pt x="494" y="91"/>
                  </a:lnTo>
                  <a:lnTo>
                    <a:pt x="501" y="103"/>
                  </a:lnTo>
                  <a:lnTo>
                    <a:pt x="505" y="108"/>
                  </a:lnTo>
                  <a:lnTo>
                    <a:pt x="511" y="114"/>
                  </a:lnTo>
                  <a:lnTo>
                    <a:pt x="515" y="120"/>
                  </a:lnTo>
                  <a:lnTo>
                    <a:pt x="519" y="125"/>
                  </a:lnTo>
                  <a:lnTo>
                    <a:pt x="522" y="131"/>
                  </a:lnTo>
                  <a:lnTo>
                    <a:pt x="526" y="137"/>
                  </a:lnTo>
                  <a:lnTo>
                    <a:pt x="530" y="142"/>
                  </a:lnTo>
                  <a:lnTo>
                    <a:pt x="534" y="148"/>
                  </a:lnTo>
                  <a:lnTo>
                    <a:pt x="536" y="154"/>
                  </a:lnTo>
                  <a:lnTo>
                    <a:pt x="539" y="161"/>
                  </a:lnTo>
                  <a:lnTo>
                    <a:pt x="543" y="167"/>
                  </a:lnTo>
                  <a:lnTo>
                    <a:pt x="545" y="175"/>
                  </a:lnTo>
                  <a:lnTo>
                    <a:pt x="549" y="179"/>
                  </a:lnTo>
                  <a:lnTo>
                    <a:pt x="551" y="186"/>
                  </a:lnTo>
                  <a:lnTo>
                    <a:pt x="553" y="192"/>
                  </a:lnTo>
                  <a:lnTo>
                    <a:pt x="555" y="199"/>
                  </a:lnTo>
                  <a:lnTo>
                    <a:pt x="557" y="205"/>
                  </a:lnTo>
                  <a:lnTo>
                    <a:pt x="558" y="213"/>
                  </a:lnTo>
                  <a:lnTo>
                    <a:pt x="560" y="218"/>
                  </a:lnTo>
                  <a:lnTo>
                    <a:pt x="562" y="226"/>
                  </a:lnTo>
                  <a:lnTo>
                    <a:pt x="562" y="234"/>
                  </a:lnTo>
                  <a:lnTo>
                    <a:pt x="564" y="241"/>
                  </a:lnTo>
                  <a:lnTo>
                    <a:pt x="564" y="247"/>
                  </a:lnTo>
                  <a:lnTo>
                    <a:pt x="566" y="255"/>
                  </a:lnTo>
                  <a:lnTo>
                    <a:pt x="566" y="262"/>
                  </a:lnTo>
                  <a:lnTo>
                    <a:pt x="568" y="270"/>
                  </a:lnTo>
                  <a:lnTo>
                    <a:pt x="568" y="277"/>
                  </a:lnTo>
                  <a:lnTo>
                    <a:pt x="568" y="285"/>
                  </a:lnTo>
                  <a:lnTo>
                    <a:pt x="568" y="291"/>
                  </a:lnTo>
                  <a:lnTo>
                    <a:pt x="568" y="298"/>
                  </a:lnTo>
                  <a:lnTo>
                    <a:pt x="566" y="306"/>
                  </a:lnTo>
                  <a:lnTo>
                    <a:pt x="566" y="313"/>
                  </a:lnTo>
                  <a:lnTo>
                    <a:pt x="564" y="319"/>
                  </a:lnTo>
                  <a:lnTo>
                    <a:pt x="564" y="327"/>
                  </a:lnTo>
                  <a:lnTo>
                    <a:pt x="562" y="334"/>
                  </a:lnTo>
                  <a:lnTo>
                    <a:pt x="562" y="342"/>
                  </a:lnTo>
                  <a:lnTo>
                    <a:pt x="560" y="348"/>
                  </a:lnTo>
                  <a:lnTo>
                    <a:pt x="558" y="355"/>
                  </a:lnTo>
                  <a:lnTo>
                    <a:pt x="557" y="361"/>
                  </a:lnTo>
                  <a:lnTo>
                    <a:pt x="555" y="369"/>
                  </a:lnTo>
                  <a:lnTo>
                    <a:pt x="553" y="374"/>
                  </a:lnTo>
                  <a:lnTo>
                    <a:pt x="551" y="382"/>
                  </a:lnTo>
                  <a:lnTo>
                    <a:pt x="549" y="388"/>
                  </a:lnTo>
                  <a:lnTo>
                    <a:pt x="545" y="395"/>
                  </a:lnTo>
                  <a:lnTo>
                    <a:pt x="543" y="401"/>
                  </a:lnTo>
                  <a:lnTo>
                    <a:pt x="539" y="407"/>
                  </a:lnTo>
                  <a:lnTo>
                    <a:pt x="536" y="412"/>
                  </a:lnTo>
                  <a:lnTo>
                    <a:pt x="534" y="420"/>
                  </a:lnTo>
                  <a:lnTo>
                    <a:pt x="530" y="426"/>
                  </a:lnTo>
                  <a:lnTo>
                    <a:pt x="526" y="431"/>
                  </a:lnTo>
                  <a:lnTo>
                    <a:pt x="522" y="437"/>
                  </a:lnTo>
                  <a:lnTo>
                    <a:pt x="519" y="443"/>
                  </a:lnTo>
                  <a:lnTo>
                    <a:pt x="515" y="448"/>
                  </a:lnTo>
                  <a:lnTo>
                    <a:pt x="511" y="454"/>
                  </a:lnTo>
                  <a:lnTo>
                    <a:pt x="505" y="460"/>
                  </a:lnTo>
                  <a:lnTo>
                    <a:pt x="501" y="465"/>
                  </a:lnTo>
                  <a:lnTo>
                    <a:pt x="498" y="469"/>
                  </a:lnTo>
                  <a:lnTo>
                    <a:pt x="494" y="475"/>
                  </a:lnTo>
                  <a:lnTo>
                    <a:pt x="488" y="481"/>
                  </a:lnTo>
                  <a:lnTo>
                    <a:pt x="484" y="486"/>
                  </a:lnTo>
                  <a:lnTo>
                    <a:pt x="479" y="490"/>
                  </a:lnTo>
                  <a:lnTo>
                    <a:pt x="475" y="496"/>
                  </a:lnTo>
                  <a:lnTo>
                    <a:pt x="469" y="500"/>
                  </a:lnTo>
                  <a:lnTo>
                    <a:pt x="463" y="503"/>
                  </a:lnTo>
                  <a:lnTo>
                    <a:pt x="458" y="507"/>
                  </a:lnTo>
                  <a:lnTo>
                    <a:pt x="452" y="511"/>
                  </a:lnTo>
                  <a:lnTo>
                    <a:pt x="448" y="517"/>
                  </a:lnTo>
                  <a:lnTo>
                    <a:pt x="443" y="521"/>
                  </a:lnTo>
                  <a:lnTo>
                    <a:pt x="437" y="524"/>
                  </a:lnTo>
                  <a:lnTo>
                    <a:pt x="431" y="526"/>
                  </a:lnTo>
                  <a:lnTo>
                    <a:pt x="425" y="530"/>
                  </a:lnTo>
                  <a:lnTo>
                    <a:pt x="420" y="534"/>
                  </a:lnTo>
                  <a:lnTo>
                    <a:pt x="412" y="538"/>
                  </a:lnTo>
                  <a:lnTo>
                    <a:pt x="406" y="541"/>
                  </a:lnTo>
                  <a:lnTo>
                    <a:pt x="401" y="543"/>
                  </a:lnTo>
                  <a:lnTo>
                    <a:pt x="395" y="547"/>
                  </a:lnTo>
                  <a:lnTo>
                    <a:pt x="387" y="549"/>
                  </a:lnTo>
                  <a:lnTo>
                    <a:pt x="382" y="551"/>
                  </a:lnTo>
                  <a:lnTo>
                    <a:pt x="374" y="553"/>
                  </a:lnTo>
                  <a:lnTo>
                    <a:pt x="368" y="557"/>
                  </a:lnTo>
                  <a:lnTo>
                    <a:pt x="361" y="559"/>
                  </a:lnTo>
                  <a:lnTo>
                    <a:pt x="355" y="560"/>
                  </a:lnTo>
                  <a:lnTo>
                    <a:pt x="348" y="562"/>
                  </a:lnTo>
                  <a:lnTo>
                    <a:pt x="342" y="564"/>
                  </a:lnTo>
                  <a:lnTo>
                    <a:pt x="334" y="564"/>
                  </a:lnTo>
                  <a:lnTo>
                    <a:pt x="327" y="566"/>
                  </a:lnTo>
                  <a:lnTo>
                    <a:pt x="319" y="566"/>
                  </a:lnTo>
                  <a:lnTo>
                    <a:pt x="313" y="568"/>
                  </a:lnTo>
                  <a:lnTo>
                    <a:pt x="306" y="568"/>
                  </a:lnTo>
                  <a:lnTo>
                    <a:pt x="298" y="570"/>
                  </a:lnTo>
                  <a:lnTo>
                    <a:pt x="291" y="570"/>
                  </a:lnTo>
                  <a:lnTo>
                    <a:pt x="285" y="570"/>
                  </a:lnTo>
                  <a:lnTo>
                    <a:pt x="275" y="570"/>
                  </a:lnTo>
                  <a:lnTo>
                    <a:pt x="266" y="570"/>
                  </a:lnTo>
                  <a:lnTo>
                    <a:pt x="266" y="564"/>
                  </a:lnTo>
                  <a:lnTo>
                    <a:pt x="266" y="559"/>
                  </a:lnTo>
                  <a:lnTo>
                    <a:pt x="266" y="551"/>
                  </a:lnTo>
                  <a:lnTo>
                    <a:pt x="266" y="545"/>
                  </a:lnTo>
                  <a:lnTo>
                    <a:pt x="266" y="540"/>
                  </a:lnTo>
                  <a:lnTo>
                    <a:pt x="266" y="532"/>
                  </a:lnTo>
                  <a:lnTo>
                    <a:pt x="266" y="526"/>
                  </a:lnTo>
                  <a:lnTo>
                    <a:pt x="266" y="522"/>
                  </a:lnTo>
                  <a:lnTo>
                    <a:pt x="268" y="522"/>
                  </a:lnTo>
                  <a:lnTo>
                    <a:pt x="270" y="522"/>
                  </a:lnTo>
                  <a:lnTo>
                    <a:pt x="270" y="52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259" name="Freeform 171"/>
            <p:cNvSpPr>
              <a:spLocks/>
            </p:cNvSpPr>
            <p:nvPr/>
          </p:nvSpPr>
          <p:spPr bwMode="auto">
            <a:xfrm>
              <a:off x="2311" y="2260"/>
              <a:ext cx="19" cy="24"/>
            </a:xfrm>
            <a:custGeom>
              <a:avLst/>
              <a:gdLst>
                <a:gd name="T0" fmla="*/ 13 w 38"/>
                <a:gd name="T1" fmla="*/ 0 h 48"/>
                <a:gd name="T2" fmla="*/ 23 w 38"/>
                <a:gd name="T3" fmla="*/ 0 h 48"/>
                <a:gd name="T4" fmla="*/ 38 w 38"/>
                <a:gd name="T5" fmla="*/ 27 h 48"/>
                <a:gd name="T6" fmla="*/ 23 w 38"/>
                <a:gd name="T7" fmla="*/ 48 h 48"/>
                <a:gd name="T8" fmla="*/ 13 w 38"/>
                <a:gd name="T9" fmla="*/ 48 h 48"/>
                <a:gd name="T10" fmla="*/ 0 w 38"/>
                <a:gd name="T11" fmla="*/ 16 h 48"/>
                <a:gd name="T12" fmla="*/ 13 w 38"/>
                <a:gd name="T13" fmla="*/ 0 h 48"/>
                <a:gd name="T14" fmla="*/ 13 w 38"/>
                <a:gd name="T15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" h="48">
                  <a:moveTo>
                    <a:pt x="13" y="0"/>
                  </a:moveTo>
                  <a:lnTo>
                    <a:pt x="23" y="0"/>
                  </a:lnTo>
                  <a:lnTo>
                    <a:pt x="38" y="27"/>
                  </a:lnTo>
                  <a:lnTo>
                    <a:pt x="23" y="48"/>
                  </a:lnTo>
                  <a:lnTo>
                    <a:pt x="13" y="48"/>
                  </a:lnTo>
                  <a:lnTo>
                    <a:pt x="0" y="16"/>
                  </a:lnTo>
                  <a:lnTo>
                    <a:pt x="13" y="0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5276" name="Group 190"/>
          <p:cNvGrpSpPr>
            <a:grpSpLocks noChangeAspect="1"/>
          </p:cNvGrpSpPr>
          <p:nvPr/>
        </p:nvGrpSpPr>
        <p:grpSpPr bwMode="auto">
          <a:xfrm>
            <a:off x="5522591" y="2519713"/>
            <a:ext cx="450850" cy="450850"/>
            <a:chOff x="2720" y="1489"/>
            <a:chExt cx="284" cy="284"/>
          </a:xfrm>
        </p:grpSpPr>
        <p:sp>
          <p:nvSpPr>
            <p:cNvPr id="5288" name="Freeform 201"/>
            <p:cNvSpPr>
              <a:spLocks/>
            </p:cNvSpPr>
            <p:nvPr/>
          </p:nvSpPr>
          <p:spPr bwMode="auto">
            <a:xfrm>
              <a:off x="2727" y="1496"/>
              <a:ext cx="259" cy="261"/>
            </a:xfrm>
            <a:custGeom>
              <a:avLst/>
              <a:gdLst>
                <a:gd name="T0" fmla="*/ 279 w 519"/>
                <a:gd name="T1" fmla="*/ 518 h 520"/>
                <a:gd name="T2" fmla="*/ 304 w 519"/>
                <a:gd name="T3" fmla="*/ 515 h 520"/>
                <a:gd name="T4" fmla="*/ 329 w 519"/>
                <a:gd name="T5" fmla="*/ 509 h 520"/>
                <a:gd name="T6" fmla="*/ 354 w 519"/>
                <a:gd name="T7" fmla="*/ 499 h 520"/>
                <a:gd name="T8" fmla="*/ 376 w 519"/>
                <a:gd name="T9" fmla="*/ 490 h 520"/>
                <a:gd name="T10" fmla="*/ 397 w 519"/>
                <a:gd name="T11" fmla="*/ 477 h 520"/>
                <a:gd name="T12" fmla="*/ 433 w 519"/>
                <a:gd name="T13" fmla="*/ 450 h 520"/>
                <a:gd name="T14" fmla="*/ 466 w 519"/>
                <a:gd name="T15" fmla="*/ 414 h 520"/>
                <a:gd name="T16" fmla="*/ 483 w 519"/>
                <a:gd name="T17" fmla="*/ 387 h 520"/>
                <a:gd name="T18" fmla="*/ 494 w 519"/>
                <a:gd name="T19" fmla="*/ 365 h 520"/>
                <a:gd name="T20" fmla="*/ 504 w 519"/>
                <a:gd name="T21" fmla="*/ 342 h 520"/>
                <a:gd name="T22" fmla="*/ 511 w 519"/>
                <a:gd name="T23" fmla="*/ 317 h 520"/>
                <a:gd name="T24" fmla="*/ 515 w 519"/>
                <a:gd name="T25" fmla="*/ 290 h 520"/>
                <a:gd name="T26" fmla="*/ 517 w 519"/>
                <a:gd name="T27" fmla="*/ 266 h 520"/>
                <a:gd name="T28" fmla="*/ 517 w 519"/>
                <a:gd name="T29" fmla="*/ 239 h 520"/>
                <a:gd name="T30" fmla="*/ 513 w 519"/>
                <a:gd name="T31" fmla="*/ 213 h 520"/>
                <a:gd name="T32" fmla="*/ 507 w 519"/>
                <a:gd name="T33" fmla="*/ 186 h 520"/>
                <a:gd name="T34" fmla="*/ 500 w 519"/>
                <a:gd name="T35" fmla="*/ 163 h 520"/>
                <a:gd name="T36" fmla="*/ 490 w 519"/>
                <a:gd name="T37" fmla="*/ 138 h 520"/>
                <a:gd name="T38" fmla="*/ 477 w 519"/>
                <a:gd name="T39" fmla="*/ 118 h 520"/>
                <a:gd name="T40" fmla="*/ 450 w 519"/>
                <a:gd name="T41" fmla="*/ 83 h 520"/>
                <a:gd name="T42" fmla="*/ 412 w 519"/>
                <a:gd name="T43" fmla="*/ 49 h 520"/>
                <a:gd name="T44" fmla="*/ 388 w 519"/>
                <a:gd name="T45" fmla="*/ 32 h 520"/>
                <a:gd name="T46" fmla="*/ 365 w 519"/>
                <a:gd name="T47" fmla="*/ 23 h 520"/>
                <a:gd name="T48" fmla="*/ 342 w 519"/>
                <a:gd name="T49" fmla="*/ 13 h 520"/>
                <a:gd name="T50" fmla="*/ 317 w 519"/>
                <a:gd name="T51" fmla="*/ 5 h 520"/>
                <a:gd name="T52" fmla="*/ 291 w 519"/>
                <a:gd name="T53" fmla="*/ 2 h 520"/>
                <a:gd name="T54" fmla="*/ 266 w 519"/>
                <a:gd name="T55" fmla="*/ 0 h 520"/>
                <a:gd name="T56" fmla="*/ 240 w 519"/>
                <a:gd name="T57" fmla="*/ 0 h 520"/>
                <a:gd name="T58" fmla="*/ 213 w 519"/>
                <a:gd name="T59" fmla="*/ 4 h 520"/>
                <a:gd name="T60" fmla="*/ 186 w 519"/>
                <a:gd name="T61" fmla="*/ 7 h 520"/>
                <a:gd name="T62" fmla="*/ 164 w 519"/>
                <a:gd name="T63" fmla="*/ 17 h 520"/>
                <a:gd name="T64" fmla="*/ 141 w 519"/>
                <a:gd name="T65" fmla="*/ 26 h 520"/>
                <a:gd name="T66" fmla="*/ 118 w 519"/>
                <a:gd name="T67" fmla="*/ 40 h 520"/>
                <a:gd name="T68" fmla="*/ 84 w 519"/>
                <a:gd name="T69" fmla="*/ 66 h 520"/>
                <a:gd name="T70" fmla="*/ 51 w 519"/>
                <a:gd name="T71" fmla="*/ 102 h 520"/>
                <a:gd name="T72" fmla="*/ 32 w 519"/>
                <a:gd name="T73" fmla="*/ 129 h 520"/>
                <a:gd name="T74" fmla="*/ 21 w 519"/>
                <a:gd name="T75" fmla="*/ 150 h 520"/>
                <a:gd name="T76" fmla="*/ 12 w 519"/>
                <a:gd name="T77" fmla="*/ 175 h 520"/>
                <a:gd name="T78" fmla="*/ 4 w 519"/>
                <a:gd name="T79" fmla="*/ 199 h 520"/>
                <a:gd name="T80" fmla="*/ 0 w 519"/>
                <a:gd name="T81" fmla="*/ 226 h 520"/>
                <a:gd name="T82" fmla="*/ 0 w 519"/>
                <a:gd name="T83" fmla="*/ 252 h 520"/>
                <a:gd name="T84" fmla="*/ 0 w 519"/>
                <a:gd name="T85" fmla="*/ 279 h 520"/>
                <a:gd name="T86" fmla="*/ 2 w 519"/>
                <a:gd name="T87" fmla="*/ 304 h 520"/>
                <a:gd name="T88" fmla="*/ 8 w 519"/>
                <a:gd name="T89" fmla="*/ 328 h 520"/>
                <a:gd name="T90" fmla="*/ 17 w 519"/>
                <a:gd name="T91" fmla="*/ 353 h 520"/>
                <a:gd name="T92" fmla="*/ 27 w 519"/>
                <a:gd name="T93" fmla="*/ 376 h 520"/>
                <a:gd name="T94" fmla="*/ 40 w 519"/>
                <a:gd name="T95" fmla="*/ 399 h 520"/>
                <a:gd name="T96" fmla="*/ 67 w 519"/>
                <a:gd name="T97" fmla="*/ 433 h 520"/>
                <a:gd name="T98" fmla="*/ 103 w 519"/>
                <a:gd name="T99" fmla="*/ 467 h 520"/>
                <a:gd name="T100" fmla="*/ 129 w 519"/>
                <a:gd name="T101" fmla="*/ 482 h 520"/>
                <a:gd name="T102" fmla="*/ 152 w 519"/>
                <a:gd name="T103" fmla="*/ 496 h 520"/>
                <a:gd name="T104" fmla="*/ 175 w 519"/>
                <a:gd name="T105" fmla="*/ 503 h 520"/>
                <a:gd name="T106" fmla="*/ 200 w 519"/>
                <a:gd name="T107" fmla="*/ 513 h 520"/>
                <a:gd name="T108" fmla="*/ 226 w 519"/>
                <a:gd name="T109" fmla="*/ 517 h 520"/>
                <a:gd name="T110" fmla="*/ 253 w 519"/>
                <a:gd name="T111" fmla="*/ 518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19" h="520">
                  <a:moveTo>
                    <a:pt x="260" y="520"/>
                  </a:moveTo>
                  <a:lnTo>
                    <a:pt x="266" y="518"/>
                  </a:lnTo>
                  <a:lnTo>
                    <a:pt x="272" y="518"/>
                  </a:lnTo>
                  <a:lnTo>
                    <a:pt x="279" y="518"/>
                  </a:lnTo>
                  <a:lnTo>
                    <a:pt x="285" y="518"/>
                  </a:lnTo>
                  <a:lnTo>
                    <a:pt x="291" y="517"/>
                  </a:lnTo>
                  <a:lnTo>
                    <a:pt x="298" y="517"/>
                  </a:lnTo>
                  <a:lnTo>
                    <a:pt x="304" y="515"/>
                  </a:lnTo>
                  <a:lnTo>
                    <a:pt x="312" y="515"/>
                  </a:lnTo>
                  <a:lnTo>
                    <a:pt x="317" y="513"/>
                  </a:lnTo>
                  <a:lnTo>
                    <a:pt x="323" y="511"/>
                  </a:lnTo>
                  <a:lnTo>
                    <a:pt x="329" y="509"/>
                  </a:lnTo>
                  <a:lnTo>
                    <a:pt x="336" y="507"/>
                  </a:lnTo>
                  <a:lnTo>
                    <a:pt x="342" y="503"/>
                  </a:lnTo>
                  <a:lnTo>
                    <a:pt x="348" y="501"/>
                  </a:lnTo>
                  <a:lnTo>
                    <a:pt x="354" y="499"/>
                  </a:lnTo>
                  <a:lnTo>
                    <a:pt x="361" y="498"/>
                  </a:lnTo>
                  <a:lnTo>
                    <a:pt x="365" y="496"/>
                  </a:lnTo>
                  <a:lnTo>
                    <a:pt x="371" y="494"/>
                  </a:lnTo>
                  <a:lnTo>
                    <a:pt x="376" y="490"/>
                  </a:lnTo>
                  <a:lnTo>
                    <a:pt x="382" y="486"/>
                  </a:lnTo>
                  <a:lnTo>
                    <a:pt x="388" y="482"/>
                  </a:lnTo>
                  <a:lnTo>
                    <a:pt x="392" y="480"/>
                  </a:lnTo>
                  <a:lnTo>
                    <a:pt x="397" y="477"/>
                  </a:lnTo>
                  <a:lnTo>
                    <a:pt x="403" y="475"/>
                  </a:lnTo>
                  <a:lnTo>
                    <a:pt x="412" y="467"/>
                  </a:lnTo>
                  <a:lnTo>
                    <a:pt x="424" y="460"/>
                  </a:lnTo>
                  <a:lnTo>
                    <a:pt x="433" y="450"/>
                  </a:lnTo>
                  <a:lnTo>
                    <a:pt x="443" y="442"/>
                  </a:lnTo>
                  <a:lnTo>
                    <a:pt x="450" y="433"/>
                  </a:lnTo>
                  <a:lnTo>
                    <a:pt x="458" y="423"/>
                  </a:lnTo>
                  <a:lnTo>
                    <a:pt x="466" y="414"/>
                  </a:lnTo>
                  <a:lnTo>
                    <a:pt x="473" y="404"/>
                  </a:lnTo>
                  <a:lnTo>
                    <a:pt x="477" y="399"/>
                  </a:lnTo>
                  <a:lnTo>
                    <a:pt x="481" y="393"/>
                  </a:lnTo>
                  <a:lnTo>
                    <a:pt x="483" y="387"/>
                  </a:lnTo>
                  <a:lnTo>
                    <a:pt x="487" y="382"/>
                  </a:lnTo>
                  <a:lnTo>
                    <a:pt x="490" y="376"/>
                  </a:lnTo>
                  <a:lnTo>
                    <a:pt x="492" y="370"/>
                  </a:lnTo>
                  <a:lnTo>
                    <a:pt x="494" y="365"/>
                  </a:lnTo>
                  <a:lnTo>
                    <a:pt x="498" y="361"/>
                  </a:lnTo>
                  <a:lnTo>
                    <a:pt x="500" y="353"/>
                  </a:lnTo>
                  <a:lnTo>
                    <a:pt x="502" y="347"/>
                  </a:lnTo>
                  <a:lnTo>
                    <a:pt x="504" y="342"/>
                  </a:lnTo>
                  <a:lnTo>
                    <a:pt x="506" y="336"/>
                  </a:lnTo>
                  <a:lnTo>
                    <a:pt x="507" y="328"/>
                  </a:lnTo>
                  <a:lnTo>
                    <a:pt x="509" y="323"/>
                  </a:lnTo>
                  <a:lnTo>
                    <a:pt x="511" y="317"/>
                  </a:lnTo>
                  <a:lnTo>
                    <a:pt x="513" y="311"/>
                  </a:lnTo>
                  <a:lnTo>
                    <a:pt x="513" y="304"/>
                  </a:lnTo>
                  <a:lnTo>
                    <a:pt x="515" y="298"/>
                  </a:lnTo>
                  <a:lnTo>
                    <a:pt x="515" y="290"/>
                  </a:lnTo>
                  <a:lnTo>
                    <a:pt x="517" y="285"/>
                  </a:lnTo>
                  <a:lnTo>
                    <a:pt x="517" y="279"/>
                  </a:lnTo>
                  <a:lnTo>
                    <a:pt x="517" y="271"/>
                  </a:lnTo>
                  <a:lnTo>
                    <a:pt x="517" y="266"/>
                  </a:lnTo>
                  <a:lnTo>
                    <a:pt x="519" y="260"/>
                  </a:lnTo>
                  <a:lnTo>
                    <a:pt x="517" y="252"/>
                  </a:lnTo>
                  <a:lnTo>
                    <a:pt x="517" y="245"/>
                  </a:lnTo>
                  <a:lnTo>
                    <a:pt x="517" y="239"/>
                  </a:lnTo>
                  <a:lnTo>
                    <a:pt x="517" y="232"/>
                  </a:lnTo>
                  <a:lnTo>
                    <a:pt x="515" y="226"/>
                  </a:lnTo>
                  <a:lnTo>
                    <a:pt x="515" y="218"/>
                  </a:lnTo>
                  <a:lnTo>
                    <a:pt x="513" y="213"/>
                  </a:lnTo>
                  <a:lnTo>
                    <a:pt x="513" y="207"/>
                  </a:lnTo>
                  <a:lnTo>
                    <a:pt x="511" y="199"/>
                  </a:lnTo>
                  <a:lnTo>
                    <a:pt x="509" y="194"/>
                  </a:lnTo>
                  <a:lnTo>
                    <a:pt x="507" y="186"/>
                  </a:lnTo>
                  <a:lnTo>
                    <a:pt x="506" y="180"/>
                  </a:lnTo>
                  <a:lnTo>
                    <a:pt x="504" y="175"/>
                  </a:lnTo>
                  <a:lnTo>
                    <a:pt x="502" y="169"/>
                  </a:lnTo>
                  <a:lnTo>
                    <a:pt x="500" y="163"/>
                  </a:lnTo>
                  <a:lnTo>
                    <a:pt x="498" y="157"/>
                  </a:lnTo>
                  <a:lnTo>
                    <a:pt x="494" y="150"/>
                  </a:lnTo>
                  <a:lnTo>
                    <a:pt x="492" y="144"/>
                  </a:lnTo>
                  <a:lnTo>
                    <a:pt x="490" y="138"/>
                  </a:lnTo>
                  <a:lnTo>
                    <a:pt x="487" y="135"/>
                  </a:lnTo>
                  <a:lnTo>
                    <a:pt x="483" y="129"/>
                  </a:lnTo>
                  <a:lnTo>
                    <a:pt x="481" y="123"/>
                  </a:lnTo>
                  <a:lnTo>
                    <a:pt x="477" y="118"/>
                  </a:lnTo>
                  <a:lnTo>
                    <a:pt x="473" y="114"/>
                  </a:lnTo>
                  <a:lnTo>
                    <a:pt x="466" y="102"/>
                  </a:lnTo>
                  <a:lnTo>
                    <a:pt x="458" y="93"/>
                  </a:lnTo>
                  <a:lnTo>
                    <a:pt x="450" y="83"/>
                  </a:lnTo>
                  <a:lnTo>
                    <a:pt x="443" y="76"/>
                  </a:lnTo>
                  <a:lnTo>
                    <a:pt x="433" y="66"/>
                  </a:lnTo>
                  <a:lnTo>
                    <a:pt x="424" y="57"/>
                  </a:lnTo>
                  <a:lnTo>
                    <a:pt x="412" y="49"/>
                  </a:lnTo>
                  <a:lnTo>
                    <a:pt x="403" y="43"/>
                  </a:lnTo>
                  <a:lnTo>
                    <a:pt x="397" y="40"/>
                  </a:lnTo>
                  <a:lnTo>
                    <a:pt x="392" y="36"/>
                  </a:lnTo>
                  <a:lnTo>
                    <a:pt x="388" y="32"/>
                  </a:lnTo>
                  <a:lnTo>
                    <a:pt x="382" y="30"/>
                  </a:lnTo>
                  <a:lnTo>
                    <a:pt x="376" y="26"/>
                  </a:lnTo>
                  <a:lnTo>
                    <a:pt x="371" y="24"/>
                  </a:lnTo>
                  <a:lnTo>
                    <a:pt x="365" y="23"/>
                  </a:lnTo>
                  <a:lnTo>
                    <a:pt x="361" y="21"/>
                  </a:lnTo>
                  <a:lnTo>
                    <a:pt x="354" y="17"/>
                  </a:lnTo>
                  <a:lnTo>
                    <a:pt x="348" y="15"/>
                  </a:lnTo>
                  <a:lnTo>
                    <a:pt x="342" y="13"/>
                  </a:lnTo>
                  <a:lnTo>
                    <a:pt x="336" y="11"/>
                  </a:lnTo>
                  <a:lnTo>
                    <a:pt x="329" y="7"/>
                  </a:lnTo>
                  <a:lnTo>
                    <a:pt x="323" y="7"/>
                  </a:lnTo>
                  <a:lnTo>
                    <a:pt x="317" y="5"/>
                  </a:lnTo>
                  <a:lnTo>
                    <a:pt x="312" y="5"/>
                  </a:lnTo>
                  <a:lnTo>
                    <a:pt x="304" y="4"/>
                  </a:lnTo>
                  <a:lnTo>
                    <a:pt x="298" y="2"/>
                  </a:lnTo>
                  <a:lnTo>
                    <a:pt x="291" y="2"/>
                  </a:lnTo>
                  <a:lnTo>
                    <a:pt x="285" y="2"/>
                  </a:lnTo>
                  <a:lnTo>
                    <a:pt x="279" y="0"/>
                  </a:lnTo>
                  <a:lnTo>
                    <a:pt x="272" y="0"/>
                  </a:lnTo>
                  <a:lnTo>
                    <a:pt x="266" y="0"/>
                  </a:lnTo>
                  <a:lnTo>
                    <a:pt x="260" y="0"/>
                  </a:lnTo>
                  <a:lnTo>
                    <a:pt x="253" y="0"/>
                  </a:lnTo>
                  <a:lnTo>
                    <a:pt x="245" y="0"/>
                  </a:lnTo>
                  <a:lnTo>
                    <a:pt x="240" y="0"/>
                  </a:lnTo>
                  <a:lnTo>
                    <a:pt x="232" y="2"/>
                  </a:lnTo>
                  <a:lnTo>
                    <a:pt x="226" y="2"/>
                  </a:lnTo>
                  <a:lnTo>
                    <a:pt x="219" y="2"/>
                  </a:lnTo>
                  <a:lnTo>
                    <a:pt x="213" y="4"/>
                  </a:lnTo>
                  <a:lnTo>
                    <a:pt x="207" y="5"/>
                  </a:lnTo>
                  <a:lnTo>
                    <a:pt x="200" y="5"/>
                  </a:lnTo>
                  <a:lnTo>
                    <a:pt x="194" y="7"/>
                  </a:lnTo>
                  <a:lnTo>
                    <a:pt x="186" y="7"/>
                  </a:lnTo>
                  <a:lnTo>
                    <a:pt x="183" y="11"/>
                  </a:lnTo>
                  <a:lnTo>
                    <a:pt x="175" y="13"/>
                  </a:lnTo>
                  <a:lnTo>
                    <a:pt x="169" y="15"/>
                  </a:lnTo>
                  <a:lnTo>
                    <a:pt x="164" y="17"/>
                  </a:lnTo>
                  <a:lnTo>
                    <a:pt x="158" y="21"/>
                  </a:lnTo>
                  <a:lnTo>
                    <a:pt x="152" y="23"/>
                  </a:lnTo>
                  <a:lnTo>
                    <a:pt x="146" y="24"/>
                  </a:lnTo>
                  <a:lnTo>
                    <a:pt x="141" y="26"/>
                  </a:lnTo>
                  <a:lnTo>
                    <a:pt x="135" y="30"/>
                  </a:lnTo>
                  <a:lnTo>
                    <a:pt x="129" y="32"/>
                  </a:lnTo>
                  <a:lnTo>
                    <a:pt x="124" y="36"/>
                  </a:lnTo>
                  <a:lnTo>
                    <a:pt x="118" y="40"/>
                  </a:lnTo>
                  <a:lnTo>
                    <a:pt x="114" y="43"/>
                  </a:lnTo>
                  <a:lnTo>
                    <a:pt x="103" y="49"/>
                  </a:lnTo>
                  <a:lnTo>
                    <a:pt x="93" y="57"/>
                  </a:lnTo>
                  <a:lnTo>
                    <a:pt x="84" y="66"/>
                  </a:lnTo>
                  <a:lnTo>
                    <a:pt x="76" y="76"/>
                  </a:lnTo>
                  <a:lnTo>
                    <a:pt x="67" y="83"/>
                  </a:lnTo>
                  <a:lnTo>
                    <a:pt x="59" y="93"/>
                  </a:lnTo>
                  <a:lnTo>
                    <a:pt x="51" y="102"/>
                  </a:lnTo>
                  <a:lnTo>
                    <a:pt x="44" y="114"/>
                  </a:lnTo>
                  <a:lnTo>
                    <a:pt x="40" y="118"/>
                  </a:lnTo>
                  <a:lnTo>
                    <a:pt x="36" y="123"/>
                  </a:lnTo>
                  <a:lnTo>
                    <a:pt x="32" y="129"/>
                  </a:lnTo>
                  <a:lnTo>
                    <a:pt x="31" y="135"/>
                  </a:lnTo>
                  <a:lnTo>
                    <a:pt x="27" y="138"/>
                  </a:lnTo>
                  <a:lnTo>
                    <a:pt x="25" y="144"/>
                  </a:lnTo>
                  <a:lnTo>
                    <a:pt x="21" y="150"/>
                  </a:lnTo>
                  <a:lnTo>
                    <a:pt x="19" y="157"/>
                  </a:lnTo>
                  <a:lnTo>
                    <a:pt x="17" y="163"/>
                  </a:lnTo>
                  <a:lnTo>
                    <a:pt x="13" y="169"/>
                  </a:lnTo>
                  <a:lnTo>
                    <a:pt x="12" y="175"/>
                  </a:lnTo>
                  <a:lnTo>
                    <a:pt x="10" y="180"/>
                  </a:lnTo>
                  <a:lnTo>
                    <a:pt x="8" y="186"/>
                  </a:lnTo>
                  <a:lnTo>
                    <a:pt x="6" y="194"/>
                  </a:lnTo>
                  <a:lnTo>
                    <a:pt x="4" y="199"/>
                  </a:lnTo>
                  <a:lnTo>
                    <a:pt x="4" y="207"/>
                  </a:lnTo>
                  <a:lnTo>
                    <a:pt x="2" y="213"/>
                  </a:lnTo>
                  <a:lnTo>
                    <a:pt x="2" y="218"/>
                  </a:lnTo>
                  <a:lnTo>
                    <a:pt x="0" y="226"/>
                  </a:lnTo>
                  <a:lnTo>
                    <a:pt x="0" y="232"/>
                  </a:lnTo>
                  <a:lnTo>
                    <a:pt x="0" y="239"/>
                  </a:lnTo>
                  <a:lnTo>
                    <a:pt x="0" y="245"/>
                  </a:lnTo>
                  <a:lnTo>
                    <a:pt x="0" y="252"/>
                  </a:lnTo>
                  <a:lnTo>
                    <a:pt x="0" y="260"/>
                  </a:lnTo>
                  <a:lnTo>
                    <a:pt x="0" y="266"/>
                  </a:lnTo>
                  <a:lnTo>
                    <a:pt x="0" y="271"/>
                  </a:lnTo>
                  <a:lnTo>
                    <a:pt x="0" y="279"/>
                  </a:lnTo>
                  <a:lnTo>
                    <a:pt x="0" y="285"/>
                  </a:lnTo>
                  <a:lnTo>
                    <a:pt x="0" y="290"/>
                  </a:lnTo>
                  <a:lnTo>
                    <a:pt x="2" y="298"/>
                  </a:lnTo>
                  <a:lnTo>
                    <a:pt x="2" y="304"/>
                  </a:lnTo>
                  <a:lnTo>
                    <a:pt x="4" y="311"/>
                  </a:lnTo>
                  <a:lnTo>
                    <a:pt x="4" y="317"/>
                  </a:lnTo>
                  <a:lnTo>
                    <a:pt x="6" y="323"/>
                  </a:lnTo>
                  <a:lnTo>
                    <a:pt x="8" y="328"/>
                  </a:lnTo>
                  <a:lnTo>
                    <a:pt x="10" y="336"/>
                  </a:lnTo>
                  <a:lnTo>
                    <a:pt x="12" y="342"/>
                  </a:lnTo>
                  <a:lnTo>
                    <a:pt x="13" y="347"/>
                  </a:lnTo>
                  <a:lnTo>
                    <a:pt x="17" y="353"/>
                  </a:lnTo>
                  <a:lnTo>
                    <a:pt x="19" y="361"/>
                  </a:lnTo>
                  <a:lnTo>
                    <a:pt x="21" y="365"/>
                  </a:lnTo>
                  <a:lnTo>
                    <a:pt x="25" y="370"/>
                  </a:lnTo>
                  <a:lnTo>
                    <a:pt x="27" y="376"/>
                  </a:lnTo>
                  <a:lnTo>
                    <a:pt x="31" y="382"/>
                  </a:lnTo>
                  <a:lnTo>
                    <a:pt x="32" y="387"/>
                  </a:lnTo>
                  <a:lnTo>
                    <a:pt x="36" y="393"/>
                  </a:lnTo>
                  <a:lnTo>
                    <a:pt x="40" y="399"/>
                  </a:lnTo>
                  <a:lnTo>
                    <a:pt x="44" y="404"/>
                  </a:lnTo>
                  <a:lnTo>
                    <a:pt x="51" y="414"/>
                  </a:lnTo>
                  <a:lnTo>
                    <a:pt x="59" y="423"/>
                  </a:lnTo>
                  <a:lnTo>
                    <a:pt x="67" y="433"/>
                  </a:lnTo>
                  <a:lnTo>
                    <a:pt x="76" y="442"/>
                  </a:lnTo>
                  <a:lnTo>
                    <a:pt x="84" y="450"/>
                  </a:lnTo>
                  <a:lnTo>
                    <a:pt x="93" y="460"/>
                  </a:lnTo>
                  <a:lnTo>
                    <a:pt x="103" y="467"/>
                  </a:lnTo>
                  <a:lnTo>
                    <a:pt x="114" y="475"/>
                  </a:lnTo>
                  <a:lnTo>
                    <a:pt x="118" y="477"/>
                  </a:lnTo>
                  <a:lnTo>
                    <a:pt x="124" y="480"/>
                  </a:lnTo>
                  <a:lnTo>
                    <a:pt x="129" y="482"/>
                  </a:lnTo>
                  <a:lnTo>
                    <a:pt x="135" y="486"/>
                  </a:lnTo>
                  <a:lnTo>
                    <a:pt x="141" y="490"/>
                  </a:lnTo>
                  <a:lnTo>
                    <a:pt x="146" y="494"/>
                  </a:lnTo>
                  <a:lnTo>
                    <a:pt x="152" y="496"/>
                  </a:lnTo>
                  <a:lnTo>
                    <a:pt x="158" y="498"/>
                  </a:lnTo>
                  <a:lnTo>
                    <a:pt x="164" y="499"/>
                  </a:lnTo>
                  <a:lnTo>
                    <a:pt x="169" y="501"/>
                  </a:lnTo>
                  <a:lnTo>
                    <a:pt x="175" y="503"/>
                  </a:lnTo>
                  <a:lnTo>
                    <a:pt x="183" y="507"/>
                  </a:lnTo>
                  <a:lnTo>
                    <a:pt x="186" y="509"/>
                  </a:lnTo>
                  <a:lnTo>
                    <a:pt x="194" y="511"/>
                  </a:lnTo>
                  <a:lnTo>
                    <a:pt x="200" y="513"/>
                  </a:lnTo>
                  <a:lnTo>
                    <a:pt x="207" y="515"/>
                  </a:lnTo>
                  <a:lnTo>
                    <a:pt x="213" y="515"/>
                  </a:lnTo>
                  <a:lnTo>
                    <a:pt x="219" y="517"/>
                  </a:lnTo>
                  <a:lnTo>
                    <a:pt x="226" y="517"/>
                  </a:lnTo>
                  <a:lnTo>
                    <a:pt x="232" y="518"/>
                  </a:lnTo>
                  <a:lnTo>
                    <a:pt x="240" y="518"/>
                  </a:lnTo>
                  <a:lnTo>
                    <a:pt x="245" y="518"/>
                  </a:lnTo>
                  <a:lnTo>
                    <a:pt x="253" y="518"/>
                  </a:lnTo>
                  <a:lnTo>
                    <a:pt x="260" y="520"/>
                  </a:lnTo>
                  <a:lnTo>
                    <a:pt x="260" y="520"/>
                  </a:lnTo>
                  <a:close/>
                </a:path>
              </a:pathLst>
            </a:custGeom>
            <a:solidFill>
              <a:srgbClr val="3366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289" name="Freeform 202"/>
            <p:cNvSpPr>
              <a:spLocks/>
            </p:cNvSpPr>
            <p:nvPr/>
          </p:nvSpPr>
          <p:spPr bwMode="auto">
            <a:xfrm>
              <a:off x="2740" y="1509"/>
              <a:ext cx="226" cy="227"/>
            </a:xfrm>
            <a:custGeom>
              <a:avLst/>
              <a:gdLst>
                <a:gd name="T0" fmla="*/ 243 w 452"/>
                <a:gd name="T1" fmla="*/ 453 h 455"/>
                <a:gd name="T2" fmla="*/ 264 w 452"/>
                <a:gd name="T3" fmla="*/ 449 h 455"/>
                <a:gd name="T4" fmla="*/ 285 w 452"/>
                <a:gd name="T5" fmla="*/ 443 h 455"/>
                <a:gd name="T6" fmla="*/ 308 w 452"/>
                <a:gd name="T7" fmla="*/ 436 h 455"/>
                <a:gd name="T8" fmla="*/ 342 w 452"/>
                <a:gd name="T9" fmla="*/ 418 h 455"/>
                <a:gd name="T10" fmla="*/ 376 w 452"/>
                <a:gd name="T11" fmla="*/ 394 h 455"/>
                <a:gd name="T12" fmla="*/ 404 w 452"/>
                <a:gd name="T13" fmla="*/ 361 h 455"/>
                <a:gd name="T14" fmla="*/ 427 w 452"/>
                <a:gd name="T15" fmla="*/ 323 h 455"/>
                <a:gd name="T16" fmla="*/ 439 w 452"/>
                <a:gd name="T17" fmla="*/ 297 h 455"/>
                <a:gd name="T18" fmla="*/ 444 w 452"/>
                <a:gd name="T19" fmla="*/ 276 h 455"/>
                <a:gd name="T20" fmla="*/ 450 w 452"/>
                <a:gd name="T21" fmla="*/ 255 h 455"/>
                <a:gd name="T22" fmla="*/ 450 w 452"/>
                <a:gd name="T23" fmla="*/ 232 h 455"/>
                <a:gd name="T24" fmla="*/ 450 w 452"/>
                <a:gd name="T25" fmla="*/ 209 h 455"/>
                <a:gd name="T26" fmla="*/ 448 w 452"/>
                <a:gd name="T27" fmla="*/ 187 h 455"/>
                <a:gd name="T28" fmla="*/ 442 w 452"/>
                <a:gd name="T29" fmla="*/ 164 h 455"/>
                <a:gd name="T30" fmla="*/ 431 w 452"/>
                <a:gd name="T31" fmla="*/ 133 h 455"/>
                <a:gd name="T32" fmla="*/ 418 w 452"/>
                <a:gd name="T33" fmla="*/ 109 h 455"/>
                <a:gd name="T34" fmla="*/ 391 w 452"/>
                <a:gd name="T35" fmla="*/ 75 h 455"/>
                <a:gd name="T36" fmla="*/ 361 w 452"/>
                <a:gd name="T37" fmla="*/ 44 h 455"/>
                <a:gd name="T38" fmla="*/ 323 w 452"/>
                <a:gd name="T39" fmla="*/ 21 h 455"/>
                <a:gd name="T40" fmla="*/ 296 w 452"/>
                <a:gd name="T41" fmla="*/ 12 h 455"/>
                <a:gd name="T42" fmla="*/ 275 w 452"/>
                <a:gd name="T43" fmla="*/ 6 h 455"/>
                <a:gd name="T44" fmla="*/ 252 w 452"/>
                <a:gd name="T45" fmla="*/ 0 h 455"/>
                <a:gd name="T46" fmla="*/ 232 w 452"/>
                <a:gd name="T47" fmla="*/ 0 h 455"/>
                <a:gd name="T48" fmla="*/ 207 w 452"/>
                <a:gd name="T49" fmla="*/ 0 h 455"/>
                <a:gd name="T50" fmla="*/ 184 w 452"/>
                <a:gd name="T51" fmla="*/ 2 h 455"/>
                <a:gd name="T52" fmla="*/ 161 w 452"/>
                <a:gd name="T53" fmla="*/ 8 h 455"/>
                <a:gd name="T54" fmla="*/ 133 w 452"/>
                <a:gd name="T55" fmla="*/ 19 h 455"/>
                <a:gd name="T56" fmla="*/ 108 w 452"/>
                <a:gd name="T57" fmla="*/ 33 h 455"/>
                <a:gd name="T58" fmla="*/ 72 w 452"/>
                <a:gd name="T59" fmla="*/ 59 h 455"/>
                <a:gd name="T60" fmla="*/ 43 w 452"/>
                <a:gd name="T61" fmla="*/ 92 h 455"/>
                <a:gd name="T62" fmla="*/ 23 w 452"/>
                <a:gd name="T63" fmla="*/ 122 h 455"/>
                <a:gd name="T64" fmla="*/ 13 w 452"/>
                <a:gd name="T65" fmla="*/ 149 h 455"/>
                <a:gd name="T66" fmla="*/ 4 w 452"/>
                <a:gd name="T67" fmla="*/ 175 h 455"/>
                <a:gd name="T68" fmla="*/ 0 w 452"/>
                <a:gd name="T69" fmla="*/ 198 h 455"/>
                <a:gd name="T70" fmla="*/ 0 w 452"/>
                <a:gd name="T71" fmla="*/ 221 h 455"/>
                <a:gd name="T72" fmla="*/ 0 w 452"/>
                <a:gd name="T73" fmla="*/ 244 h 455"/>
                <a:gd name="T74" fmla="*/ 2 w 452"/>
                <a:gd name="T75" fmla="*/ 266 h 455"/>
                <a:gd name="T76" fmla="*/ 7 w 452"/>
                <a:gd name="T77" fmla="*/ 287 h 455"/>
                <a:gd name="T78" fmla="*/ 15 w 452"/>
                <a:gd name="T79" fmla="*/ 308 h 455"/>
                <a:gd name="T80" fmla="*/ 32 w 452"/>
                <a:gd name="T81" fmla="*/ 342 h 455"/>
                <a:gd name="T82" fmla="*/ 57 w 452"/>
                <a:gd name="T83" fmla="*/ 379 h 455"/>
                <a:gd name="T84" fmla="*/ 89 w 452"/>
                <a:gd name="T85" fmla="*/ 407 h 455"/>
                <a:gd name="T86" fmla="*/ 121 w 452"/>
                <a:gd name="T87" fmla="*/ 426 h 455"/>
                <a:gd name="T88" fmla="*/ 148 w 452"/>
                <a:gd name="T89" fmla="*/ 439 h 455"/>
                <a:gd name="T90" fmla="*/ 173 w 452"/>
                <a:gd name="T91" fmla="*/ 447 h 455"/>
                <a:gd name="T92" fmla="*/ 195 w 452"/>
                <a:gd name="T93" fmla="*/ 451 h 455"/>
                <a:gd name="T94" fmla="*/ 220 w 452"/>
                <a:gd name="T95" fmla="*/ 453 h 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52" h="455">
                  <a:moveTo>
                    <a:pt x="226" y="455"/>
                  </a:moveTo>
                  <a:lnTo>
                    <a:pt x="232" y="453"/>
                  </a:lnTo>
                  <a:lnTo>
                    <a:pt x="237" y="453"/>
                  </a:lnTo>
                  <a:lnTo>
                    <a:pt x="243" y="453"/>
                  </a:lnTo>
                  <a:lnTo>
                    <a:pt x="249" y="453"/>
                  </a:lnTo>
                  <a:lnTo>
                    <a:pt x="252" y="451"/>
                  </a:lnTo>
                  <a:lnTo>
                    <a:pt x="260" y="451"/>
                  </a:lnTo>
                  <a:lnTo>
                    <a:pt x="264" y="449"/>
                  </a:lnTo>
                  <a:lnTo>
                    <a:pt x="270" y="449"/>
                  </a:lnTo>
                  <a:lnTo>
                    <a:pt x="275" y="447"/>
                  </a:lnTo>
                  <a:lnTo>
                    <a:pt x="281" y="445"/>
                  </a:lnTo>
                  <a:lnTo>
                    <a:pt x="285" y="443"/>
                  </a:lnTo>
                  <a:lnTo>
                    <a:pt x="290" y="443"/>
                  </a:lnTo>
                  <a:lnTo>
                    <a:pt x="296" y="439"/>
                  </a:lnTo>
                  <a:lnTo>
                    <a:pt x="302" y="439"/>
                  </a:lnTo>
                  <a:lnTo>
                    <a:pt x="308" y="436"/>
                  </a:lnTo>
                  <a:lnTo>
                    <a:pt x="313" y="436"/>
                  </a:lnTo>
                  <a:lnTo>
                    <a:pt x="323" y="430"/>
                  </a:lnTo>
                  <a:lnTo>
                    <a:pt x="332" y="424"/>
                  </a:lnTo>
                  <a:lnTo>
                    <a:pt x="342" y="418"/>
                  </a:lnTo>
                  <a:lnTo>
                    <a:pt x="351" y="413"/>
                  </a:lnTo>
                  <a:lnTo>
                    <a:pt x="361" y="407"/>
                  </a:lnTo>
                  <a:lnTo>
                    <a:pt x="368" y="399"/>
                  </a:lnTo>
                  <a:lnTo>
                    <a:pt x="376" y="394"/>
                  </a:lnTo>
                  <a:lnTo>
                    <a:pt x="385" y="386"/>
                  </a:lnTo>
                  <a:lnTo>
                    <a:pt x="391" y="379"/>
                  </a:lnTo>
                  <a:lnTo>
                    <a:pt x="399" y="369"/>
                  </a:lnTo>
                  <a:lnTo>
                    <a:pt x="404" y="361"/>
                  </a:lnTo>
                  <a:lnTo>
                    <a:pt x="412" y="352"/>
                  </a:lnTo>
                  <a:lnTo>
                    <a:pt x="418" y="342"/>
                  </a:lnTo>
                  <a:lnTo>
                    <a:pt x="423" y="333"/>
                  </a:lnTo>
                  <a:lnTo>
                    <a:pt x="427" y="323"/>
                  </a:lnTo>
                  <a:lnTo>
                    <a:pt x="433" y="314"/>
                  </a:lnTo>
                  <a:lnTo>
                    <a:pt x="435" y="308"/>
                  </a:lnTo>
                  <a:lnTo>
                    <a:pt x="437" y="303"/>
                  </a:lnTo>
                  <a:lnTo>
                    <a:pt x="439" y="297"/>
                  </a:lnTo>
                  <a:lnTo>
                    <a:pt x="441" y="293"/>
                  </a:lnTo>
                  <a:lnTo>
                    <a:pt x="442" y="287"/>
                  </a:lnTo>
                  <a:lnTo>
                    <a:pt x="444" y="282"/>
                  </a:lnTo>
                  <a:lnTo>
                    <a:pt x="444" y="276"/>
                  </a:lnTo>
                  <a:lnTo>
                    <a:pt x="446" y="272"/>
                  </a:lnTo>
                  <a:lnTo>
                    <a:pt x="448" y="266"/>
                  </a:lnTo>
                  <a:lnTo>
                    <a:pt x="448" y="261"/>
                  </a:lnTo>
                  <a:lnTo>
                    <a:pt x="450" y="255"/>
                  </a:lnTo>
                  <a:lnTo>
                    <a:pt x="450" y="249"/>
                  </a:lnTo>
                  <a:lnTo>
                    <a:pt x="450" y="244"/>
                  </a:lnTo>
                  <a:lnTo>
                    <a:pt x="450" y="238"/>
                  </a:lnTo>
                  <a:lnTo>
                    <a:pt x="450" y="232"/>
                  </a:lnTo>
                  <a:lnTo>
                    <a:pt x="452" y="228"/>
                  </a:lnTo>
                  <a:lnTo>
                    <a:pt x="450" y="221"/>
                  </a:lnTo>
                  <a:lnTo>
                    <a:pt x="450" y="215"/>
                  </a:lnTo>
                  <a:lnTo>
                    <a:pt x="450" y="209"/>
                  </a:lnTo>
                  <a:lnTo>
                    <a:pt x="450" y="204"/>
                  </a:lnTo>
                  <a:lnTo>
                    <a:pt x="450" y="198"/>
                  </a:lnTo>
                  <a:lnTo>
                    <a:pt x="448" y="192"/>
                  </a:lnTo>
                  <a:lnTo>
                    <a:pt x="448" y="187"/>
                  </a:lnTo>
                  <a:lnTo>
                    <a:pt x="446" y="181"/>
                  </a:lnTo>
                  <a:lnTo>
                    <a:pt x="444" y="175"/>
                  </a:lnTo>
                  <a:lnTo>
                    <a:pt x="444" y="170"/>
                  </a:lnTo>
                  <a:lnTo>
                    <a:pt x="442" y="164"/>
                  </a:lnTo>
                  <a:lnTo>
                    <a:pt x="441" y="158"/>
                  </a:lnTo>
                  <a:lnTo>
                    <a:pt x="437" y="149"/>
                  </a:lnTo>
                  <a:lnTo>
                    <a:pt x="433" y="139"/>
                  </a:lnTo>
                  <a:lnTo>
                    <a:pt x="431" y="133"/>
                  </a:lnTo>
                  <a:lnTo>
                    <a:pt x="427" y="128"/>
                  </a:lnTo>
                  <a:lnTo>
                    <a:pt x="425" y="122"/>
                  </a:lnTo>
                  <a:lnTo>
                    <a:pt x="423" y="118"/>
                  </a:lnTo>
                  <a:lnTo>
                    <a:pt x="418" y="109"/>
                  </a:lnTo>
                  <a:lnTo>
                    <a:pt x="412" y="101"/>
                  </a:lnTo>
                  <a:lnTo>
                    <a:pt x="404" y="92"/>
                  </a:lnTo>
                  <a:lnTo>
                    <a:pt x="399" y="82"/>
                  </a:lnTo>
                  <a:lnTo>
                    <a:pt x="391" y="75"/>
                  </a:lnTo>
                  <a:lnTo>
                    <a:pt x="385" y="67"/>
                  </a:lnTo>
                  <a:lnTo>
                    <a:pt x="376" y="59"/>
                  </a:lnTo>
                  <a:lnTo>
                    <a:pt x="368" y="52"/>
                  </a:lnTo>
                  <a:lnTo>
                    <a:pt x="361" y="44"/>
                  </a:lnTo>
                  <a:lnTo>
                    <a:pt x="351" y="38"/>
                  </a:lnTo>
                  <a:lnTo>
                    <a:pt x="342" y="33"/>
                  </a:lnTo>
                  <a:lnTo>
                    <a:pt x="332" y="27"/>
                  </a:lnTo>
                  <a:lnTo>
                    <a:pt x="323" y="21"/>
                  </a:lnTo>
                  <a:lnTo>
                    <a:pt x="313" y="18"/>
                  </a:lnTo>
                  <a:lnTo>
                    <a:pt x="308" y="16"/>
                  </a:lnTo>
                  <a:lnTo>
                    <a:pt x="302" y="14"/>
                  </a:lnTo>
                  <a:lnTo>
                    <a:pt x="296" y="12"/>
                  </a:lnTo>
                  <a:lnTo>
                    <a:pt x="290" y="10"/>
                  </a:lnTo>
                  <a:lnTo>
                    <a:pt x="285" y="8"/>
                  </a:lnTo>
                  <a:lnTo>
                    <a:pt x="281" y="6"/>
                  </a:lnTo>
                  <a:lnTo>
                    <a:pt x="275" y="6"/>
                  </a:lnTo>
                  <a:lnTo>
                    <a:pt x="270" y="6"/>
                  </a:lnTo>
                  <a:lnTo>
                    <a:pt x="264" y="2"/>
                  </a:lnTo>
                  <a:lnTo>
                    <a:pt x="260" y="2"/>
                  </a:lnTo>
                  <a:lnTo>
                    <a:pt x="252" y="0"/>
                  </a:lnTo>
                  <a:lnTo>
                    <a:pt x="249" y="0"/>
                  </a:lnTo>
                  <a:lnTo>
                    <a:pt x="243" y="0"/>
                  </a:lnTo>
                  <a:lnTo>
                    <a:pt x="237" y="0"/>
                  </a:lnTo>
                  <a:lnTo>
                    <a:pt x="232" y="0"/>
                  </a:lnTo>
                  <a:lnTo>
                    <a:pt x="226" y="0"/>
                  </a:lnTo>
                  <a:lnTo>
                    <a:pt x="220" y="0"/>
                  </a:lnTo>
                  <a:lnTo>
                    <a:pt x="214" y="0"/>
                  </a:lnTo>
                  <a:lnTo>
                    <a:pt x="207" y="0"/>
                  </a:lnTo>
                  <a:lnTo>
                    <a:pt x="201" y="0"/>
                  </a:lnTo>
                  <a:lnTo>
                    <a:pt x="195" y="0"/>
                  </a:lnTo>
                  <a:lnTo>
                    <a:pt x="190" y="2"/>
                  </a:lnTo>
                  <a:lnTo>
                    <a:pt x="184" y="2"/>
                  </a:lnTo>
                  <a:lnTo>
                    <a:pt x="178" y="6"/>
                  </a:lnTo>
                  <a:lnTo>
                    <a:pt x="173" y="6"/>
                  </a:lnTo>
                  <a:lnTo>
                    <a:pt x="167" y="6"/>
                  </a:lnTo>
                  <a:lnTo>
                    <a:pt x="161" y="8"/>
                  </a:lnTo>
                  <a:lnTo>
                    <a:pt x="157" y="10"/>
                  </a:lnTo>
                  <a:lnTo>
                    <a:pt x="148" y="14"/>
                  </a:lnTo>
                  <a:lnTo>
                    <a:pt x="138" y="18"/>
                  </a:lnTo>
                  <a:lnTo>
                    <a:pt x="133" y="19"/>
                  </a:lnTo>
                  <a:lnTo>
                    <a:pt x="127" y="21"/>
                  </a:lnTo>
                  <a:lnTo>
                    <a:pt x="121" y="23"/>
                  </a:lnTo>
                  <a:lnTo>
                    <a:pt x="118" y="27"/>
                  </a:lnTo>
                  <a:lnTo>
                    <a:pt x="108" y="33"/>
                  </a:lnTo>
                  <a:lnTo>
                    <a:pt x="99" y="38"/>
                  </a:lnTo>
                  <a:lnTo>
                    <a:pt x="89" y="44"/>
                  </a:lnTo>
                  <a:lnTo>
                    <a:pt x="81" y="52"/>
                  </a:lnTo>
                  <a:lnTo>
                    <a:pt x="72" y="59"/>
                  </a:lnTo>
                  <a:lnTo>
                    <a:pt x="66" y="67"/>
                  </a:lnTo>
                  <a:lnTo>
                    <a:pt x="57" y="75"/>
                  </a:lnTo>
                  <a:lnTo>
                    <a:pt x="51" y="82"/>
                  </a:lnTo>
                  <a:lnTo>
                    <a:pt x="43" y="92"/>
                  </a:lnTo>
                  <a:lnTo>
                    <a:pt x="38" y="101"/>
                  </a:lnTo>
                  <a:lnTo>
                    <a:pt x="32" y="109"/>
                  </a:lnTo>
                  <a:lnTo>
                    <a:pt x="26" y="118"/>
                  </a:lnTo>
                  <a:lnTo>
                    <a:pt x="23" y="122"/>
                  </a:lnTo>
                  <a:lnTo>
                    <a:pt x="21" y="128"/>
                  </a:lnTo>
                  <a:lnTo>
                    <a:pt x="19" y="133"/>
                  </a:lnTo>
                  <a:lnTo>
                    <a:pt x="17" y="139"/>
                  </a:lnTo>
                  <a:lnTo>
                    <a:pt x="13" y="149"/>
                  </a:lnTo>
                  <a:lnTo>
                    <a:pt x="9" y="158"/>
                  </a:lnTo>
                  <a:lnTo>
                    <a:pt x="7" y="164"/>
                  </a:lnTo>
                  <a:lnTo>
                    <a:pt x="5" y="170"/>
                  </a:lnTo>
                  <a:lnTo>
                    <a:pt x="4" y="175"/>
                  </a:lnTo>
                  <a:lnTo>
                    <a:pt x="4" y="181"/>
                  </a:lnTo>
                  <a:lnTo>
                    <a:pt x="2" y="187"/>
                  </a:lnTo>
                  <a:lnTo>
                    <a:pt x="2" y="192"/>
                  </a:lnTo>
                  <a:lnTo>
                    <a:pt x="0" y="198"/>
                  </a:lnTo>
                  <a:lnTo>
                    <a:pt x="0" y="204"/>
                  </a:lnTo>
                  <a:lnTo>
                    <a:pt x="0" y="209"/>
                  </a:lnTo>
                  <a:lnTo>
                    <a:pt x="0" y="215"/>
                  </a:lnTo>
                  <a:lnTo>
                    <a:pt x="0" y="221"/>
                  </a:lnTo>
                  <a:lnTo>
                    <a:pt x="0" y="228"/>
                  </a:lnTo>
                  <a:lnTo>
                    <a:pt x="0" y="232"/>
                  </a:lnTo>
                  <a:lnTo>
                    <a:pt x="0" y="238"/>
                  </a:lnTo>
                  <a:lnTo>
                    <a:pt x="0" y="244"/>
                  </a:lnTo>
                  <a:lnTo>
                    <a:pt x="0" y="249"/>
                  </a:lnTo>
                  <a:lnTo>
                    <a:pt x="0" y="255"/>
                  </a:lnTo>
                  <a:lnTo>
                    <a:pt x="2" y="261"/>
                  </a:lnTo>
                  <a:lnTo>
                    <a:pt x="2" y="266"/>
                  </a:lnTo>
                  <a:lnTo>
                    <a:pt x="4" y="272"/>
                  </a:lnTo>
                  <a:lnTo>
                    <a:pt x="4" y="276"/>
                  </a:lnTo>
                  <a:lnTo>
                    <a:pt x="5" y="282"/>
                  </a:lnTo>
                  <a:lnTo>
                    <a:pt x="7" y="287"/>
                  </a:lnTo>
                  <a:lnTo>
                    <a:pt x="9" y="293"/>
                  </a:lnTo>
                  <a:lnTo>
                    <a:pt x="11" y="297"/>
                  </a:lnTo>
                  <a:lnTo>
                    <a:pt x="13" y="303"/>
                  </a:lnTo>
                  <a:lnTo>
                    <a:pt x="15" y="308"/>
                  </a:lnTo>
                  <a:lnTo>
                    <a:pt x="17" y="314"/>
                  </a:lnTo>
                  <a:lnTo>
                    <a:pt x="21" y="323"/>
                  </a:lnTo>
                  <a:lnTo>
                    <a:pt x="26" y="333"/>
                  </a:lnTo>
                  <a:lnTo>
                    <a:pt x="32" y="342"/>
                  </a:lnTo>
                  <a:lnTo>
                    <a:pt x="38" y="352"/>
                  </a:lnTo>
                  <a:lnTo>
                    <a:pt x="43" y="361"/>
                  </a:lnTo>
                  <a:lnTo>
                    <a:pt x="51" y="369"/>
                  </a:lnTo>
                  <a:lnTo>
                    <a:pt x="57" y="379"/>
                  </a:lnTo>
                  <a:lnTo>
                    <a:pt x="66" y="386"/>
                  </a:lnTo>
                  <a:lnTo>
                    <a:pt x="72" y="394"/>
                  </a:lnTo>
                  <a:lnTo>
                    <a:pt x="81" y="399"/>
                  </a:lnTo>
                  <a:lnTo>
                    <a:pt x="89" y="407"/>
                  </a:lnTo>
                  <a:lnTo>
                    <a:pt x="99" y="413"/>
                  </a:lnTo>
                  <a:lnTo>
                    <a:pt x="108" y="418"/>
                  </a:lnTo>
                  <a:lnTo>
                    <a:pt x="118" y="424"/>
                  </a:lnTo>
                  <a:lnTo>
                    <a:pt x="121" y="426"/>
                  </a:lnTo>
                  <a:lnTo>
                    <a:pt x="127" y="430"/>
                  </a:lnTo>
                  <a:lnTo>
                    <a:pt x="133" y="432"/>
                  </a:lnTo>
                  <a:lnTo>
                    <a:pt x="138" y="436"/>
                  </a:lnTo>
                  <a:lnTo>
                    <a:pt x="148" y="439"/>
                  </a:lnTo>
                  <a:lnTo>
                    <a:pt x="157" y="443"/>
                  </a:lnTo>
                  <a:lnTo>
                    <a:pt x="161" y="443"/>
                  </a:lnTo>
                  <a:lnTo>
                    <a:pt x="167" y="445"/>
                  </a:lnTo>
                  <a:lnTo>
                    <a:pt x="173" y="447"/>
                  </a:lnTo>
                  <a:lnTo>
                    <a:pt x="178" y="449"/>
                  </a:lnTo>
                  <a:lnTo>
                    <a:pt x="184" y="449"/>
                  </a:lnTo>
                  <a:lnTo>
                    <a:pt x="190" y="451"/>
                  </a:lnTo>
                  <a:lnTo>
                    <a:pt x="195" y="451"/>
                  </a:lnTo>
                  <a:lnTo>
                    <a:pt x="201" y="453"/>
                  </a:lnTo>
                  <a:lnTo>
                    <a:pt x="207" y="453"/>
                  </a:lnTo>
                  <a:lnTo>
                    <a:pt x="214" y="453"/>
                  </a:lnTo>
                  <a:lnTo>
                    <a:pt x="220" y="453"/>
                  </a:lnTo>
                  <a:lnTo>
                    <a:pt x="226" y="455"/>
                  </a:lnTo>
                  <a:lnTo>
                    <a:pt x="226" y="45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290" name="Freeform 203"/>
            <p:cNvSpPr>
              <a:spLocks/>
            </p:cNvSpPr>
            <p:nvPr/>
          </p:nvSpPr>
          <p:spPr bwMode="auto">
            <a:xfrm>
              <a:off x="2766" y="1524"/>
              <a:ext cx="171" cy="174"/>
            </a:xfrm>
            <a:custGeom>
              <a:avLst/>
              <a:gdLst>
                <a:gd name="T0" fmla="*/ 190 w 344"/>
                <a:gd name="T1" fmla="*/ 346 h 348"/>
                <a:gd name="T2" fmla="*/ 215 w 344"/>
                <a:gd name="T3" fmla="*/ 340 h 348"/>
                <a:gd name="T4" fmla="*/ 239 w 344"/>
                <a:gd name="T5" fmla="*/ 332 h 348"/>
                <a:gd name="T6" fmla="*/ 260 w 344"/>
                <a:gd name="T7" fmla="*/ 321 h 348"/>
                <a:gd name="T8" fmla="*/ 281 w 344"/>
                <a:gd name="T9" fmla="*/ 308 h 348"/>
                <a:gd name="T10" fmla="*/ 298 w 344"/>
                <a:gd name="T11" fmla="*/ 291 h 348"/>
                <a:gd name="T12" fmla="*/ 314 w 344"/>
                <a:gd name="T13" fmla="*/ 270 h 348"/>
                <a:gd name="T14" fmla="*/ 325 w 344"/>
                <a:gd name="T15" fmla="*/ 247 h 348"/>
                <a:gd name="T16" fmla="*/ 334 w 344"/>
                <a:gd name="T17" fmla="*/ 224 h 348"/>
                <a:gd name="T18" fmla="*/ 340 w 344"/>
                <a:gd name="T19" fmla="*/ 199 h 348"/>
                <a:gd name="T20" fmla="*/ 344 w 344"/>
                <a:gd name="T21" fmla="*/ 175 h 348"/>
                <a:gd name="T22" fmla="*/ 340 w 344"/>
                <a:gd name="T23" fmla="*/ 146 h 348"/>
                <a:gd name="T24" fmla="*/ 334 w 344"/>
                <a:gd name="T25" fmla="*/ 120 h 348"/>
                <a:gd name="T26" fmla="*/ 325 w 344"/>
                <a:gd name="T27" fmla="*/ 97 h 348"/>
                <a:gd name="T28" fmla="*/ 314 w 344"/>
                <a:gd name="T29" fmla="*/ 76 h 348"/>
                <a:gd name="T30" fmla="*/ 298 w 344"/>
                <a:gd name="T31" fmla="*/ 55 h 348"/>
                <a:gd name="T32" fmla="*/ 281 w 344"/>
                <a:gd name="T33" fmla="*/ 38 h 348"/>
                <a:gd name="T34" fmla="*/ 260 w 344"/>
                <a:gd name="T35" fmla="*/ 23 h 348"/>
                <a:gd name="T36" fmla="*/ 239 w 344"/>
                <a:gd name="T37" fmla="*/ 13 h 348"/>
                <a:gd name="T38" fmla="*/ 215 w 344"/>
                <a:gd name="T39" fmla="*/ 4 h 348"/>
                <a:gd name="T40" fmla="*/ 190 w 344"/>
                <a:gd name="T41" fmla="*/ 0 h 348"/>
                <a:gd name="T42" fmla="*/ 163 w 344"/>
                <a:gd name="T43" fmla="*/ 0 h 348"/>
                <a:gd name="T44" fmla="*/ 137 w 344"/>
                <a:gd name="T45" fmla="*/ 2 h 348"/>
                <a:gd name="T46" fmla="*/ 112 w 344"/>
                <a:gd name="T47" fmla="*/ 9 h 348"/>
                <a:gd name="T48" fmla="*/ 89 w 344"/>
                <a:gd name="T49" fmla="*/ 19 h 348"/>
                <a:gd name="T50" fmla="*/ 68 w 344"/>
                <a:gd name="T51" fmla="*/ 32 h 348"/>
                <a:gd name="T52" fmla="*/ 49 w 344"/>
                <a:gd name="T53" fmla="*/ 49 h 348"/>
                <a:gd name="T54" fmla="*/ 32 w 344"/>
                <a:gd name="T55" fmla="*/ 68 h 348"/>
                <a:gd name="T56" fmla="*/ 19 w 344"/>
                <a:gd name="T57" fmla="*/ 89 h 348"/>
                <a:gd name="T58" fmla="*/ 10 w 344"/>
                <a:gd name="T59" fmla="*/ 112 h 348"/>
                <a:gd name="T60" fmla="*/ 4 w 344"/>
                <a:gd name="T61" fmla="*/ 139 h 348"/>
                <a:gd name="T62" fmla="*/ 0 w 344"/>
                <a:gd name="T63" fmla="*/ 165 h 348"/>
                <a:gd name="T64" fmla="*/ 0 w 344"/>
                <a:gd name="T65" fmla="*/ 190 h 348"/>
                <a:gd name="T66" fmla="*/ 4 w 344"/>
                <a:gd name="T67" fmla="*/ 215 h 348"/>
                <a:gd name="T68" fmla="*/ 13 w 344"/>
                <a:gd name="T69" fmla="*/ 241 h 348"/>
                <a:gd name="T70" fmla="*/ 23 w 344"/>
                <a:gd name="T71" fmla="*/ 262 h 348"/>
                <a:gd name="T72" fmla="*/ 38 w 344"/>
                <a:gd name="T73" fmla="*/ 283 h 348"/>
                <a:gd name="T74" fmla="*/ 55 w 344"/>
                <a:gd name="T75" fmla="*/ 302 h 348"/>
                <a:gd name="T76" fmla="*/ 76 w 344"/>
                <a:gd name="T77" fmla="*/ 317 h 348"/>
                <a:gd name="T78" fmla="*/ 97 w 344"/>
                <a:gd name="T79" fmla="*/ 329 h 348"/>
                <a:gd name="T80" fmla="*/ 120 w 344"/>
                <a:gd name="T81" fmla="*/ 338 h 348"/>
                <a:gd name="T82" fmla="*/ 146 w 344"/>
                <a:gd name="T83" fmla="*/ 344 h 348"/>
                <a:gd name="T84" fmla="*/ 173 w 344"/>
                <a:gd name="T85" fmla="*/ 348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44" h="348">
                  <a:moveTo>
                    <a:pt x="173" y="348"/>
                  </a:moveTo>
                  <a:lnTo>
                    <a:pt x="182" y="346"/>
                  </a:lnTo>
                  <a:lnTo>
                    <a:pt x="190" y="346"/>
                  </a:lnTo>
                  <a:lnTo>
                    <a:pt x="200" y="344"/>
                  </a:lnTo>
                  <a:lnTo>
                    <a:pt x="207" y="342"/>
                  </a:lnTo>
                  <a:lnTo>
                    <a:pt x="215" y="340"/>
                  </a:lnTo>
                  <a:lnTo>
                    <a:pt x="222" y="338"/>
                  </a:lnTo>
                  <a:lnTo>
                    <a:pt x="230" y="334"/>
                  </a:lnTo>
                  <a:lnTo>
                    <a:pt x="239" y="332"/>
                  </a:lnTo>
                  <a:lnTo>
                    <a:pt x="245" y="329"/>
                  </a:lnTo>
                  <a:lnTo>
                    <a:pt x="253" y="325"/>
                  </a:lnTo>
                  <a:lnTo>
                    <a:pt x="260" y="321"/>
                  </a:lnTo>
                  <a:lnTo>
                    <a:pt x="268" y="317"/>
                  </a:lnTo>
                  <a:lnTo>
                    <a:pt x="274" y="311"/>
                  </a:lnTo>
                  <a:lnTo>
                    <a:pt x="281" y="308"/>
                  </a:lnTo>
                  <a:lnTo>
                    <a:pt x="287" y="302"/>
                  </a:lnTo>
                  <a:lnTo>
                    <a:pt x="295" y="296"/>
                  </a:lnTo>
                  <a:lnTo>
                    <a:pt x="298" y="291"/>
                  </a:lnTo>
                  <a:lnTo>
                    <a:pt x="304" y="283"/>
                  </a:lnTo>
                  <a:lnTo>
                    <a:pt x="310" y="277"/>
                  </a:lnTo>
                  <a:lnTo>
                    <a:pt x="314" y="270"/>
                  </a:lnTo>
                  <a:lnTo>
                    <a:pt x="317" y="262"/>
                  </a:lnTo>
                  <a:lnTo>
                    <a:pt x="321" y="254"/>
                  </a:lnTo>
                  <a:lnTo>
                    <a:pt x="325" y="247"/>
                  </a:lnTo>
                  <a:lnTo>
                    <a:pt x="331" y="241"/>
                  </a:lnTo>
                  <a:lnTo>
                    <a:pt x="333" y="232"/>
                  </a:lnTo>
                  <a:lnTo>
                    <a:pt x="334" y="224"/>
                  </a:lnTo>
                  <a:lnTo>
                    <a:pt x="336" y="215"/>
                  </a:lnTo>
                  <a:lnTo>
                    <a:pt x="340" y="207"/>
                  </a:lnTo>
                  <a:lnTo>
                    <a:pt x="340" y="199"/>
                  </a:lnTo>
                  <a:lnTo>
                    <a:pt x="342" y="190"/>
                  </a:lnTo>
                  <a:lnTo>
                    <a:pt x="344" y="182"/>
                  </a:lnTo>
                  <a:lnTo>
                    <a:pt x="344" y="175"/>
                  </a:lnTo>
                  <a:lnTo>
                    <a:pt x="344" y="165"/>
                  </a:lnTo>
                  <a:lnTo>
                    <a:pt x="342" y="156"/>
                  </a:lnTo>
                  <a:lnTo>
                    <a:pt x="340" y="146"/>
                  </a:lnTo>
                  <a:lnTo>
                    <a:pt x="340" y="139"/>
                  </a:lnTo>
                  <a:lnTo>
                    <a:pt x="336" y="129"/>
                  </a:lnTo>
                  <a:lnTo>
                    <a:pt x="334" y="120"/>
                  </a:lnTo>
                  <a:lnTo>
                    <a:pt x="333" y="112"/>
                  </a:lnTo>
                  <a:lnTo>
                    <a:pt x="331" y="104"/>
                  </a:lnTo>
                  <a:lnTo>
                    <a:pt x="325" y="97"/>
                  </a:lnTo>
                  <a:lnTo>
                    <a:pt x="321" y="89"/>
                  </a:lnTo>
                  <a:lnTo>
                    <a:pt x="317" y="82"/>
                  </a:lnTo>
                  <a:lnTo>
                    <a:pt x="314" y="76"/>
                  </a:lnTo>
                  <a:lnTo>
                    <a:pt x="310" y="68"/>
                  </a:lnTo>
                  <a:lnTo>
                    <a:pt x="304" y="61"/>
                  </a:lnTo>
                  <a:lnTo>
                    <a:pt x="298" y="55"/>
                  </a:lnTo>
                  <a:lnTo>
                    <a:pt x="295" y="49"/>
                  </a:lnTo>
                  <a:lnTo>
                    <a:pt x="287" y="44"/>
                  </a:lnTo>
                  <a:lnTo>
                    <a:pt x="281" y="38"/>
                  </a:lnTo>
                  <a:lnTo>
                    <a:pt x="274" y="32"/>
                  </a:lnTo>
                  <a:lnTo>
                    <a:pt x="268" y="28"/>
                  </a:lnTo>
                  <a:lnTo>
                    <a:pt x="260" y="23"/>
                  </a:lnTo>
                  <a:lnTo>
                    <a:pt x="253" y="19"/>
                  </a:lnTo>
                  <a:lnTo>
                    <a:pt x="245" y="15"/>
                  </a:lnTo>
                  <a:lnTo>
                    <a:pt x="239" y="13"/>
                  </a:lnTo>
                  <a:lnTo>
                    <a:pt x="230" y="9"/>
                  </a:lnTo>
                  <a:lnTo>
                    <a:pt x="222" y="6"/>
                  </a:lnTo>
                  <a:lnTo>
                    <a:pt x="215" y="4"/>
                  </a:lnTo>
                  <a:lnTo>
                    <a:pt x="207" y="2"/>
                  </a:lnTo>
                  <a:lnTo>
                    <a:pt x="200" y="0"/>
                  </a:lnTo>
                  <a:lnTo>
                    <a:pt x="190" y="0"/>
                  </a:lnTo>
                  <a:lnTo>
                    <a:pt x="182" y="0"/>
                  </a:lnTo>
                  <a:lnTo>
                    <a:pt x="173" y="0"/>
                  </a:lnTo>
                  <a:lnTo>
                    <a:pt x="163" y="0"/>
                  </a:lnTo>
                  <a:lnTo>
                    <a:pt x="154" y="0"/>
                  </a:lnTo>
                  <a:lnTo>
                    <a:pt x="146" y="0"/>
                  </a:lnTo>
                  <a:lnTo>
                    <a:pt x="137" y="2"/>
                  </a:lnTo>
                  <a:lnTo>
                    <a:pt x="129" y="4"/>
                  </a:lnTo>
                  <a:lnTo>
                    <a:pt x="120" y="6"/>
                  </a:lnTo>
                  <a:lnTo>
                    <a:pt x="112" y="9"/>
                  </a:lnTo>
                  <a:lnTo>
                    <a:pt x="106" y="13"/>
                  </a:lnTo>
                  <a:lnTo>
                    <a:pt x="97" y="15"/>
                  </a:lnTo>
                  <a:lnTo>
                    <a:pt x="89" y="19"/>
                  </a:lnTo>
                  <a:lnTo>
                    <a:pt x="82" y="23"/>
                  </a:lnTo>
                  <a:lnTo>
                    <a:pt x="76" y="28"/>
                  </a:lnTo>
                  <a:lnTo>
                    <a:pt x="68" y="32"/>
                  </a:lnTo>
                  <a:lnTo>
                    <a:pt x="61" y="38"/>
                  </a:lnTo>
                  <a:lnTo>
                    <a:pt x="55" y="44"/>
                  </a:lnTo>
                  <a:lnTo>
                    <a:pt x="49" y="49"/>
                  </a:lnTo>
                  <a:lnTo>
                    <a:pt x="44" y="55"/>
                  </a:lnTo>
                  <a:lnTo>
                    <a:pt x="38" y="61"/>
                  </a:lnTo>
                  <a:lnTo>
                    <a:pt x="32" y="68"/>
                  </a:lnTo>
                  <a:lnTo>
                    <a:pt x="29" y="76"/>
                  </a:lnTo>
                  <a:lnTo>
                    <a:pt x="23" y="82"/>
                  </a:lnTo>
                  <a:lnTo>
                    <a:pt x="19" y="89"/>
                  </a:lnTo>
                  <a:lnTo>
                    <a:pt x="15" y="97"/>
                  </a:lnTo>
                  <a:lnTo>
                    <a:pt x="13" y="104"/>
                  </a:lnTo>
                  <a:lnTo>
                    <a:pt x="10" y="112"/>
                  </a:lnTo>
                  <a:lnTo>
                    <a:pt x="6" y="120"/>
                  </a:lnTo>
                  <a:lnTo>
                    <a:pt x="4" y="129"/>
                  </a:lnTo>
                  <a:lnTo>
                    <a:pt x="4" y="139"/>
                  </a:lnTo>
                  <a:lnTo>
                    <a:pt x="2" y="146"/>
                  </a:lnTo>
                  <a:lnTo>
                    <a:pt x="0" y="156"/>
                  </a:lnTo>
                  <a:lnTo>
                    <a:pt x="0" y="165"/>
                  </a:lnTo>
                  <a:lnTo>
                    <a:pt x="0" y="175"/>
                  </a:lnTo>
                  <a:lnTo>
                    <a:pt x="0" y="182"/>
                  </a:lnTo>
                  <a:lnTo>
                    <a:pt x="0" y="190"/>
                  </a:lnTo>
                  <a:lnTo>
                    <a:pt x="2" y="199"/>
                  </a:lnTo>
                  <a:lnTo>
                    <a:pt x="4" y="207"/>
                  </a:lnTo>
                  <a:lnTo>
                    <a:pt x="4" y="215"/>
                  </a:lnTo>
                  <a:lnTo>
                    <a:pt x="6" y="224"/>
                  </a:lnTo>
                  <a:lnTo>
                    <a:pt x="10" y="232"/>
                  </a:lnTo>
                  <a:lnTo>
                    <a:pt x="13" y="241"/>
                  </a:lnTo>
                  <a:lnTo>
                    <a:pt x="15" y="247"/>
                  </a:lnTo>
                  <a:lnTo>
                    <a:pt x="19" y="254"/>
                  </a:lnTo>
                  <a:lnTo>
                    <a:pt x="23" y="262"/>
                  </a:lnTo>
                  <a:lnTo>
                    <a:pt x="29" y="270"/>
                  </a:lnTo>
                  <a:lnTo>
                    <a:pt x="32" y="277"/>
                  </a:lnTo>
                  <a:lnTo>
                    <a:pt x="38" y="283"/>
                  </a:lnTo>
                  <a:lnTo>
                    <a:pt x="44" y="291"/>
                  </a:lnTo>
                  <a:lnTo>
                    <a:pt x="49" y="296"/>
                  </a:lnTo>
                  <a:lnTo>
                    <a:pt x="55" y="302"/>
                  </a:lnTo>
                  <a:lnTo>
                    <a:pt x="61" y="308"/>
                  </a:lnTo>
                  <a:lnTo>
                    <a:pt x="68" y="311"/>
                  </a:lnTo>
                  <a:lnTo>
                    <a:pt x="76" y="317"/>
                  </a:lnTo>
                  <a:lnTo>
                    <a:pt x="82" y="321"/>
                  </a:lnTo>
                  <a:lnTo>
                    <a:pt x="89" y="325"/>
                  </a:lnTo>
                  <a:lnTo>
                    <a:pt x="97" y="329"/>
                  </a:lnTo>
                  <a:lnTo>
                    <a:pt x="106" y="332"/>
                  </a:lnTo>
                  <a:lnTo>
                    <a:pt x="112" y="334"/>
                  </a:lnTo>
                  <a:lnTo>
                    <a:pt x="120" y="338"/>
                  </a:lnTo>
                  <a:lnTo>
                    <a:pt x="129" y="340"/>
                  </a:lnTo>
                  <a:lnTo>
                    <a:pt x="137" y="342"/>
                  </a:lnTo>
                  <a:lnTo>
                    <a:pt x="146" y="344"/>
                  </a:lnTo>
                  <a:lnTo>
                    <a:pt x="154" y="346"/>
                  </a:lnTo>
                  <a:lnTo>
                    <a:pt x="163" y="346"/>
                  </a:lnTo>
                  <a:lnTo>
                    <a:pt x="173" y="348"/>
                  </a:lnTo>
                  <a:lnTo>
                    <a:pt x="173" y="348"/>
                  </a:lnTo>
                  <a:close/>
                </a:path>
              </a:pathLst>
            </a:custGeom>
            <a:solidFill>
              <a:srgbClr val="879C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291" name="Freeform 204"/>
            <p:cNvSpPr>
              <a:spLocks/>
            </p:cNvSpPr>
            <p:nvPr/>
          </p:nvSpPr>
          <p:spPr bwMode="auto">
            <a:xfrm>
              <a:off x="2773" y="1492"/>
              <a:ext cx="151" cy="148"/>
            </a:xfrm>
            <a:custGeom>
              <a:avLst/>
              <a:gdLst>
                <a:gd name="T0" fmla="*/ 0 w 302"/>
                <a:gd name="T1" fmla="*/ 65 h 297"/>
                <a:gd name="T2" fmla="*/ 63 w 302"/>
                <a:gd name="T3" fmla="*/ 65 h 297"/>
                <a:gd name="T4" fmla="*/ 72 w 302"/>
                <a:gd name="T5" fmla="*/ 93 h 297"/>
                <a:gd name="T6" fmla="*/ 44 w 302"/>
                <a:gd name="T7" fmla="*/ 154 h 297"/>
                <a:gd name="T8" fmla="*/ 76 w 302"/>
                <a:gd name="T9" fmla="*/ 223 h 297"/>
                <a:gd name="T10" fmla="*/ 141 w 302"/>
                <a:gd name="T11" fmla="*/ 264 h 297"/>
                <a:gd name="T12" fmla="*/ 198 w 302"/>
                <a:gd name="T13" fmla="*/ 297 h 297"/>
                <a:gd name="T14" fmla="*/ 223 w 302"/>
                <a:gd name="T15" fmla="*/ 262 h 297"/>
                <a:gd name="T16" fmla="*/ 192 w 302"/>
                <a:gd name="T17" fmla="*/ 242 h 297"/>
                <a:gd name="T18" fmla="*/ 181 w 302"/>
                <a:gd name="T19" fmla="*/ 198 h 297"/>
                <a:gd name="T20" fmla="*/ 221 w 302"/>
                <a:gd name="T21" fmla="*/ 167 h 297"/>
                <a:gd name="T22" fmla="*/ 232 w 302"/>
                <a:gd name="T23" fmla="*/ 202 h 297"/>
                <a:gd name="T24" fmla="*/ 295 w 302"/>
                <a:gd name="T25" fmla="*/ 175 h 297"/>
                <a:gd name="T26" fmla="*/ 302 w 302"/>
                <a:gd name="T27" fmla="*/ 90 h 297"/>
                <a:gd name="T28" fmla="*/ 226 w 302"/>
                <a:gd name="T29" fmla="*/ 53 h 297"/>
                <a:gd name="T30" fmla="*/ 207 w 302"/>
                <a:gd name="T31" fmla="*/ 93 h 297"/>
                <a:gd name="T32" fmla="*/ 135 w 302"/>
                <a:gd name="T33" fmla="*/ 84 h 297"/>
                <a:gd name="T34" fmla="*/ 143 w 302"/>
                <a:gd name="T35" fmla="*/ 44 h 297"/>
                <a:gd name="T36" fmla="*/ 188 w 302"/>
                <a:gd name="T37" fmla="*/ 0 h 297"/>
                <a:gd name="T38" fmla="*/ 82 w 302"/>
                <a:gd name="T39" fmla="*/ 21 h 297"/>
                <a:gd name="T40" fmla="*/ 0 w 302"/>
                <a:gd name="T41" fmla="*/ 65 h 297"/>
                <a:gd name="T42" fmla="*/ 0 w 302"/>
                <a:gd name="T43" fmla="*/ 65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02" h="297">
                  <a:moveTo>
                    <a:pt x="0" y="65"/>
                  </a:moveTo>
                  <a:lnTo>
                    <a:pt x="63" y="65"/>
                  </a:lnTo>
                  <a:lnTo>
                    <a:pt x="72" y="93"/>
                  </a:lnTo>
                  <a:lnTo>
                    <a:pt x="44" y="154"/>
                  </a:lnTo>
                  <a:lnTo>
                    <a:pt x="76" y="223"/>
                  </a:lnTo>
                  <a:lnTo>
                    <a:pt x="141" y="264"/>
                  </a:lnTo>
                  <a:lnTo>
                    <a:pt x="198" y="297"/>
                  </a:lnTo>
                  <a:lnTo>
                    <a:pt x="223" y="262"/>
                  </a:lnTo>
                  <a:lnTo>
                    <a:pt x="192" y="242"/>
                  </a:lnTo>
                  <a:lnTo>
                    <a:pt x="181" y="198"/>
                  </a:lnTo>
                  <a:lnTo>
                    <a:pt x="221" y="167"/>
                  </a:lnTo>
                  <a:lnTo>
                    <a:pt x="232" y="202"/>
                  </a:lnTo>
                  <a:lnTo>
                    <a:pt x="295" y="175"/>
                  </a:lnTo>
                  <a:lnTo>
                    <a:pt x="302" y="90"/>
                  </a:lnTo>
                  <a:lnTo>
                    <a:pt x="226" y="53"/>
                  </a:lnTo>
                  <a:lnTo>
                    <a:pt x="207" y="93"/>
                  </a:lnTo>
                  <a:lnTo>
                    <a:pt x="135" y="84"/>
                  </a:lnTo>
                  <a:lnTo>
                    <a:pt x="143" y="44"/>
                  </a:lnTo>
                  <a:lnTo>
                    <a:pt x="188" y="0"/>
                  </a:lnTo>
                  <a:lnTo>
                    <a:pt x="82" y="21"/>
                  </a:lnTo>
                  <a:lnTo>
                    <a:pt x="0" y="65"/>
                  </a:lnTo>
                  <a:lnTo>
                    <a:pt x="0" y="65"/>
                  </a:lnTo>
                  <a:close/>
                </a:path>
              </a:pathLst>
            </a:custGeom>
            <a:solidFill>
              <a:srgbClr val="99FF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292" name="Freeform 205"/>
            <p:cNvSpPr>
              <a:spLocks/>
            </p:cNvSpPr>
            <p:nvPr/>
          </p:nvSpPr>
          <p:spPr bwMode="auto">
            <a:xfrm>
              <a:off x="2863" y="1632"/>
              <a:ext cx="93" cy="111"/>
            </a:xfrm>
            <a:custGeom>
              <a:avLst/>
              <a:gdLst>
                <a:gd name="T0" fmla="*/ 21 w 186"/>
                <a:gd name="T1" fmla="*/ 19 h 223"/>
                <a:gd name="T2" fmla="*/ 0 w 186"/>
                <a:gd name="T3" fmla="*/ 67 h 223"/>
                <a:gd name="T4" fmla="*/ 5 w 186"/>
                <a:gd name="T5" fmla="*/ 105 h 223"/>
                <a:gd name="T6" fmla="*/ 32 w 186"/>
                <a:gd name="T7" fmla="*/ 113 h 223"/>
                <a:gd name="T8" fmla="*/ 40 w 186"/>
                <a:gd name="T9" fmla="*/ 160 h 223"/>
                <a:gd name="T10" fmla="*/ 4 w 186"/>
                <a:gd name="T11" fmla="*/ 223 h 223"/>
                <a:gd name="T12" fmla="*/ 100 w 186"/>
                <a:gd name="T13" fmla="*/ 198 h 223"/>
                <a:gd name="T14" fmla="*/ 137 w 186"/>
                <a:gd name="T15" fmla="*/ 154 h 223"/>
                <a:gd name="T16" fmla="*/ 167 w 186"/>
                <a:gd name="T17" fmla="*/ 130 h 223"/>
                <a:gd name="T18" fmla="*/ 186 w 186"/>
                <a:gd name="T19" fmla="*/ 57 h 223"/>
                <a:gd name="T20" fmla="*/ 154 w 186"/>
                <a:gd name="T21" fmla="*/ 46 h 223"/>
                <a:gd name="T22" fmla="*/ 157 w 186"/>
                <a:gd name="T23" fmla="*/ 12 h 223"/>
                <a:gd name="T24" fmla="*/ 91 w 186"/>
                <a:gd name="T25" fmla="*/ 0 h 223"/>
                <a:gd name="T26" fmla="*/ 57 w 186"/>
                <a:gd name="T27" fmla="*/ 25 h 223"/>
                <a:gd name="T28" fmla="*/ 21 w 186"/>
                <a:gd name="T29" fmla="*/ 19 h 223"/>
                <a:gd name="T30" fmla="*/ 21 w 186"/>
                <a:gd name="T31" fmla="*/ 19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6" h="223">
                  <a:moveTo>
                    <a:pt x="21" y="19"/>
                  </a:moveTo>
                  <a:lnTo>
                    <a:pt x="0" y="67"/>
                  </a:lnTo>
                  <a:lnTo>
                    <a:pt x="5" y="105"/>
                  </a:lnTo>
                  <a:lnTo>
                    <a:pt x="32" y="113"/>
                  </a:lnTo>
                  <a:lnTo>
                    <a:pt x="40" y="160"/>
                  </a:lnTo>
                  <a:lnTo>
                    <a:pt x="4" y="223"/>
                  </a:lnTo>
                  <a:lnTo>
                    <a:pt x="100" y="198"/>
                  </a:lnTo>
                  <a:lnTo>
                    <a:pt x="137" y="154"/>
                  </a:lnTo>
                  <a:lnTo>
                    <a:pt x="167" y="130"/>
                  </a:lnTo>
                  <a:lnTo>
                    <a:pt x="186" y="57"/>
                  </a:lnTo>
                  <a:lnTo>
                    <a:pt x="154" y="46"/>
                  </a:lnTo>
                  <a:lnTo>
                    <a:pt x="157" y="12"/>
                  </a:lnTo>
                  <a:lnTo>
                    <a:pt x="91" y="0"/>
                  </a:lnTo>
                  <a:lnTo>
                    <a:pt x="57" y="25"/>
                  </a:lnTo>
                  <a:lnTo>
                    <a:pt x="21" y="19"/>
                  </a:lnTo>
                  <a:lnTo>
                    <a:pt x="21" y="19"/>
                  </a:lnTo>
                  <a:close/>
                </a:path>
              </a:pathLst>
            </a:custGeom>
            <a:solidFill>
              <a:srgbClr val="99FF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293" name="Freeform 206"/>
            <p:cNvSpPr>
              <a:spLocks/>
            </p:cNvSpPr>
            <p:nvPr/>
          </p:nvSpPr>
          <p:spPr bwMode="auto">
            <a:xfrm>
              <a:off x="2720" y="1489"/>
              <a:ext cx="284" cy="284"/>
            </a:xfrm>
            <a:custGeom>
              <a:avLst/>
              <a:gdLst>
                <a:gd name="T0" fmla="*/ 310 w 568"/>
                <a:gd name="T1" fmla="*/ 514 h 568"/>
                <a:gd name="T2" fmla="*/ 357 w 568"/>
                <a:gd name="T3" fmla="*/ 501 h 568"/>
                <a:gd name="T4" fmla="*/ 401 w 568"/>
                <a:gd name="T5" fmla="*/ 480 h 568"/>
                <a:gd name="T6" fmla="*/ 465 w 568"/>
                <a:gd name="T7" fmla="*/ 418 h 568"/>
                <a:gd name="T8" fmla="*/ 494 w 568"/>
                <a:gd name="T9" fmla="*/ 372 h 568"/>
                <a:gd name="T10" fmla="*/ 509 w 568"/>
                <a:gd name="T11" fmla="*/ 324 h 568"/>
                <a:gd name="T12" fmla="*/ 517 w 568"/>
                <a:gd name="T13" fmla="*/ 275 h 568"/>
                <a:gd name="T14" fmla="*/ 513 w 568"/>
                <a:gd name="T15" fmla="*/ 226 h 568"/>
                <a:gd name="T16" fmla="*/ 498 w 568"/>
                <a:gd name="T17" fmla="*/ 178 h 568"/>
                <a:gd name="T18" fmla="*/ 465 w 568"/>
                <a:gd name="T19" fmla="*/ 121 h 568"/>
                <a:gd name="T20" fmla="*/ 401 w 568"/>
                <a:gd name="T21" fmla="*/ 60 h 568"/>
                <a:gd name="T22" fmla="*/ 357 w 568"/>
                <a:gd name="T23" fmla="*/ 38 h 568"/>
                <a:gd name="T24" fmla="*/ 310 w 568"/>
                <a:gd name="T25" fmla="*/ 24 h 568"/>
                <a:gd name="T26" fmla="*/ 260 w 568"/>
                <a:gd name="T27" fmla="*/ 22 h 568"/>
                <a:gd name="T28" fmla="*/ 211 w 568"/>
                <a:gd name="T29" fmla="*/ 26 h 568"/>
                <a:gd name="T30" fmla="*/ 165 w 568"/>
                <a:gd name="T31" fmla="*/ 43 h 568"/>
                <a:gd name="T32" fmla="*/ 101 w 568"/>
                <a:gd name="T33" fmla="*/ 87 h 568"/>
                <a:gd name="T34" fmla="*/ 45 w 568"/>
                <a:gd name="T35" fmla="*/ 157 h 568"/>
                <a:gd name="T36" fmla="*/ 26 w 568"/>
                <a:gd name="T37" fmla="*/ 201 h 568"/>
                <a:gd name="T38" fmla="*/ 19 w 568"/>
                <a:gd name="T39" fmla="*/ 250 h 568"/>
                <a:gd name="T40" fmla="*/ 19 w 568"/>
                <a:gd name="T41" fmla="*/ 300 h 568"/>
                <a:gd name="T42" fmla="*/ 30 w 568"/>
                <a:gd name="T43" fmla="*/ 347 h 568"/>
                <a:gd name="T44" fmla="*/ 55 w 568"/>
                <a:gd name="T45" fmla="*/ 399 h 568"/>
                <a:gd name="T46" fmla="*/ 112 w 568"/>
                <a:gd name="T47" fmla="*/ 465 h 568"/>
                <a:gd name="T48" fmla="*/ 167 w 568"/>
                <a:gd name="T49" fmla="*/ 497 h 568"/>
                <a:gd name="T50" fmla="*/ 211 w 568"/>
                <a:gd name="T51" fmla="*/ 513 h 568"/>
                <a:gd name="T52" fmla="*/ 254 w 568"/>
                <a:gd name="T53" fmla="*/ 524 h 568"/>
                <a:gd name="T54" fmla="*/ 247 w 568"/>
                <a:gd name="T55" fmla="*/ 566 h 568"/>
                <a:gd name="T56" fmla="*/ 196 w 568"/>
                <a:gd name="T57" fmla="*/ 554 h 568"/>
                <a:gd name="T58" fmla="*/ 146 w 568"/>
                <a:gd name="T59" fmla="*/ 533 h 568"/>
                <a:gd name="T60" fmla="*/ 99 w 568"/>
                <a:gd name="T61" fmla="*/ 501 h 568"/>
                <a:gd name="T62" fmla="*/ 51 w 568"/>
                <a:gd name="T63" fmla="*/ 450 h 568"/>
                <a:gd name="T64" fmla="*/ 25 w 568"/>
                <a:gd name="T65" fmla="*/ 404 h 568"/>
                <a:gd name="T66" fmla="*/ 6 w 568"/>
                <a:gd name="T67" fmla="*/ 357 h 568"/>
                <a:gd name="T68" fmla="*/ 0 w 568"/>
                <a:gd name="T69" fmla="*/ 302 h 568"/>
                <a:gd name="T70" fmla="*/ 0 w 568"/>
                <a:gd name="T71" fmla="*/ 247 h 568"/>
                <a:gd name="T72" fmla="*/ 11 w 568"/>
                <a:gd name="T73" fmla="*/ 191 h 568"/>
                <a:gd name="T74" fmla="*/ 34 w 568"/>
                <a:gd name="T75" fmla="*/ 140 h 568"/>
                <a:gd name="T76" fmla="*/ 72 w 568"/>
                <a:gd name="T77" fmla="*/ 91 h 568"/>
                <a:gd name="T78" fmla="*/ 129 w 568"/>
                <a:gd name="T79" fmla="*/ 41 h 568"/>
                <a:gd name="T80" fmla="*/ 178 w 568"/>
                <a:gd name="T81" fmla="*/ 19 h 568"/>
                <a:gd name="T82" fmla="*/ 232 w 568"/>
                <a:gd name="T83" fmla="*/ 1 h 568"/>
                <a:gd name="T84" fmla="*/ 291 w 568"/>
                <a:gd name="T85" fmla="*/ 0 h 568"/>
                <a:gd name="T86" fmla="*/ 346 w 568"/>
                <a:gd name="T87" fmla="*/ 5 h 568"/>
                <a:gd name="T88" fmla="*/ 399 w 568"/>
                <a:gd name="T89" fmla="*/ 22 h 568"/>
                <a:gd name="T90" fmla="*/ 446 w 568"/>
                <a:gd name="T91" fmla="*/ 49 h 568"/>
                <a:gd name="T92" fmla="*/ 492 w 568"/>
                <a:gd name="T93" fmla="*/ 91 h 568"/>
                <a:gd name="T94" fmla="*/ 528 w 568"/>
                <a:gd name="T95" fmla="*/ 140 h 568"/>
                <a:gd name="T96" fmla="*/ 551 w 568"/>
                <a:gd name="T97" fmla="*/ 191 h 568"/>
                <a:gd name="T98" fmla="*/ 564 w 568"/>
                <a:gd name="T99" fmla="*/ 247 h 568"/>
                <a:gd name="T100" fmla="*/ 566 w 568"/>
                <a:gd name="T101" fmla="*/ 304 h 568"/>
                <a:gd name="T102" fmla="*/ 555 w 568"/>
                <a:gd name="T103" fmla="*/ 361 h 568"/>
                <a:gd name="T104" fmla="*/ 534 w 568"/>
                <a:gd name="T105" fmla="*/ 412 h 568"/>
                <a:gd name="T106" fmla="*/ 503 w 568"/>
                <a:gd name="T107" fmla="*/ 457 h 568"/>
                <a:gd name="T108" fmla="*/ 467 w 568"/>
                <a:gd name="T109" fmla="*/ 495 h 568"/>
                <a:gd name="T110" fmla="*/ 424 w 568"/>
                <a:gd name="T111" fmla="*/ 528 h 568"/>
                <a:gd name="T112" fmla="*/ 372 w 568"/>
                <a:gd name="T113" fmla="*/ 551 h 568"/>
                <a:gd name="T114" fmla="*/ 317 w 568"/>
                <a:gd name="T115" fmla="*/ 564 h 568"/>
                <a:gd name="T116" fmla="*/ 264 w 568"/>
                <a:gd name="T117" fmla="*/ 562 h 568"/>
                <a:gd name="T118" fmla="*/ 266 w 568"/>
                <a:gd name="T119" fmla="*/ 52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568" h="568">
                  <a:moveTo>
                    <a:pt x="268" y="520"/>
                  </a:moveTo>
                  <a:lnTo>
                    <a:pt x="273" y="518"/>
                  </a:lnTo>
                  <a:lnTo>
                    <a:pt x="281" y="518"/>
                  </a:lnTo>
                  <a:lnTo>
                    <a:pt x="287" y="518"/>
                  </a:lnTo>
                  <a:lnTo>
                    <a:pt x="292" y="518"/>
                  </a:lnTo>
                  <a:lnTo>
                    <a:pt x="298" y="516"/>
                  </a:lnTo>
                  <a:lnTo>
                    <a:pt x="304" y="516"/>
                  </a:lnTo>
                  <a:lnTo>
                    <a:pt x="310" y="514"/>
                  </a:lnTo>
                  <a:lnTo>
                    <a:pt x="317" y="514"/>
                  </a:lnTo>
                  <a:lnTo>
                    <a:pt x="323" y="513"/>
                  </a:lnTo>
                  <a:lnTo>
                    <a:pt x="329" y="511"/>
                  </a:lnTo>
                  <a:lnTo>
                    <a:pt x="334" y="509"/>
                  </a:lnTo>
                  <a:lnTo>
                    <a:pt x="340" y="509"/>
                  </a:lnTo>
                  <a:lnTo>
                    <a:pt x="346" y="505"/>
                  </a:lnTo>
                  <a:lnTo>
                    <a:pt x="351" y="503"/>
                  </a:lnTo>
                  <a:lnTo>
                    <a:pt x="357" y="501"/>
                  </a:lnTo>
                  <a:lnTo>
                    <a:pt x="365" y="501"/>
                  </a:lnTo>
                  <a:lnTo>
                    <a:pt x="368" y="497"/>
                  </a:lnTo>
                  <a:lnTo>
                    <a:pt x="374" y="495"/>
                  </a:lnTo>
                  <a:lnTo>
                    <a:pt x="380" y="492"/>
                  </a:lnTo>
                  <a:lnTo>
                    <a:pt x="386" y="490"/>
                  </a:lnTo>
                  <a:lnTo>
                    <a:pt x="389" y="486"/>
                  </a:lnTo>
                  <a:lnTo>
                    <a:pt x="395" y="482"/>
                  </a:lnTo>
                  <a:lnTo>
                    <a:pt x="401" y="480"/>
                  </a:lnTo>
                  <a:lnTo>
                    <a:pt x="405" y="476"/>
                  </a:lnTo>
                  <a:lnTo>
                    <a:pt x="414" y="469"/>
                  </a:lnTo>
                  <a:lnTo>
                    <a:pt x="424" y="461"/>
                  </a:lnTo>
                  <a:lnTo>
                    <a:pt x="433" y="454"/>
                  </a:lnTo>
                  <a:lnTo>
                    <a:pt x="443" y="446"/>
                  </a:lnTo>
                  <a:lnTo>
                    <a:pt x="450" y="437"/>
                  </a:lnTo>
                  <a:lnTo>
                    <a:pt x="460" y="427"/>
                  </a:lnTo>
                  <a:lnTo>
                    <a:pt x="465" y="418"/>
                  </a:lnTo>
                  <a:lnTo>
                    <a:pt x="473" y="408"/>
                  </a:lnTo>
                  <a:lnTo>
                    <a:pt x="477" y="402"/>
                  </a:lnTo>
                  <a:lnTo>
                    <a:pt x="479" y="399"/>
                  </a:lnTo>
                  <a:lnTo>
                    <a:pt x="482" y="393"/>
                  </a:lnTo>
                  <a:lnTo>
                    <a:pt x="486" y="387"/>
                  </a:lnTo>
                  <a:lnTo>
                    <a:pt x="488" y="381"/>
                  </a:lnTo>
                  <a:lnTo>
                    <a:pt x="490" y="378"/>
                  </a:lnTo>
                  <a:lnTo>
                    <a:pt x="494" y="372"/>
                  </a:lnTo>
                  <a:lnTo>
                    <a:pt x="498" y="366"/>
                  </a:lnTo>
                  <a:lnTo>
                    <a:pt x="498" y="361"/>
                  </a:lnTo>
                  <a:lnTo>
                    <a:pt x="500" y="355"/>
                  </a:lnTo>
                  <a:lnTo>
                    <a:pt x="503" y="349"/>
                  </a:lnTo>
                  <a:lnTo>
                    <a:pt x="505" y="343"/>
                  </a:lnTo>
                  <a:lnTo>
                    <a:pt x="505" y="336"/>
                  </a:lnTo>
                  <a:lnTo>
                    <a:pt x="507" y="330"/>
                  </a:lnTo>
                  <a:lnTo>
                    <a:pt x="509" y="324"/>
                  </a:lnTo>
                  <a:lnTo>
                    <a:pt x="511" y="319"/>
                  </a:lnTo>
                  <a:lnTo>
                    <a:pt x="513" y="313"/>
                  </a:lnTo>
                  <a:lnTo>
                    <a:pt x="513" y="307"/>
                  </a:lnTo>
                  <a:lnTo>
                    <a:pt x="515" y="300"/>
                  </a:lnTo>
                  <a:lnTo>
                    <a:pt x="515" y="294"/>
                  </a:lnTo>
                  <a:lnTo>
                    <a:pt x="515" y="288"/>
                  </a:lnTo>
                  <a:lnTo>
                    <a:pt x="517" y="283"/>
                  </a:lnTo>
                  <a:lnTo>
                    <a:pt x="517" y="275"/>
                  </a:lnTo>
                  <a:lnTo>
                    <a:pt x="517" y="269"/>
                  </a:lnTo>
                  <a:lnTo>
                    <a:pt x="517" y="264"/>
                  </a:lnTo>
                  <a:lnTo>
                    <a:pt x="517" y="258"/>
                  </a:lnTo>
                  <a:lnTo>
                    <a:pt x="515" y="250"/>
                  </a:lnTo>
                  <a:lnTo>
                    <a:pt x="515" y="245"/>
                  </a:lnTo>
                  <a:lnTo>
                    <a:pt x="515" y="239"/>
                  </a:lnTo>
                  <a:lnTo>
                    <a:pt x="513" y="231"/>
                  </a:lnTo>
                  <a:lnTo>
                    <a:pt x="513" y="226"/>
                  </a:lnTo>
                  <a:lnTo>
                    <a:pt x="511" y="220"/>
                  </a:lnTo>
                  <a:lnTo>
                    <a:pt x="509" y="214"/>
                  </a:lnTo>
                  <a:lnTo>
                    <a:pt x="507" y="209"/>
                  </a:lnTo>
                  <a:lnTo>
                    <a:pt x="505" y="201"/>
                  </a:lnTo>
                  <a:lnTo>
                    <a:pt x="505" y="195"/>
                  </a:lnTo>
                  <a:lnTo>
                    <a:pt x="503" y="190"/>
                  </a:lnTo>
                  <a:lnTo>
                    <a:pt x="500" y="184"/>
                  </a:lnTo>
                  <a:lnTo>
                    <a:pt x="498" y="178"/>
                  </a:lnTo>
                  <a:lnTo>
                    <a:pt x="498" y="174"/>
                  </a:lnTo>
                  <a:lnTo>
                    <a:pt x="494" y="169"/>
                  </a:lnTo>
                  <a:lnTo>
                    <a:pt x="490" y="163"/>
                  </a:lnTo>
                  <a:lnTo>
                    <a:pt x="488" y="157"/>
                  </a:lnTo>
                  <a:lnTo>
                    <a:pt x="486" y="152"/>
                  </a:lnTo>
                  <a:lnTo>
                    <a:pt x="479" y="142"/>
                  </a:lnTo>
                  <a:lnTo>
                    <a:pt x="473" y="133"/>
                  </a:lnTo>
                  <a:lnTo>
                    <a:pt x="465" y="121"/>
                  </a:lnTo>
                  <a:lnTo>
                    <a:pt x="460" y="112"/>
                  </a:lnTo>
                  <a:lnTo>
                    <a:pt x="450" y="104"/>
                  </a:lnTo>
                  <a:lnTo>
                    <a:pt x="443" y="95"/>
                  </a:lnTo>
                  <a:lnTo>
                    <a:pt x="433" y="87"/>
                  </a:lnTo>
                  <a:lnTo>
                    <a:pt x="424" y="77"/>
                  </a:lnTo>
                  <a:lnTo>
                    <a:pt x="414" y="70"/>
                  </a:lnTo>
                  <a:lnTo>
                    <a:pt x="405" y="64"/>
                  </a:lnTo>
                  <a:lnTo>
                    <a:pt x="401" y="60"/>
                  </a:lnTo>
                  <a:lnTo>
                    <a:pt x="395" y="57"/>
                  </a:lnTo>
                  <a:lnTo>
                    <a:pt x="389" y="53"/>
                  </a:lnTo>
                  <a:lnTo>
                    <a:pt x="386" y="51"/>
                  </a:lnTo>
                  <a:lnTo>
                    <a:pt x="380" y="47"/>
                  </a:lnTo>
                  <a:lnTo>
                    <a:pt x="374" y="45"/>
                  </a:lnTo>
                  <a:lnTo>
                    <a:pt x="368" y="43"/>
                  </a:lnTo>
                  <a:lnTo>
                    <a:pt x="365" y="41"/>
                  </a:lnTo>
                  <a:lnTo>
                    <a:pt x="357" y="38"/>
                  </a:lnTo>
                  <a:lnTo>
                    <a:pt x="351" y="36"/>
                  </a:lnTo>
                  <a:lnTo>
                    <a:pt x="346" y="34"/>
                  </a:lnTo>
                  <a:lnTo>
                    <a:pt x="340" y="32"/>
                  </a:lnTo>
                  <a:lnTo>
                    <a:pt x="334" y="30"/>
                  </a:lnTo>
                  <a:lnTo>
                    <a:pt x="329" y="28"/>
                  </a:lnTo>
                  <a:lnTo>
                    <a:pt x="323" y="26"/>
                  </a:lnTo>
                  <a:lnTo>
                    <a:pt x="317" y="26"/>
                  </a:lnTo>
                  <a:lnTo>
                    <a:pt x="310" y="24"/>
                  </a:lnTo>
                  <a:lnTo>
                    <a:pt x="304" y="24"/>
                  </a:lnTo>
                  <a:lnTo>
                    <a:pt x="298" y="22"/>
                  </a:lnTo>
                  <a:lnTo>
                    <a:pt x="292" y="22"/>
                  </a:lnTo>
                  <a:lnTo>
                    <a:pt x="287" y="22"/>
                  </a:lnTo>
                  <a:lnTo>
                    <a:pt x="281" y="22"/>
                  </a:lnTo>
                  <a:lnTo>
                    <a:pt x="273" y="22"/>
                  </a:lnTo>
                  <a:lnTo>
                    <a:pt x="268" y="22"/>
                  </a:lnTo>
                  <a:lnTo>
                    <a:pt x="260" y="22"/>
                  </a:lnTo>
                  <a:lnTo>
                    <a:pt x="254" y="22"/>
                  </a:lnTo>
                  <a:lnTo>
                    <a:pt x="247" y="22"/>
                  </a:lnTo>
                  <a:lnTo>
                    <a:pt x="241" y="22"/>
                  </a:lnTo>
                  <a:lnTo>
                    <a:pt x="235" y="22"/>
                  </a:lnTo>
                  <a:lnTo>
                    <a:pt x="228" y="24"/>
                  </a:lnTo>
                  <a:lnTo>
                    <a:pt x="222" y="24"/>
                  </a:lnTo>
                  <a:lnTo>
                    <a:pt x="216" y="26"/>
                  </a:lnTo>
                  <a:lnTo>
                    <a:pt x="211" y="26"/>
                  </a:lnTo>
                  <a:lnTo>
                    <a:pt x="205" y="28"/>
                  </a:lnTo>
                  <a:lnTo>
                    <a:pt x="197" y="30"/>
                  </a:lnTo>
                  <a:lnTo>
                    <a:pt x="192" y="32"/>
                  </a:lnTo>
                  <a:lnTo>
                    <a:pt x="188" y="34"/>
                  </a:lnTo>
                  <a:lnTo>
                    <a:pt x="182" y="36"/>
                  </a:lnTo>
                  <a:lnTo>
                    <a:pt x="177" y="38"/>
                  </a:lnTo>
                  <a:lnTo>
                    <a:pt x="171" y="41"/>
                  </a:lnTo>
                  <a:lnTo>
                    <a:pt x="165" y="43"/>
                  </a:lnTo>
                  <a:lnTo>
                    <a:pt x="159" y="45"/>
                  </a:lnTo>
                  <a:lnTo>
                    <a:pt x="154" y="47"/>
                  </a:lnTo>
                  <a:lnTo>
                    <a:pt x="148" y="51"/>
                  </a:lnTo>
                  <a:lnTo>
                    <a:pt x="139" y="57"/>
                  </a:lnTo>
                  <a:lnTo>
                    <a:pt x="129" y="64"/>
                  </a:lnTo>
                  <a:lnTo>
                    <a:pt x="118" y="70"/>
                  </a:lnTo>
                  <a:lnTo>
                    <a:pt x="108" y="77"/>
                  </a:lnTo>
                  <a:lnTo>
                    <a:pt x="101" y="87"/>
                  </a:lnTo>
                  <a:lnTo>
                    <a:pt x="93" y="95"/>
                  </a:lnTo>
                  <a:lnTo>
                    <a:pt x="83" y="104"/>
                  </a:lnTo>
                  <a:lnTo>
                    <a:pt x="76" y="112"/>
                  </a:lnTo>
                  <a:lnTo>
                    <a:pt x="68" y="121"/>
                  </a:lnTo>
                  <a:lnTo>
                    <a:pt x="61" y="133"/>
                  </a:lnTo>
                  <a:lnTo>
                    <a:pt x="53" y="142"/>
                  </a:lnTo>
                  <a:lnTo>
                    <a:pt x="47" y="152"/>
                  </a:lnTo>
                  <a:lnTo>
                    <a:pt x="45" y="157"/>
                  </a:lnTo>
                  <a:lnTo>
                    <a:pt x="42" y="163"/>
                  </a:lnTo>
                  <a:lnTo>
                    <a:pt x="40" y="169"/>
                  </a:lnTo>
                  <a:lnTo>
                    <a:pt x="38" y="174"/>
                  </a:lnTo>
                  <a:lnTo>
                    <a:pt x="36" y="178"/>
                  </a:lnTo>
                  <a:lnTo>
                    <a:pt x="32" y="184"/>
                  </a:lnTo>
                  <a:lnTo>
                    <a:pt x="30" y="190"/>
                  </a:lnTo>
                  <a:lnTo>
                    <a:pt x="30" y="195"/>
                  </a:lnTo>
                  <a:lnTo>
                    <a:pt x="26" y="201"/>
                  </a:lnTo>
                  <a:lnTo>
                    <a:pt x="26" y="209"/>
                  </a:lnTo>
                  <a:lnTo>
                    <a:pt x="25" y="214"/>
                  </a:lnTo>
                  <a:lnTo>
                    <a:pt x="25" y="220"/>
                  </a:lnTo>
                  <a:lnTo>
                    <a:pt x="23" y="226"/>
                  </a:lnTo>
                  <a:lnTo>
                    <a:pt x="21" y="231"/>
                  </a:lnTo>
                  <a:lnTo>
                    <a:pt x="21" y="239"/>
                  </a:lnTo>
                  <a:lnTo>
                    <a:pt x="21" y="245"/>
                  </a:lnTo>
                  <a:lnTo>
                    <a:pt x="19" y="250"/>
                  </a:lnTo>
                  <a:lnTo>
                    <a:pt x="19" y="258"/>
                  </a:lnTo>
                  <a:lnTo>
                    <a:pt x="19" y="264"/>
                  </a:lnTo>
                  <a:lnTo>
                    <a:pt x="19" y="269"/>
                  </a:lnTo>
                  <a:lnTo>
                    <a:pt x="19" y="275"/>
                  </a:lnTo>
                  <a:lnTo>
                    <a:pt x="19" y="281"/>
                  </a:lnTo>
                  <a:lnTo>
                    <a:pt x="19" y="286"/>
                  </a:lnTo>
                  <a:lnTo>
                    <a:pt x="19" y="294"/>
                  </a:lnTo>
                  <a:lnTo>
                    <a:pt x="19" y="300"/>
                  </a:lnTo>
                  <a:lnTo>
                    <a:pt x="21" y="305"/>
                  </a:lnTo>
                  <a:lnTo>
                    <a:pt x="21" y="311"/>
                  </a:lnTo>
                  <a:lnTo>
                    <a:pt x="23" y="319"/>
                  </a:lnTo>
                  <a:lnTo>
                    <a:pt x="23" y="324"/>
                  </a:lnTo>
                  <a:lnTo>
                    <a:pt x="25" y="330"/>
                  </a:lnTo>
                  <a:lnTo>
                    <a:pt x="26" y="336"/>
                  </a:lnTo>
                  <a:lnTo>
                    <a:pt x="28" y="342"/>
                  </a:lnTo>
                  <a:lnTo>
                    <a:pt x="30" y="347"/>
                  </a:lnTo>
                  <a:lnTo>
                    <a:pt x="32" y="353"/>
                  </a:lnTo>
                  <a:lnTo>
                    <a:pt x="34" y="359"/>
                  </a:lnTo>
                  <a:lnTo>
                    <a:pt x="38" y="364"/>
                  </a:lnTo>
                  <a:lnTo>
                    <a:pt x="42" y="374"/>
                  </a:lnTo>
                  <a:lnTo>
                    <a:pt x="45" y="383"/>
                  </a:lnTo>
                  <a:lnTo>
                    <a:pt x="49" y="389"/>
                  </a:lnTo>
                  <a:lnTo>
                    <a:pt x="51" y="395"/>
                  </a:lnTo>
                  <a:lnTo>
                    <a:pt x="55" y="399"/>
                  </a:lnTo>
                  <a:lnTo>
                    <a:pt x="59" y="404"/>
                  </a:lnTo>
                  <a:lnTo>
                    <a:pt x="64" y="414"/>
                  </a:lnTo>
                  <a:lnTo>
                    <a:pt x="72" y="423"/>
                  </a:lnTo>
                  <a:lnTo>
                    <a:pt x="80" y="433"/>
                  </a:lnTo>
                  <a:lnTo>
                    <a:pt x="87" y="442"/>
                  </a:lnTo>
                  <a:lnTo>
                    <a:pt x="95" y="450"/>
                  </a:lnTo>
                  <a:lnTo>
                    <a:pt x="102" y="457"/>
                  </a:lnTo>
                  <a:lnTo>
                    <a:pt x="112" y="465"/>
                  </a:lnTo>
                  <a:lnTo>
                    <a:pt x="121" y="473"/>
                  </a:lnTo>
                  <a:lnTo>
                    <a:pt x="129" y="478"/>
                  </a:lnTo>
                  <a:lnTo>
                    <a:pt x="140" y="484"/>
                  </a:lnTo>
                  <a:lnTo>
                    <a:pt x="144" y="488"/>
                  </a:lnTo>
                  <a:lnTo>
                    <a:pt x="150" y="490"/>
                  </a:lnTo>
                  <a:lnTo>
                    <a:pt x="156" y="494"/>
                  </a:lnTo>
                  <a:lnTo>
                    <a:pt x="161" y="495"/>
                  </a:lnTo>
                  <a:lnTo>
                    <a:pt x="167" y="497"/>
                  </a:lnTo>
                  <a:lnTo>
                    <a:pt x="173" y="499"/>
                  </a:lnTo>
                  <a:lnTo>
                    <a:pt x="177" y="501"/>
                  </a:lnTo>
                  <a:lnTo>
                    <a:pt x="182" y="503"/>
                  </a:lnTo>
                  <a:lnTo>
                    <a:pt x="188" y="505"/>
                  </a:lnTo>
                  <a:lnTo>
                    <a:pt x="194" y="509"/>
                  </a:lnTo>
                  <a:lnTo>
                    <a:pt x="199" y="509"/>
                  </a:lnTo>
                  <a:lnTo>
                    <a:pt x="205" y="511"/>
                  </a:lnTo>
                  <a:lnTo>
                    <a:pt x="211" y="513"/>
                  </a:lnTo>
                  <a:lnTo>
                    <a:pt x="216" y="513"/>
                  </a:lnTo>
                  <a:lnTo>
                    <a:pt x="222" y="514"/>
                  </a:lnTo>
                  <a:lnTo>
                    <a:pt x="228" y="516"/>
                  </a:lnTo>
                  <a:lnTo>
                    <a:pt x="234" y="516"/>
                  </a:lnTo>
                  <a:lnTo>
                    <a:pt x="241" y="518"/>
                  </a:lnTo>
                  <a:lnTo>
                    <a:pt x="247" y="518"/>
                  </a:lnTo>
                  <a:lnTo>
                    <a:pt x="254" y="520"/>
                  </a:lnTo>
                  <a:lnTo>
                    <a:pt x="254" y="524"/>
                  </a:lnTo>
                  <a:lnTo>
                    <a:pt x="254" y="530"/>
                  </a:lnTo>
                  <a:lnTo>
                    <a:pt x="254" y="535"/>
                  </a:lnTo>
                  <a:lnTo>
                    <a:pt x="254" y="543"/>
                  </a:lnTo>
                  <a:lnTo>
                    <a:pt x="254" y="549"/>
                  </a:lnTo>
                  <a:lnTo>
                    <a:pt x="254" y="556"/>
                  </a:lnTo>
                  <a:lnTo>
                    <a:pt x="254" y="562"/>
                  </a:lnTo>
                  <a:lnTo>
                    <a:pt x="254" y="568"/>
                  </a:lnTo>
                  <a:lnTo>
                    <a:pt x="247" y="566"/>
                  </a:lnTo>
                  <a:lnTo>
                    <a:pt x="239" y="566"/>
                  </a:lnTo>
                  <a:lnTo>
                    <a:pt x="234" y="564"/>
                  </a:lnTo>
                  <a:lnTo>
                    <a:pt x="226" y="564"/>
                  </a:lnTo>
                  <a:lnTo>
                    <a:pt x="220" y="562"/>
                  </a:lnTo>
                  <a:lnTo>
                    <a:pt x="213" y="560"/>
                  </a:lnTo>
                  <a:lnTo>
                    <a:pt x="207" y="558"/>
                  </a:lnTo>
                  <a:lnTo>
                    <a:pt x="201" y="556"/>
                  </a:lnTo>
                  <a:lnTo>
                    <a:pt x="196" y="554"/>
                  </a:lnTo>
                  <a:lnTo>
                    <a:pt x="188" y="552"/>
                  </a:lnTo>
                  <a:lnTo>
                    <a:pt x="182" y="551"/>
                  </a:lnTo>
                  <a:lnTo>
                    <a:pt x="177" y="549"/>
                  </a:lnTo>
                  <a:lnTo>
                    <a:pt x="171" y="545"/>
                  </a:lnTo>
                  <a:lnTo>
                    <a:pt x="165" y="543"/>
                  </a:lnTo>
                  <a:lnTo>
                    <a:pt x="159" y="539"/>
                  </a:lnTo>
                  <a:lnTo>
                    <a:pt x="154" y="537"/>
                  </a:lnTo>
                  <a:lnTo>
                    <a:pt x="146" y="533"/>
                  </a:lnTo>
                  <a:lnTo>
                    <a:pt x="140" y="530"/>
                  </a:lnTo>
                  <a:lnTo>
                    <a:pt x="135" y="526"/>
                  </a:lnTo>
                  <a:lnTo>
                    <a:pt x="129" y="524"/>
                  </a:lnTo>
                  <a:lnTo>
                    <a:pt x="123" y="520"/>
                  </a:lnTo>
                  <a:lnTo>
                    <a:pt x="120" y="516"/>
                  </a:lnTo>
                  <a:lnTo>
                    <a:pt x="114" y="513"/>
                  </a:lnTo>
                  <a:lnTo>
                    <a:pt x="108" y="509"/>
                  </a:lnTo>
                  <a:lnTo>
                    <a:pt x="99" y="501"/>
                  </a:lnTo>
                  <a:lnTo>
                    <a:pt x="89" y="494"/>
                  </a:lnTo>
                  <a:lnTo>
                    <a:pt x="82" y="484"/>
                  </a:lnTo>
                  <a:lnTo>
                    <a:pt x="72" y="476"/>
                  </a:lnTo>
                  <a:lnTo>
                    <a:pt x="68" y="471"/>
                  </a:lnTo>
                  <a:lnTo>
                    <a:pt x="64" y="465"/>
                  </a:lnTo>
                  <a:lnTo>
                    <a:pt x="59" y="459"/>
                  </a:lnTo>
                  <a:lnTo>
                    <a:pt x="55" y="456"/>
                  </a:lnTo>
                  <a:lnTo>
                    <a:pt x="51" y="450"/>
                  </a:lnTo>
                  <a:lnTo>
                    <a:pt x="47" y="444"/>
                  </a:lnTo>
                  <a:lnTo>
                    <a:pt x="44" y="438"/>
                  </a:lnTo>
                  <a:lnTo>
                    <a:pt x="42" y="435"/>
                  </a:lnTo>
                  <a:lnTo>
                    <a:pt x="38" y="427"/>
                  </a:lnTo>
                  <a:lnTo>
                    <a:pt x="34" y="421"/>
                  </a:lnTo>
                  <a:lnTo>
                    <a:pt x="30" y="416"/>
                  </a:lnTo>
                  <a:lnTo>
                    <a:pt x="28" y="410"/>
                  </a:lnTo>
                  <a:lnTo>
                    <a:pt x="25" y="404"/>
                  </a:lnTo>
                  <a:lnTo>
                    <a:pt x="23" y="399"/>
                  </a:lnTo>
                  <a:lnTo>
                    <a:pt x="21" y="393"/>
                  </a:lnTo>
                  <a:lnTo>
                    <a:pt x="19" y="387"/>
                  </a:lnTo>
                  <a:lnTo>
                    <a:pt x="15" y="381"/>
                  </a:lnTo>
                  <a:lnTo>
                    <a:pt x="13" y="376"/>
                  </a:lnTo>
                  <a:lnTo>
                    <a:pt x="11" y="368"/>
                  </a:lnTo>
                  <a:lnTo>
                    <a:pt x="9" y="362"/>
                  </a:lnTo>
                  <a:lnTo>
                    <a:pt x="6" y="357"/>
                  </a:lnTo>
                  <a:lnTo>
                    <a:pt x="6" y="349"/>
                  </a:lnTo>
                  <a:lnTo>
                    <a:pt x="4" y="343"/>
                  </a:lnTo>
                  <a:lnTo>
                    <a:pt x="4" y="338"/>
                  </a:lnTo>
                  <a:lnTo>
                    <a:pt x="2" y="330"/>
                  </a:lnTo>
                  <a:lnTo>
                    <a:pt x="0" y="323"/>
                  </a:lnTo>
                  <a:lnTo>
                    <a:pt x="0" y="317"/>
                  </a:lnTo>
                  <a:lnTo>
                    <a:pt x="0" y="309"/>
                  </a:lnTo>
                  <a:lnTo>
                    <a:pt x="0" y="302"/>
                  </a:lnTo>
                  <a:lnTo>
                    <a:pt x="0" y="296"/>
                  </a:lnTo>
                  <a:lnTo>
                    <a:pt x="0" y="288"/>
                  </a:lnTo>
                  <a:lnTo>
                    <a:pt x="0" y="283"/>
                  </a:lnTo>
                  <a:lnTo>
                    <a:pt x="0" y="275"/>
                  </a:lnTo>
                  <a:lnTo>
                    <a:pt x="0" y="267"/>
                  </a:lnTo>
                  <a:lnTo>
                    <a:pt x="0" y="260"/>
                  </a:lnTo>
                  <a:lnTo>
                    <a:pt x="0" y="254"/>
                  </a:lnTo>
                  <a:lnTo>
                    <a:pt x="0" y="247"/>
                  </a:lnTo>
                  <a:lnTo>
                    <a:pt x="0" y="239"/>
                  </a:lnTo>
                  <a:lnTo>
                    <a:pt x="2" y="231"/>
                  </a:lnTo>
                  <a:lnTo>
                    <a:pt x="4" y="226"/>
                  </a:lnTo>
                  <a:lnTo>
                    <a:pt x="4" y="218"/>
                  </a:lnTo>
                  <a:lnTo>
                    <a:pt x="6" y="210"/>
                  </a:lnTo>
                  <a:lnTo>
                    <a:pt x="7" y="205"/>
                  </a:lnTo>
                  <a:lnTo>
                    <a:pt x="9" y="197"/>
                  </a:lnTo>
                  <a:lnTo>
                    <a:pt x="11" y="191"/>
                  </a:lnTo>
                  <a:lnTo>
                    <a:pt x="15" y="184"/>
                  </a:lnTo>
                  <a:lnTo>
                    <a:pt x="17" y="178"/>
                  </a:lnTo>
                  <a:lnTo>
                    <a:pt x="21" y="172"/>
                  </a:lnTo>
                  <a:lnTo>
                    <a:pt x="23" y="165"/>
                  </a:lnTo>
                  <a:lnTo>
                    <a:pt x="25" y="159"/>
                  </a:lnTo>
                  <a:lnTo>
                    <a:pt x="28" y="152"/>
                  </a:lnTo>
                  <a:lnTo>
                    <a:pt x="32" y="146"/>
                  </a:lnTo>
                  <a:lnTo>
                    <a:pt x="34" y="140"/>
                  </a:lnTo>
                  <a:lnTo>
                    <a:pt x="38" y="134"/>
                  </a:lnTo>
                  <a:lnTo>
                    <a:pt x="42" y="129"/>
                  </a:lnTo>
                  <a:lnTo>
                    <a:pt x="45" y="123"/>
                  </a:lnTo>
                  <a:lnTo>
                    <a:pt x="49" y="117"/>
                  </a:lnTo>
                  <a:lnTo>
                    <a:pt x="53" y="112"/>
                  </a:lnTo>
                  <a:lnTo>
                    <a:pt x="57" y="106"/>
                  </a:lnTo>
                  <a:lnTo>
                    <a:pt x="63" y="100"/>
                  </a:lnTo>
                  <a:lnTo>
                    <a:pt x="72" y="91"/>
                  </a:lnTo>
                  <a:lnTo>
                    <a:pt x="82" y="81"/>
                  </a:lnTo>
                  <a:lnTo>
                    <a:pt x="89" y="72"/>
                  </a:lnTo>
                  <a:lnTo>
                    <a:pt x="101" y="62"/>
                  </a:lnTo>
                  <a:lnTo>
                    <a:pt x="106" y="57"/>
                  </a:lnTo>
                  <a:lnTo>
                    <a:pt x="112" y="53"/>
                  </a:lnTo>
                  <a:lnTo>
                    <a:pt x="118" y="49"/>
                  </a:lnTo>
                  <a:lnTo>
                    <a:pt x="123" y="45"/>
                  </a:lnTo>
                  <a:lnTo>
                    <a:pt x="129" y="41"/>
                  </a:lnTo>
                  <a:lnTo>
                    <a:pt x="135" y="38"/>
                  </a:lnTo>
                  <a:lnTo>
                    <a:pt x="140" y="36"/>
                  </a:lnTo>
                  <a:lnTo>
                    <a:pt x="146" y="32"/>
                  </a:lnTo>
                  <a:lnTo>
                    <a:pt x="152" y="28"/>
                  </a:lnTo>
                  <a:lnTo>
                    <a:pt x="159" y="26"/>
                  </a:lnTo>
                  <a:lnTo>
                    <a:pt x="165" y="22"/>
                  </a:lnTo>
                  <a:lnTo>
                    <a:pt x="173" y="20"/>
                  </a:lnTo>
                  <a:lnTo>
                    <a:pt x="178" y="19"/>
                  </a:lnTo>
                  <a:lnTo>
                    <a:pt x="184" y="15"/>
                  </a:lnTo>
                  <a:lnTo>
                    <a:pt x="192" y="13"/>
                  </a:lnTo>
                  <a:lnTo>
                    <a:pt x="197" y="11"/>
                  </a:lnTo>
                  <a:lnTo>
                    <a:pt x="203" y="7"/>
                  </a:lnTo>
                  <a:lnTo>
                    <a:pt x="211" y="7"/>
                  </a:lnTo>
                  <a:lnTo>
                    <a:pt x="216" y="5"/>
                  </a:lnTo>
                  <a:lnTo>
                    <a:pt x="224" y="3"/>
                  </a:lnTo>
                  <a:lnTo>
                    <a:pt x="232" y="1"/>
                  </a:lnTo>
                  <a:lnTo>
                    <a:pt x="239" y="1"/>
                  </a:lnTo>
                  <a:lnTo>
                    <a:pt x="245" y="0"/>
                  </a:lnTo>
                  <a:lnTo>
                    <a:pt x="253" y="0"/>
                  </a:lnTo>
                  <a:lnTo>
                    <a:pt x="260" y="0"/>
                  </a:lnTo>
                  <a:lnTo>
                    <a:pt x="268" y="0"/>
                  </a:lnTo>
                  <a:lnTo>
                    <a:pt x="275" y="0"/>
                  </a:lnTo>
                  <a:lnTo>
                    <a:pt x="283" y="0"/>
                  </a:lnTo>
                  <a:lnTo>
                    <a:pt x="291" y="0"/>
                  </a:lnTo>
                  <a:lnTo>
                    <a:pt x="298" y="0"/>
                  </a:lnTo>
                  <a:lnTo>
                    <a:pt x="304" y="0"/>
                  </a:lnTo>
                  <a:lnTo>
                    <a:pt x="311" y="0"/>
                  </a:lnTo>
                  <a:lnTo>
                    <a:pt x="317" y="0"/>
                  </a:lnTo>
                  <a:lnTo>
                    <a:pt x="325" y="1"/>
                  </a:lnTo>
                  <a:lnTo>
                    <a:pt x="332" y="1"/>
                  </a:lnTo>
                  <a:lnTo>
                    <a:pt x="340" y="3"/>
                  </a:lnTo>
                  <a:lnTo>
                    <a:pt x="346" y="5"/>
                  </a:lnTo>
                  <a:lnTo>
                    <a:pt x="353" y="7"/>
                  </a:lnTo>
                  <a:lnTo>
                    <a:pt x="359" y="7"/>
                  </a:lnTo>
                  <a:lnTo>
                    <a:pt x="367" y="11"/>
                  </a:lnTo>
                  <a:lnTo>
                    <a:pt x="372" y="13"/>
                  </a:lnTo>
                  <a:lnTo>
                    <a:pt x="380" y="15"/>
                  </a:lnTo>
                  <a:lnTo>
                    <a:pt x="386" y="19"/>
                  </a:lnTo>
                  <a:lnTo>
                    <a:pt x="393" y="20"/>
                  </a:lnTo>
                  <a:lnTo>
                    <a:pt x="399" y="22"/>
                  </a:lnTo>
                  <a:lnTo>
                    <a:pt x="405" y="26"/>
                  </a:lnTo>
                  <a:lnTo>
                    <a:pt x="410" y="28"/>
                  </a:lnTo>
                  <a:lnTo>
                    <a:pt x="418" y="32"/>
                  </a:lnTo>
                  <a:lnTo>
                    <a:pt x="424" y="36"/>
                  </a:lnTo>
                  <a:lnTo>
                    <a:pt x="429" y="38"/>
                  </a:lnTo>
                  <a:lnTo>
                    <a:pt x="435" y="41"/>
                  </a:lnTo>
                  <a:lnTo>
                    <a:pt x="441" y="45"/>
                  </a:lnTo>
                  <a:lnTo>
                    <a:pt x="446" y="49"/>
                  </a:lnTo>
                  <a:lnTo>
                    <a:pt x="452" y="53"/>
                  </a:lnTo>
                  <a:lnTo>
                    <a:pt x="458" y="57"/>
                  </a:lnTo>
                  <a:lnTo>
                    <a:pt x="463" y="62"/>
                  </a:lnTo>
                  <a:lnTo>
                    <a:pt x="467" y="66"/>
                  </a:lnTo>
                  <a:lnTo>
                    <a:pt x="473" y="72"/>
                  </a:lnTo>
                  <a:lnTo>
                    <a:pt x="479" y="76"/>
                  </a:lnTo>
                  <a:lnTo>
                    <a:pt x="484" y="81"/>
                  </a:lnTo>
                  <a:lnTo>
                    <a:pt x="492" y="91"/>
                  </a:lnTo>
                  <a:lnTo>
                    <a:pt x="500" y="100"/>
                  </a:lnTo>
                  <a:lnTo>
                    <a:pt x="503" y="106"/>
                  </a:lnTo>
                  <a:lnTo>
                    <a:pt x="509" y="112"/>
                  </a:lnTo>
                  <a:lnTo>
                    <a:pt x="513" y="117"/>
                  </a:lnTo>
                  <a:lnTo>
                    <a:pt x="517" y="123"/>
                  </a:lnTo>
                  <a:lnTo>
                    <a:pt x="520" y="129"/>
                  </a:lnTo>
                  <a:lnTo>
                    <a:pt x="524" y="134"/>
                  </a:lnTo>
                  <a:lnTo>
                    <a:pt x="528" y="140"/>
                  </a:lnTo>
                  <a:lnTo>
                    <a:pt x="532" y="146"/>
                  </a:lnTo>
                  <a:lnTo>
                    <a:pt x="534" y="152"/>
                  </a:lnTo>
                  <a:lnTo>
                    <a:pt x="538" y="159"/>
                  </a:lnTo>
                  <a:lnTo>
                    <a:pt x="541" y="165"/>
                  </a:lnTo>
                  <a:lnTo>
                    <a:pt x="545" y="172"/>
                  </a:lnTo>
                  <a:lnTo>
                    <a:pt x="547" y="178"/>
                  </a:lnTo>
                  <a:lnTo>
                    <a:pt x="549" y="184"/>
                  </a:lnTo>
                  <a:lnTo>
                    <a:pt x="551" y="191"/>
                  </a:lnTo>
                  <a:lnTo>
                    <a:pt x="553" y="197"/>
                  </a:lnTo>
                  <a:lnTo>
                    <a:pt x="555" y="205"/>
                  </a:lnTo>
                  <a:lnTo>
                    <a:pt x="557" y="210"/>
                  </a:lnTo>
                  <a:lnTo>
                    <a:pt x="558" y="218"/>
                  </a:lnTo>
                  <a:lnTo>
                    <a:pt x="560" y="226"/>
                  </a:lnTo>
                  <a:lnTo>
                    <a:pt x="562" y="231"/>
                  </a:lnTo>
                  <a:lnTo>
                    <a:pt x="562" y="239"/>
                  </a:lnTo>
                  <a:lnTo>
                    <a:pt x="564" y="247"/>
                  </a:lnTo>
                  <a:lnTo>
                    <a:pt x="566" y="254"/>
                  </a:lnTo>
                  <a:lnTo>
                    <a:pt x="566" y="260"/>
                  </a:lnTo>
                  <a:lnTo>
                    <a:pt x="566" y="267"/>
                  </a:lnTo>
                  <a:lnTo>
                    <a:pt x="566" y="275"/>
                  </a:lnTo>
                  <a:lnTo>
                    <a:pt x="568" y="283"/>
                  </a:lnTo>
                  <a:lnTo>
                    <a:pt x="566" y="290"/>
                  </a:lnTo>
                  <a:lnTo>
                    <a:pt x="566" y="298"/>
                  </a:lnTo>
                  <a:lnTo>
                    <a:pt x="566" y="304"/>
                  </a:lnTo>
                  <a:lnTo>
                    <a:pt x="566" y="311"/>
                  </a:lnTo>
                  <a:lnTo>
                    <a:pt x="564" y="319"/>
                  </a:lnTo>
                  <a:lnTo>
                    <a:pt x="562" y="326"/>
                  </a:lnTo>
                  <a:lnTo>
                    <a:pt x="562" y="332"/>
                  </a:lnTo>
                  <a:lnTo>
                    <a:pt x="560" y="340"/>
                  </a:lnTo>
                  <a:lnTo>
                    <a:pt x="558" y="347"/>
                  </a:lnTo>
                  <a:lnTo>
                    <a:pt x="557" y="353"/>
                  </a:lnTo>
                  <a:lnTo>
                    <a:pt x="555" y="361"/>
                  </a:lnTo>
                  <a:lnTo>
                    <a:pt x="553" y="368"/>
                  </a:lnTo>
                  <a:lnTo>
                    <a:pt x="551" y="374"/>
                  </a:lnTo>
                  <a:lnTo>
                    <a:pt x="549" y="381"/>
                  </a:lnTo>
                  <a:lnTo>
                    <a:pt x="547" y="387"/>
                  </a:lnTo>
                  <a:lnTo>
                    <a:pt x="545" y="393"/>
                  </a:lnTo>
                  <a:lnTo>
                    <a:pt x="541" y="399"/>
                  </a:lnTo>
                  <a:lnTo>
                    <a:pt x="538" y="406"/>
                  </a:lnTo>
                  <a:lnTo>
                    <a:pt x="534" y="412"/>
                  </a:lnTo>
                  <a:lnTo>
                    <a:pt x="532" y="418"/>
                  </a:lnTo>
                  <a:lnTo>
                    <a:pt x="528" y="423"/>
                  </a:lnTo>
                  <a:lnTo>
                    <a:pt x="524" y="429"/>
                  </a:lnTo>
                  <a:lnTo>
                    <a:pt x="520" y="435"/>
                  </a:lnTo>
                  <a:lnTo>
                    <a:pt x="517" y="442"/>
                  </a:lnTo>
                  <a:lnTo>
                    <a:pt x="513" y="446"/>
                  </a:lnTo>
                  <a:lnTo>
                    <a:pt x="509" y="452"/>
                  </a:lnTo>
                  <a:lnTo>
                    <a:pt x="503" y="457"/>
                  </a:lnTo>
                  <a:lnTo>
                    <a:pt x="500" y="463"/>
                  </a:lnTo>
                  <a:lnTo>
                    <a:pt x="496" y="469"/>
                  </a:lnTo>
                  <a:lnTo>
                    <a:pt x="492" y="475"/>
                  </a:lnTo>
                  <a:lnTo>
                    <a:pt x="488" y="478"/>
                  </a:lnTo>
                  <a:lnTo>
                    <a:pt x="484" y="484"/>
                  </a:lnTo>
                  <a:lnTo>
                    <a:pt x="479" y="488"/>
                  </a:lnTo>
                  <a:lnTo>
                    <a:pt x="473" y="494"/>
                  </a:lnTo>
                  <a:lnTo>
                    <a:pt x="467" y="495"/>
                  </a:lnTo>
                  <a:lnTo>
                    <a:pt x="463" y="501"/>
                  </a:lnTo>
                  <a:lnTo>
                    <a:pt x="458" y="505"/>
                  </a:lnTo>
                  <a:lnTo>
                    <a:pt x="452" y="509"/>
                  </a:lnTo>
                  <a:lnTo>
                    <a:pt x="446" y="513"/>
                  </a:lnTo>
                  <a:lnTo>
                    <a:pt x="441" y="518"/>
                  </a:lnTo>
                  <a:lnTo>
                    <a:pt x="435" y="520"/>
                  </a:lnTo>
                  <a:lnTo>
                    <a:pt x="429" y="524"/>
                  </a:lnTo>
                  <a:lnTo>
                    <a:pt x="424" y="528"/>
                  </a:lnTo>
                  <a:lnTo>
                    <a:pt x="418" y="532"/>
                  </a:lnTo>
                  <a:lnTo>
                    <a:pt x="410" y="535"/>
                  </a:lnTo>
                  <a:lnTo>
                    <a:pt x="405" y="539"/>
                  </a:lnTo>
                  <a:lnTo>
                    <a:pt x="399" y="541"/>
                  </a:lnTo>
                  <a:lnTo>
                    <a:pt x="393" y="545"/>
                  </a:lnTo>
                  <a:lnTo>
                    <a:pt x="386" y="547"/>
                  </a:lnTo>
                  <a:lnTo>
                    <a:pt x="380" y="549"/>
                  </a:lnTo>
                  <a:lnTo>
                    <a:pt x="372" y="551"/>
                  </a:lnTo>
                  <a:lnTo>
                    <a:pt x="367" y="554"/>
                  </a:lnTo>
                  <a:lnTo>
                    <a:pt x="359" y="556"/>
                  </a:lnTo>
                  <a:lnTo>
                    <a:pt x="353" y="558"/>
                  </a:lnTo>
                  <a:lnTo>
                    <a:pt x="346" y="560"/>
                  </a:lnTo>
                  <a:lnTo>
                    <a:pt x="340" y="562"/>
                  </a:lnTo>
                  <a:lnTo>
                    <a:pt x="332" y="562"/>
                  </a:lnTo>
                  <a:lnTo>
                    <a:pt x="325" y="564"/>
                  </a:lnTo>
                  <a:lnTo>
                    <a:pt x="317" y="564"/>
                  </a:lnTo>
                  <a:lnTo>
                    <a:pt x="311" y="566"/>
                  </a:lnTo>
                  <a:lnTo>
                    <a:pt x="304" y="566"/>
                  </a:lnTo>
                  <a:lnTo>
                    <a:pt x="298" y="568"/>
                  </a:lnTo>
                  <a:lnTo>
                    <a:pt x="291" y="568"/>
                  </a:lnTo>
                  <a:lnTo>
                    <a:pt x="283" y="568"/>
                  </a:lnTo>
                  <a:lnTo>
                    <a:pt x="273" y="568"/>
                  </a:lnTo>
                  <a:lnTo>
                    <a:pt x="264" y="568"/>
                  </a:lnTo>
                  <a:lnTo>
                    <a:pt x="264" y="562"/>
                  </a:lnTo>
                  <a:lnTo>
                    <a:pt x="264" y="556"/>
                  </a:lnTo>
                  <a:lnTo>
                    <a:pt x="264" y="549"/>
                  </a:lnTo>
                  <a:lnTo>
                    <a:pt x="264" y="543"/>
                  </a:lnTo>
                  <a:lnTo>
                    <a:pt x="264" y="537"/>
                  </a:lnTo>
                  <a:lnTo>
                    <a:pt x="264" y="532"/>
                  </a:lnTo>
                  <a:lnTo>
                    <a:pt x="264" y="526"/>
                  </a:lnTo>
                  <a:lnTo>
                    <a:pt x="264" y="520"/>
                  </a:lnTo>
                  <a:lnTo>
                    <a:pt x="266" y="520"/>
                  </a:lnTo>
                  <a:lnTo>
                    <a:pt x="268" y="520"/>
                  </a:lnTo>
                  <a:lnTo>
                    <a:pt x="268" y="52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294" name="Freeform 207"/>
            <p:cNvSpPr>
              <a:spLocks/>
            </p:cNvSpPr>
            <p:nvPr/>
          </p:nvSpPr>
          <p:spPr bwMode="auto">
            <a:xfrm>
              <a:off x="2841" y="1749"/>
              <a:ext cx="19" cy="24"/>
            </a:xfrm>
            <a:custGeom>
              <a:avLst/>
              <a:gdLst>
                <a:gd name="T0" fmla="*/ 13 w 38"/>
                <a:gd name="T1" fmla="*/ 0 h 48"/>
                <a:gd name="T2" fmla="*/ 23 w 38"/>
                <a:gd name="T3" fmla="*/ 0 h 48"/>
                <a:gd name="T4" fmla="*/ 38 w 38"/>
                <a:gd name="T5" fmla="*/ 27 h 48"/>
                <a:gd name="T6" fmla="*/ 23 w 38"/>
                <a:gd name="T7" fmla="*/ 48 h 48"/>
                <a:gd name="T8" fmla="*/ 13 w 38"/>
                <a:gd name="T9" fmla="*/ 48 h 48"/>
                <a:gd name="T10" fmla="*/ 0 w 38"/>
                <a:gd name="T11" fmla="*/ 17 h 48"/>
                <a:gd name="T12" fmla="*/ 13 w 38"/>
                <a:gd name="T13" fmla="*/ 0 h 48"/>
                <a:gd name="T14" fmla="*/ 13 w 38"/>
                <a:gd name="T15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" h="48">
                  <a:moveTo>
                    <a:pt x="13" y="0"/>
                  </a:moveTo>
                  <a:lnTo>
                    <a:pt x="23" y="0"/>
                  </a:lnTo>
                  <a:lnTo>
                    <a:pt x="38" y="27"/>
                  </a:lnTo>
                  <a:lnTo>
                    <a:pt x="23" y="48"/>
                  </a:lnTo>
                  <a:lnTo>
                    <a:pt x="13" y="48"/>
                  </a:lnTo>
                  <a:lnTo>
                    <a:pt x="0" y="17"/>
                  </a:lnTo>
                  <a:lnTo>
                    <a:pt x="13" y="0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5319" name="Group 234"/>
          <p:cNvGrpSpPr>
            <a:grpSpLocks noChangeAspect="1"/>
          </p:cNvGrpSpPr>
          <p:nvPr/>
        </p:nvGrpSpPr>
        <p:grpSpPr bwMode="auto">
          <a:xfrm>
            <a:off x="5562279" y="5342007"/>
            <a:ext cx="450850" cy="452438"/>
            <a:chOff x="3263" y="1998"/>
            <a:chExt cx="284" cy="285"/>
          </a:xfrm>
        </p:grpSpPr>
        <p:sp>
          <p:nvSpPr>
            <p:cNvPr id="5354" name="Freeform 267"/>
            <p:cNvSpPr>
              <a:spLocks/>
            </p:cNvSpPr>
            <p:nvPr/>
          </p:nvSpPr>
          <p:spPr bwMode="auto">
            <a:xfrm>
              <a:off x="3271" y="2006"/>
              <a:ext cx="260" cy="260"/>
            </a:xfrm>
            <a:custGeom>
              <a:avLst/>
              <a:gdLst>
                <a:gd name="T0" fmla="*/ 277 w 520"/>
                <a:gd name="T1" fmla="*/ 519 h 521"/>
                <a:gd name="T2" fmla="*/ 304 w 520"/>
                <a:gd name="T3" fmla="*/ 517 h 521"/>
                <a:gd name="T4" fmla="*/ 328 w 520"/>
                <a:gd name="T5" fmla="*/ 511 h 521"/>
                <a:gd name="T6" fmla="*/ 353 w 520"/>
                <a:gd name="T7" fmla="*/ 502 h 521"/>
                <a:gd name="T8" fmla="*/ 376 w 520"/>
                <a:gd name="T9" fmla="*/ 492 h 521"/>
                <a:gd name="T10" fmla="*/ 397 w 520"/>
                <a:gd name="T11" fmla="*/ 479 h 521"/>
                <a:gd name="T12" fmla="*/ 433 w 520"/>
                <a:gd name="T13" fmla="*/ 452 h 521"/>
                <a:gd name="T14" fmla="*/ 467 w 520"/>
                <a:gd name="T15" fmla="*/ 414 h 521"/>
                <a:gd name="T16" fmla="*/ 484 w 520"/>
                <a:gd name="T17" fmla="*/ 388 h 521"/>
                <a:gd name="T18" fmla="*/ 496 w 520"/>
                <a:gd name="T19" fmla="*/ 367 h 521"/>
                <a:gd name="T20" fmla="*/ 503 w 520"/>
                <a:gd name="T21" fmla="*/ 342 h 521"/>
                <a:gd name="T22" fmla="*/ 513 w 520"/>
                <a:gd name="T23" fmla="*/ 318 h 521"/>
                <a:gd name="T24" fmla="*/ 517 w 520"/>
                <a:gd name="T25" fmla="*/ 291 h 521"/>
                <a:gd name="T26" fmla="*/ 518 w 520"/>
                <a:gd name="T27" fmla="*/ 266 h 521"/>
                <a:gd name="T28" fmla="*/ 518 w 520"/>
                <a:gd name="T29" fmla="*/ 240 h 521"/>
                <a:gd name="T30" fmla="*/ 515 w 520"/>
                <a:gd name="T31" fmla="*/ 213 h 521"/>
                <a:gd name="T32" fmla="*/ 509 w 520"/>
                <a:gd name="T33" fmla="*/ 186 h 521"/>
                <a:gd name="T34" fmla="*/ 499 w 520"/>
                <a:gd name="T35" fmla="*/ 164 h 521"/>
                <a:gd name="T36" fmla="*/ 490 w 520"/>
                <a:gd name="T37" fmla="*/ 141 h 521"/>
                <a:gd name="T38" fmla="*/ 477 w 520"/>
                <a:gd name="T39" fmla="*/ 118 h 521"/>
                <a:gd name="T40" fmla="*/ 450 w 520"/>
                <a:gd name="T41" fmla="*/ 84 h 521"/>
                <a:gd name="T42" fmla="*/ 412 w 520"/>
                <a:gd name="T43" fmla="*/ 50 h 521"/>
                <a:gd name="T44" fmla="*/ 387 w 520"/>
                <a:gd name="T45" fmla="*/ 34 h 521"/>
                <a:gd name="T46" fmla="*/ 365 w 520"/>
                <a:gd name="T47" fmla="*/ 23 h 521"/>
                <a:gd name="T48" fmla="*/ 340 w 520"/>
                <a:gd name="T49" fmla="*/ 14 h 521"/>
                <a:gd name="T50" fmla="*/ 315 w 520"/>
                <a:gd name="T51" fmla="*/ 6 h 521"/>
                <a:gd name="T52" fmla="*/ 290 w 520"/>
                <a:gd name="T53" fmla="*/ 2 h 521"/>
                <a:gd name="T54" fmla="*/ 264 w 520"/>
                <a:gd name="T55" fmla="*/ 0 h 521"/>
                <a:gd name="T56" fmla="*/ 237 w 520"/>
                <a:gd name="T57" fmla="*/ 0 h 521"/>
                <a:gd name="T58" fmla="*/ 211 w 520"/>
                <a:gd name="T59" fmla="*/ 4 h 521"/>
                <a:gd name="T60" fmla="*/ 186 w 520"/>
                <a:gd name="T61" fmla="*/ 8 h 521"/>
                <a:gd name="T62" fmla="*/ 163 w 520"/>
                <a:gd name="T63" fmla="*/ 17 h 521"/>
                <a:gd name="T64" fmla="*/ 138 w 520"/>
                <a:gd name="T65" fmla="*/ 29 h 521"/>
                <a:gd name="T66" fmla="*/ 118 w 520"/>
                <a:gd name="T67" fmla="*/ 40 h 521"/>
                <a:gd name="T68" fmla="*/ 83 w 520"/>
                <a:gd name="T69" fmla="*/ 67 h 521"/>
                <a:gd name="T70" fmla="*/ 49 w 520"/>
                <a:gd name="T71" fmla="*/ 103 h 521"/>
                <a:gd name="T72" fmla="*/ 32 w 520"/>
                <a:gd name="T73" fmla="*/ 129 h 521"/>
                <a:gd name="T74" fmla="*/ 21 w 520"/>
                <a:gd name="T75" fmla="*/ 152 h 521"/>
                <a:gd name="T76" fmla="*/ 11 w 520"/>
                <a:gd name="T77" fmla="*/ 175 h 521"/>
                <a:gd name="T78" fmla="*/ 4 w 520"/>
                <a:gd name="T79" fmla="*/ 200 h 521"/>
                <a:gd name="T80" fmla="*/ 0 w 520"/>
                <a:gd name="T81" fmla="*/ 226 h 521"/>
                <a:gd name="T82" fmla="*/ 0 w 520"/>
                <a:gd name="T83" fmla="*/ 253 h 521"/>
                <a:gd name="T84" fmla="*/ 0 w 520"/>
                <a:gd name="T85" fmla="*/ 278 h 521"/>
                <a:gd name="T86" fmla="*/ 2 w 520"/>
                <a:gd name="T87" fmla="*/ 304 h 521"/>
                <a:gd name="T88" fmla="*/ 5 w 520"/>
                <a:gd name="T89" fmla="*/ 329 h 521"/>
                <a:gd name="T90" fmla="*/ 15 w 520"/>
                <a:gd name="T91" fmla="*/ 354 h 521"/>
                <a:gd name="T92" fmla="*/ 26 w 520"/>
                <a:gd name="T93" fmla="*/ 378 h 521"/>
                <a:gd name="T94" fmla="*/ 38 w 520"/>
                <a:gd name="T95" fmla="*/ 399 h 521"/>
                <a:gd name="T96" fmla="*/ 66 w 520"/>
                <a:gd name="T97" fmla="*/ 433 h 521"/>
                <a:gd name="T98" fmla="*/ 102 w 520"/>
                <a:gd name="T99" fmla="*/ 468 h 521"/>
                <a:gd name="T100" fmla="*/ 127 w 520"/>
                <a:gd name="T101" fmla="*/ 485 h 521"/>
                <a:gd name="T102" fmla="*/ 150 w 520"/>
                <a:gd name="T103" fmla="*/ 498 h 521"/>
                <a:gd name="T104" fmla="*/ 175 w 520"/>
                <a:gd name="T105" fmla="*/ 506 h 521"/>
                <a:gd name="T106" fmla="*/ 199 w 520"/>
                <a:gd name="T107" fmla="*/ 513 h 521"/>
                <a:gd name="T108" fmla="*/ 224 w 520"/>
                <a:gd name="T109" fmla="*/ 519 h 521"/>
                <a:gd name="T110" fmla="*/ 251 w 520"/>
                <a:gd name="T111" fmla="*/ 521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20" h="521">
                  <a:moveTo>
                    <a:pt x="258" y="521"/>
                  </a:moveTo>
                  <a:lnTo>
                    <a:pt x="264" y="521"/>
                  </a:lnTo>
                  <a:lnTo>
                    <a:pt x="271" y="521"/>
                  </a:lnTo>
                  <a:lnTo>
                    <a:pt x="277" y="519"/>
                  </a:lnTo>
                  <a:lnTo>
                    <a:pt x="285" y="519"/>
                  </a:lnTo>
                  <a:lnTo>
                    <a:pt x="290" y="519"/>
                  </a:lnTo>
                  <a:lnTo>
                    <a:pt x="298" y="517"/>
                  </a:lnTo>
                  <a:lnTo>
                    <a:pt x="304" y="517"/>
                  </a:lnTo>
                  <a:lnTo>
                    <a:pt x="309" y="515"/>
                  </a:lnTo>
                  <a:lnTo>
                    <a:pt x="315" y="513"/>
                  </a:lnTo>
                  <a:lnTo>
                    <a:pt x="323" y="511"/>
                  </a:lnTo>
                  <a:lnTo>
                    <a:pt x="328" y="511"/>
                  </a:lnTo>
                  <a:lnTo>
                    <a:pt x="334" y="508"/>
                  </a:lnTo>
                  <a:lnTo>
                    <a:pt x="340" y="506"/>
                  </a:lnTo>
                  <a:lnTo>
                    <a:pt x="347" y="504"/>
                  </a:lnTo>
                  <a:lnTo>
                    <a:pt x="353" y="502"/>
                  </a:lnTo>
                  <a:lnTo>
                    <a:pt x="359" y="500"/>
                  </a:lnTo>
                  <a:lnTo>
                    <a:pt x="365" y="498"/>
                  </a:lnTo>
                  <a:lnTo>
                    <a:pt x="370" y="494"/>
                  </a:lnTo>
                  <a:lnTo>
                    <a:pt x="376" y="492"/>
                  </a:lnTo>
                  <a:lnTo>
                    <a:pt x="382" y="489"/>
                  </a:lnTo>
                  <a:lnTo>
                    <a:pt x="387" y="485"/>
                  </a:lnTo>
                  <a:lnTo>
                    <a:pt x="393" y="483"/>
                  </a:lnTo>
                  <a:lnTo>
                    <a:pt x="397" y="479"/>
                  </a:lnTo>
                  <a:lnTo>
                    <a:pt x="403" y="475"/>
                  </a:lnTo>
                  <a:lnTo>
                    <a:pt x="412" y="468"/>
                  </a:lnTo>
                  <a:lnTo>
                    <a:pt x="423" y="460"/>
                  </a:lnTo>
                  <a:lnTo>
                    <a:pt x="433" y="452"/>
                  </a:lnTo>
                  <a:lnTo>
                    <a:pt x="442" y="445"/>
                  </a:lnTo>
                  <a:lnTo>
                    <a:pt x="450" y="433"/>
                  </a:lnTo>
                  <a:lnTo>
                    <a:pt x="460" y="424"/>
                  </a:lnTo>
                  <a:lnTo>
                    <a:pt x="467" y="414"/>
                  </a:lnTo>
                  <a:lnTo>
                    <a:pt x="475" y="405"/>
                  </a:lnTo>
                  <a:lnTo>
                    <a:pt x="477" y="399"/>
                  </a:lnTo>
                  <a:lnTo>
                    <a:pt x="480" y="394"/>
                  </a:lnTo>
                  <a:lnTo>
                    <a:pt x="484" y="388"/>
                  </a:lnTo>
                  <a:lnTo>
                    <a:pt x="488" y="384"/>
                  </a:lnTo>
                  <a:lnTo>
                    <a:pt x="490" y="378"/>
                  </a:lnTo>
                  <a:lnTo>
                    <a:pt x="494" y="373"/>
                  </a:lnTo>
                  <a:lnTo>
                    <a:pt x="496" y="367"/>
                  </a:lnTo>
                  <a:lnTo>
                    <a:pt x="498" y="361"/>
                  </a:lnTo>
                  <a:lnTo>
                    <a:pt x="499" y="354"/>
                  </a:lnTo>
                  <a:lnTo>
                    <a:pt x="503" y="348"/>
                  </a:lnTo>
                  <a:lnTo>
                    <a:pt x="503" y="342"/>
                  </a:lnTo>
                  <a:lnTo>
                    <a:pt x="507" y="337"/>
                  </a:lnTo>
                  <a:lnTo>
                    <a:pt x="509" y="329"/>
                  </a:lnTo>
                  <a:lnTo>
                    <a:pt x="511" y="323"/>
                  </a:lnTo>
                  <a:lnTo>
                    <a:pt x="513" y="318"/>
                  </a:lnTo>
                  <a:lnTo>
                    <a:pt x="515" y="312"/>
                  </a:lnTo>
                  <a:lnTo>
                    <a:pt x="515" y="304"/>
                  </a:lnTo>
                  <a:lnTo>
                    <a:pt x="517" y="299"/>
                  </a:lnTo>
                  <a:lnTo>
                    <a:pt x="517" y="291"/>
                  </a:lnTo>
                  <a:lnTo>
                    <a:pt x="518" y="285"/>
                  </a:lnTo>
                  <a:lnTo>
                    <a:pt x="518" y="278"/>
                  </a:lnTo>
                  <a:lnTo>
                    <a:pt x="518" y="272"/>
                  </a:lnTo>
                  <a:lnTo>
                    <a:pt x="518" y="266"/>
                  </a:lnTo>
                  <a:lnTo>
                    <a:pt x="520" y="261"/>
                  </a:lnTo>
                  <a:lnTo>
                    <a:pt x="518" y="253"/>
                  </a:lnTo>
                  <a:lnTo>
                    <a:pt x="518" y="245"/>
                  </a:lnTo>
                  <a:lnTo>
                    <a:pt x="518" y="240"/>
                  </a:lnTo>
                  <a:lnTo>
                    <a:pt x="518" y="232"/>
                  </a:lnTo>
                  <a:lnTo>
                    <a:pt x="517" y="226"/>
                  </a:lnTo>
                  <a:lnTo>
                    <a:pt x="517" y="219"/>
                  </a:lnTo>
                  <a:lnTo>
                    <a:pt x="515" y="213"/>
                  </a:lnTo>
                  <a:lnTo>
                    <a:pt x="515" y="207"/>
                  </a:lnTo>
                  <a:lnTo>
                    <a:pt x="513" y="200"/>
                  </a:lnTo>
                  <a:lnTo>
                    <a:pt x="511" y="194"/>
                  </a:lnTo>
                  <a:lnTo>
                    <a:pt x="509" y="186"/>
                  </a:lnTo>
                  <a:lnTo>
                    <a:pt x="507" y="181"/>
                  </a:lnTo>
                  <a:lnTo>
                    <a:pt x="503" y="175"/>
                  </a:lnTo>
                  <a:lnTo>
                    <a:pt x="503" y="169"/>
                  </a:lnTo>
                  <a:lnTo>
                    <a:pt x="499" y="164"/>
                  </a:lnTo>
                  <a:lnTo>
                    <a:pt x="498" y="158"/>
                  </a:lnTo>
                  <a:lnTo>
                    <a:pt x="496" y="152"/>
                  </a:lnTo>
                  <a:lnTo>
                    <a:pt x="494" y="147"/>
                  </a:lnTo>
                  <a:lnTo>
                    <a:pt x="490" y="141"/>
                  </a:lnTo>
                  <a:lnTo>
                    <a:pt x="488" y="135"/>
                  </a:lnTo>
                  <a:lnTo>
                    <a:pt x="484" y="129"/>
                  </a:lnTo>
                  <a:lnTo>
                    <a:pt x="480" y="124"/>
                  </a:lnTo>
                  <a:lnTo>
                    <a:pt x="477" y="118"/>
                  </a:lnTo>
                  <a:lnTo>
                    <a:pt x="475" y="114"/>
                  </a:lnTo>
                  <a:lnTo>
                    <a:pt x="467" y="103"/>
                  </a:lnTo>
                  <a:lnTo>
                    <a:pt x="460" y="93"/>
                  </a:lnTo>
                  <a:lnTo>
                    <a:pt x="450" y="84"/>
                  </a:lnTo>
                  <a:lnTo>
                    <a:pt x="442" y="76"/>
                  </a:lnTo>
                  <a:lnTo>
                    <a:pt x="433" y="67"/>
                  </a:lnTo>
                  <a:lnTo>
                    <a:pt x="423" y="57"/>
                  </a:lnTo>
                  <a:lnTo>
                    <a:pt x="412" y="50"/>
                  </a:lnTo>
                  <a:lnTo>
                    <a:pt x="403" y="44"/>
                  </a:lnTo>
                  <a:lnTo>
                    <a:pt x="397" y="40"/>
                  </a:lnTo>
                  <a:lnTo>
                    <a:pt x="393" y="36"/>
                  </a:lnTo>
                  <a:lnTo>
                    <a:pt x="387" y="34"/>
                  </a:lnTo>
                  <a:lnTo>
                    <a:pt x="382" y="31"/>
                  </a:lnTo>
                  <a:lnTo>
                    <a:pt x="376" y="29"/>
                  </a:lnTo>
                  <a:lnTo>
                    <a:pt x="370" y="25"/>
                  </a:lnTo>
                  <a:lnTo>
                    <a:pt x="365" y="23"/>
                  </a:lnTo>
                  <a:lnTo>
                    <a:pt x="359" y="21"/>
                  </a:lnTo>
                  <a:lnTo>
                    <a:pt x="353" y="17"/>
                  </a:lnTo>
                  <a:lnTo>
                    <a:pt x="347" y="15"/>
                  </a:lnTo>
                  <a:lnTo>
                    <a:pt x="340" y="14"/>
                  </a:lnTo>
                  <a:lnTo>
                    <a:pt x="334" y="12"/>
                  </a:lnTo>
                  <a:lnTo>
                    <a:pt x="328" y="8"/>
                  </a:lnTo>
                  <a:lnTo>
                    <a:pt x="323" y="8"/>
                  </a:lnTo>
                  <a:lnTo>
                    <a:pt x="315" y="6"/>
                  </a:lnTo>
                  <a:lnTo>
                    <a:pt x="309" y="6"/>
                  </a:lnTo>
                  <a:lnTo>
                    <a:pt x="304" y="4"/>
                  </a:lnTo>
                  <a:lnTo>
                    <a:pt x="298" y="2"/>
                  </a:lnTo>
                  <a:lnTo>
                    <a:pt x="290" y="2"/>
                  </a:lnTo>
                  <a:lnTo>
                    <a:pt x="285" y="2"/>
                  </a:lnTo>
                  <a:lnTo>
                    <a:pt x="277" y="0"/>
                  </a:lnTo>
                  <a:lnTo>
                    <a:pt x="271" y="0"/>
                  </a:lnTo>
                  <a:lnTo>
                    <a:pt x="264" y="0"/>
                  </a:lnTo>
                  <a:lnTo>
                    <a:pt x="258" y="0"/>
                  </a:lnTo>
                  <a:lnTo>
                    <a:pt x="251" y="0"/>
                  </a:lnTo>
                  <a:lnTo>
                    <a:pt x="245" y="0"/>
                  </a:lnTo>
                  <a:lnTo>
                    <a:pt x="237" y="0"/>
                  </a:lnTo>
                  <a:lnTo>
                    <a:pt x="232" y="2"/>
                  </a:lnTo>
                  <a:lnTo>
                    <a:pt x="224" y="2"/>
                  </a:lnTo>
                  <a:lnTo>
                    <a:pt x="218" y="2"/>
                  </a:lnTo>
                  <a:lnTo>
                    <a:pt x="211" y="4"/>
                  </a:lnTo>
                  <a:lnTo>
                    <a:pt x="205" y="6"/>
                  </a:lnTo>
                  <a:lnTo>
                    <a:pt x="199" y="6"/>
                  </a:lnTo>
                  <a:lnTo>
                    <a:pt x="192" y="8"/>
                  </a:lnTo>
                  <a:lnTo>
                    <a:pt x="186" y="8"/>
                  </a:lnTo>
                  <a:lnTo>
                    <a:pt x="180" y="12"/>
                  </a:lnTo>
                  <a:lnTo>
                    <a:pt x="175" y="14"/>
                  </a:lnTo>
                  <a:lnTo>
                    <a:pt x="169" y="15"/>
                  </a:lnTo>
                  <a:lnTo>
                    <a:pt x="163" y="17"/>
                  </a:lnTo>
                  <a:lnTo>
                    <a:pt x="157" y="21"/>
                  </a:lnTo>
                  <a:lnTo>
                    <a:pt x="150" y="23"/>
                  </a:lnTo>
                  <a:lnTo>
                    <a:pt x="144" y="25"/>
                  </a:lnTo>
                  <a:lnTo>
                    <a:pt x="138" y="29"/>
                  </a:lnTo>
                  <a:lnTo>
                    <a:pt x="133" y="31"/>
                  </a:lnTo>
                  <a:lnTo>
                    <a:pt x="127" y="34"/>
                  </a:lnTo>
                  <a:lnTo>
                    <a:pt x="123" y="36"/>
                  </a:lnTo>
                  <a:lnTo>
                    <a:pt x="118" y="40"/>
                  </a:lnTo>
                  <a:lnTo>
                    <a:pt x="112" y="44"/>
                  </a:lnTo>
                  <a:lnTo>
                    <a:pt x="102" y="50"/>
                  </a:lnTo>
                  <a:lnTo>
                    <a:pt x="93" y="57"/>
                  </a:lnTo>
                  <a:lnTo>
                    <a:pt x="83" y="67"/>
                  </a:lnTo>
                  <a:lnTo>
                    <a:pt x="76" y="76"/>
                  </a:lnTo>
                  <a:lnTo>
                    <a:pt x="66" y="84"/>
                  </a:lnTo>
                  <a:lnTo>
                    <a:pt x="57" y="93"/>
                  </a:lnTo>
                  <a:lnTo>
                    <a:pt x="49" y="103"/>
                  </a:lnTo>
                  <a:lnTo>
                    <a:pt x="42" y="114"/>
                  </a:lnTo>
                  <a:lnTo>
                    <a:pt x="38" y="118"/>
                  </a:lnTo>
                  <a:lnTo>
                    <a:pt x="34" y="124"/>
                  </a:lnTo>
                  <a:lnTo>
                    <a:pt x="32" y="129"/>
                  </a:lnTo>
                  <a:lnTo>
                    <a:pt x="28" y="135"/>
                  </a:lnTo>
                  <a:lnTo>
                    <a:pt x="26" y="141"/>
                  </a:lnTo>
                  <a:lnTo>
                    <a:pt x="23" y="147"/>
                  </a:lnTo>
                  <a:lnTo>
                    <a:pt x="21" y="152"/>
                  </a:lnTo>
                  <a:lnTo>
                    <a:pt x="19" y="158"/>
                  </a:lnTo>
                  <a:lnTo>
                    <a:pt x="15" y="164"/>
                  </a:lnTo>
                  <a:lnTo>
                    <a:pt x="13" y="169"/>
                  </a:lnTo>
                  <a:lnTo>
                    <a:pt x="11" y="175"/>
                  </a:lnTo>
                  <a:lnTo>
                    <a:pt x="9" y="181"/>
                  </a:lnTo>
                  <a:lnTo>
                    <a:pt x="5" y="186"/>
                  </a:lnTo>
                  <a:lnTo>
                    <a:pt x="5" y="194"/>
                  </a:lnTo>
                  <a:lnTo>
                    <a:pt x="4" y="200"/>
                  </a:lnTo>
                  <a:lnTo>
                    <a:pt x="4" y="207"/>
                  </a:lnTo>
                  <a:lnTo>
                    <a:pt x="2" y="213"/>
                  </a:lnTo>
                  <a:lnTo>
                    <a:pt x="0" y="219"/>
                  </a:lnTo>
                  <a:lnTo>
                    <a:pt x="0" y="226"/>
                  </a:lnTo>
                  <a:lnTo>
                    <a:pt x="0" y="232"/>
                  </a:lnTo>
                  <a:lnTo>
                    <a:pt x="0" y="240"/>
                  </a:lnTo>
                  <a:lnTo>
                    <a:pt x="0" y="245"/>
                  </a:lnTo>
                  <a:lnTo>
                    <a:pt x="0" y="253"/>
                  </a:lnTo>
                  <a:lnTo>
                    <a:pt x="0" y="261"/>
                  </a:lnTo>
                  <a:lnTo>
                    <a:pt x="0" y="266"/>
                  </a:lnTo>
                  <a:lnTo>
                    <a:pt x="0" y="272"/>
                  </a:lnTo>
                  <a:lnTo>
                    <a:pt x="0" y="278"/>
                  </a:lnTo>
                  <a:lnTo>
                    <a:pt x="0" y="285"/>
                  </a:lnTo>
                  <a:lnTo>
                    <a:pt x="0" y="291"/>
                  </a:lnTo>
                  <a:lnTo>
                    <a:pt x="0" y="299"/>
                  </a:lnTo>
                  <a:lnTo>
                    <a:pt x="2" y="304"/>
                  </a:lnTo>
                  <a:lnTo>
                    <a:pt x="4" y="312"/>
                  </a:lnTo>
                  <a:lnTo>
                    <a:pt x="4" y="318"/>
                  </a:lnTo>
                  <a:lnTo>
                    <a:pt x="5" y="323"/>
                  </a:lnTo>
                  <a:lnTo>
                    <a:pt x="5" y="329"/>
                  </a:lnTo>
                  <a:lnTo>
                    <a:pt x="9" y="337"/>
                  </a:lnTo>
                  <a:lnTo>
                    <a:pt x="11" y="342"/>
                  </a:lnTo>
                  <a:lnTo>
                    <a:pt x="13" y="348"/>
                  </a:lnTo>
                  <a:lnTo>
                    <a:pt x="15" y="354"/>
                  </a:lnTo>
                  <a:lnTo>
                    <a:pt x="19" y="361"/>
                  </a:lnTo>
                  <a:lnTo>
                    <a:pt x="21" y="367"/>
                  </a:lnTo>
                  <a:lnTo>
                    <a:pt x="23" y="373"/>
                  </a:lnTo>
                  <a:lnTo>
                    <a:pt x="26" y="378"/>
                  </a:lnTo>
                  <a:lnTo>
                    <a:pt x="28" y="384"/>
                  </a:lnTo>
                  <a:lnTo>
                    <a:pt x="32" y="388"/>
                  </a:lnTo>
                  <a:lnTo>
                    <a:pt x="34" y="394"/>
                  </a:lnTo>
                  <a:lnTo>
                    <a:pt x="38" y="399"/>
                  </a:lnTo>
                  <a:lnTo>
                    <a:pt x="42" y="405"/>
                  </a:lnTo>
                  <a:lnTo>
                    <a:pt x="49" y="414"/>
                  </a:lnTo>
                  <a:lnTo>
                    <a:pt x="57" y="424"/>
                  </a:lnTo>
                  <a:lnTo>
                    <a:pt x="66" y="433"/>
                  </a:lnTo>
                  <a:lnTo>
                    <a:pt x="76" y="445"/>
                  </a:lnTo>
                  <a:lnTo>
                    <a:pt x="83" y="452"/>
                  </a:lnTo>
                  <a:lnTo>
                    <a:pt x="93" y="460"/>
                  </a:lnTo>
                  <a:lnTo>
                    <a:pt x="102" y="468"/>
                  </a:lnTo>
                  <a:lnTo>
                    <a:pt x="112" y="475"/>
                  </a:lnTo>
                  <a:lnTo>
                    <a:pt x="118" y="479"/>
                  </a:lnTo>
                  <a:lnTo>
                    <a:pt x="123" y="483"/>
                  </a:lnTo>
                  <a:lnTo>
                    <a:pt x="127" y="485"/>
                  </a:lnTo>
                  <a:lnTo>
                    <a:pt x="133" y="489"/>
                  </a:lnTo>
                  <a:lnTo>
                    <a:pt x="138" y="492"/>
                  </a:lnTo>
                  <a:lnTo>
                    <a:pt x="144" y="494"/>
                  </a:lnTo>
                  <a:lnTo>
                    <a:pt x="150" y="498"/>
                  </a:lnTo>
                  <a:lnTo>
                    <a:pt x="157" y="500"/>
                  </a:lnTo>
                  <a:lnTo>
                    <a:pt x="163" y="502"/>
                  </a:lnTo>
                  <a:lnTo>
                    <a:pt x="169" y="504"/>
                  </a:lnTo>
                  <a:lnTo>
                    <a:pt x="175" y="506"/>
                  </a:lnTo>
                  <a:lnTo>
                    <a:pt x="180" y="508"/>
                  </a:lnTo>
                  <a:lnTo>
                    <a:pt x="186" y="511"/>
                  </a:lnTo>
                  <a:lnTo>
                    <a:pt x="192" y="511"/>
                  </a:lnTo>
                  <a:lnTo>
                    <a:pt x="199" y="513"/>
                  </a:lnTo>
                  <a:lnTo>
                    <a:pt x="205" y="515"/>
                  </a:lnTo>
                  <a:lnTo>
                    <a:pt x="211" y="517"/>
                  </a:lnTo>
                  <a:lnTo>
                    <a:pt x="218" y="517"/>
                  </a:lnTo>
                  <a:lnTo>
                    <a:pt x="224" y="519"/>
                  </a:lnTo>
                  <a:lnTo>
                    <a:pt x="232" y="519"/>
                  </a:lnTo>
                  <a:lnTo>
                    <a:pt x="237" y="519"/>
                  </a:lnTo>
                  <a:lnTo>
                    <a:pt x="245" y="521"/>
                  </a:lnTo>
                  <a:lnTo>
                    <a:pt x="251" y="521"/>
                  </a:lnTo>
                  <a:lnTo>
                    <a:pt x="258" y="521"/>
                  </a:lnTo>
                  <a:lnTo>
                    <a:pt x="258" y="521"/>
                  </a:lnTo>
                  <a:close/>
                </a:path>
              </a:pathLst>
            </a:custGeom>
            <a:solidFill>
              <a:srgbClr val="3366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355" name="Freeform 268"/>
            <p:cNvSpPr>
              <a:spLocks/>
            </p:cNvSpPr>
            <p:nvPr/>
          </p:nvSpPr>
          <p:spPr bwMode="auto">
            <a:xfrm>
              <a:off x="3284" y="2019"/>
              <a:ext cx="226" cy="225"/>
            </a:xfrm>
            <a:custGeom>
              <a:avLst/>
              <a:gdLst>
                <a:gd name="T0" fmla="*/ 238 w 453"/>
                <a:gd name="T1" fmla="*/ 450 h 450"/>
                <a:gd name="T2" fmla="*/ 255 w 453"/>
                <a:gd name="T3" fmla="*/ 448 h 450"/>
                <a:gd name="T4" fmla="*/ 272 w 453"/>
                <a:gd name="T5" fmla="*/ 446 h 450"/>
                <a:gd name="T6" fmla="*/ 285 w 453"/>
                <a:gd name="T7" fmla="*/ 441 h 450"/>
                <a:gd name="T8" fmla="*/ 302 w 453"/>
                <a:gd name="T9" fmla="*/ 435 h 450"/>
                <a:gd name="T10" fmla="*/ 323 w 453"/>
                <a:gd name="T11" fmla="*/ 427 h 450"/>
                <a:gd name="T12" fmla="*/ 352 w 453"/>
                <a:gd name="T13" fmla="*/ 410 h 450"/>
                <a:gd name="T14" fmla="*/ 377 w 453"/>
                <a:gd name="T15" fmla="*/ 391 h 450"/>
                <a:gd name="T16" fmla="*/ 399 w 453"/>
                <a:gd name="T17" fmla="*/ 367 h 450"/>
                <a:gd name="T18" fmla="*/ 418 w 453"/>
                <a:gd name="T19" fmla="*/ 342 h 450"/>
                <a:gd name="T20" fmla="*/ 434 w 453"/>
                <a:gd name="T21" fmla="*/ 313 h 450"/>
                <a:gd name="T22" fmla="*/ 439 w 453"/>
                <a:gd name="T23" fmla="*/ 296 h 450"/>
                <a:gd name="T24" fmla="*/ 443 w 453"/>
                <a:gd name="T25" fmla="*/ 281 h 450"/>
                <a:gd name="T26" fmla="*/ 447 w 453"/>
                <a:gd name="T27" fmla="*/ 264 h 450"/>
                <a:gd name="T28" fmla="*/ 451 w 453"/>
                <a:gd name="T29" fmla="*/ 249 h 450"/>
                <a:gd name="T30" fmla="*/ 451 w 453"/>
                <a:gd name="T31" fmla="*/ 232 h 450"/>
                <a:gd name="T32" fmla="*/ 451 w 453"/>
                <a:gd name="T33" fmla="*/ 215 h 450"/>
                <a:gd name="T34" fmla="*/ 449 w 453"/>
                <a:gd name="T35" fmla="*/ 196 h 450"/>
                <a:gd name="T36" fmla="*/ 447 w 453"/>
                <a:gd name="T37" fmla="*/ 178 h 450"/>
                <a:gd name="T38" fmla="*/ 441 w 453"/>
                <a:gd name="T39" fmla="*/ 161 h 450"/>
                <a:gd name="T40" fmla="*/ 434 w 453"/>
                <a:gd name="T41" fmla="*/ 137 h 450"/>
                <a:gd name="T42" fmla="*/ 426 w 453"/>
                <a:gd name="T43" fmla="*/ 121 h 450"/>
                <a:gd name="T44" fmla="*/ 413 w 453"/>
                <a:gd name="T45" fmla="*/ 99 h 450"/>
                <a:gd name="T46" fmla="*/ 392 w 453"/>
                <a:gd name="T47" fmla="*/ 72 h 450"/>
                <a:gd name="T48" fmla="*/ 369 w 453"/>
                <a:gd name="T49" fmla="*/ 51 h 450"/>
                <a:gd name="T50" fmla="*/ 342 w 453"/>
                <a:gd name="T51" fmla="*/ 30 h 450"/>
                <a:gd name="T52" fmla="*/ 314 w 453"/>
                <a:gd name="T53" fmla="*/ 17 h 450"/>
                <a:gd name="T54" fmla="*/ 297 w 453"/>
                <a:gd name="T55" fmla="*/ 11 h 450"/>
                <a:gd name="T56" fmla="*/ 282 w 453"/>
                <a:gd name="T57" fmla="*/ 6 h 450"/>
                <a:gd name="T58" fmla="*/ 266 w 453"/>
                <a:gd name="T59" fmla="*/ 2 h 450"/>
                <a:gd name="T60" fmla="*/ 249 w 453"/>
                <a:gd name="T61" fmla="*/ 0 h 450"/>
                <a:gd name="T62" fmla="*/ 232 w 453"/>
                <a:gd name="T63" fmla="*/ 0 h 450"/>
                <a:gd name="T64" fmla="*/ 213 w 453"/>
                <a:gd name="T65" fmla="*/ 0 h 450"/>
                <a:gd name="T66" fmla="*/ 196 w 453"/>
                <a:gd name="T67" fmla="*/ 0 h 450"/>
                <a:gd name="T68" fmla="*/ 179 w 453"/>
                <a:gd name="T69" fmla="*/ 4 h 450"/>
                <a:gd name="T70" fmla="*/ 164 w 453"/>
                <a:gd name="T71" fmla="*/ 7 h 450"/>
                <a:gd name="T72" fmla="*/ 137 w 453"/>
                <a:gd name="T73" fmla="*/ 17 h 450"/>
                <a:gd name="T74" fmla="*/ 107 w 453"/>
                <a:gd name="T75" fmla="*/ 30 h 450"/>
                <a:gd name="T76" fmla="*/ 82 w 453"/>
                <a:gd name="T77" fmla="*/ 51 h 450"/>
                <a:gd name="T78" fmla="*/ 57 w 453"/>
                <a:gd name="T79" fmla="*/ 72 h 450"/>
                <a:gd name="T80" fmla="*/ 38 w 453"/>
                <a:gd name="T81" fmla="*/ 99 h 450"/>
                <a:gd name="T82" fmla="*/ 23 w 453"/>
                <a:gd name="T83" fmla="*/ 121 h 450"/>
                <a:gd name="T84" fmla="*/ 17 w 453"/>
                <a:gd name="T85" fmla="*/ 137 h 450"/>
                <a:gd name="T86" fmla="*/ 6 w 453"/>
                <a:gd name="T87" fmla="*/ 161 h 450"/>
                <a:gd name="T88" fmla="*/ 4 w 453"/>
                <a:gd name="T89" fmla="*/ 178 h 450"/>
                <a:gd name="T90" fmla="*/ 0 w 453"/>
                <a:gd name="T91" fmla="*/ 196 h 450"/>
                <a:gd name="T92" fmla="*/ 0 w 453"/>
                <a:gd name="T93" fmla="*/ 215 h 450"/>
                <a:gd name="T94" fmla="*/ 0 w 453"/>
                <a:gd name="T95" fmla="*/ 232 h 450"/>
                <a:gd name="T96" fmla="*/ 0 w 453"/>
                <a:gd name="T97" fmla="*/ 249 h 450"/>
                <a:gd name="T98" fmla="*/ 2 w 453"/>
                <a:gd name="T99" fmla="*/ 264 h 450"/>
                <a:gd name="T100" fmla="*/ 6 w 453"/>
                <a:gd name="T101" fmla="*/ 281 h 450"/>
                <a:gd name="T102" fmla="*/ 10 w 453"/>
                <a:gd name="T103" fmla="*/ 296 h 450"/>
                <a:gd name="T104" fmla="*/ 17 w 453"/>
                <a:gd name="T105" fmla="*/ 313 h 450"/>
                <a:gd name="T106" fmla="*/ 33 w 453"/>
                <a:gd name="T107" fmla="*/ 342 h 450"/>
                <a:gd name="T108" fmla="*/ 52 w 453"/>
                <a:gd name="T109" fmla="*/ 367 h 450"/>
                <a:gd name="T110" fmla="*/ 73 w 453"/>
                <a:gd name="T111" fmla="*/ 391 h 450"/>
                <a:gd name="T112" fmla="*/ 99 w 453"/>
                <a:gd name="T113" fmla="*/ 410 h 450"/>
                <a:gd name="T114" fmla="*/ 128 w 453"/>
                <a:gd name="T115" fmla="*/ 427 h 450"/>
                <a:gd name="T116" fmla="*/ 158 w 453"/>
                <a:gd name="T117" fmla="*/ 439 h 450"/>
                <a:gd name="T118" fmla="*/ 173 w 453"/>
                <a:gd name="T119" fmla="*/ 444 h 450"/>
                <a:gd name="T120" fmla="*/ 190 w 453"/>
                <a:gd name="T121" fmla="*/ 446 h 450"/>
                <a:gd name="T122" fmla="*/ 207 w 453"/>
                <a:gd name="T123" fmla="*/ 448 h 450"/>
                <a:gd name="T124" fmla="*/ 226 w 453"/>
                <a:gd name="T125" fmla="*/ 450 h 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53" h="450">
                  <a:moveTo>
                    <a:pt x="226" y="450"/>
                  </a:moveTo>
                  <a:lnTo>
                    <a:pt x="232" y="450"/>
                  </a:lnTo>
                  <a:lnTo>
                    <a:pt x="238" y="450"/>
                  </a:lnTo>
                  <a:lnTo>
                    <a:pt x="244" y="448"/>
                  </a:lnTo>
                  <a:lnTo>
                    <a:pt x="249" y="448"/>
                  </a:lnTo>
                  <a:lnTo>
                    <a:pt x="255" y="448"/>
                  </a:lnTo>
                  <a:lnTo>
                    <a:pt x="261" y="446"/>
                  </a:lnTo>
                  <a:lnTo>
                    <a:pt x="266" y="446"/>
                  </a:lnTo>
                  <a:lnTo>
                    <a:pt x="272" y="446"/>
                  </a:lnTo>
                  <a:lnTo>
                    <a:pt x="276" y="444"/>
                  </a:lnTo>
                  <a:lnTo>
                    <a:pt x="282" y="443"/>
                  </a:lnTo>
                  <a:lnTo>
                    <a:pt x="285" y="441"/>
                  </a:lnTo>
                  <a:lnTo>
                    <a:pt x="291" y="439"/>
                  </a:lnTo>
                  <a:lnTo>
                    <a:pt x="297" y="437"/>
                  </a:lnTo>
                  <a:lnTo>
                    <a:pt x="302" y="435"/>
                  </a:lnTo>
                  <a:lnTo>
                    <a:pt x="308" y="433"/>
                  </a:lnTo>
                  <a:lnTo>
                    <a:pt x="314" y="433"/>
                  </a:lnTo>
                  <a:lnTo>
                    <a:pt x="323" y="427"/>
                  </a:lnTo>
                  <a:lnTo>
                    <a:pt x="333" y="422"/>
                  </a:lnTo>
                  <a:lnTo>
                    <a:pt x="342" y="416"/>
                  </a:lnTo>
                  <a:lnTo>
                    <a:pt x="352" y="410"/>
                  </a:lnTo>
                  <a:lnTo>
                    <a:pt x="359" y="405"/>
                  </a:lnTo>
                  <a:lnTo>
                    <a:pt x="369" y="397"/>
                  </a:lnTo>
                  <a:lnTo>
                    <a:pt x="377" y="391"/>
                  </a:lnTo>
                  <a:lnTo>
                    <a:pt x="384" y="384"/>
                  </a:lnTo>
                  <a:lnTo>
                    <a:pt x="392" y="376"/>
                  </a:lnTo>
                  <a:lnTo>
                    <a:pt x="399" y="367"/>
                  </a:lnTo>
                  <a:lnTo>
                    <a:pt x="405" y="359"/>
                  </a:lnTo>
                  <a:lnTo>
                    <a:pt x="413" y="351"/>
                  </a:lnTo>
                  <a:lnTo>
                    <a:pt x="418" y="342"/>
                  </a:lnTo>
                  <a:lnTo>
                    <a:pt x="424" y="332"/>
                  </a:lnTo>
                  <a:lnTo>
                    <a:pt x="428" y="323"/>
                  </a:lnTo>
                  <a:lnTo>
                    <a:pt x="434" y="313"/>
                  </a:lnTo>
                  <a:lnTo>
                    <a:pt x="435" y="308"/>
                  </a:lnTo>
                  <a:lnTo>
                    <a:pt x="437" y="302"/>
                  </a:lnTo>
                  <a:lnTo>
                    <a:pt x="439" y="296"/>
                  </a:lnTo>
                  <a:lnTo>
                    <a:pt x="441" y="292"/>
                  </a:lnTo>
                  <a:lnTo>
                    <a:pt x="441" y="287"/>
                  </a:lnTo>
                  <a:lnTo>
                    <a:pt x="443" y="281"/>
                  </a:lnTo>
                  <a:lnTo>
                    <a:pt x="445" y="275"/>
                  </a:lnTo>
                  <a:lnTo>
                    <a:pt x="447" y="270"/>
                  </a:lnTo>
                  <a:lnTo>
                    <a:pt x="447" y="264"/>
                  </a:lnTo>
                  <a:lnTo>
                    <a:pt x="449" y="258"/>
                  </a:lnTo>
                  <a:lnTo>
                    <a:pt x="449" y="253"/>
                  </a:lnTo>
                  <a:lnTo>
                    <a:pt x="451" y="249"/>
                  </a:lnTo>
                  <a:lnTo>
                    <a:pt x="451" y="243"/>
                  </a:lnTo>
                  <a:lnTo>
                    <a:pt x="451" y="237"/>
                  </a:lnTo>
                  <a:lnTo>
                    <a:pt x="451" y="232"/>
                  </a:lnTo>
                  <a:lnTo>
                    <a:pt x="453" y="226"/>
                  </a:lnTo>
                  <a:lnTo>
                    <a:pt x="451" y="220"/>
                  </a:lnTo>
                  <a:lnTo>
                    <a:pt x="451" y="215"/>
                  </a:lnTo>
                  <a:lnTo>
                    <a:pt x="451" y="207"/>
                  </a:lnTo>
                  <a:lnTo>
                    <a:pt x="451" y="201"/>
                  </a:lnTo>
                  <a:lnTo>
                    <a:pt x="449" y="196"/>
                  </a:lnTo>
                  <a:lnTo>
                    <a:pt x="449" y="190"/>
                  </a:lnTo>
                  <a:lnTo>
                    <a:pt x="447" y="184"/>
                  </a:lnTo>
                  <a:lnTo>
                    <a:pt x="447" y="178"/>
                  </a:lnTo>
                  <a:lnTo>
                    <a:pt x="445" y="173"/>
                  </a:lnTo>
                  <a:lnTo>
                    <a:pt x="443" y="167"/>
                  </a:lnTo>
                  <a:lnTo>
                    <a:pt x="441" y="161"/>
                  </a:lnTo>
                  <a:lnTo>
                    <a:pt x="441" y="158"/>
                  </a:lnTo>
                  <a:lnTo>
                    <a:pt x="437" y="146"/>
                  </a:lnTo>
                  <a:lnTo>
                    <a:pt x="434" y="137"/>
                  </a:lnTo>
                  <a:lnTo>
                    <a:pt x="432" y="133"/>
                  </a:lnTo>
                  <a:lnTo>
                    <a:pt x="428" y="127"/>
                  </a:lnTo>
                  <a:lnTo>
                    <a:pt x="426" y="121"/>
                  </a:lnTo>
                  <a:lnTo>
                    <a:pt x="424" y="118"/>
                  </a:lnTo>
                  <a:lnTo>
                    <a:pt x="418" y="108"/>
                  </a:lnTo>
                  <a:lnTo>
                    <a:pt x="413" y="99"/>
                  </a:lnTo>
                  <a:lnTo>
                    <a:pt x="405" y="89"/>
                  </a:lnTo>
                  <a:lnTo>
                    <a:pt x="399" y="82"/>
                  </a:lnTo>
                  <a:lnTo>
                    <a:pt x="392" y="72"/>
                  </a:lnTo>
                  <a:lnTo>
                    <a:pt x="384" y="66"/>
                  </a:lnTo>
                  <a:lnTo>
                    <a:pt x="377" y="57"/>
                  </a:lnTo>
                  <a:lnTo>
                    <a:pt x="369" y="51"/>
                  </a:lnTo>
                  <a:lnTo>
                    <a:pt x="359" y="44"/>
                  </a:lnTo>
                  <a:lnTo>
                    <a:pt x="352" y="38"/>
                  </a:lnTo>
                  <a:lnTo>
                    <a:pt x="342" y="30"/>
                  </a:lnTo>
                  <a:lnTo>
                    <a:pt x="333" y="25"/>
                  </a:lnTo>
                  <a:lnTo>
                    <a:pt x="323" y="21"/>
                  </a:lnTo>
                  <a:lnTo>
                    <a:pt x="314" y="17"/>
                  </a:lnTo>
                  <a:lnTo>
                    <a:pt x="308" y="15"/>
                  </a:lnTo>
                  <a:lnTo>
                    <a:pt x="302" y="13"/>
                  </a:lnTo>
                  <a:lnTo>
                    <a:pt x="297" y="11"/>
                  </a:lnTo>
                  <a:lnTo>
                    <a:pt x="291" y="9"/>
                  </a:lnTo>
                  <a:lnTo>
                    <a:pt x="285" y="7"/>
                  </a:lnTo>
                  <a:lnTo>
                    <a:pt x="282" y="6"/>
                  </a:lnTo>
                  <a:lnTo>
                    <a:pt x="276" y="4"/>
                  </a:lnTo>
                  <a:lnTo>
                    <a:pt x="272" y="4"/>
                  </a:lnTo>
                  <a:lnTo>
                    <a:pt x="266" y="2"/>
                  </a:lnTo>
                  <a:lnTo>
                    <a:pt x="261" y="2"/>
                  </a:lnTo>
                  <a:lnTo>
                    <a:pt x="255" y="0"/>
                  </a:lnTo>
                  <a:lnTo>
                    <a:pt x="249" y="0"/>
                  </a:lnTo>
                  <a:lnTo>
                    <a:pt x="244" y="0"/>
                  </a:lnTo>
                  <a:lnTo>
                    <a:pt x="238" y="0"/>
                  </a:lnTo>
                  <a:lnTo>
                    <a:pt x="232" y="0"/>
                  </a:lnTo>
                  <a:lnTo>
                    <a:pt x="226" y="0"/>
                  </a:lnTo>
                  <a:lnTo>
                    <a:pt x="219" y="0"/>
                  </a:lnTo>
                  <a:lnTo>
                    <a:pt x="213" y="0"/>
                  </a:lnTo>
                  <a:lnTo>
                    <a:pt x="207" y="0"/>
                  </a:lnTo>
                  <a:lnTo>
                    <a:pt x="202" y="0"/>
                  </a:lnTo>
                  <a:lnTo>
                    <a:pt x="196" y="0"/>
                  </a:lnTo>
                  <a:lnTo>
                    <a:pt x="190" y="2"/>
                  </a:lnTo>
                  <a:lnTo>
                    <a:pt x="185" y="2"/>
                  </a:lnTo>
                  <a:lnTo>
                    <a:pt x="179" y="4"/>
                  </a:lnTo>
                  <a:lnTo>
                    <a:pt x="173" y="4"/>
                  </a:lnTo>
                  <a:lnTo>
                    <a:pt x="169" y="6"/>
                  </a:lnTo>
                  <a:lnTo>
                    <a:pt x="164" y="7"/>
                  </a:lnTo>
                  <a:lnTo>
                    <a:pt x="158" y="9"/>
                  </a:lnTo>
                  <a:lnTo>
                    <a:pt x="147" y="13"/>
                  </a:lnTo>
                  <a:lnTo>
                    <a:pt x="137" y="17"/>
                  </a:lnTo>
                  <a:lnTo>
                    <a:pt x="128" y="21"/>
                  </a:lnTo>
                  <a:lnTo>
                    <a:pt x="118" y="25"/>
                  </a:lnTo>
                  <a:lnTo>
                    <a:pt x="107" y="30"/>
                  </a:lnTo>
                  <a:lnTo>
                    <a:pt x="99" y="38"/>
                  </a:lnTo>
                  <a:lnTo>
                    <a:pt x="90" y="44"/>
                  </a:lnTo>
                  <a:lnTo>
                    <a:pt x="82" y="51"/>
                  </a:lnTo>
                  <a:lnTo>
                    <a:pt x="73" y="57"/>
                  </a:lnTo>
                  <a:lnTo>
                    <a:pt x="67" y="66"/>
                  </a:lnTo>
                  <a:lnTo>
                    <a:pt x="57" y="72"/>
                  </a:lnTo>
                  <a:lnTo>
                    <a:pt x="52" y="82"/>
                  </a:lnTo>
                  <a:lnTo>
                    <a:pt x="44" y="89"/>
                  </a:lnTo>
                  <a:lnTo>
                    <a:pt x="38" y="99"/>
                  </a:lnTo>
                  <a:lnTo>
                    <a:pt x="33" y="108"/>
                  </a:lnTo>
                  <a:lnTo>
                    <a:pt x="27" y="118"/>
                  </a:lnTo>
                  <a:lnTo>
                    <a:pt x="23" y="121"/>
                  </a:lnTo>
                  <a:lnTo>
                    <a:pt x="21" y="127"/>
                  </a:lnTo>
                  <a:lnTo>
                    <a:pt x="19" y="133"/>
                  </a:lnTo>
                  <a:lnTo>
                    <a:pt x="17" y="137"/>
                  </a:lnTo>
                  <a:lnTo>
                    <a:pt x="12" y="146"/>
                  </a:lnTo>
                  <a:lnTo>
                    <a:pt x="8" y="158"/>
                  </a:lnTo>
                  <a:lnTo>
                    <a:pt x="6" y="161"/>
                  </a:lnTo>
                  <a:lnTo>
                    <a:pt x="6" y="167"/>
                  </a:lnTo>
                  <a:lnTo>
                    <a:pt x="4" y="173"/>
                  </a:lnTo>
                  <a:lnTo>
                    <a:pt x="4" y="178"/>
                  </a:lnTo>
                  <a:lnTo>
                    <a:pt x="2" y="184"/>
                  </a:lnTo>
                  <a:lnTo>
                    <a:pt x="0" y="190"/>
                  </a:lnTo>
                  <a:lnTo>
                    <a:pt x="0" y="196"/>
                  </a:lnTo>
                  <a:lnTo>
                    <a:pt x="0" y="201"/>
                  </a:lnTo>
                  <a:lnTo>
                    <a:pt x="0" y="207"/>
                  </a:lnTo>
                  <a:lnTo>
                    <a:pt x="0" y="215"/>
                  </a:lnTo>
                  <a:lnTo>
                    <a:pt x="0" y="220"/>
                  </a:lnTo>
                  <a:lnTo>
                    <a:pt x="0" y="226"/>
                  </a:lnTo>
                  <a:lnTo>
                    <a:pt x="0" y="232"/>
                  </a:lnTo>
                  <a:lnTo>
                    <a:pt x="0" y="237"/>
                  </a:lnTo>
                  <a:lnTo>
                    <a:pt x="0" y="243"/>
                  </a:lnTo>
                  <a:lnTo>
                    <a:pt x="0" y="249"/>
                  </a:lnTo>
                  <a:lnTo>
                    <a:pt x="0" y="253"/>
                  </a:lnTo>
                  <a:lnTo>
                    <a:pt x="0" y="258"/>
                  </a:lnTo>
                  <a:lnTo>
                    <a:pt x="2" y="264"/>
                  </a:lnTo>
                  <a:lnTo>
                    <a:pt x="4" y="270"/>
                  </a:lnTo>
                  <a:lnTo>
                    <a:pt x="4" y="275"/>
                  </a:lnTo>
                  <a:lnTo>
                    <a:pt x="6" y="281"/>
                  </a:lnTo>
                  <a:lnTo>
                    <a:pt x="6" y="287"/>
                  </a:lnTo>
                  <a:lnTo>
                    <a:pt x="8" y="292"/>
                  </a:lnTo>
                  <a:lnTo>
                    <a:pt x="10" y="296"/>
                  </a:lnTo>
                  <a:lnTo>
                    <a:pt x="12" y="302"/>
                  </a:lnTo>
                  <a:lnTo>
                    <a:pt x="14" y="308"/>
                  </a:lnTo>
                  <a:lnTo>
                    <a:pt x="17" y="313"/>
                  </a:lnTo>
                  <a:lnTo>
                    <a:pt x="21" y="323"/>
                  </a:lnTo>
                  <a:lnTo>
                    <a:pt x="27" y="332"/>
                  </a:lnTo>
                  <a:lnTo>
                    <a:pt x="33" y="342"/>
                  </a:lnTo>
                  <a:lnTo>
                    <a:pt x="38" y="351"/>
                  </a:lnTo>
                  <a:lnTo>
                    <a:pt x="44" y="359"/>
                  </a:lnTo>
                  <a:lnTo>
                    <a:pt x="52" y="367"/>
                  </a:lnTo>
                  <a:lnTo>
                    <a:pt x="57" y="376"/>
                  </a:lnTo>
                  <a:lnTo>
                    <a:pt x="67" y="384"/>
                  </a:lnTo>
                  <a:lnTo>
                    <a:pt x="73" y="391"/>
                  </a:lnTo>
                  <a:lnTo>
                    <a:pt x="82" y="397"/>
                  </a:lnTo>
                  <a:lnTo>
                    <a:pt x="90" y="405"/>
                  </a:lnTo>
                  <a:lnTo>
                    <a:pt x="99" y="410"/>
                  </a:lnTo>
                  <a:lnTo>
                    <a:pt x="107" y="416"/>
                  </a:lnTo>
                  <a:lnTo>
                    <a:pt x="118" y="422"/>
                  </a:lnTo>
                  <a:lnTo>
                    <a:pt x="128" y="427"/>
                  </a:lnTo>
                  <a:lnTo>
                    <a:pt x="137" y="433"/>
                  </a:lnTo>
                  <a:lnTo>
                    <a:pt x="147" y="435"/>
                  </a:lnTo>
                  <a:lnTo>
                    <a:pt x="158" y="439"/>
                  </a:lnTo>
                  <a:lnTo>
                    <a:pt x="164" y="441"/>
                  </a:lnTo>
                  <a:lnTo>
                    <a:pt x="169" y="443"/>
                  </a:lnTo>
                  <a:lnTo>
                    <a:pt x="173" y="444"/>
                  </a:lnTo>
                  <a:lnTo>
                    <a:pt x="179" y="446"/>
                  </a:lnTo>
                  <a:lnTo>
                    <a:pt x="185" y="446"/>
                  </a:lnTo>
                  <a:lnTo>
                    <a:pt x="190" y="446"/>
                  </a:lnTo>
                  <a:lnTo>
                    <a:pt x="196" y="448"/>
                  </a:lnTo>
                  <a:lnTo>
                    <a:pt x="202" y="448"/>
                  </a:lnTo>
                  <a:lnTo>
                    <a:pt x="207" y="448"/>
                  </a:lnTo>
                  <a:lnTo>
                    <a:pt x="213" y="450"/>
                  </a:lnTo>
                  <a:lnTo>
                    <a:pt x="219" y="450"/>
                  </a:lnTo>
                  <a:lnTo>
                    <a:pt x="226" y="450"/>
                  </a:lnTo>
                  <a:lnTo>
                    <a:pt x="226" y="450"/>
                  </a:lnTo>
                  <a:close/>
                </a:path>
              </a:pathLst>
            </a:custGeom>
            <a:solidFill>
              <a:srgbClr val="0D40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356" name="Freeform 269"/>
            <p:cNvSpPr>
              <a:spLocks/>
            </p:cNvSpPr>
            <p:nvPr/>
          </p:nvSpPr>
          <p:spPr bwMode="auto">
            <a:xfrm>
              <a:off x="3292" y="2025"/>
              <a:ext cx="197" cy="197"/>
            </a:xfrm>
            <a:custGeom>
              <a:avLst/>
              <a:gdLst>
                <a:gd name="T0" fmla="*/ 214 w 395"/>
                <a:gd name="T1" fmla="*/ 394 h 395"/>
                <a:gd name="T2" fmla="*/ 245 w 395"/>
                <a:gd name="T3" fmla="*/ 388 h 395"/>
                <a:gd name="T4" fmla="*/ 271 w 395"/>
                <a:gd name="T5" fmla="*/ 380 h 395"/>
                <a:gd name="T6" fmla="*/ 298 w 395"/>
                <a:gd name="T7" fmla="*/ 365 h 395"/>
                <a:gd name="T8" fmla="*/ 321 w 395"/>
                <a:gd name="T9" fmla="*/ 350 h 395"/>
                <a:gd name="T10" fmla="*/ 342 w 395"/>
                <a:gd name="T11" fmla="*/ 331 h 395"/>
                <a:gd name="T12" fmla="*/ 361 w 395"/>
                <a:gd name="T13" fmla="*/ 308 h 395"/>
                <a:gd name="T14" fmla="*/ 374 w 395"/>
                <a:gd name="T15" fmla="*/ 281 h 395"/>
                <a:gd name="T16" fmla="*/ 383 w 395"/>
                <a:gd name="T17" fmla="*/ 255 h 395"/>
                <a:gd name="T18" fmla="*/ 391 w 395"/>
                <a:gd name="T19" fmla="*/ 226 h 395"/>
                <a:gd name="T20" fmla="*/ 395 w 395"/>
                <a:gd name="T21" fmla="*/ 196 h 395"/>
                <a:gd name="T22" fmla="*/ 393 w 395"/>
                <a:gd name="T23" fmla="*/ 181 h 395"/>
                <a:gd name="T24" fmla="*/ 389 w 395"/>
                <a:gd name="T25" fmla="*/ 156 h 395"/>
                <a:gd name="T26" fmla="*/ 381 w 395"/>
                <a:gd name="T27" fmla="*/ 128 h 395"/>
                <a:gd name="T28" fmla="*/ 368 w 395"/>
                <a:gd name="T29" fmla="*/ 101 h 395"/>
                <a:gd name="T30" fmla="*/ 353 w 395"/>
                <a:gd name="T31" fmla="*/ 76 h 395"/>
                <a:gd name="T32" fmla="*/ 336 w 395"/>
                <a:gd name="T33" fmla="*/ 57 h 395"/>
                <a:gd name="T34" fmla="*/ 313 w 395"/>
                <a:gd name="T35" fmla="*/ 38 h 395"/>
                <a:gd name="T36" fmla="*/ 288 w 395"/>
                <a:gd name="T37" fmla="*/ 23 h 395"/>
                <a:gd name="T38" fmla="*/ 262 w 395"/>
                <a:gd name="T39" fmla="*/ 10 h 395"/>
                <a:gd name="T40" fmla="*/ 235 w 395"/>
                <a:gd name="T41" fmla="*/ 4 h 395"/>
                <a:gd name="T42" fmla="*/ 205 w 395"/>
                <a:gd name="T43" fmla="*/ 0 h 395"/>
                <a:gd name="T44" fmla="*/ 184 w 395"/>
                <a:gd name="T45" fmla="*/ 0 h 395"/>
                <a:gd name="T46" fmla="*/ 163 w 395"/>
                <a:gd name="T47" fmla="*/ 2 h 395"/>
                <a:gd name="T48" fmla="*/ 134 w 395"/>
                <a:gd name="T49" fmla="*/ 8 h 395"/>
                <a:gd name="T50" fmla="*/ 108 w 395"/>
                <a:gd name="T51" fmla="*/ 17 h 395"/>
                <a:gd name="T52" fmla="*/ 83 w 395"/>
                <a:gd name="T53" fmla="*/ 33 h 395"/>
                <a:gd name="T54" fmla="*/ 60 w 395"/>
                <a:gd name="T55" fmla="*/ 50 h 395"/>
                <a:gd name="T56" fmla="*/ 43 w 395"/>
                <a:gd name="T57" fmla="*/ 71 h 395"/>
                <a:gd name="T58" fmla="*/ 26 w 395"/>
                <a:gd name="T59" fmla="*/ 93 h 395"/>
                <a:gd name="T60" fmla="*/ 15 w 395"/>
                <a:gd name="T61" fmla="*/ 118 h 395"/>
                <a:gd name="T62" fmla="*/ 3 w 395"/>
                <a:gd name="T63" fmla="*/ 145 h 395"/>
                <a:gd name="T64" fmla="*/ 0 w 395"/>
                <a:gd name="T65" fmla="*/ 175 h 395"/>
                <a:gd name="T66" fmla="*/ 0 w 395"/>
                <a:gd name="T67" fmla="*/ 190 h 395"/>
                <a:gd name="T68" fmla="*/ 0 w 395"/>
                <a:gd name="T69" fmla="*/ 217 h 395"/>
                <a:gd name="T70" fmla="*/ 3 w 395"/>
                <a:gd name="T71" fmla="*/ 245 h 395"/>
                <a:gd name="T72" fmla="*/ 15 w 395"/>
                <a:gd name="T73" fmla="*/ 274 h 395"/>
                <a:gd name="T74" fmla="*/ 26 w 395"/>
                <a:gd name="T75" fmla="*/ 299 h 395"/>
                <a:gd name="T76" fmla="*/ 43 w 395"/>
                <a:gd name="T77" fmla="*/ 323 h 395"/>
                <a:gd name="T78" fmla="*/ 60 w 395"/>
                <a:gd name="T79" fmla="*/ 344 h 395"/>
                <a:gd name="T80" fmla="*/ 83 w 395"/>
                <a:gd name="T81" fmla="*/ 361 h 395"/>
                <a:gd name="T82" fmla="*/ 108 w 395"/>
                <a:gd name="T83" fmla="*/ 375 h 395"/>
                <a:gd name="T84" fmla="*/ 134 w 395"/>
                <a:gd name="T85" fmla="*/ 386 h 395"/>
                <a:gd name="T86" fmla="*/ 163 w 395"/>
                <a:gd name="T87" fmla="*/ 392 h 395"/>
                <a:gd name="T88" fmla="*/ 184 w 395"/>
                <a:gd name="T89" fmla="*/ 395 h 395"/>
                <a:gd name="T90" fmla="*/ 195 w 395"/>
                <a:gd name="T91" fmla="*/ 395 h 3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95" h="395">
                  <a:moveTo>
                    <a:pt x="195" y="395"/>
                  </a:moveTo>
                  <a:lnTo>
                    <a:pt x="205" y="395"/>
                  </a:lnTo>
                  <a:lnTo>
                    <a:pt x="214" y="394"/>
                  </a:lnTo>
                  <a:lnTo>
                    <a:pt x="224" y="392"/>
                  </a:lnTo>
                  <a:lnTo>
                    <a:pt x="235" y="392"/>
                  </a:lnTo>
                  <a:lnTo>
                    <a:pt x="245" y="388"/>
                  </a:lnTo>
                  <a:lnTo>
                    <a:pt x="252" y="386"/>
                  </a:lnTo>
                  <a:lnTo>
                    <a:pt x="262" y="382"/>
                  </a:lnTo>
                  <a:lnTo>
                    <a:pt x="271" y="380"/>
                  </a:lnTo>
                  <a:lnTo>
                    <a:pt x="281" y="375"/>
                  </a:lnTo>
                  <a:lnTo>
                    <a:pt x="288" y="371"/>
                  </a:lnTo>
                  <a:lnTo>
                    <a:pt x="298" y="365"/>
                  </a:lnTo>
                  <a:lnTo>
                    <a:pt x="305" y="361"/>
                  </a:lnTo>
                  <a:lnTo>
                    <a:pt x="313" y="356"/>
                  </a:lnTo>
                  <a:lnTo>
                    <a:pt x="321" y="350"/>
                  </a:lnTo>
                  <a:lnTo>
                    <a:pt x="328" y="344"/>
                  </a:lnTo>
                  <a:lnTo>
                    <a:pt x="336" y="338"/>
                  </a:lnTo>
                  <a:lnTo>
                    <a:pt x="342" y="331"/>
                  </a:lnTo>
                  <a:lnTo>
                    <a:pt x="349" y="323"/>
                  </a:lnTo>
                  <a:lnTo>
                    <a:pt x="353" y="316"/>
                  </a:lnTo>
                  <a:lnTo>
                    <a:pt x="361" y="308"/>
                  </a:lnTo>
                  <a:lnTo>
                    <a:pt x="364" y="299"/>
                  </a:lnTo>
                  <a:lnTo>
                    <a:pt x="368" y="291"/>
                  </a:lnTo>
                  <a:lnTo>
                    <a:pt x="374" y="281"/>
                  </a:lnTo>
                  <a:lnTo>
                    <a:pt x="378" y="274"/>
                  </a:lnTo>
                  <a:lnTo>
                    <a:pt x="381" y="264"/>
                  </a:lnTo>
                  <a:lnTo>
                    <a:pt x="383" y="255"/>
                  </a:lnTo>
                  <a:lnTo>
                    <a:pt x="387" y="245"/>
                  </a:lnTo>
                  <a:lnTo>
                    <a:pt x="389" y="236"/>
                  </a:lnTo>
                  <a:lnTo>
                    <a:pt x="391" y="226"/>
                  </a:lnTo>
                  <a:lnTo>
                    <a:pt x="393" y="217"/>
                  </a:lnTo>
                  <a:lnTo>
                    <a:pt x="393" y="205"/>
                  </a:lnTo>
                  <a:lnTo>
                    <a:pt x="395" y="196"/>
                  </a:lnTo>
                  <a:lnTo>
                    <a:pt x="393" y="190"/>
                  </a:lnTo>
                  <a:lnTo>
                    <a:pt x="393" y="185"/>
                  </a:lnTo>
                  <a:lnTo>
                    <a:pt x="393" y="181"/>
                  </a:lnTo>
                  <a:lnTo>
                    <a:pt x="393" y="175"/>
                  </a:lnTo>
                  <a:lnTo>
                    <a:pt x="391" y="166"/>
                  </a:lnTo>
                  <a:lnTo>
                    <a:pt x="389" y="156"/>
                  </a:lnTo>
                  <a:lnTo>
                    <a:pt x="387" y="145"/>
                  </a:lnTo>
                  <a:lnTo>
                    <a:pt x="383" y="135"/>
                  </a:lnTo>
                  <a:lnTo>
                    <a:pt x="381" y="128"/>
                  </a:lnTo>
                  <a:lnTo>
                    <a:pt x="378" y="118"/>
                  </a:lnTo>
                  <a:lnTo>
                    <a:pt x="374" y="110"/>
                  </a:lnTo>
                  <a:lnTo>
                    <a:pt x="368" y="101"/>
                  </a:lnTo>
                  <a:lnTo>
                    <a:pt x="364" y="93"/>
                  </a:lnTo>
                  <a:lnTo>
                    <a:pt x="361" y="86"/>
                  </a:lnTo>
                  <a:lnTo>
                    <a:pt x="353" y="76"/>
                  </a:lnTo>
                  <a:lnTo>
                    <a:pt x="349" y="71"/>
                  </a:lnTo>
                  <a:lnTo>
                    <a:pt x="342" y="63"/>
                  </a:lnTo>
                  <a:lnTo>
                    <a:pt x="336" y="57"/>
                  </a:lnTo>
                  <a:lnTo>
                    <a:pt x="328" y="50"/>
                  </a:lnTo>
                  <a:lnTo>
                    <a:pt x="321" y="44"/>
                  </a:lnTo>
                  <a:lnTo>
                    <a:pt x="313" y="38"/>
                  </a:lnTo>
                  <a:lnTo>
                    <a:pt x="305" y="33"/>
                  </a:lnTo>
                  <a:lnTo>
                    <a:pt x="298" y="27"/>
                  </a:lnTo>
                  <a:lnTo>
                    <a:pt x="288" y="23"/>
                  </a:lnTo>
                  <a:lnTo>
                    <a:pt x="281" y="17"/>
                  </a:lnTo>
                  <a:lnTo>
                    <a:pt x="271" y="15"/>
                  </a:lnTo>
                  <a:lnTo>
                    <a:pt x="262" y="10"/>
                  </a:lnTo>
                  <a:lnTo>
                    <a:pt x="252" y="8"/>
                  </a:lnTo>
                  <a:lnTo>
                    <a:pt x="245" y="4"/>
                  </a:lnTo>
                  <a:lnTo>
                    <a:pt x="235" y="4"/>
                  </a:lnTo>
                  <a:lnTo>
                    <a:pt x="224" y="2"/>
                  </a:lnTo>
                  <a:lnTo>
                    <a:pt x="214" y="0"/>
                  </a:lnTo>
                  <a:lnTo>
                    <a:pt x="205" y="0"/>
                  </a:lnTo>
                  <a:lnTo>
                    <a:pt x="195" y="0"/>
                  </a:lnTo>
                  <a:lnTo>
                    <a:pt x="190" y="0"/>
                  </a:lnTo>
                  <a:lnTo>
                    <a:pt x="184" y="0"/>
                  </a:lnTo>
                  <a:lnTo>
                    <a:pt x="178" y="0"/>
                  </a:lnTo>
                  <a:lnTo>
                    <a:pt x="174" y="0"/>
                  </a:lnTo>
                  <a:lnTo>
                    <a:pt x="163" y="2"/>
                  </a:lnTo>
                  <a:lnTo>
                    <a:pt x="155" y="4"/>
                  </a:lnTo>
                  <a:lnTo>
                    <a:pt x="144" y="4"/>
                  </a:lnTo>
                  <a:lnTo>
                    <a:pt x="134" y="8"/>
                  </a:lnTo>
                  <a:lnTo>
                    <a:pt x="127" y="10"/>
                  </a:lnTo>
                  <a:lnTo>
                    <a:pt x="117" y="15"/>
                  </a:lnTo>
                  <a:lnTo>
                    <a:pt x="108" y="17"/>
                  </a:lnTo>
                  <a:lnTo>
                    <a:pt x="100" y="23"/>
                  </a:lnTo>
                  <a:lnTo>
                    <a:pt x="91" y="27"/>
                  </a:lnTo>
                  <a:lnTo>
                    <a:pt x="83" y="33"/>
                  </a:lnTo>
                  <a:lnTo>
                    <a:pt x="76" y="38"/>
                  </a:lnTo>
                  <a:lnTo>
                    <a:pt x="68" y="44"/>
                  </a:lnTo>
                  <a:lnTo>
                    <a:pt x="60" y="50"/>
                  </a:lnTo>
                  <a:lnTo>
                    <a:pt x="55" y="57"/>
                  </a:lnTo>
                  <a:lnTo>
                    <a:pt x="47" y="63"/>
                  </a:lnTo>
                  <a:lnTo>
                    <a:pt x="43" y="71"/>
                  </a:lnTo>
                  <a:lnTo>
                    <a:pt x="38" y="76"/>
                  </a:lnTo>
                  <a:lnTo>
                    <a:pt x="32" y="86"/>
                  </a:lnTo>
                  <a:lnTo>
                    <a:pt x="26" y="93"/>
                  </a:lnTo>
                  <a:lnTo>
                    <a:pt x="22" y="101"/>
                  </a:lnTo>
                  <a:lnTo>
                    <a:pt x="17" y="110"/>
                  </a:lnTo>
                  <a:lnTo>
                    <a:pt x="15" y="118"/>
                  </a:lnTo>
                  <a:lnTo>
                    <a:pt x="9" y="128"/>
                  </a:lnTo>
                  <a:lnTo>
                    <a:pt x="7" y="135"/>
                  </a:lnTo>
                  <a:lnTo>
                    <a:pt x="3" y="145"/>
                  </a:lnTo>
                  <a:lnTo>
                    <a:pt x="1" y="156"/>
                  </a:lnTo>
                  <a:lnTo>
                    <a:pt x="0" y="166"/>
                  </a:lnTo>
                  <a:lnTo>
                    <a:pt x="0" y="175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0" y="190"/>
                  </a:lnTo>
                  <a:lnTo>
                    <a:pt x="0" y="196"/>
                  </a:lnTo>
                  <a:lnTo>
                    <a:pt x="0" y="205"/>
                  </a:lnTo>
                  <a:lnTo>
                    <a:pt x="0" y="217"/>
                  </a:lnTo>
                  <a:lnTo>
                    <a:pt x="0" y="226"/>
                  </a:lnTo>
                  <a:lnTo>
                    <a:pt x="1" y="236"/>
                  </a:lnTo>
                  <a:lnTo>
                    <a:pt x="3" y="245"/>
                  </a:lnTo>
                  <a:lnTo>
                    <a:pt x="7" y="255"/>
                  </a:lnTo>
                  <a:lnTo>
                    <a:pt x="9" y="264"/>
                  </a:lnTo>
                  <a:lnTo>
                    <a:pt x="15" y="274"/>
                  </a:lnTo>
                  <a:lnTo>
                    <a:pt x="17" y="281"/>
                  </a:lnTo>
                  <a:lnTo>
                    <a:pt x="22" y="291"/>
                  </a:lnTo>
                  <a:lnTo>
                    <a:pt x="26" y="299"/>
                  </a:lnTo>
                  <a:lnTo>
                    <a:pt x="32" y="308"/>
                  </a:lnTo>
                  <a:lnTo>
                    <a:pt x="38" y="316"/>
                  </a:lnTo>
                  <a:lnTo>
                    <a:pt x="43" y="323"/>
                  </a:lnTo>
                  <a:lnTo>
                    <a:pt x="47" y="331"/>
                  </a:lnTo>
                  <a:lnTo>
                    <a:pt x="55" y="338"/>
                  </a:lnTo>
                  <a:lnTo>
                    <a:pt x="60" y="344"/>
                  </a:lnTo>
                  <a:lnTo>
                    <a:pt x="68" y="350"/>
                  </a:lnTo>
                  <a:lnTo>
                    <a:pt x="76" y="356"/>
                  </a:lnTo>
                  <a:lnTo>
                    <a:pt x="83" y="361"/>
                  </a:lnTo>
                  <a:lnTo>
                    <a:pt x="91" y="365"/>
                  </a:lnTo>
                  <a:lnTo>
                    <a:pt x="100" y="371"/>
                  </a:lnTo>
                  <a:lnTo>
                    <a:pt x="108" y="375"/>
                  </a:lnTo>
                  <a:lnTo>
                    <a:pt x="117" y="380"/>
                  </a:lnTo>
                  <a:lnTo>
                    <a:pt x="127" y="382"/>
                  </a:lnTo>
                  <a:lnTo>
                    <a:pt x="134" y="386"/>
                  </a:lnTo>
                  <a:lnTo>
                    <a:pt x="144" y="388"/>
                  </a:lnTo>
                  <a:lnTo>
                    <a:pt x="155" y="392"/>
                  </a:lnTo>
                  <a:lnTo>
                    <a:pt x="163" y="392"/>
                  </a:lnTo>
                  <a:lnTo>
                    <a:pt x="174" y="394"/>
                  </a:lnTo>
                  <a:lnTo>
                    <a:pt x="178" y="394"/>
                  </a:lnTo>
                  <a:lnTo>
                    <a:pt x="184" y="395"/>
                  </a:lnTo>
                  <a:lnTo>
                    <a:pt x="190" y="395"/>
                  </a:lnTo>
                  <a:lnTo>
                    <a:pt x="195" y="395"/>
                  </a:lnTo>
                  <a:lnTo>
                    <a:pt x="195" y="395"/>
                  </a:lnTo>
                  <a:close/>
                </a:path>
              </a:pathLst>
            </a:custGeom>
            <a:solidFill>
              <a:srgbClr val="3366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357" name="Freeform 270"/>
            <p:cNvSpPr>
              <a:spLocks/>
            </p:cNvSpPr>
            <p:nvPr/>
          </p:nvSpPr>
          <p:spPr bwMode="auto">
            <a:xfrm>
              <a:off x="3301" y="2058"/>
              <a:ext cx="90" cy="122"/>
            </a:xfrm>
            <a:custGeom>
              <a:avLst/>
              <a:gdLst>
                <a:gd name="T0" fmla="*/ 96 w 178"/>
                <a:gd name="T1" fmla="*/ 245 h 245"/>
                <a:gd name="T2" fmla="*/ 114 w 178"/>
                <a:gd name="T3" fmla="*/ 239 h 245"/>
                <a:gd name="T4" fmla="*/ 131 w 178"/>
                <a:gd name="T5" fmla="*/ 230 h 245"/>
                <a:gd name="T6" fmla="*/ 144 w 178"/>
                <a:gd name="T7" fmla="*/ 216 h 245"/>
                <a:gd name="T8" fmla="*/ 157 w 178"/>
                <a:gd name="T9" fmla="*/ 199 h 245"/>
                <a:gd name="T10" fmla="*/ 165 w 178"/>
                <a:gd name="T11" fmla="*/ 184 h 245"/>
                <a:gd name="T12" fmla="*/ 169 w 178"/>
                <a:gd name="T13" fmla="*/ 175 h 245"/>
                <a:gd name="T14" fmla="*/ 172 w 178"/>
                <a:gd name="T15" fmla="*/ 165 h 245"/>
                <a:gd name="T16" fmla="*/ 174 w 178"/>
                <a:gd name="T17" fmla="*/ 154 h 245"/>
                <a:gd name="T18" fmla="*/ 176 w 178"/>
                <a:gd name="T19" fmla="*/ 140 h 245"/>
                <a:gd name="T20" fmla="*/ 178 w 178"/>
                <a:gd name="T21" fmla="*/ 129 h 245"/>
                <a:gd name="T22" fmla="*/ 178 w 178"/>
                <a:gd name="T23" fmla="*/ 118 h 245"/>
                <a:gd name="T24" fmla="*/ 176 w 178"/>
                <a:gd name="T25" fmla="*/ 104 h 245"/>
                <a:gd name="T26" fmla="*/ 174 w 178"/>
                <a:gd name="T27" fmla="*/ 91 h 245"/>
                <a:gd name="T28" fmla="*/ 172 w 178"/>
                <a:gd name="T29" fmla="*/ 80 h 245"/>
                <a:gd name="T30" fmla="*/ 169 w 178"/>
                <a:gd name="T31" fmla="*/ 70 h 245"/>
                <a:gd name="T32" fmla="*/ 165 w 178"/>
                <a:gd name="T33" fmla="*/ 59 h 245"/>
                <a:gd name="T34" fmla="*/ 157 w 178"/>
                <a:gd name="T35" fmla="*/ 45 h 245"/>
                <a:gd name="T36" fmla="*/ 144 w 178"/>
                <a:gd name="T37" fmla="*/ 28 h 245"/>
                <a:gd name="T38" fmla="*/ 131 w 178"/>
                <a:gd name="T39" fmla="*/ 15 h 245"/>
                <a:gd name="T40" fmla="*/ 114 w 178"/>
                <a:gd name="T41" fmla="*/ 5 h 245"/>
                <a:gd name="T42" fmla="*/ 96 w 178"/>
                <a:gd name="T43" fmla="*/ 0 h 245"/>
                <a:gd name="T44" fmla="*/ 79 w 178"/>
                <a:gd name="T45" fmla="*/ 0 h 245"/>
                <a:gd name="T46" fmla="*/ 60 w 178"/>
                <a:gd name="T47" fmla="*/ 5 h 245"/>
                <a:gd name="T48" fmla="*/ 45 w 178"/>
                <a:gd name="T49" fmla="*/ 15 h 245"/>
                <a:gd name="T50" fmla="*/ 32 w 178"/>
                <a:gd name="T51" fmla="*/ 28 h 245"/>
                <a:gd name="T52" fmla="*/ 19 w 178"/>
                <a:gd name="T53" fmla="*/ 45 h 245"/>
                <a:gd name="T54" fmla="*/ 11 w 178"/>
                <a:gd name="T55" fmla="*/ 59 h 245"/>
                <a:gd name="T56" fmla="*/ 7 w 178"/>
                <a:gd name="T57" fmla="*/ 70 h 245"/>
                <a:gd name="T58" fmla="*/ 3 w 178"/>
                <a:gd name="T59" fmla="*/ 80 h 245"/>
                <a:gd name="T60" fmla="*/ 0 w 178"/>
                <a:gd name="T61" fmla="*/ 91 h 245"/>
                <a:gd name="T62" fmla="*/ 0 w 178"/>
                <a:gd name="T63" fmla="*/ 104 h 245"/>
                <a:gd name="T64" fmla="*/ 0 w 178"/>
                <a:gd name="T65" fmla="*/ 118 h 245"/>
                <a:gd name="T66" fmla="*/ 0 w 178"/>
                <a:gd name="T67" fmla="*/ 129 h 245"/>
                <a:gd name="T68" fmla="*/ 0 w 178"/>
                <a:gd name="T69" fmla="*/ 140 h 245"/>
                <a:gd name="T70" fmla="*/ 0 w 178"/>
                <a:gd name="T71" fmla="*/ 154 h 245"/>
                <a:gd name="T72" fmla="*/ 3 w 178"/>
                <a:gd name="T73" fmla="*/ 165 h 245"/>
                <a:gd name="T74" fmla="*/ 7 w 178"/>
                <a:gd name="T75" fmla="*/ 175 h 245"/>
                <a:gd name="T76" fmla="*/ 11 w 178"/>
                <a:gd name="T77" fmla="*/ 184 h 245"/>
                <a:gd name="T78" fmla="*/ 19 w 178"/>
                <a:gd name="T79" fmla="*/ 199 h 245"/>
                <a:gd name="T80" fmla="*/ 32 w 178"/>
                <a:gd name="T81" fmla="*/ 216 h 245"/>
                <a:gd name="T82" fmla="*/ 45 w 178"/>
                <a:gd name="T83" fmla="*/ 230 h 245"/>
                <a:gd name="T84" fmla="*/ 60 w 178"/>
                <a:gd name="T85" fmla="*/ 239 h 245"/>
                <a:gd name="T86" fmla="*/ 79 w 178"/>
                <a:gd name="T87" fmla="*/ 245 h 245"/>
                <a:gd name="T88" fmla="*/ 89 w 178"/>
                <a:gd name="T89" fmla="*/ 245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78" h="245">
                  <a:moveTo>
                    <a:pt x="89" y="245"/>
                  </a:moveTo>
                  <a:lnTo>
                    <a:pt x="96" y="245"/>
                  </a:lnTo>
                  <a:lnTo>
                    <a:pt x="106" y="243"/>
                  </a:lnTo>
                  <a:lnTo>
                    <a:pt x="114" y="239"/>
                  </a:lnTo>
                  <a:lnTo>
                    <a:pt x="123" y="235"/>
                  </a:lnTo>
                  <a:lnTo>
                    <a:pt x="131" y="230"/>
                  </a:lnTo>
                  <a:lnTo>
                    <a:pt x="136" y="224"/>
                  </a:lnTo>
                  <a:lnTo>
                    <a:pt x="144" y="216"/>
                  </a:lnTo>
                  <a:lnTo>
                    <a:pt x="152" y="209"/>
                  </a:lnTo>
                  <a:lnTo>
                    <a:pt x="157" y="199"/>
                  </a:lnTo>
                  <a:lnTo>
                    <a:pt x="163" y="190"/>
                  </a:lnTo>
                  <a:lnTo>
                    <a:pt x="165" y="184"/>
                  </a:lnTo>
                  <a:lnTo>
                    <a:pt x="167" y="180"/>
                  </a:lnTo>
                  <a:lnTo>
                    <a:pt x="169" y="175"/>
                  </a:lnTo>
                  <a:lnTo>
                    <a:pt x="171" y="171"/>
                  </a:lnTo>
                  <a:lnTo>
                    <a:pt x="172" y="165"/>
                  </a:lnTo>
                  <a:lnTo>
                    <a:pt x="172" y="159"/>
                  </a:lnTo>
                  <a:lnTo>
                    <a:pt x="174" y="154"/>
                  </a:lnTo>
                  <a:lnTo>
                    <a:pt x="176" y="148"/>
                  </a:lnTo>
                  <a:lnTo>
                    <a:pt x="176" y="140"/>
                  </a:lnTo>
                  <a:lnTo>
                    <a:pt x="178" y="135"/>
                  </a:lnTo>
                  <a:lnTo>
                    <a:pt x="178" y="129"/>
                  </a:lnTo>
                  <a:lnTo>
                    <a:pt x="178" y="123"/>
                  </a:lnTo>
                  <a:lnTo>
                    <a:pt x="178" y="118"/>
                  </a:lnTo>
                  <a:lnTo>
                    <a:pt x="178" y="110"/>
                  </a:lnTo>
                  <a:lnTo>
                    <a:pt x="176" y="104"/>
                  </a:lnTo>
                  <a:lnTo>
                    <a:pt x="176" y="99"/>
                  </a:lnTo>
                  <a:lnTo>
                    <a:pt x="174" y="91"/>
                  </a:lnTo>
                  <a:lnTo>
                    <a:pt x="172" y="85"/>
                  </a:lnTo>
                  <a:lnTo>
                    <a:pt x="172" y="80"/>
                  </a:lnTo>
                  <a:lnTo>
                    <a:pt x="171" y="76"/>
                  </a:lnTo>
                  <a:lnTo>
                    <a:pt x="169" y="70"/>
                  </a:lnTo>
                  <a:lnTo>
                    <a:pt x="167" y="64"/>
                  </a:lnTo>
                  <a:lnTo>
                    <a:pt x="165" y="59"/>
                  </a:lnTo>
                  <a:lnTo>
                    <a:pt x="163" y="55"/>
                  </a:lnTo>
                  <a:lnTo>
                    <a:pt x="157" y="45"/>
                  </a:lnTo>
                  <a:lnTo>
                    <a:pt x="152" y="36"/>
                  </a:lnTo>
                  <a:lnTo>
                    <a:pt x="144" y="28"/>
                  </a:lnTo>
                  <a:lnTo>
                    <a:pt x="136" y="21"/>
                  </a:lnTo>
                  <a:lnTo>
                    <a:pt x="131" y="15"/>
                  </a:lnTo>
                  <a:lnTo>
                    <a:pt x="123" y="9"/>
                  </a:lnTo>
                  <a:lnTo>
                    <a:pt x="114" y="5"/>
                  </a:lnTo>
                  <a:lnTo>
                    <a:pt x="106" y="2"/>
                  </a:lnTo>
                  <a:lnTo>
                    <a:pt x="96" y="0"/>
                  </a:lnTo>
                  <a:lnTo>
                    <a:pt x="89" y="0"/>
                  </a:lnTo>
                  <a:lnTo>
                    <a:pt x="79" y="0"/>
                  </a:lnTo>
                  <a:lnTo>
                    <a:pt x="70" y="2"/>
                  </a:lnTo>
                  <a:lnTo>
                    <a:pt x="60" y="5"/>
                  </a:lnTo>
                  <a:lnTo>
                    <a:pt x="53" y="9"/>
                  </a:lnTo>
                  <a:lnTo>
                    <a:pt x="45" y="15"/>
                  </a:lnTo>
                  <a:lnTo>
                    <a:pt x="38" y="21"/>
                  </a:lnTo>
                  <a:lnTo>
                    <a:pt x="32" y="28"/>
                  </a:lnTo>
                  <a:lnTo>
                    <a:pt x="26" y="36"/>
                  </a:lnTo>
                  <a:lnTo>
                    <a:pt x="19" y="45"/>
                  </a:lnTo>
                  <a:lnTo>
                    <a:pt x="15" y="55"/>
                  </a:lnTo>
                  <a:lnTo>
                    <a:pt x="11" y="59"/>
                  </a:lnTo>
                  <a:lnTo>
                    <a:pt x="9" y="64"/>
                  </a:lnTo>
                  <a:lnTo>
                    <a:pt x="7" y="70"/>
                  </a:lnTo>
                  <a:lnTo>
                    <a:pt x="5" y="76"/>
                  </a:lnTo>
                  <a:lnTo>
                    <a:pt x="3" y="80"/>
                  </a:lnTo>
                  <a:lnTo>
                    <a:pt x="1" y="85"/>
                  </a:lnTo>
                  <a:lnTo>
                    <a:pt x="0" y="91"/>
                  </a:lnTo>
                  <a:lnTo>
                    <a:pt x="0" y="99"/>
                  </a:lnTo>
                  <a:lnTo>
                    <a:pt x="0" y="104"/>
                  </a:lnTo>
                  <a:lnTo>
                    <a:pt x="0" y="110"/>
                  </a:lnTo>
                  <a:lnTo>
                    <a:pt x="0" y="118"/>
                  </a:lnTo>
                  <a:lnTo>
                    <a:pt x="0" y="123"/>
                  </a:lnTo>
                  <a:lnTo>
                    <a:pt x="0" y="129"/>
                  </a:lnTo>
                  <a:lnTo>
                    <a:pt x="0" y="135"/>
                  </a:lnTo>
                  <a:lnTo>
                    <a:pt x="0" y="140"/>
                  </a:lnTo>
                  <a:lnTo>
                    <a:pt x="0" y="148"/>
                  </a:lnTo>
                  <a:lnTo>
                    <a:pt x="0" y="154"/>
                  </a:lnTo>
                  <a:lnTo>
                    <a:pt x="1" y="159"/>
                  </a:lnTo>
                  <a:lnTo>
                    <a:pt x="3" y="165"/>
                  </a:lnTo>
                  <a:lnTo>
                    <a:pt x="5" y="171"/>
                  </a:lnTo>
                  <a:lnTo>
                    <a:pt x="7" y="175"/>
                  </a:lnTo>
                  <a:lnTo>
                    <a:pt x="9" y="180"/>
                  </a:lnTo>
                  <a:lnTo>
                    <a:pt x="11" y="184"/>
                  </a:lnTo>
                  <a:lnTo>
                    <a:pt x="15" y="190"/>
                  </a:lnTo>
                  <a:lnTo>
                    <a:pt x="19" y="199"/>
                  </a:lnTo>
                  <a:lnTo>
                    <a:pt x="26" y="209"/>
                  </a:lnTo>
                  <a:lnTo>
                    <a:pt x="32" y="216"/>
                  </a:lnTo>
                  <a:lnTo>
                    <a:pt x="38" y="224"/>
                  </a:lnTo>
                  <a:lnTo>
                    <a:pt x="45" y="230"/>
                  </a:lnTo>
                  <a:lnTo>
                    <a:pt x="53" y="235"/>
                  </a:lnTo>
                  <a:lnTo>
                    <a:pt x="60" y="239"/>
                  </a:lnTo>
                  <a:lnTo>
                    <a:pt x="70" y="243"/>
                  </a:lnTo>
                  <a:lnTo>
                    <a:pt x="79" y="245"/>
                  </a:lnTo>
                  <a:lnTo>
                    <a:pt x="89" y="245"/>
                  </a:lnTo>
                  <a:lnTo>
                    <a:pt x="89" y="245"/>
                  </a:lnTo>
                  <a:close/>
                </a:path>
              </a:pathLst>
            </a:custGeom>
            <a:solidFill>
              <a:srgbClr val="78DB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358" name="Freeform 271"/>
            <p:cNvSpPr>
              <a:spLocks/>
            </p:cNvSpPr>
            <p:nvPr/>
          </p:nvSpPr>
          <p:spPr bwMode="auto">
            <a:xfrm>
              <a:off x="3317" y="2002"/>
              <a:ext cx="151" cy="147"/>
            </a:xfrm>
            <a:custGeom>
              <a:avLst/>
              <a:gdLst>
                <a:gd name="T0" fmla="*/ 0 w 302"/>
                <a:gd name="T1" fmla="*/ 64 h 294"/>
                <a:gd name="T2" fmla="*/ 63 w 302"/>
                <a:gd name="T3" fmla="*/ 64 h 294"/>
                <a:gd name="T4" fmla="*/ 72 w 302"/>
                <a:gd name="T5" fmla="*/ 91 h 294"/>
                <a:gd name="T6" fmla="*/ 42 w 302"/>
                <a:gd name="T7" fmla="*/ 154 h 294"/>
                <a:gd name="T8" fmla="*/ 78 w 302"/>
                <a:gd name="T9" fmla="*/ 218 h 294"/>
                <a:gd name="T10" fmla="*/ 140 w 302"/>
                <a:gd name="T11" fmla="*/ 266 h 294"/>
                <a:gd name="T12" fmla="*/ 199 w 302"/>
                <a:gd name="T13" fmla="*/ 294 h 294"/>
                <a:gd name="T14" fmla="*/ 222 w 302"/>
                <a:gd name="T15" fmla="*/ 264 h 294"/>
                <a:gd name="T16" fmla="*/ 190 w 302"/>
                <a:gd name="T17" fmla="*/ 237 h 294"/>
                <a:gd name="T18" fmla="*/ 182 w 302"/>
                <a:gd name="T19" fmla="*/ 195 h 294"/>
                <a:gd name="T20" fmla="*/ 218 w 302"/>
                <a:gd name="T21" fmla="*/ 167 h 294"/>
                <a:gd name="T22" fmla="*/ 232 w 302"/>
                <a:gd name="T23" fmla="*/ 199 h 294"/>
                <a:gd name="T24" fmla="*/ 292 w 302"/>
                <a:gd name="T25" fmla="*/ 174 h 294"/>
                <a:gd name="T26" fmla="*/ 302 w 302"/>
                <a:gd name="T27" fmla="*/ 87 h 294"/>
                <a:gd name="T28" fmla="*/ 228 w 302"/>
                <a:gd name="T29" fmla="*/ 53 h 294"/>
                <a:gd name="T30" fmla="*/ 207 w 302"/>
                <a:gd name="T31" fmla="*/ 91 h 294"/>
                <a:gd name="T32" fmla="*/ 137 w 302"/>
                <a:gd name="T33" fmla="*/ 79 h 294"/>
                <a:gd name="T34" fmla="*/ 142 w 302"/>
                <a:gd name="T35" fmla="*/ 41 h 294"/>
                <a:gd name="T36" fmla="*/ 188 w 302"/>
                <a:gd name="T37" fmla="*/ 0 h 294"/>
                <a:gd name="T38" fmla="*/ 82 w 302"/>
                <a:gd name="T39" fmla="*/ 21 h 294"/>
                <a:gd name="T40" fmla="*/ 0 w 302"/>
                <a:gd name="T41" fmla="*/ 64 h 294"/>
                <a:gd name="T42" fmla="*/ 0 w 302"/>
                <a:gd name="T43" fmla="*/ 64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02" h="294">
                  <a:moveTo>
                    <a:pt x="0" y="64"/>
                  </a:moveTo>
                  <a:lnTo>
                    <a:pt x="63" y="64"/>
                  </a:lnTo>
                  <a:lnTo>
                    <a:pt x="72" y="91"/>
                  </a:lnTo>
                  <a:lnTo>
                    <a:pt x="42" y="154"/>
                  </a:lnTo>
                  <a:lnTo>
                    <a:pt x="78" y="218"/>
                  </a:lnTo>
                  <a:lnTo>
                    <a:pt x="140" y="266"/>
                  </a:lnTo>
                  <a:lnTo>
                    <a:pt x="199" y="294"/>
                  </a:lnTo>
                  <a:lnTo>
                    <a:pt x="222" y="264"/>
                  </a:lnTo>
                  <a:lnTo>
                    <a:pt x="190" y="237"/>
                  </a:lnTo>
                  <a:lnTo>
                    <a:pt x="182" y="195"/>
                  </a:lnTo>
                  <a:lnTo>
                    <a:pt x="218" y="167"/>
                  </a:lnTo>
                  <a:lnTo>
                    <a:pt x="232" y="199"/>
                  </a:lnTo>
                  <a:lnTo>
                    <a:pt x="292" y="174"/>
                  </a:lnTo>
                  <a:lnTo>
                    <a:pt x="302" y="87"/>
                  </a:lnTo>
                  <a:lnTo>
                    <a:pt x="228" y="53"/>
                  </a:lnTo>
                  <a:lnTo>
                    <a:pt x="207" y="91"/>
                  </a:lnTo>
                  <a:lnTo>
                    <a:pt x="137" y="79"/>
                  </a:lnTo>
                  <a:lnTo>
                    <a:pt x="142" y="41"/>
                  </a:lnTo>
                  <a:lnTo>
                    <a:pt x="188" y="0"/>
                  </a:lnTo>
                  <a:lnTo>
                    <a:pt x="82" y="21"/>
                  </a:lnTo>
                  <a:lnTo>
                    <a:pt x="0" y="64"/>
                  </a:lnTo>
                  <a:lnTo>
                    <a:pt x="0" y="64"/>
                  </a:lnTo>
                  <a:close/>
                </a:path>
              </a:pathLst>
            </a:custGeom>
            <a:solidFill>
              <a:srgbClr val="99CC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359" name="Freeform 272"/>
            <p:cNvSpPr>
              <a:spLocks/>
            </p:cNvSpPr>
            <p:nvPr/>
          </p:nvSpPr>
          <p:spPr bwMode="auto">
            <a:xfrm>
              <a:off x="3409" y="2143"/>
              <a:ext cx="92" cy="110"/>
            </a:xfrm>
            <a:custGeom>
              <a:avLst/>
              <a:gdLst>
                <a:gd name="T0" fmla="*/ 19 w 185"/>
                <a:gd name="T1" fmla="*/ 17 h 218"/>
                <a:gd name="T2" fmla="*/ 0 w 185"/>
                <a:gd name="T3" fmla="*/ 64 h 218"/>
                <a:gd name="T4" fmla="*/ 4 w 185"/>
                <a:gd name="T5" fmla="*/ 102 h 218"/>
                <a:gd name="T6" fmla="*/ 31 w 185"/>
                <a:gd name="T7" fmla="*/ 108 h 218"/>
                <a:gd name="T8" fmla="*/ 36 w 185"/>
                <a:gd name="T9" fmla="*/ 157 h 218"/>
                <a:gd name="T10" fmla="*/ 0 w 185"/>
                <a:gd name="T11" fmla="*/ 218 h 218"/>
                <a:gd name="T12" fmla="*/ 101 w 185"/>
                <a:gd name="T13" fmla="*/ 194 h 218"/>
                <a:gd name="T14" fmla="*/ 133 w 185"/>
                <a:gd name="T15" fmla="*/ 150 h 218"/>
                <a:gd name="T16" fmla="*/ 166 w 185"/>
                <a:gd name="T17" fmla="*/ 123 h 218"/>
                <a:gd name="T18" fmla="*/ 185 w 185"/>
                <a:gd name="T19" fmla="*/ 53 h 218"/>
                <a:gd name="T20" fmla="*/ 150 w 185"/>
                <a:gd name="T21" fmla="*/ 42 h 218"/>
                <a:gd name="T22" fmla="*/ 154 w 185"/>
                <a:gd name="T23" fmla="*/ 7 h 218"/>
                <a:gd name="T24" fmla="*/ 88 w 185"/>
                <a:gd name="T25" fmla="*/ 0 h 218"/>
                <a:gd name="T26" fmla="*/ 53 w 185"/>
                <a:gd name="T27" fmla="*/ 21 h 218"/>
                <a:gd name="T28" fmla="*/ 19 w 185"/>
                <a:gd name="T29" fmla="*/ 17 h 218"/>
                <a:gd name="T30" fmla="*/ 19 w 185"/>
                <a:gd name="T31" fmla="*/ 17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5" h="218">
                  <a:moveTo>
                    <a:pt x="19" y="17"/>
                  </a:moveTo>
                  <a:lnTo>
                    <a:pt x="0" y="64"/>
                  </a:lnTo>
                  <a:lnTo>
                    <a:pt x="4" y="102"/>
                  </a:lnTo>
                  <a:lnTo>
                    <a:pt x="31" y="108"/>
                  </a:lnTo>
                  <a:lnTo>
                    <a:pt x="36" y="157"/>
                  </a:lnTo>
                  <a:lnTo>
                    <a:pt x="0" y="218"/>
                  </a:lnTo>
                  <a:lnTo>
                    <a:pt x="101" y="194"/>
                  </a:lnTo>
                  <a:lnTo>
                    <a:pt x="133" y="150"/>
                  </a:lnTo>
                  <a:lnTo>
                    <a:pt x="166" y="123"/>
                  </a:lnTo>
                  <a:lnTo>
                    <a:pt x="185" y="53"/>
                  </a:lnTo>
                  <a:lnTo>
                    <a:pt x="150" y="42"/>
                  </a:lnTo>
                  <a:lnTo>
                    <a:pt x="154" y="7"/>
                  </a:lnTo>
                  <a:lnTo>
                    <a:pt x="88" y="0"/>
                  </a:lnTo>
                  <a:lnTo>
                    <a:pt x="53" y="21"/>
                  </a:lnTo>
                  <a:lnTo>
                    <a:pt x="19" y="17"/>
                  </a:lnTo>
                  <a:lnTo>
                    <a:pt x="19" y="17"/>
                  </a:lnTo>
                  <a:close/>
                </a:path>
              </a:pathLst>
            </a:custGeom>
            <a:solidFill>
              <a:srgbClr val="99CC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360" name="Freeform 273"/>
            <p:cNvSpPr>
              <a:spLocks/>
            </p:cNvSpPr>
            <p:nvPr/>
          </p:nvSpPr>
          <p:spPr bwMode="auto">
            <a:xfrm>
              <a:off x="3263" y="1998"/>
              <a:ext cx="284" cy="285"/>
            </a:xfrm>
            <a:custGeom>
              <a:avLst/>
              <a:gdLst>
                <a:gd name="T0" fmla="*/ 311 w 568"/>
                <a:gd name="T1" fmla="*/ 517 h 570"/>
                <a:gd name="T2" fmla="*/ 359 w 568"/>
                <a:gd name="T3" fmla="*/ 504 h 570"/>
                <a:gd name="T4" fmla="*/ 402 w 568"/>
                <a:gd name="T5" fmla="*/ 481 h 570"/>
                <a:gd name="T6" fmla="*/ 467 w 568"/>
                <a:gd name="T7" fmla="*/ 420 h 570"/>
                <a:gd name="T8" fmla="*/ 495 w 568"/>
                <a:gd name="T9" fmla="*/ 374 h 570"/>
                <a:gd name="T10" fmla="*/ 511 w 568"/>
                <a:gd name="T11" fmla="*/ 327 h 570"/>
                <a:gd name="T12" fmla="*/ 518 w 568"/>
                <a:gd name="T13" fmla="*/ 279 h 570"/>
                <a:gd name="T14" fmla="*/ 513 w 568"/>
                <a:gd name="T15" fmla="*/ 228 h 570"/>
                <a:gd name="T16" fmla="*/ 499 w 568"/>
                <a:gd name="T17" fmla="*/ 181 h 570"/>
                <a:gd name="T18" fmla="*/ 467 w 568"/>
                <a:gd name="T19" fmla="*/ 122 h 570"/>
                <a:gd name="T20" fmla="*/ 402 w 568"/>
                <a:gd name="T21" fmla="*/ 61 h 570"/>
                <a:gd name="T22" fmla="*/ 359 w 568"/>
                <a:gd name="T23" fmla="*/ 40 h 570"/>
                <a:gd name="T24" fmla="*/ 311 w 568"/>
                <a:gd name="T25" fmla="*/ 27 h 570"/>
                <a:gd name="T26" fmla="*/ 262 w 568"/>
                <a:gd name="T27" fmla="*/ 23 h 570"/>
                <a:gd name="T28" fmla="*/ 212 w 568"/>
                <a:gd name="T29" fmla="*/ 29 h 570"/>
                <a:gd name="T30" fmla="*/ 167 w 568"/>
                <a:gd name="T31" fmla="*/ 44 h 570"/>
                <a:gd name="T32" fmla="*/ 102 w 568"/>
                <a:gd name="T33" fmla="*/ 87 h 570"/>
                <a:gd name="T34" fmla="*/ 47 w 568"/>
                <a:gd name="T35" fmla="*/ 158 h 570"/>
                <a:gd name="T36" fmla="*/ 28 w 568"/>
                <a:gd name="T37" fmla="*/ 203 h 570"/>
                <a:gd name="T38" fmla="*/ 20 w 568"/>
                <a:gd name="T39" fmla="*/ 253 h 570"/>
                <a:gd name="T40" fmla="*/ 20 w 568"/>
                <a:gd name="T41" fmla="*/ 302 h 570"/>
                <a:gd name="T42" fmla="*/ 30 w 568"/>
                <a:gd name="T43" fmla="*/ 348 h 570"/>
                <a:gd name="T44" fmla="*/ 53 w 568"/>
                <a:gd name="T45" fmla="*/ 395 h 570"/>
                <a:gd name="T46" fmla="*/ 114 w 568"/>
                <a:gd name="T47" fmla="*/ 466 h 570"/>
                <a:gd name="T48" fmla="*/ 169 w 568"/>
                <a:gd name="T49" fmla="*/ 498 h 570"/>
                <a:gd name="T50" fmla="*/ 212 w 568"/>
                <a:gd name="T51" fmla="*/ 513 h 570"/>
                <a:gd name="T52" fmla="*/ 256 w 568"/>
                <a:gd name="T53" fmla="*/ 526 h 570"/>
                <a:gd name="T54" fmla="*/ 248 w 568"/>
                <a:gd name="T55" fmla="*/ 566 h 570"/>
                <a:gd name="T56" fmla="*/ 197 w 568"/>
                <a:gd name="T57" fmla="*/ 555 h 570"/>
                <a:gd name="T58" fmla="*/ 148 w 568"/>
                <a:gd name="T59" fmla="*/ 534 h 570"/>
                <a:gd name="T60" fmla="*/ 100 w 568"/>
                <a:gd name="T61" fmla="*/ 504 h 570"/>
                <a:gd name="T62" fmla="*/ 53 w 568"/>
                <a:gd name="T63" fmla="*/ 450 h 570"/>
                <a:gd name="T64" fmla="*/ 26 w 568"/>
                <a:gd name="T65" fmla="*/ 407 h 570"/>
                <a:gd name="T66" fmla="*/ 7 w 568"/>
                <a:gd name="T67" fmla="*/ 357 h 570"/>
                <a:gd name="T68" fmla="*/ 0 w 568"/>
                <a:gd name="T69" fmla="*/ 304 h 570"/>
                <a:gd name="T70" fmla="*/ 1 w 568"/>
                <a:gd name="T71" fmla="*/ 247 h 570"/>
                <a:gd name="T72" fmla="*/ 13 w 568"/>
                <a:gd name="T73" fmla="*/ 192 h 570"/>
                <a:gd name="T74" fmla="*/ 36 w 568"/>
                <a:gd name="T75" fmla="*/ 143 h 570"/>
                <a:gd name="T76" fmla="*/ 72 w 568"/>
                <a:gd name="T77" fmla="*/ 91 h 570"/>
                <a:gd name="T78" fmla="*/ 129 w 568"/>
                <a:gd name="T79" fmla="*/ 44 h 570"/>
                <a:gd name="T80" fmla="*/ 178 w 568"/>
                <a:gd name="T81" fmla="*/ 19 h 570"/>
                <a:gd name="T82" fmla="*/ 231 w 568"/>
                <a:gd name="T83" fmla="*/ 4 h 570"/>
                <a:gd name="T84" fmla="*/ 290 w 568"/>
                <a:gd name="T85" fmla="*/ 0 h 570"/>
                <a:gd name="T86" fmla="*/ 347 w 568"/>
                <a:gd name="T87" fmla="*/ 6 h 570"/>
                <a:gd name="T88" fmla="*/ 400 w 568"/>
                <a:gd name="T89" fmla="*/ 25 h 570"/>
                <a:gd name="T90" fmla="*/ 446 w 568"/>
                <a:gd name="T91" fmla="*/ 51 h 570"/>
                <a:gd name="T92" fmla="*/ 494 w 568"/>
                <a:gd name="T93" fmla="*/ 91 h 570"/>
                <a:gd name="T94" fmla="*/ 528 w 568"/>
                <a:gd name="T95" fmla="*/ 143 h 570"/>
                <a:gd name="T96" fmla="*/ 551 w 568"/>
                <a:gd name="T97" fmla="*/ 192 h 570"/>
                <a:gd name="T98" fmla="*/ 564 w 568"/>
                <a:gd name="T99" fmla="*/ 247 h 570"/>
                <a:gd name="T100" fmla="*/ 566 w 568"/>
                <a:gd name="T101" fmla="*/ 306 h 570"/>
                <a:gd name="T102" fmla="*/ 556 w 568"/>
                <a:gd name="T103" fmla="*/ 361 h 570"/>
                <a:gd name="T104" fmla="*/ 535 w 568"/>
                <a:gd name="T105" fmla="*/ 412 h 570"/>
                <a:gd name="T106" fmla="*/ 505 w 568"/>
                <a:gd name="T107" fmla="*/ 460 h 570"/>
                <a:gd name="T108" fmla="*/ 469 w 568"/>
                <a:gd name="T109" fmla="*/ 500 h 570"/>
                <a:gd name="T110" fmla="*/ 423 w 568"/>
                <a:gd name="T111" fmla="*/ 530 h 570"/>
                <a:gd name="T112" fmla="*/ 374 w 568"/>
                <a:gd name="T113" fmla="*/ 553 h 570"/>
                <a:gd name="T114" fmla="*/ 319 w 568"/>
                <a:gd name="T115" fmla="*/ 566 h 570"/>
                <a:gd name="T116" fmla="*/ 266 w 568"/>
                <a:gd name="T117" fmla="*/ 564 h 570"/>
                <a:gd name="T118" fmla="*/ 267 w 568"/>
                <a:gd name="T119" fmla="*/ 521 h 5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568" h="570">
                  <a:moveTo>
                    <a:pt x="269" y="521"/>
                  </a:moveTo>
                  <a:lnTo>
                    <a:pt x="275" y="521"/>
                  </a:lnTo>
                  <a:lnTo>
                    <a:pt x="281" y="521"/>
                  </a:lnTo>
                  <a:lnTo>
                    <a:pt x="286" y="521"/>
                  </a:lnTo>
                  <a:lnTo>
                    <a:pt x="294" y="521"/>
                  </a:lnTo>
                  <a:lnTo>
                    <a:pt x="300" y="519"/>
                  </a:lnTo>
                  <a:lnTo>
                    <a:pt x="305" y="519"/>
                  </a:lnTo>
                  <a:lnTo>
                    <a:pt x="311" y="517"/>
                  </a:lnTo>
                  <a:lnTo>
                    <a:pt x="317" y="517"/>
                  </a:lnTo>
                  <a:lnTo>
                    <a:pt x="323" y="513"/>
                  </a:lnTo>
                  <a:lnTo>
                    <a:pt x="328" y="513"/>
                  </a:lnTo>
                  <a:lnTo>
                    <a:pt x="334" y="511"/>
                  </a:lnTo>
                  <a:lnTo>
                    <a:pt x="342" y="509"/>
                  </a:lnTo>
                  <a:lnTo>
                    <a:pt x="347" y="507"/>
                  </a:lnTo>
                  <a:lnTo>
                    <a:pt x="353" y="505"/>
                  </a:lnTo>
                  <a:lnTo>
                    <a:pt x="359" y="504"/>
                  </a:lnTo>
                  <a:lnTo>
                    <a:pt x="364" y="502"/>
                  </a:lnTo>
                  <a:lnTo>
                    <a:pt x="370" y="500"/>
                  </a:lnTo>
                  <a:lnTo>
                    <a:pt x="376" y="496"/>
                  </a:lnTo>
                  <a:lnTo>
                    <a:pt x="381" y="494"/>
                  </a:lnTo>
                  <a:lnTo>
                    <a:pt x="387" y="490"/>
                  </a:lnTo>
                  <a:lnTo>
                    <a:pt x="391" y="486"/>
                  </a:lnTo>
                  <a:lnTo>
                    <a:pt x="397" y="485"/>
                  </a:lnTo>
                  <a:lnTo>
                    <a:pt x="402" y="481"/>
                  </a:lnTo>
                  <a:lnTo>
                    <a:pt x="408" y="479"/>
                  </a:lnTo>
                  <a:lnTo>
                    <a:pt x="418" y="471"/>
                  </a:lnTo>
                  <a:lnTo>
                    <a:pt x="425" y="464"/>
                  </a:lnTo>
                  <a:lnTo>
                    <a:pt x="435" y="456"/>
                  </a:lnTo>
                  <a:lnTo>
                    <a:pt x="444" y="448"/>
                  </a:lnTo>
                  <a:lnTo>
                    <a:pt x="452" y="439"/>
                  </a:lnTo>
                  <a:lnTo>
                    <a:pt x="459" y="429"/>
                  </a:lnTo>
                  <a:lnTo>
                    <a:pt x="467" y="420"/>
                  </a:lnTo>
                  <a:lnTo>
                    <a:pt x="475" y="410"/>
                  </a:lnTo>
                  <a:lnTo>
                    <a:pt x="478" y="405"/>
                  </a:lnTo>
                  <a:lnTo>
                    <a:pt x="480" y="399"/>
                  </a:lnTo>
                  <a:lnTo>
                    <a:pt x="484" y="395"/>
                  </a:lnTo>
                  <a:lnTo>
                    <a:pt x="488" y="390"/>
                  </a:lnTo>
                  <a:lnTo>
                    <a:pt x="490" y="384"/>
                  </a:lnTo>
                  <a:lnTo>
                    <a:pt x="494" y="380"/>
                  </a:lnTo>
                  <a:lnTo>
                    <a:pt x="495" y="374"/>
                  </a:lnTo>
                  <a:lnTo>
                    <a:pt x="499" y="369"/>
                  </a:lnTo>
                  <a:lnTo>
                    <a:pt x="499" y="363"/>
                  </a:lnTo>
                  <a:lnTo>
                    <a:pt x="503" y="357"/>
                  </a:lnTo>
                  <a:lnTo>
                    <a:pt x="503" y="352"/>
                  </a:lnTo>
                  <a:lnTo>
                    <a:pt x="507" y="346"/>
                  </a:lnTo>
                  <a:lnTo>
                    <a:pt x="507" y="338"/>
                  </a:lnTo>
                  <a:lnTo>
                    <a:pt x="509" y="333"/>
                  </a:lnTo>
                  <a:lnTo>
                    <a:pt x="511" y="327"/>
                  </a:lnTo>
                  <a:lnTo>
                    <a:pt x="513" y="321"/>
                  </a:lnTo>
                  <a:lnTo>
                    <a:pt x="513" y="315"/>
                  </a:lnTo>
                  <a:lnTo>
                    <a:pt x="514" y="310"/>
                  </a:lnTo>
                  <a:lnTo>
                    <a:pt x="514" y="302"/>
                  </a:lnTo>
                  <a:lnTo>
                    <a:pt x="516" y="298"/>
                  </a:lnTo>
                  <a:lnTo>
                    <a:pt x="516" y="291"/>
                  </a:lnTo>
                  <a:lnTo>
                    <a:pt x="518" y="285"/>
                  </a:lnTo>
                  <a:lnTo>
                    <a:pt x="518" y="279"/>
                  </a:lnTo>
                  <a:lnTo>
                    <a:pt x="518" y="274"/>
                  </a:lnTo>
                  <a:lnTo>
                    <a:pt x="518" y="266"/>
                  </a:lnTo>
                  <a:lnTo>
                    <a:pt x="518" y="258"/>
                  </a:lnTo>
                  <a:lnTo>
                    <a:pt x="516" y="253"/>
                  </a:lnTo>
                  <a:lnTo>
                    <a:pt x="516" y="247"/>
                  </a:lnTo>
                  <a:lnTo>
                    <a:pt x="514" y="239"/>
                  </a:lnTo>
                  <a:lnTo>
                    <a:pt x="514" y="234"/>
                  </a:lnTo>
                  <a:lnTo>
                    <a:pt x="513" y="228"/>
                  </a:lnTo>
                  <a:lnTo>
                    <a:pt x="513" y="222"/>
                  </a:lnTo>
                  <a:lnTo>
                    <a:pt x="511" y="215"/>
                  </a:lnTo>
                  <a:lnTo>
                    <a:pt x="509" y="209"/>
                  </a:lnTo>
                  <a:lnTo>
                    <a:pt x="507" y="203"/>
                  </a:lnTo>
                  <a:lnTo>
                    <a:pt x="507" y="198"/>
                  </a:lnTo>
                  <a:lnTo>
                    <a:pt x="503" y="192"/>
                  </a:lnTo>
                  <a:lnTo>
                    <a:pt x="503" y="186"/>
                  </a:lnTo>
                  <a:lnTo>
                    <a:pt x="499" y="181"/>
                  </a:lnTo>
                  <a:lnTo>
                    <a:pt x="499" y="175"/>
                  </a:lnTo>
                  <a:lnTo>
                    <a:pt x="495" y="169"/>
                  </a:lnTo>
                  <a:lnTo>
                    <a:pt x="494" y="163"/>
                  </a:lnTo>
                  <a:lnTo>
                    <a:pt x="490" y="158"/>
                  </a:lnTo>
                  <a:lnTo>
                    <a:pt x="488" y="152"/>
                  </a:lnTo>
                  <a:lnTo>
                    <a:pt x="480" y="143"/>
                  </a:lnTo>
                  <a:lnTo>
                    <a:pt x="475" y="133"/>
                  </a:lnTo>
                  <a:lnTo>
                    <a:pt x="467" y="122"/>
                  </a:lnTo>
                  <a:lnTo>
                    <a:pt x="459" y="112"/>
                  </a:lnTo>
                  <a:lnTo>
                    <a:pt x="452" y="105"/>
                  </a:lnTo>
                  <a:lnTo>
                    <a:pt x="444" y="95"/>
                  </a:lnTo>
                  <a:lnTo>
                    <a:pt x="435" y="87"/>
                  </a:lnTo>
                  <a:lnTo>
                    <a:pt x="425" y="78"/>
                  </a:lnTo>
                  <a:lnTo>
                    <a:pt x="418" y="70"/>
                  </a:lnTo>
                  <a:lnTo>
                    <a:pt x="408" y="65"/>
                  </a:lnTo>
                  <a:lnTo>
                    <a:pt x="402" y="61"/>
                  </a:lnTo>
                  <a:lnTo>
                    <a:pt x="397" y="57"/>
                  </a:lnTo>
                  <a:lnTo>
                    <a:pt x="391" y="55"/>
                  </a:lnTo>
                  <a:lnTo>
                    <a:pt x="387" y="51"/>
                  </a:lnTo>
                  <a:lnTo>
                    <a:pt x="381" y="49"/>
                  </a:lnTo>
                  <a:lnTo>
                    <a:pt x="376" y="46"/>
                  </a:lnTo>
                  <a:lnTo>
                    <a:pt x="370" y="44"/>
                  </a:lnTo>
                  <a:lnTo>
                    <a:pt x="364" y="42"/>
                  </a:lnTo>
                  <a:lnTo>
                    <a:pt x="359" y="40"/>
                  </a:lnTo>
                  <a:lnTo>
                    <a:pt x="353" y="36"/>
                  </a:lnTo>
                  <a:lnTo>
                    <a:pt x="347" y="34"/>
                  </a:lnTo>
                  <a:lnTo>
                    <a:pt x="342" y="34"/>
                  </a:lnTo>
                  <a:lnTo>
                    <a:pt x="334" y="30"/>
                  </a:lnTo>
                  <a:lnTo>
                    <a:pt x="328" y="30"/>
                  </a:lnTo>
                  <a:lnTo>
                    <a:pt x="323" y="29"/>
                  </a:lnTo>
                  <a:lnTo>
                    <a:pt x="317" y="29"/>
                  </a:lnTo>
                  <a:lnTo>
                    <a:pt x="311" y="27"/>
                  </a:lnTo>
                  <a:lnTo>
                    <a:pt x="305" y="25"/>
                  </a:lnTo>
                  <a:lnTo>
                    <a:pt x="300" y="25"/>
                  </a:lnTo>
                  <a:lnTo>
                    <a:pt x="294" y="25"/>
                  </a:lnTo>
                  <a:lnTo>
                    <a:pt x="286" y="23"/>
                  </a:lnTo>
                  <a:lnTo>
                    <a:pt x="281" y="23"/>
                  </a:lnTo>
                  <a:lnTo>
                    <a:pt x="275" y="23"/>
                  </a:lnTo>
                  <a:lnTo>
                    <a:pt x="269" y="23"/>
                  </a:lnTo>
                  <a:lnTo>
                    <a:pt x="262" y="23"/>
                  </a:lnTo>
                  <a:lnTo>
                    <a:pt x="256" y="23"/>
                  </a:lnTo>
                  <a:lnTo>
                    <a:pt x="248" y="23"/>
                  </a:lnTo>
                  <a:lnTo>
                    <a:pt x="243" y="25"/>
                  </a:lnTo>
                  <a:lnTo>
                    <a:pt x="237" y="25"/>
                  </a:lnTo>
                  <a:lnTo>
                    <a:pt x="229" y="25"/>
                  </a:lnTo>
                  <a:lnTo>
                    <a:pt x="224" y="27"/>
                  </a:lnTo>
                  <a:lnTo>
                    <a:pt x="220" y="29"/>
                  </a:lnTo>
                  <a:lnTo>
                    <a:pt x="212" y="29"/>
                  </a:lnTo>
                  <a:lnTo>
                    <a:pt x="207" y="30"/>
                  </a:lnTo>
                  <a:lnTo>
                    <a:pt x="201" y="30"/>
                  </a:lnTo>
                  <a:lnTo>
                    <a:pt x="195" y="34"/>
                  </a:lnTo>
                  <a:lnTo>
                    <a:pt x="190" y="34"/>
                  </a:lnTo>
                  <a:lnTo>
                    <a:pt x="184" y="36"/>
                  </a:lnTo>
                  <a:lnTo>
                    <a:pt x="178" y="40"/>
                  </a:lnTo>
                  <a:lnTo>
                    <a:pt x="172" y="42"/>
                  </a:lnTo>
                  <a:lnTo>
                    <a:pt x="167" y="44"/>
                  </a:lnTo>
                  <a:lnTo>
                    <a:pt x="161" y="46"/>
                  </a:lnTo>
                  <a:lnTo>
                    <a:pt x="155" y="49"/>
                  </a:lnTo>
                  <a:lnTo>
                    <a:pt x="150" y="51"/>
                  </a:lnTo>
                  <a:lnTo>
                    <a:pt x="140" y="57"/>
                  </a:lnTo>
                  <a:lnTo>
                    <a:pt x="131" y="65"/>
                  </a:lnTo>
                  <a:lnTo>
                    <a:pt x="119" y="70"/>
                  </a:lnTo>
                  <a:lnTo>
                    <a:pt x="112" y="78"/>
                  </a:lnTo>
                  <a:lnTo>
                    <a:pt x="102" y="87"/>
                  </a:lnTo>
                  <a:lnTo>
                    <a:pt x="95" y="95"/>
                  </a:lnTo>
                  <a:lnTo>
                    <a:pt x="85" y="105"/>
                  </a:lnTo>
                  <a:lnTo>
                    <a:pt x="77" y="112"/>
                  </a:lnTo>
                  <a:lnTo>
                    <a:pt x="70" y="122"/>
                  </a:lnTo>
                  <a:lnTo>
                    <a:pt x="62" y="133"/>
                  </a:lnTo>
                  <a:lnTo>
                    <a:pt x="55" y="143"/>
                  </a:lnTo>
                  <a:lnTo>
                    <a:pt x="49" y="152"/>
                  </a:lnTo>
                  <a:lnTo>
                    <a:pt x="47" y="158"/>
                  </a:lnTo>
                  <a:lnTo>
                    <a:pt x="43" y="163"/>
                  </a:lnTo>
                  <a:lnTo>
                    <a:pt x="41" y="169"/>
                  </a:lnTo>
                  <a:lnTo>
                    <a:pt x="39" y="175"/>
                  </a:lnTo>
                  <a:lnTo>
                    <a:pt x="38" y="181"/>
                  </a:lnTo>
                  <a:lnTo>
                    <a:pt x="34" y="186"/>
                  </a:lnTo>
                  <a:lnTo>
                    <a:pt x="32" y="192"/>
                  </a:lnTo>
                  <a:lnTo>
                    <a:pt x="30" y="198"/>
                  </a:lnTo>
                  <a:lnTo>
                    <a:pt x="28" y="203"/>
                  </a:lnTo>
                  <a:lnTo>
                    <a:pt x="26" y="209"/>
                  </a:lnTo>
                  <a:lnTo>
                    <a:pt x="24" y="215"/>
                  </a:lnTo>
                  <a:lnTo>
                    <a:pt x="24" y="222"/>
                  </a:lnTo>
                  <a:lnTo>
                    <a:pt x="22" y="228"/>
                  </a:lnTo>
                  <a:lnTo>
                    <a:pt x="22" y="234"/>
                  </a:lnTo>
                  <a:lnTo>
                    <a:pt x="20" y="239"/>
                  </a:lnTo>
                  <a:lnTo>
                    <a:pt x="20" y="247"/>
                  </a:lnTo>
                  <a:lnTo>
                    <a:pt x="20" y="253"/>
                  </a:lnTo>
                  <a:lnTo>
                    <a:pt x="20" y="258"/>
                  </a:lnTo>
                  <a:lnTo>
                    <a:pt x="20" y="266"/>
                  </a:lnTo>
                  <a:lnTo>
                    <a:pt x="20" y="274"/>
                  </a:lnTo>
                  <a:lnTo>
                    <a:pt x="20" y="279"/>
                  </a:lnTo>
                  <a:lnTo>
                    <a:pt x="20" y="285"/>
                  </a:lnTo>
                  <a:lnTo>
                    <a:pt x="20" y="291"/>
                  </a:lnTo>
                  <a:lnTo>
                    <a:pt x="20" y="296"/>
                  </a:lnTo>
                  <a:lnTo>
                    <a:pt x="20" y="302"/>
                  </a:lnTo>
                  <a:lnTo>
                    <a:pt x="20" y="308"/>
                  </a:lnTo>
                  <a:lnTo>
                    <a:pt x="22" y="314"/>
                  </a:lnTo>
                  <a:lnTo>
                    <a:pt x="24" y="319"/>
                  </a:lnTo>
                  <a:lnTo>
                    <a:pt x="24" y="325"/>
                  </a:lnTo>
                  <a:lnTo>
                    <a:pt x="26" y="331"/>
                  </a:lnTo>
                  <a:lnTo>
                    <a:pt x="26" y="336"/>
                  </a:lnTo>
                  <a:lnTo>
                    <a:pt x="30" y="342"/>
                  </a:lnTo>
                  <a:lnTo>
                    <a:pt x="30" y="348"/>
                  </a:lnTo>
                  <a:lnTo>
                    <a:pt x="32" y="353"/>
                  </a:lnTo>
                  <a:lnTo>
                    <a:pt x="36" y="359"/>
                  </a:lnTo>
                  <a:lnTo>
                    <a:pt x="38" y="365"/>
                  </a:lnTo>
                  <a:lnTo>
                    <a:pt x="39" y="371"/>
                  </a:lnTo>
                  <a:lnTo>
                    <a:pt x="41" y="376"/>
                  </a:lnTo>
                  <a:lnTo>
                    <a:pt x="43" y="380"/>
                  </a:lnTo>
                  <a:lnTo>
                    <a:pt x="47" y="386"/>
                  </a:lnTo>
                  <a:lnTo>
                    <a:pt x="53" y="395"/>
                  </a:lnTo>
                  <a:lnTo>
                    <a:pt x="58" y="405"/>
                  </a:lnTo>
                  <a:lnTo>
                    <a:pt x="66" y="414"/>
                  </a:lnTo>
                  <a:lnTo>
                    <a:pt x="74" y="424"/>
                  </a:lnTo>
                  <a:lnTo>
                    <a:pt x="81" y="433"/>
                  </a:lnTo>
                  <a:lnTo>
                    <a:pt x="89" y="443"/>
                  </a:lnTo>
                  <a:lnTo>
                    <a:pt x="96" y="450"/>
                  </a:lnTo>
                  <a:lnTo>
                    <a:pt x="104" y="458"/>
                  </a:lnTo>
                  <a:lnTo>
                    <a:pt x="114" y="466"/>
                  </a:lnTo>
                  <a:lnTo>
                    <a:pt x="123" y="473"/>
                  </a:lnTo>
                  <a:lnTo>
                    <a:pt x="131" y="479"/>
                  </a:lnTo>
                  <a:lnTo>
                    <a:pt x="142" y="485"/>
                  </a:lnTo>
                  <a:lnTo>
                    <a:pt x="146" y="488"/>
                  </a:lnTo>
                  <a:lnTo>
                    <a:pt x="152" y="490"/>
                  </a:lnTo>
                  <a:lnTo>
                    <a:pt x="157" y="494"/>
                  </a:lnTo>
                  <a:lnTo>
                    <a:pt x="163" y="496"/>
                  </a:lnTo>
                  <a:lnTo>
                    <a:pt x="169" y="498"/>
                  </a:lnTo>
                  <a:lnTo>
                    <a:pt x="174" y="500"/>
                  </a:lnTo>
                  <a:lnTo>
                    <a:pt x="180" y="502"/>
                  </a:lnTo>
                  <a:lnTo>
                    <a:pt x="186" y="505"/>
                  </a:lnTo>
                  <a:lnTo>
                    <a:pt x="191" y="505"/>
                  </a:lnTo>
                  <a:lnTo>
                    <a:pt x="197" y="509"/>
                  </a:lnTo>
                  <a:lnTo>
                    <a:pt x="203" y="509"/>
                  </a:lnTo>
                  <a:lnTo>
                    <a:pt x="207" y="513"/>
                  </a:lnTo>
                  <a:lnTo>
                    <a:pt x="212" y="513"/>
                  </a:lnTo>
                  <a:lnTo>
                    <a:pt x="220" y="513"/>
                  </a:lnTo>
                  <a:lnTo>
                    <a:pt x="224" y="515"/>
                  </a:lnTo>
                  <a:lnTo>
                    <a:pt x="231" y="517"/>
                  </a:lnTo>
                  <a:lnTo>
                    <a:pt x="237" y="517"/>
                  </a:lnTo>
                  <a:lnTo>
                    <a:pt x="243" y="519"/>
                  </a:lnTo>
                  <a:lnTo>
                    <a:pt x="250" y="519"/>
                  </a:lnTo>
                  <a:lnTo>
                    <a:pt x="256" y="521"/>
                  </a:lnTo>
                  <a:lnTo>
                    <a:pt x="256" y="526"/>
                  </a:lnTo>
                  <a:lnTo>
                    <a:pt x="256" y="530"/>
                  </a:lnTo>
                  <a:lnTo>
                    <a:pt x="256" y="536"/>
                  </a:lnTo>
                  <a:lnTo>
                    <a:pt x="256" y="543"/>
                  </a:lnTo>
                  <a:lnTo>
                    <a:pt x="256" y="549"/>
                  </a:lnTo>
                  <a:lnTo>
                    <a:pt x="256" y="555"/>
                  </a:lnTo>
                  <a:lnTo>
                    <a:pt x="256" y="561"/>
                  </a:lnTo>
                  <a:lnTo>
                    <a:pt x="256" y="568"/>
                  </a:lnTo>
                  <a:lnTo>
                    <a:pt x="248" y="566"/>
                  </a:lnTo>
                  <a:lnTo>
                    <a:pt x="243" y="564"/>
                  </a:lnTo>
                  <a:lnTo>
                    <a:pt x="235" y="564"/>
                  </a:lnTo>
                  <a:lnTo>
                    <a:pt x="228" y="562"/>
                  </a:lnTo>
                  <a:lnTo>
                    <a:pt x="222" y="561"/>
                  </a:lnTo>
                  <a:lnTo>
                    <a:pt x="214" y="561"/>
                  </a:lnTo>
                  <a:lnTo>
                    <a:pt x="209" y="559"/>
                  </a:lnTo>
                  <a:lnTo>
                    <a:pt x="203" y="557"/>
                  </a:lnTo>
                  <a:lnTo>
                    <a:pt x="197" y="555"/>
                  </a:lnTo>
                  <a:lnTo>
                    <a:pt x="190" y="553"/>
                  </a:lnTo>
                  <a:lnTo>
                    <a:pt x="184" y="551"/>
                  </a:lnTo>
                  <a:lnTo>
                    <a:pt x="178" y="549"/>
                  </a:lnTo>
                  <a:lnTo>
                    <a:pt x="172" y="545"/>
                  </a:lnTo>
                  <a:lnTo>
                    <a:pt x="167" y="543"/>
                  </a:lnTo>
                  <a:lnTo>
                    <a:pt x="161" y="540"/>
                  </a:lnTo>
                  <a:lnTo>
                    <a:pt x="155" y="538"/>
                  </a:lnTo>
                  <a:lnTo>
                    <a:pt x="148" y="534"/>
                  </a:lnTo>
                  <a:lnTo>
                    <a:pt x="142" y="532"/>
                  </a:lnTo>
                  <a:lnTo>
                    <a:pt x="136" y="528"/>
                  </a:lnTo>
                  <a:lnTo>
                    <a:pt x="131" y="526"/>
                  </a:lnTo>
                  <a:lnTo>
                    <a:pt x="125" y="521"/>
                  </a:lnTo>
                  <a:lnTo>
                    <a:pt x="121" y="519"/>
                  </a:lnTo>
                  <a:lnTo>
                    <a:pt x="115" y="513"/>
                  </a:lnTo>
                  <a:lnTo>
                    <a:pt x="112" y="511"/>
                  </a:lnTo>
                  <a:lnTo>
                    <a:pt x="100" y="504"/>
                  </a:lnTo>
                  <a:lnTo>
                    <a:pt x="91" y="494"/>
                  </a:lnTo>
                  <a:lnTo>
                    <a:pt x="83" y="486"/>
                  </a:lnTo>
                  <a:lnTo>
                    <a:pt x="74" y="477"/>
                  </a:lnTo>
                  <a:lnTo>
                    <a:pt x="68" y="471"/>
                  </a:lnTo>
                  <a:lnTo>
                    <a:pt x="64" y="467"/>
                  </a:lnTo>
                  <a:lnTo>
                    <a:pt x="60" y="462"/>
                  </a:lnTo>
                  <a:lnTo>
                    <a:pt x="57" y="456"/>
                  </a:lnTo>
                  <a:lnTo>
                    <a:pt x="53" y="450"/>
                  </a:lnTo>
                  <a:lnTo>
                    <a:pt x="49" y="447"/>
                  </a:lnTo>
                  <a:lnTo>
                    <a:pt x="45" y="441"/>
                  </a:lnTo>
                  <a:lnTo>
                    <a:pt x="41" y="435"/>
                  </a:lnTo>
                  <a:lnTo>
                    <a:pt x="38" y="429"/>
                  </a:lnTo>
                  <a:lnTo>
                    <a:pt x="34" y="424"/>
                  </a:lnTo>
                  <a:lnTo>
                    <a:pt x="32" y="418"/>
                  </a:lnTo>
                  <a:lnTo>
                    <a:pt x="28" y="412"/>
                  </a:lnTo>
                  <a:lnTo>
                    <a:pt x="26" y="407"/>
                  </a:lnTo>
                  <a:lnTo>
                    <a:pt x="22" y="401"/>
                  </a:lnTo>
                  <a:lnTo>
                    <a:pt x="20" y="395"/>
                  </a:lnTo>
                  <a:lnTo>
                    <a:pt x="19" y="390"/>
                  </a:lnTo>
                  <a:lnTo>
                    <a:pt x="17" y="384"/>
                  </a:lnTo>
                  <a:lnTo>
                    <a:pt x="15" y="376"/>
                  </a:lnTo>
                  <a:lnTo>
                    <a:pt x="13" y="371"/>
                  </a:lnTo>
                  <a:lnTo>
                    <a:pt x="9" y="365"/>
                  </a:lnTo>
                  <a:lnTo>
                    <a:pt x="7" y="357"/>
                  </a:lnTo>
                  <a:lnTo>
                    <a:pt x="7" y="352"/>
                  </a:lnTo>
                  <a:lnTo>
                    <a:pt x="5" y="344"/>
                  </a:lnTo>
                  <a:lnTo>
                    <a:pt x="5" y="338"/>
                  </a:lnTo>
                  <a:lnTo>
                    <a:pt x="3" y="331"/>
                  </a:lnTo>
                  <a:lnTo>
                    <a:pt x="1" y="325"/>
                  </a:lnTo>
                  <a:lnTo>
                    <a:pt x="1" y="317"/>
                  </a:lnTo>
                  <a:lnTo>
                    <a:pt x="1" y="312"/>
                  </a:lnTo>
                  <a:lnTo>
                    <a:pt x="0" y="304"/>
                  </a:lnTo>
                  <a:lnTo>
                    <a:pt x="0" y="298"/>
                  </a:lnTo>
                  <a:lnTo>
                    <a:pt x="0" y="291"/>
                  </a:lnTo>
                  <a:lnTo>
                    <a:pt x="0" y="285"/>
                  </a:lnTo>
                  <a:lnTo>
                    <a:pt x="0" y="277"/>
                  </a:lnTo>
                  <a:lnTo>
                    <a:pt x="0" y="270"/>
                  </a:lnTo>
                  <a:lnTo>
                    <a:pt x="0" y="262"/>
                  </a:lnTo>
                  <a:lnTo>
                    <a:pt x="1" y="255"/>
                  </a:lnTo>
                  <a:lnTo>
                    <a:pt x="1" y="247"/>
                  </a:lnTo>
                  <a:lnTo>
                    <a:pt x="1" y="241"/>
                  </a:lnTo>
                  <a:lnTo>
                    <a:pt x="3" y="234"/>
                  </a:lnTo>
                  <a:lnTo>
                    <a:pt x="5" y="226"/>
                  </a:lnTo>
                  <a:lnTo>
                    <a:pt x="5" y="219"/>
                  </a:lnTo>
                  <a:lnTo>
                    <a:pt x="7" y="213"/>
                  </a:lnTo>
                  <a:lnTo>
                    <a:pt x="9" y="205"/>
                  </a:lnTo>
                  <a:lnTo>
                    <a:pt x="11" y="200"/>
                  </a:lnTo>
                  <a:lnTo>
                    <a:pt x="13" y="192"/>
                  </a:lnTo>
                  <a:lnTo>
                    <a:pt x="15" y="186"/>
                  </a:lnTo>
                  <a:lnTo>
                    <a:pt x="19" y="179"/>
                  </a:lnTo>
                  <a:lnTo>
                    <a:pt x="20" y="175"/>
                  </a:lnTo>
                  <a:lnTo>
                    <a:pt x="22" y="167"/>
                  </a:lnTo>
                  <a:lnTo>
                    <a:pt x="26" y="162"/>
                  </a:lnTo>
                  <a:lnTo>
                    <a:pt x="28" y="154"/>
                  </a:lnTo>
                  <a:lnTo>
                    <a:pt x="32" y="148"/>
                  </a:lnTo>
                  <a:lnTo>
                    <a:pt x="36" y="143"/>
                  </a:lnTo>
                  <a:lnTo>
                    <a:pt x="38" y="137"/>
                  </a:lnTo>
                  <a:lnTo>
                    <a:pt x="41" y="131"/>
                  </a:lnTo>
                  <a:lnTo>
                    <a:pt x="47" y="125"/>
                  </a:lnTo>
                  <a:lnTo>
                    <a:pt x="49" y="120"/>
                  </a:lnTo>
                  <a:lnTo>
                    <a:pt x="55" y="114"/>
                  </a:lnTo>
                  <a:lnTo>
                    <a:pt x="58" y="108"/>
                  </a:lnTo>
                  <a:lnTo>
                    <a:pt x="62" y="103"/>
                  </a:lnTo>
                  <a:lnTo>
                    <a:pt x="72" y="91"/>
                  </a:lnTo>
                  <a:lnTo>
                    <a:pt x="83" y="84"/>
                  </a:lnTo>
                  <a:lnTo>
                    <a:pt x="91" y="72"/>
                  </a:lnTo>
                  <a:lnTo>
                    <a:pt x="102" y="65"/>
                  </a:lnTo>
                  <a:lnTo>
                    <a:pt x="108" y="61"/>
                  </a:lnTo>
                  <a:lnTo>
                    <a:pt x="112" y="57"/>
                  </a:lnTo>
                  <a:lnTo>
                    <a:pt x="117" y="51"/>
                  </a:lnTo>
                  <a:lnTo>
                    <a:pt x="123" y="49"/>
                  </a:lnTo>
                  <a:lnTo>
                    <a:pt x="129" y="44"/>
                  </a:lnTo>
                  <a:lnTo>
                    <a:pt x="134" y="40"/>
                  </a:lnTo>
                  <a:lnTo>
                    <a:pt x="140" y="36"/>
                  </a:lnTo>
                  <a:lnTo>
                    <a:pt x="148" y="34"/>
                  </a:lnTo>
                  <a:lnTo>
                    <a:pt x="153" y="30"/>
                  </a:lnTo>
                  <a:lnTo>
                    <a:pt x="159" y="29"/>
                  </a:lnTo>
                  <a:lnTo>
                    <a:pt x="167" y="25"/>
                  </a:lnTo>
                  <a:lnTo>
                    <a:pt x="172" y="23"/>
                  </a:lnTo>
                  <a:lnTo>
                    <a:pt x="178" y="19"/>
                  </a:lnTo>
                  <a:lnTo>
                    <a:pt x="186" y="17"/>
                  </a:lnTo>
                  <a:lnTo>
                    <a:pt x="191" y="13"/>
                  </a:lnTo>
                  <a:lnTo>
                    <a:pt x="199" y="11"/>
                  </a:lnTo>
                  <a:lnTo>
                    <a:pt x="205" y="10"/>
                  </a:lnTo>
                  <a:lnTo>
                    <a:pt x="212" y="8"/>
                  </a:lnTo>
                  <a:lnTo>
                    <a:pt x="218" y="6"/>
                  </a:lnTo>
                  <a:lnTo>
                    <a:pt x="226" y="6"/>
                  </a:lnTo>
                  <a:lnTo>
                    <a:pt x="231" y="4"/>
                  </a:lnTo>
                  <a:lnTo>
                    <a:pt x="239" y="2"/>
                  </a:lnTo>
                  <a:lnTo>
                    <a:pt x="247" y="2"/>
                  </a:lnTo>
                  <a:lnTo>
                    <a:pt x="254" y="2"/>
                  </a:lnTo>
                  <a:lnTo>
                    <a:pt x="260" y="0"/>
                  </a:lnTo>
                  <a:lnTo>
                    <a:pt x="269" y="0"/>
                  </a:lnTo>
                  <a:lnTo>
                    <a:pt x="275" y="0"/>
                  </a:lnTo>
                  <a:lnTo>
                    <a:pt x="285" y="0"/>
                  </a:lnTo>
                  <a:lnTo>
                    <a:pt x="290" y="0"/>
                  </a:lnTo>
                  <a:lnTo>
                    <a:pt x="298" y="0"/>
                  </a:lnTo>
                  <a:lnTo>
                    <a:pt x="305" y="0"/>
                  </a:lnTo>
                  <a:lnTo>
                    <a:pt x="313" y="2"/>
                  </a:lnTo>
                  <a:lnTo>
                    <a:pt x="319" y="2"/>
                  </a:lnTo>
                  <a:lnTo>
                    <a:pt x="326" y="2"/>
                  </a:lnTo>
                  <a:lnTo>
                    <a:pt x="332" y="4"/>
                  </a:lnTo>
                  <a:lnTo>
                    <a:pt x="340" y="6"/>
                  </a:lnTo>
                  <a:lnTo>
                    <a:pt x="347" y="6"/>
                  </a:lnTo>
                  <a:lnTo>
                    <a:pt x="353" y="8"/>
                  </a:lnTo>
                  <a:lnTo>
                    <a:pt x="361" y="10"/>
                  </a:lnTo>
                  <a:lnTo>
                    <a:pt x="368" y="11"/>
                  </a:lnTo>
                  <a:lnTo>
                    <a:pt x="374" y="13"/>
                  </a:lnTo>
                  <a:lnTo>
                    <a:pt x="381" y="17"/>
                  </a:lnTo>
                  <a:lnTo>
                    <a:pt x="387" y="19"/>
                  </a:lnTo>
                  <a:lnTo>
                    <a:pt x="395" y="23"/>
                  </a:lnTo>
                  <a:lnTo>
                    <a:pt x="400" y="25"/>
                  </a:lnTo>
                  <a:lnTo>
                    <a:pt x="406" y="29"/>
                  </a:lnTo>
                  <a:lnTo>
                    <a:pt x="412" y="30"/>
                  </a:lnTo>
                  <a:lnTo>
                    <a:pt x="418" y="34"/>
                  </a:lnTo>
                  <a:lnTo>
                    <a:pt x="423" y="36"/>
                  </a:lnTo>
                  <a:lnTo>
                    <a:pt x="429" y="40"/>
                  </a:lnTo>
                  <a:lnTo>
                    <a:pt x="435" y="44"/>
                  </a:lnTo>
                  <a:lnTo>
                    <a:pt x="442" y="49"/>
                  </a:lnTo>
                  <a:lnTo>
                    <a:pt x="446" y="51"/>
                  </a:lnTo>
                  <a:lnTo>
                    <a:pt x="452" y="57"/>
                  </a:lnTo>
                  <a:lnTo>
                    <a:pt x="457" y="61"/>
                  </a:lnTo>
                  <a:lnTo>
                    <a:pt x="463" y="65"/>
                  </a:lnTo>
                  <a:lnTo>
                    <a:pt x="469" y="68"/>
                  </a:lnTo>
                  <a:lnTo>
                    <a:pt x="475" y="72"/>
                  </a:lnTo>
                  <a:lnTo>
                    <a:pt x="478" y="78"/>
                  </a:lnTo>
                  <a:lnTo>
                    <a:pt x="484" y="84"/>
                  </a:lnTo>
                  <a:lnTo>
                    <a:pt x="494" y="91"/>
                  </a:lnTo>
                  <a:lnTo>
                    <a:pt x="501" y="103"/>
                  </a:lnTo>
                  <a:lnTo>
                    <a:pt x="505" y="108"/>
                  </a:lnTo>
                  <a:lnTo>
                    <a:pt x="511" y="114"/>
                  </a:lnTo>
                  <a:lnTo>
                    <a:pt x="513" y="120"/>
                  </a:lnTo>
                  <a:lnTo>
                    <a:pt x="518" y="125"/>
                  </a:lnTo>
                  <a:lnTo>
                    <a:pt x="520" y="131"/>
                  </a:lnTo>
                  <a:lnTo>
                    <a:pt x="524" y="137"/>
                  </a:lnTo>
                  <a:lnTo>
                    <a:pt x="528" y="143"/>
                  </a:lnTo>
                  <a:lnTo>
                    <a:pt x="532" y="148"/>
                  </a:lnTo>
                  <a:lnTo>
                    <a:pt x="535" y="154"/>
                  </a:lnTo>
                  <a:lnTo>
                    <a:pt x="539" y="162"/>
                  </a:lnTo>
                  <a:lnTo>
                    <a:pt x="541" y="167"/>
                  </a:lnTo>
                  <a:lnTo>
                    <a:pt x="545" y="175"/>
                  </a:lnTo>
                  <a:lnTo>
                    <a:pt x="547" y="179"/>
                  </a:lnTo>
                  <a:lnTo>
                    <a:pt x="549" y="186"/>
                  </a:lnTo>
                  <a:lnTo>
                    <a:pt x="551" y="192"/>
                  </a:lnTo>
                  <a:lnTo>
                    <a:pt x="554" y="200"/>
                  </a:lnTo>
                  <a:lnTo>
                    <a:pt x="556" y="205"/>
                  </a:lnTo>
                  <a:lnTo>
                    <a:pt x="558" y="213"/>
                  </a:lnTo>
                  <a:lnTo>
                    <a:pt x="560" y="219"/>
                  </a:lnTo>
                  <a:lnTo>
                    <a:pt x="562" y="226"/>
                  </a:lnTo>
                  <a:lnTo>
                    <a:pt x="562" y="234"/>
                  </a:lnTo>
                  <a:lnTo>
                    <a:pt x="564" y="241"/>
                  </a:lnTo>
                  <a:lnTo>
                    <a:pt x="564" y="247"/>
                  </a:lnTo>
                  <a:lnTo>
                    <a:pt x="566" y="255"/>
                  </a:lnTo>
                  <a:lnTo>
                    <a:pt x="566" y="262"/>
                  </a:lnTo>
                  <a:lnTo>
                    <a:pt x="568" y="270"/>
                  </a:lnTo>
                  <a:lnTo>
                    <a:pt x="568" y="277"/>
                  </a:lnTo>
                  <a:lnTo>
                    <a:pt x="568" y="285"/>
                  </a:lnTo>
                  <a:lnTo>
                    <a:pt x="568" y="291"/>
                  </a:lnTo>
                  <a:lnTo>
                    <a:pt x="568" y="298"/>
                  </a:lnTo>
                  <a:lnTo>
                    <a:pt x="566" y="306"/>
                  </a:lnTo>
                  <a:lnTo>
                    <a:pt x="566" y="314"/>
                  </a:lnTo>
                  <a:lnTo>
                    <a:pt x="564" y="319"/>
                  </a:lnTo>
                  <a:lnTo>
                    <a:pt x="564" y="327"/>
                  </a:lnTo>
                  <a:lnTo>
                    <a:pt x="562" y="334"/>
                  </a:lnTo>
                  <a:lnTo>
                    <a:pt x="562" y="342"/>
                  </a:lnTo>
                  <a:lnTo>
                    <a:pt x="560" y="348"/>
                  </a:lnTo>
                  <a:lnTo>
                    <a:pt x="558" y="355"/>
                  </a:lnTo>
                  <a:lnTo>
                    <a:pt x="556" y="361"/>
                  </a:lnTo>
                  <a:lnTo>
                    <a:pt x="554" y="369"/>
                  </a:lnTo>
                  <a:lnTo>
                    <a:pt x="551" y="374"/>
                  </a:lnTo>
                  <a:lnTo>
                    <a:pt x="549" y="382"/>
                  </a:lnTo>
                  <a:lnTo>
                    <a:pt x="547" y="388"/>
                  </a:lnTo>
                  <a:lnTo>
                    <a:pt x="545" y="395"/>
                  </a:lnTo>
                  <a:lnTo>
                    <a:pt x="541" y="401"/>
                  </a:lnTo>
                  <a:lnTo>
                    <a:pt x="539" y="407"/>
                  </a:lnTo>
                  <a:lnTo>
                    <a:pt x="535" y="412"/>
                  </a:lnTo>
                  <a:lnTo>
                    <a:pt x="532" y="420"/>
                  </a:lnTo>
                  <a:lnTo>
                    <a:pt x="528" y="426"/>
                  </a:lnTo>
                  <a:lnTo>
                    <a:pt x="524" y="431"/>
                  </a:lnTo>
                  <a:lnTo>
                    <a:pt x="520" y="437"/>
                  </a:lnTo>
                  <a:lnTo>
                    <a:pt x="518" y="443"/>
                  </a:lnTo>
                  <a:lnTo>
                    <a:pt x="513" y="448"/>
                  </a:lnTo>
                  <a:lnTo>
                    <a:pt x="511" y="454"/>
                  </a:lnTo>
                  <a:lnTo>
                    <a:pt x="505" y="460"/>
                  </a:lnTo>
                  <a:lnTo>
                    <a:pt x="501" y="466"/>
                  </a:lnTo>
                  <a:lnTo>
                    <a:pt x="497" y="469"/>
                  </a:lnTo>
                  <a:lnTo>
                    <a:pt x="494" y="475"/>
                  </a:lnTo>
                  <a:lnTo>
                    <a:pt x="488" y="481"/>
                  </a:lnTo>
                  <a:lnTo>
                    <a:pt x="484" y="486"/>
                  </a:lnTo>
                  <a:lnTo>
                    <a:pt x="478" y="490"/>
                  </a:lnTo>
                  <a:lnTo>
                    <a:pt x="475" y="496"/>
                  </a:lnTo>
                  <a:lnTo>
                    <a:pt x="469" y="500"/>
                  </a:lnTo>
                  <a:lnTo>
                    <a:pt x="463" y="504"/>
                  </a:lnTo>
                  <a:lnTo>
                    <a:pt x="457" y="507"/>
                  </a:lnTo>
                  <a:lnTo>
                    <a:pt x="452" y="513"/>
                  </a:lnTo>
                  <a:lnTo>
                    <a:pt x="446" y="517"/>
                  </a:lnTo>
                  <a:lnTo>
                    <a:pt x="442" y="521"/>
                  </a:lnTo>
                  <a:lnTo>
                    <a:pt x="435" y="523"/>
                  </a:lnTo>
                  <a:lnTo>
                    <a:pt x="429" y="526"/>
                  </a:lnTo>
                  <a:lnTo>
                    <a:pt x="423" y="530"/>
                  </a:lnTo>
                  <a:lnTo>
                    <a:pt x="418" y="534"/>
                  </a:lnTo>
                  <a:lnTo>
                    <a:pt x="412" y="538"/>
                  </a:lnTo>
                  <a:lnTo>
                    <a:pt x="406" y="542"/>
                  </a:lnTo>
                  <a:lnTo>
                    <a:pt x="400" y="543"/>
                  </a:lnTo>
                  <a:lnTo>
                    <a:pt x="395" y="547"/>
                  </a:lnTo>
                  <a:lnTo>
                    <a:pt x="387" y="549"/>
                  </a:lnTo>
                  <a:lnTo>
                    <a:pt x="381" y="551"/>
                  </a:lnTo>
                  <a:lnTo>
                    <a:pt x="374" y="553"/>
                  </a:lnTo>
                  <a:lnTo>
                    <a:pt x="368" y="557"/>
                  </a:lnTo>
                  <a:lnTo>
                    <a:pt x="361" y="559"/>
                  </a:lnTo>
                  <a:lnTo>
                    <a:pt x="353" y="561"/>
                  </a:lnTo>
                  <a:lnTo>
                    <a:pt x="347" y="562"/>
                  </a:lnTo>
                  <a:lnTo>
                    <a:pt x="340" y="564"/>
                  </a:lnTo>
                  <a:lnTo>
                    <a:pt x="332" y="564"/>
                  </a:lnTo>
                  <a:lnTo>
                    <a:pt x="326" y="566"/>
                  </a:lnTo>
                  <a:lnTo>
                    <a:pt x="319" y="566"/>
                  </a:lnTo>
                  <a:lnTo>
                    <a:pt x="313" y="568"/>
                  </a:lnTo>
                  <a:lnTo>
                    <a:pt x="305" y="568"/>
                  </a:lnTo>
                  <a:lnTo>
                    <a:pt x="298" y="570"/>
                  </a:lnTo>
                  <a:lnTo>
                    <a:pt x="290" y="570"/>
                  </a:lnTo>
                  <a:lnTo>
                    <a:pt x="285" y="570"/>
                  </a:lnTo>
                  <a:lnTo>
                    <a:pt x="273" y="570"/>
                  </a:lnTo>
                  <a:lnTo>
                    <a:pt x="266" y="570"/>
                  </a:lnTo>
                  <a:lnTo>
                    <a:pt x="266" y="564"/>
                  </a:lnTo>
                  <a:lnTo>
                    <a:pt x="266" y="557"/>
                  </a:lnTo>
                  <a:lnTo>
                    <a:pt x="266" y="551"/>
                  </a:lnTo>
                  <a:lnTo>
                    <a:pt x="266" y="545"/>
                  </a:lnTo>
                  <a:lnTo>
                    <a:pt x="266" y="538"/>
                  </a:lnTo>
                  <a:lnTo>
                    <a:pt x="266" y="532"/>
                  </a:lnTo>
                  <a:lnTo>
                    <a:pt x="266" y="526"/>
                  </a:lnTo>
                  <a:lnTo>
                    <a:pt x="266" y="521"/>
                  </a:lnTo>
                  <a:lnTo>
                    <a:pt x="267" y="521"/>
                  </a:lnTo>
                  <a:lnTo>
                    <a:pt x="269" y="521"/>
                  </a:lnTo>
                  <a:lnTo>
                    <a:pt x="269" y="52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361" name="Freeform 274"/>
            <p:cNvSpPr>
              <a:spLocks/>
            </p:cNvSpPr>
            <p:nvPr/>
          </p:nvSpPr>
          <p:spPr bwMode="auto">
            <a:xfrm>
              <a:off x="3384" y="2258"/>
              <a:ext cx="19" cy="25"/>
            </a:xfrm>
            <a:custGeom>
              <a:avLst/>
              <a:gdLst>
                <a:gd name="T0" fmla="*/ 15 w 38"/>
                <a:gd name="T1" fmla="*/ 0 h 49"/>
                <a:gd name="T2" fmla="*/ 25 w 38"/>
                <a:gd name="T3" fmla="*/ 0 h 49"/>
                <a:gd name="T4" fmla="*/ 38 w 38"/>
                <a:gd name="T5" fmla="*/ 28 h 49"/>
                <a:gd name="T6" fmla="*/ 25 w 38"/>
                <a:gd name="T7" fmla="*/ 49 h 49"/>
                <a:gd name="T8" fmla="*/ 15 w 38"/>
                <a:gd name="T9" fmla="*/ 47 h 49"/>
                <a:gd name="T10" fmla="*/ 0 w 38"/>
                <a:gd name="T11" fmla="*/ 15 h 49"/>
                <a:gd name="T12" fmla="*/ 15 w 38"/>
                <a:gd name="T13" fmla="*/ 0 h 49"/>
                <a:gd name="T14" fmla="*/ 15 w 38"/>
                <a:gd name="T1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" h="49">
                  <a:moveTo>
                    <a:pt x="15" y="0"/>
                  </a:moveTo>
                  <a:lnTo>
                    <a:pt x="25" y="0"/>
                  </a:lnTo>
                  <a:lnTo>
                    <a:pt x="38" y="28"/>
                  </a:lnTo>
                  <a:lnTo>
                    <a:pt x="25" y="49"/>
                  </a:lnTo>
                  <a:lnTo>
                    <a:pt x="15" y="47"/>
                  </a:lnTo>
                  <a:lnTo>
                    <a:pt x="0" y="15"/>
                  </a:lnTo>
                  <a:lnTo>
                    <a:pt x="15" y="0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5362" name="Group 278"/>
          <p:cNvGrpSpPr>
            <a:grpSpLocks noChangeAspect="1"/>
          </p:cNvGrpSpPr>
          <p:nvPr/>
        </p:nvGrpSpPr>
        <p:grpSpPr bwMode="auto">
          <a:xfrm>
            <a:off x="1549252" y="5218182"/>
            <a:ext cx="496888" cy="501650"/>
            <a:chOff x="2728" y="2505"/>
            <a:chExt cx="313" cy="316"/>
          </a:xfrm>
        </p:grpSpPr>
        <p:sp>
          <p:nvSpPr>
            <p:cNvPr id="5389" name="Freeform 304"/>
            <p:cNvSpPr>
              <a:spLocks/>
            </p:cNvSpPr>
            <p:nvPr/>
          </p:nvSpPr>
          <p:spPr bwMode="auto">
            <a:xfrm>
              <a:off x="2735" y="2513"/>
              <a:ext cx="287" cy="288"/>
            </a:xfrm>
            <a:custGeom>
              <a:avLst/>
              <a:gdLst>
                <a:gd name="T0" fmla="*/ 310 w 574"/>
                <a:gd name="T1" fmla="*/ 574 h 576"/>
                <a:gd name="T2" fmla="*/ 338 w 574"/>
                <a:gd name="T3" fmla="*/ 570 h 576"/>
                <a:gd name="T4" fmla="*/ 365 w 574"/>
                <a:gd name="T5" fmla="*/ 562 h 576"/>
                <a:gd name="T6" fmla="*/ 392 w 574"/>
                <a:gd name="T7" fmla="*/ 555 h 576"/>
                <a:gd name="T8" fmla="*/ 416 w 574"/>
                <a:gd name="T9" fmla="*/ 541 h 576"/>
                <a:gd name="T10" fmla="*/ 441 w 574"/>
                <a:gd name="T11" fmla="*/ 528 h 576"/>
                <a:gd name="T12" fmla="*/ 464 w 574"/>
                <a:gd name="T13" fmla="*/ 513 h 576"/>
                <a:gd name="T14" fmla="*/ 485 w 574"/>
                <a:gd name="T15" fmla="*/ 494 h 576"/>
                <a:gd name="T16" fmla="*/ 504 w 574"/>
                <a:gd name="T17" fmla="*/ 473 h 576"/>
                <a:gd name="T18" fmla="*/ 521 w 574"/>
                <a:gd name="T19" fmla="*/ 452 h 576"/>
                <a:gd name="T20" fmla="*/ 536 w 574"/>
                <a:gd name="T21" fmla="*/ 429 h 576"/>
                <a:gd name="T22" fmla="*/ 547 w 574"/>
                <a:gd name="T23" fmla="*/ 405 h 576"/>
                <a:gd name="T24" fmla="*/ 559 w 574"/>
                <a:gd name="T25" fmla="*/ 378 h 576"/>
                <a:gd name="T26" fmla="*/ 566 w 574"/>
                <a:gd name="T27" fmla="*/ 351 h 576"/>
                <a:gd name="T28" fmla="*/ 570 w 574"/>
                <a:gd name="T29" fmla="*/ 323 h 576"/>
                <a:gd name="T30" fmla="*/ 574 w 574"/>
                <a:gd name="T31" fmla="*/ 294 h 576"/>
                <a:gd name="T32" fmla="*/ 572 w 574"/>
                <a:gd name="T33" fmla="*/ 264 h 576"/>
                <a:gd name="T34" fmla="*/ 568 w 574"/>
                <a:gd name="T35" fmla="*/ 236 h 576"/>
                <a:gd name="T36" fmla="*/ 563 w 574"/>
                <a:gd name="T37" fmla="*/ 207 h 576"/>
                <a:gd name="T38" fmla="*/ 553 w 574"/>
                <a:gd name="T39" fmla="*/ 180 h 576"/>
                <a:gd name="T40" fmla="*/ 542 w 574"/>
                <a:gd name="T41" fmla="*/ 156 h 576"/>
                <a:gd name="T42" fmla="*/ 528 w 574"/>
                <a:gd name="T43" fmla="*/ 131 h 576"/>
                <a:gd name="T44" fmla="*/ 511 w 574"/>
                <a:gd name="T45" fmla="*/ 108 h 576"/>
                <a:gd name="T46" fmla="*/ 485 w 574"/>
                <a:gd name="T47" fmla="*/ 78 h 576"/>
                <a:gd name="T48" fmla="*/ 464 w 574"/>
                <a:gd name="T49" fmla="*/ 61 h 576"/>
                <a:gd name="T50" fmla="*/ 441 w 574"/>
                <a:gd name="T51" fmla="*/ 44 h 576"/>
                <a:gd name="T52" fmla="*/ 416 w 574"/>
                <a:gd name="T53" fmla="*/ 30 h 576"/>
                <a:gd name="T54" fmla="*/ 392 w 574"/>
                <a:gd name="T55" fmla="*/ 19 h 576"/>
                <a:gd name="T56" fmla="*/ 365 w 574"/>
                <a:gd name="T57" fmla="*/ 9 h 576"/>
                <a:gd name="T58" fmla="*/ 338 w 574"/>
                <a:gd name="T59" fmla="*/ 4 h 576"/>
                <a:gd name="T60" fmla="*/ 310 w 574"/>
                <a:gd name="T61" fmla="*/ 0 h 576"/>
                <a:gd name="T62" fmla="*/ 280 w 574"/>
                <a:gd name="T63" fmla="*/ 0 h 576"/>
                <a:gd name="T64" fmla="*/ 251 w 574"/>
                <a:gd name="T65" fmla="*/ 2 h 576"/>
                <a:gd name="T66" fmla="*/ 223 w 574"/>
                <a:gd name="T67" fmla="*/ 6 h 576"/>
                <a:gd name="T68" fmla="*/ 194 w 574"/>
                <a:gd name="T69" fmla="*/ 13 h 576"/>
                <a:gd name="T70" fmla="*/ 167 w 574"/>
                <a:gd name="T71" fmla="*/ 25 h 576"/>
                <a:gd name="T72" fmla="*/ 143 w 574"/>
                <a:gd name="T73" fmla="*/ 36 h 576"/>
                <a:gd name="T74" fmla="*/ 120 w 574"/>
                <a:gd name="T75" fmla="*/ 51 h 576"/>
                <a:gd name="T76" fmla="*/ 93 w 574"/>
                <a:gd name="T77" fmla="*/ 74 h 576"/>
                <a:gd name="T78" fmla="*/ 59 w 574"/>
                <a:gd name="T79" fmla="*/ 108 h 576"/>
                <a:gd name="T80" fmla="*/ 44 w 574"/>
                <a:gd name="T81" fmla="*/ 131 h 576"/>
                <a:gd name="T82" fmla="*/ 31 w 574"/>
                <a:gd name="T83" fmla="*/ 156 h 576"/>
                <a:gd name="T84" fmla="*/ 19 w 574"/>
                <a:gd name="T85" fmla="*/ 180 h 576"/>
                <a:gd name="T86" fmla="*/ 10 w 574"/>
                <a:gd name="T87" fmla="*/ 207 h 576"/>
                <a:gd name="T88" fmla="*/ 4 w 574"/>
                <a:gd name="T89" fmla="*/ 236 h 576"/>
                <a:gd name="T90" fmla="*/ 0 w 574"/>
                <a:gd name="T91" fmla="*/ 264 h 576"/>
                <a:gd name="T92" fmla="*/ 0 w 574"/>
                <a:gd name="T93" fmla="*/ 294 h 576"/>
                <a:gd name="T94" fmla="*/ 0 w 574"/>
                <a:gd name="T95" fmla="*/ 323 h 576"/>
                <a:gd name="T96" fmla="*/ 6 w 574"/>
                <a:gd name="T97" fmla="*/ 351 h 576"/>
                <a:gd name="T98" fmla="*/ 14 w 574"/>
                <a:gd name="T99" fmla="*/ 378 h 576"/>
                <a:gd name="T100" fmla="*/ 25 w 574"/>
                <a:gd name="T101" fmla="*/ 405 h 576"/>
                <a:gd name="T102" fmla="*/ 36 w 574"/>
                <a:gd name="T103" fmla="*/ 429 h 576"/>
                <a:gd name="T104" fmla="*/ 52 w 574"/>
                <a:gd name="T105" fmla="*/ 452 h 576"/>
                <a:gd name="T106" fmla="*/ 69 w 574"/>
                <a:gd name="T107" fmla="*/ 473 h 576"/>
                <a:gd name="T108" fmla="*/ 93 w 574"/>
                <a:gd name="T109" fmla="*/ 500 h 576"/>
                <a:gd name="T110" fmla="*/ 120 w 574"/>
                <a:gd name="T111" fmla="*/ 521 h 576"/>
                <a:gd name="T112" fmla="*/ 143 w 574"/>
                <a:gd name="T113" fmla="*/ 536 h 576"/>
                <a:gd name="T114" fmla="*/ 167 w 574"/>
                <a:gd name="T115" fmla="*/ 549 h 576"/>
                <a:gd name="T116" fmla="*/ 194 w 574"/>
                <a:gd name="T117" fmla="*/ 559 h 576"/>
                <a:gd name="T118" fmla="*/ 223 w 574"/>
                <a:gd name="T119" fmla="*/ 566 h 576"/>
                <a:gd name="T120" fmla="*/ 251 w 574"/>
                <a:gd name="T121" fmla="*/ 572 h 576"/>
                <a:gd name="T122" fmla="*/ 280 w 574"/>
                <a:gd name="T123" fmla="*/ 574 h 5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74" h="576">
                  <a:moveTo>
                    <a:pt x="289" y="576"/>
                  </a:moveTo>
                  <a:lnTo>
                    <a:pt x="295" y="574"/>
                  </a:lnTo>
                  <a:lnTo>
                    <a:pt x="302" y="574"/>
                  </a:lnTo>
                  <a:lnTo>
                    <a:pt x="310" y="574"/>
                  </a:lnTo>
                  <a:lnTo>
                    <a:pt x="318" y="574"/>
                  </a:lnTo>
                  <a:lnTo>
                    <a:pt x="323" y="572"/>
                  </a:lnTo>
                  <a:lnTo>
                    <a:pt x="331" y="570"/>
                  </a:lnTo>
                  <a:lnTo>
                    <a:pt x="338" y="570"/>
                  </a:lnTo>
                  <a:lnTo>
                    <a:pt x="346" y="568"/>
                  </a:lnTo>
                  <a:lnTo>
                    <a:pt x="352" y="566"/>
                  </a:lnTo>
                  <a:lnTo>
                    <a:pt x="359" y="564"/>
                  </a:lnTo>
                  <a:lnTo>
                    <a:pt x="365" y="562"/>
                  </a:lnTo>
                  <a:lnTo>
                    <a:pt x="373" y="560"/>
                  </a:lnTo>
                  <a:lnTo>
                    <a:pt x="378" y="559"/>
                  </a:lnTo>
                  <a:lnTo>
                    <a:pt x="386" y="557"/>
                  </a:lnTo>
                  <a:lnTo>
                    <a:pt x="392" y="555"/>
                  </a:lnTo>
                  <a:lnTo>
                    <a:pt x="399" y="553"/>
                  </a:lnTo>
                  <a:lnTo>
                    <a:pt x="405" y="549"/>
                  </a:lnTo>
                  <a:lnTo>
                    <a:pt x="411" y="545"/>
                  </a:lnTo>
                  <a:lnTo>
                    <a:pt x="416" y="541"/>
                  </a:lnTo>
                  <a:lnTo>
                    <a:pt x="424" y="540"/>
                  </a:lnTo>
                  <a:lnTo>
                    <a:pt x="430" y="536"/>
                  </a:lnTo>
                  <a:lnTo>
                    <a:pt x="435" y="532"/>
                  </a:lnTo>
                  <a:lnTo>
                    <a:pt x="441" y="528"/>
                  </a:lnTo>
                  <a:lnTo>
                    <a:pt x="447" y="526"/>
                  </a:lnTo>
                  <a:lnTo>
                    <a:pt x="452" y="521"/>
                  </a:lnTo>
                  <a:lnTo>
                    <a:pt x="458" y="517"/>
                  </a:lnTo>
                  <a:lnTo>
                    <a:pt x="464" y="513"/>
                  </a:lnTo>
                  <a:lnTo>
                    <a:pt x="468" y="509"/>
                  </a:lnTo>
                  <a:lnTo>
                    <a:pt x="473" y="503"/>
                  </a:lnTo>
                  <a:lnTo>
                    <a:pt x="479" y="500"/>
                  </a:lnTo>
                  <a:lnTo>
                    <a:pt x="485" y="494"/>
                  </a:lnTo>
                  <a:lnTo>
                    <a:pt x="490" y="490"/>
                  </a:lnTo>
                  <a:lnTo>
                    <a:pt x="494" y="484"/>
                  </a:lnTo>
                  <a:lnTo>
                    <a:pt x="498" y="479"/>
                  </a:lnTo>
                  <a:lnTo>
                    <a:pt x="504" y="473"/>
                  </a:lnTo>
                  <a:lnTo>
                    <a:pt x="508" y="469"/>
                  </a:lnTo>
                  <a:lnTo>
                    <a:pt x="511" y="464"/>
                  </a:lnTo>
                  <a:lnTo>
                    <a:pt x="517" y="458"/>
                  </a:lnTo>
                  <a:lnTo>
                    <a:pt x="521" y="452"/>
                  </a:lnTo>
                  <a:lnTo>
                    <a:pt x="525" y="446"/>
                  </a:lnTo>
                  <a:lnTo>
                    <a:pt x="528" y="441"/>
                  </a:lnTo>
                  <a:lnTo>
                    <a:pt x="532" y="435"/>
                  </a:lnTo>
                  <a:lnTo>
                    <a:pt x="536" y="429"/>
                  </a:lnTo>
                  <a:lnTo>
                    <a:pt x="540" y="424"/>
                  </a:lnTo>
                  <a:lnTo>
                    <a:pt x="542" y="418"/>
                  </a:lnTo>
                  <a:lnTo>
                    <a:pt x="546" y="412"/>
                  </a:lnTo>
                  <a:lnTo>
                    <a:pt x="547" y="405"/>
                  </a:lnTo>
                  <a:lnTo>
                    <a:pt x="551" y="399"/>
                  </a:lnTo>
                  <a:lnTo>
                    <a:pt x="553" y="391"/>
                  </a:lnTo>
                  <a:lnTo>
                    <a:pt x="557" y="386"/>
                  </a:lnTo>
                  <a:lnTo>
                    <a:pt x="559" y="378"/>
                  </a:lnTo>
                  <a:lnTo>
                    <a:pt x="561" y="372"/>
                  </a:lnTo>
                  <a:lnTo>
                    <a:pt x="563" y="365"/>
                  </a:lnTo>
                  <a:lnTo>
                    <a:pt x="565" y="359"/>
                  </a:lnTo>
                  <a:lnTo>
                    <a:pt x="566" y="351"/>
                  </a:lnTo>
                  <a:lnTo>
                    <a:pt x="568" y="346"/>
                  </a:lnTo>
                  <a:lnTo>
                    <a:pt x="568" y="338"/>
                  </a:lnTo>
                  <a:lnTo>
                    <a:pt x="570" y="331"/>
                  </a:lnTo>
                  <a:lnTo>
                    <a:pt x="570" y="323"/>
                  </a:lnTo>
                  <a:lnTo>
                    <a:pt x="572" y="315"/>
                  </a:lnTo>
                  <a:lnTo>
                    <a:pt x="572" y="308"/>
                  </a:lnTo>
                  <a:lnTo>
                    <a:pt x="574" y="302"/>
                  </a:lnTo>
                  <a:lnTo>
                    <a:pt x="574" y="294"/>
                  </a:lnTo>
                  <a:lnTo>
                    <a:pt x="574" y="289"/>
                  </a:lnTo>
                  <a:lnTo>
                    <a:pt x="574" y="279"/>
                  </a:lnTo>
                  <a:lnTo>
                    <a:pt x="574" y="272"/>
                  </a:lnTo>
                  <a:lnTo>
                    <a:pt x="572" y="264"/>
                  </a:lnTo>
                  <a:lnTo>
                    <a:pt x="572" y="256"/>
                  </a:lnTo>
                  <a:lnTo>
                    <a:pt x="570" y="249"/>
                  </a:lnTo>
                  <a:lnTo>
                    <a:pt x="570" y="243"/>
                  </a:lnTo>
                  <a:lnTo>
                    <a:pt x="568" y="236"/>
                  </a:lnTo>
                  <a:lnTo>
                    <a:pt x="568" y="228"/>
                  </a:lnTo>
                  <a:lnTo>
                    <a:pt x="566" y="220"/>
                  </a:lnTo>
                  <a:lnTo>
                    <a:pt x="565" y="215"/>
                  </a:lnTo>
                  <a:lnTo>
                    <a:pt x="563" y="207"/>
                  </a:lnTo>
                  <a:lnTo>
                    <a:pt x="561" y="199"/>
                  </a:lnTo>
                  <a:lnTo>
                    <a:pt x="559" y="194"/>
                  </a:lnTo>
                  <a:lnTo>
                    <a:pt x="557" y="188"/>
                  </a:lnTo>
                  <a:lnTo>
                    <a:pt x="553" y="180"/>
                  </a:lnTo>
                  <a:lnTo>
                    <a:pt x="551" y="175"/>
                  </a:lnTo>
                  <a:lnTo>
                    <a:pt x="547" y="169"/>
                  </a:lnTo>
                  <a:lnTo>
                    <a:pt x="546" y="161"/>
                  </a:lnTo>
                  <a:lnTo>
                    <a:pt x="542" y="156"/>
                  </a:lnTo>
                  <a:lnTo>
                    <a:pt x="540" y="150"/>
                  </a:lnTo>
                  <a:lnTo>
                    <a:pt x="536" y="142"/>
                  </a:lnTo>
                  <a:lnTo>
                    <a:pt x="532" y="137"/>
                  </a:lnTo>
                  <a:lnTo>
                    <a:pt x="528" y="131"/>
                  </a:lnTo>
                  <a:lnTo>
                    <a:pt x="525" y="125"/>
                  </a:lnTo>
                  <a:lnTo>
                    <a:pt x="521" y="120"/>
                  </a:lnTo>
                  <a:lnTo>
                    <a:pt x="517" y="114"/>
                  </a:lnTo>
                  <a:lnTo>
                    <a:pt x="511" y="108"/>
                  </a:lnTo>
                  <a:lnTo>
                    <a:pt x="508" y="103"/>
                  </a:lnTo>
                  <a:lnTo>
                    <a:pt x="498" y="93"/>
                  </a:lnTo>
                  <a:lnTo>
                    <a:pt x="490" y="84"/>
                  </a:lnTo>
                  <a:lnTo>
                    <a:pt x="485" y="78"/>
                  </a:lnTo>
                  <a:lnTo>
                    <a:pt x="479" y="74"/>
                  </a:lnTo>
                  <a:lnTo>
                    <a:pt x="473" y="68"/>
                  </a:lnTo>
                  <a:lnTo>
                    <a:pt x="468" y="65"/>
                  </a:lnTo>
                  <a:lnTo>
                    <a:pt x="464" y="61"/>
                  </a:lnTo>
                  <a:lnTo>
                    <a:pt x="458" y="57"/>
                  </a:lnTo>
                  <a:lnTo>
                    <a:pt x="452" y="51"/>
                  </a:lnTo>
                  <a:lnTo>
                    <a:pt x="447" y="49"/>
                  </a:lnTo>
                  <a:lnTo>
                    <a:pt x="441" y="44"/>
                  </a:lnTo>
                  <a:lnTo>
                    <a:pt x="435" y="40"/>
                  </a:lnTo>
                  <a:lnTo>
                    <a:pt x="430" y="36"/>
                  </a:lnTo>
                  <a:lnTo>
                    <a:pt x="424" y="34"/>
                  </a:lnTo>
                  <a:lnTo>
                    <a:pt x="416" y="30"/>
                  </a:lnTo>
                  <a:lnTo>
                    <a:pt x="411" y="28"/>
                  </a:lnTo>
                  <a:lnTo>
                    <a:pt x="405" y="25"/>
                  </a:lnTo>
                  <a:lnTo>
                    <a:pt x="399" y="23"/>
                  </a:lnTo>
                  <a:lnTo>
                    <a:pt x="392" y="19"/>
                  </a:lnTo>
                  <a:lnTo>
                    <a:pt x="386" y="17"/>
                  </a:lnTo>
                  <a:lnTo>
                    <a:pt x="378" y="13"/>
                  </a:lnTo>
                  <a:lnTo>
                    <a:pt x="373" y="11"/>
                  </a:lnTo>
                  <a:lnTo>
                    <a:pt x="365" y="9"/>
                  </a:lnTo>
                  <a:lnTo>
                    <a:pt x="359" y="8"/>
                  </a:lnTo>
                  <a:lnTo>
                    <a:pt x="352" y="6"/>
                  </a:lnTo>
                  <a:lnTo>
                    <a:pt x="346" y="6"/>
                  </a:lnTo>
                  <a:lnTo>
                    <a:pt x="338" y="4"/>
                  </a:lnTo>
                  <a:lnTo>
                    <a:pt x="331" y="2"/>
                  </a:lnTo>
                  <a:lnTo>
                    <a:pt x="323" y="2"/>
                  </a:lnTo>
                  <a:lnTo>
                    <a:pt x="318" y="2"/>
                  </a:lnTo>
                  <a:lnTo>
                    <a:pt x="310" y="0"/>
                  </a:lnTo>
                  <a:lnTo>
                    <a:pt x="302" y="0"/>
                  </a:lnTo>
                  <a:lnTo>
                    <a:pt x="295" y="0"/>
                  </a:lnTo>
                  <a:lnTo>
                    <a:pt x="289" y="0"/>
                  </a:lnTo>
                  <a:lnTo>
                    <a:pt x="280" y="0"/>
                  </a:lnTo>
                  <a:lnTo>
                    <a:pt x="272" y="0"/>
                  </a:lnTo>
                  <a:lnTo>
                    <a:pt x="264" y="0"/>
                  </a:lnTo>
                  <a:lnTo>
                    <a:pt x="259" y="2"/>
                  </a:lnTo>
                  <a:lnTo>
                    <a:pt x="251" y="2"/>
                  </a:lnTo>
                  <a:lnTo>
                    <a:pt x="243" y="2"/>
                  </a:lnTo>
                  <a:lnTo>
                    <a:pt x="236" y="4"/>
                  </a:lnTo>
                  <a:lnTo>
                    <a:pt x="230" y="6"/>
                  </a:lnTo>
                  <a:lnTo>
                    <a:pt x="223" y="6"/>
                  </a:lnTo>
                  <a:lnTo>
                    <a:pt x="215" y="8"/>
                  </a:lnTo>
                  <a:lnTo>
                    <a:pt x="207" y="9"/>
                  </a:lnTo>
                  <a:lnTo>
                    <a:pt x="202" y="11"/>
                  </a:lnTo>
                  <a:lnTo>
                    <a:pt x="194" y="13"/>
                  </a:lnTo>
                  <a:lnTo>
                    <a:pt x="188" y="17"/>
                  </a:lnTo>
                  <a:lnTo>
                    <a:pt x="181" y="19"/>
                  </a:lnTo>
                  <a:lnTo>
                    <a:pt x="175" y="23"/>
                  </a:lnTo>
                  <a:lnTo>
                    <a:pt x="167" y="25"/>
                  </a:lnTo>
                  <a:lnTo>
                    <a:pt x="162" y="28"/>
                  </a:lnTo>
                  <a:lnTo>
                    <a:pt x="156" y="30"/>
                  </a:lnTo>
                  <a:lnTo>
                    <a:pt x="150" y="34"/>
                  </a:lnTo>
                  <a:lnTo>
                    <a:pt x="143" y="36"/>
                  </a:lnTo>
                  <a:lnTo>
                    <a:pt x="137" y="40"/>
                  </a:lnTo>
                  <a:lnTo>
                    <a:pt x="131" y="44"/>
                  </a:lnTo>
                  <a:lnTo>
                    <a:pt x="126" y="49"/>
                  </a:lnTo>
                  <a:lnTo>
                    <a:pt x="120" y="51"/>
                  </a:lnTo>
                  <a:lnTo>
                    <a:pt x="114" y="57"/>
                  </a:lnTo>
                  <a:lnTo>
                    <a:pt x="109" y="61"/>
                  </a:lnTo>
                  <a:lnTo>
                    <a:pt x="103" y="65"/>
                  </a:lnTo>
                  <a:lnTo>
                    <a:pt x="93" y="74"/>
                  </a:lnTo>
                  <a:lnTo>
                    <a:pt x="84" y="84"/>
                  </a:lnTo>
                  <a:lnTo>
                    <a:pt x="74" y="93"/>
                  </a:lnTo>
                  <a:lnTo>
                    <a:pt x="65" y="103"/>
                  </a:lnTo>
                  <a:lnTo>
                    <a:pt x="59" y="108"/>
                  </a:lnTo>
                  <a:lnTo>
                    <a:pt x="57" y="114"/>
                  </a:lnTo>
                  <a:lnTo>
                    <a:pt x="52" y="120"/>
                  </a:lnTo>
                  <a:lnTo>
                    <a:pt x="50" y="125"/>
                  </a:lnTo>
                  <a:lnTo>
                    <a:pt x="44" y="131"/>
                  </a:lnTo>
                  <a:lnTo>
                    <a:pt x="40" y="137"/>
                  </a:lnTo>
                  <a:lnTo>
                    <a:pt x="36" y="142"/>
                  </a:lnTo>
                  <a:lnTo>
                    <a:pt x="34" y="150"/>
                  </a:lnTo>
                  <a:lnTo>
                    <a:pt x="31" y="156"/>
                  </a:lnTo>
                  <a:lnTo>
                    <a:pt x="27" y="161"/>
                  </a:lnTo>
                  <a:lnTo>
                    <a:pt x="25" y="169"/>
                  </a:lnTo>
                  <a:lnTo>
                    <a:pt x="23" y="175"/>
                  </a:lnTo>
                  <a:lnTo>
                    <a:pt x="19" y="180"/>
                  </a:lnTo>
                  <a:lnTo>
                    <a:pt x="17" y="188"/>
                  </a:lnTo>
                  <a:lnTo>
                    <a:pt x="14" y="194"/>
                  </a:lnTo>
                  <a:lnTo>
                    <a:pt x="12" y="199"/>
                  </a:lnTo>
                  <a:lnTo>
                    <a:pt x="10" y="207"/>
                  </a:lnTo>
                  <a:lnTo>
                    <a:pt x="8" y="215"/>
                  </a:lnTo>
                  <a:lnTo>
                    <a:pt x="6" y="220"/>
                  </a:lnTo>
                  <a:lnTo>
                    <a:pt x="6" y="228"/>
                  </a:lnTo>
                  <a:lnTo>
                    <a:pt x="4" y="236"/>
                  </a:lnTo>
                  <a:lnTo>
                    <a:pt x="2" y="243"/>
                  </a:lnTo>
                  <a:lnTo>
                    <a:pt x="0" y="249"/>
                  </a:lnTo>
                  <a:lnTo>
                    <a:pt x="0" y="256"/>
                  </a:lnTo>
                  <a:lnTo>
                    <a:pt x="0" y="264"/>
                  </a:lnTo>
                  <a:lnTo>
                    <a:pt x="0" y="272"/>
                  </a:lnTo>
                  <a:lnTo>
                    <a:pt x="0" y="279"/>
                  </a:lnTo>
                  <a:lnTo>
                    <a:pt x="0" y="289"/>
                  </a:lnTo>
                  <a:lnTo>
                    <a:pt x="0" y="294"/>
                  </a:lnTo>
                  <a:lnTo>
                    <a:pt x="0" y="302"/>
                  </a:lnTo>
                  <a:lnTo>
                    <a:pt x="0" y="308"/>
                  </a:lnTo>
                  <a:lnTo>
                    <a:pt x="0" y="315"/>
                  </a:lnTo>
                  <a:lnTo>
                    <a:pt x="0" y="323"/>
                  </a:lnTo>
                  <a:lnTo>
                    <a:pt x="2" y="331"/>
                  </a:lnTo>
                  <a:lnTo>
                    <a:pt x="4" y="338"/>
                  </a:lnTo>
                  <a:lnTo>
                    <a:pt x="6" y="346"/>
                  </a:lnTo>
                  <a:lnTo>
                    <a:pt x="6" y="351"/>
                  </a:lnTo>
                  <a:lnTo>
                    <a:pt x="8" y="359"/>
                  </a:lnTo>
                  <a:lnTo>
                    <a:pt x="10" y="365"/>
                  </a:lnTo>
                  <a:lnTo>
                    <a:pt x="12" y="372"/>
                  </a:lnTo>
                  <a:lnTo>
                    <a:pt x="14" y="378"/>
                  </a:lnTo>
                  <a:lnTo>
                    <a:pt x="17" y="386"/>
                  </a:lnTo>
                  <a:lnTo>
                    <a:pt x="19" y="391"/>
                  </a:lnTo>
                  <a:lnTo>
                    <a:pt x="23" y="399"/>
                  </a:lnTo>
                  <a:lnTo>
                    <a:pt x="25" y="405"/>
                  </a:lnTo>
                  <a:lnTo>
                    <a:pt x="27" y="412"/>
                  </a:lnTo>
                  <a:lnTo>
                    <a:pt x="31" y="418"/>
                  </a:lnTo>
                  <a:lnTo>
                    <a:pt x="34" y="424"/>
                  </a:lnTo>
                  <a:lnTo>
                    <a:pt x="36" y="429"/>
                  </a:lnTo>
                  <a:lnTo>
                    <a:pt x="40" y="435"/>
                  </a:lnTo>
                  <a:lnTo>
                    <a:pt x="44" y="441"/>
                  </a:lnTo>
                  <a:lnTo>
                    <a:pt x="50" y="446"/>
                  </a:lnTo>
                  <a:lnTo>
                    <a:pt x="52" y="452"/>
                  </a:lnTo>
                  <a:lnTo>
                    <a:pt x="57" y="458"/>
                  </a:lnTo>
                  <a:lnTo>
                    <a:pt x="59" y="464"/>
                  </a:lnTo>
                  <a:lnTo>
                    <a:pt x="65" y="469"/>
                  </a:lnTo>
                  <a:lnTo>
                    <a:pt x="69" y="473"/>
                  </a:lnTo>
                  <a:lnTo>
                    <a:pt x="74" y="479"/>
                  </a:lnTo>
                  <a:lnTo>
                    <a:pt x="78" y="484"/>
                  </a:lnTo>
                  <a:lnTo>
                    <a:pt x="84" y="490"/>
                  </a:lnTo>
                  <a:lnTo>
                    <a:pt x="93" y="500"/>
                  </a:lnTo>
                  <a:lnTo>
                    <a:pt x="103" y="509"/>
                  </a:lnTo>
                  <a:lnTo>
                    <a:pt x="109" y="513"/>
                  </a:lnTo>
                  <a:lnTo>
                    <a:pt x="114" y="517"/>
                  </a:lnTo>
                  <a:lnTo>
                    <a:pt x="120" y="521"/>
                  </a:lnTo>
                  <a:lnTo>
                    <a:pt x="126" y="526"/>
                  </a:lnTo>
                  <a:lnTo>
                    <a:pt x="131" y="528"/>
                  </a:lnTo>
                  <a:lnTo>
                    <a:pt x="137" y="532"/>
                  </a:lnTo>
                  <a:lnTo>
                    <a:pt x="143" y="536"/>
                  </a:lnTo>
                  <a:lnTo>
                    <a:pt x="150" y="540"/>
                  </a:lnTo>
                  <a:lnTo>
                    <a:pt x="156" y="541"/>
                  </a:lnTo>
                  <a:lnTo>
                    <a:pt x="162" y="545"/>
                  </a:lnTo>
                  <a:lnTo>
                    <a:pt x="167" y="549"/>
                  </a:lnTo>
                  <a:lnTo>
                    <a:pt x="175" y="553"/>
                  </a:lnTo>
                  <a:lnTo>
                    <a:pt x="181" y="555"/>
                  </a:lnTo>
                  <a:lnTo>
                    <a:pt x="188" y="557"/>
                  </a:lnTo>
                  <a:lnTo>
                    <a:pt x="194" y="559"/>
                  </a:lnTo>
                  <a:lnTo>
                    <a:pt x="202" y="560"/>
                  </a:lnTo>
                  <a:lnTo>
                    <a:pt x="207" y="562"/>
                  </a:lnTo>
                  <a:lnTo>
                    <a:pt x="215" y="564"/>
                  </a:lnTo>
                  <a:lnTo>
                    <a:pt x="223" y="566"/>
                  </a:lnTo>
                  <a:lnTo>
                    <a:pt x="230" y="568"/>
                  </a:lnTo>
                  <a:lnTo>
                    <a:pt x="236" y="570"/>
                  </a:lnTo>
                  <a:lnTo>
                    <a:pt x="243" y="570"/>
                  </a:lnTo>
                  <a:lnTo>
                    <a:pt x="251" y="572"/>
                  </a:lnTo>
                  <a:lnTo>
                    <a:pt x="259" y="574"/>
                  </a:lnTo>
                  <a:lnTo>
                    <a:pt x="264" y="574"/>
                  </a:lnTo>
                  <a:lnTo>
                    <a:pt x="272" y="574"/>
                  </a:lnTo>
                  <a:lnTo>
                    <a:pt x="280" y="574"/>
                  </a:lnTo>
                  <a:lnTo>
                    <a:pt x="289" y="576"/>
                  </a:lnTo>
                  <a:lnTo>
                    <a:pt x="289" y="576"/>
                  </a:lnTo>
                  <a:close/>
                </a:path>
              </a:pathLst>
            </a:custGeom>
            <a:solidFill>
              <a:srgbClr val="0D40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390" name="Freeform 305"/>
            <p:cNvSpPr>
              <a:spLocks/>
            </p:cNvSpPr>
            <p:nvPr/>
          </p:nvSpPr>
          <p:spPr bwMode="auto">
            <a:xfrm>
              <a:off x="2750" y="2528"/>
              <a:ext cx="251" cy="250"/>
            </a:xfrm>
            <a:custGeom>
              <a:avLst/>
              <a:gdLst>
                <a:gd name="T0" fmla="*/ 268 w 501"/>
                <a:gd name="T1" fmla="*/ 496 h 500"/>
                <a:gd name="T2" fmla="*/ 292 w 501"/>
                <a:gd name="T3" fmla="*/ 494 h 500"/>
                <a:gd name="T4" fmla="*/ 317 w 501"/>
                <a:gd name="T5" fmla="*/ 489 h 500"/>
                <a:gd name="T6" fmla="*/ 340 w 501"/>
                <a:gd name="T7" fmla="*/ 481 h 500"/>
                <a:gd name="T8" fmla="*/ 363 w 501"/>
                <a:gd name="T9" fmla="*/ 472 h 500"/>
                <a:gd name="T10" fmla="*/ 383 w 501"/>
                <a:gd name="T11" fmla="*/ 458 h 500"/>
                <a:gd name="T12" fmla="*/ 418 w 501"/>
                <a:gd name="T13" fmla="*/ 434 h 500"/>
                <a:gd name="T14" fmla="*/ 448 w 501"/>
                <a:gd name="T15" fmla="*/ 397 h 500"/>
                <a:gd name="T16" fmla="*/ 465 w 501"/>
                <a:gd name="T17" fmla="*/ 373 h 500"/>
                <a:gd name="T18" fmla="*/ 477 w 501"/>
                <a:gd name="T19" fmla="*/ 350 h 500"/>
                <a:gd name="T20" fmla="*/ 486 w 501"/>
                <a:gd name="T21" fmla="*/ 327 h 500"/>
                <a:gd name="T22" fmla="*/ 494 w 501"/>
                <a:gd name="T23" fmla="*/ 304 h 500"/>
                <a:gd name="T24" fmla="*/ 497 w 501"/>
                <a:gd name="T25" fmla="*/ 280 h 500"/>
                <a:gd name="T26" fmla="*/ 499 w 501"/>
                <a:gd name="T27" fmla="*/ 255 h 500"/>
                <a:gd name="T28" fmla="*/ 499 w 501"/>
                <a:gd name="T29" fmla="*/ 228 h 500"/>
                <a:gd name="T30" fmla="*/ 496 w 501"/>
                <a:gd name="T31" fmla="*/ 204 h 500"/>
                <a:gd name="T32" fmla="*/ 490 w 501"/>
                <a:gd name="T33" fmla="*/ 179 h 500"/>
                <a:gd name="T34" fmla="*/ 482 w 501"/>
                <a:gd name="T35" fmla="*/ 158 h 500"/>
                <a:gd name="T36" fmla="*/ 471 w 501"/>
                <a:gd name="T37" fmla="*/ 135 h 500"/>
                <a:gd name="T38" fmla="*/ 448 w 501"/>
                <a:gd name="T39" fmla="*/ 99 h 500"/>
                <a:gd name="T40" fmla="*/ 418 w 501"/>
                <a:gd name="T41" fmla="*/ 63 h 500"/>
                <a:gd name="T42" fmla="*/ 383 w 501"/>
                <a:gd name="T43" fmla="*/ 38 h 500"/>
                <a:gd name="T44" fmla="*/ 363 w 501"/>
                <a:gd name="T45" fmla="*/ 27 h 500"/>
                <a:gd name="T46" fmla="*/ 340 w 501"/>
                <a:gd name="T47" fmla="*/ 17 h 500"/>
                <a:gd name="T48" fmla="*/ 317 w 501"/>
                <a:gd name="T49" fmla="*/ 8 h 500"/>
                <a:gd name="T50" fmla="*/ 292 w 501"/>
                <a:gd name="T51" fmla="*/ 4 h 500"/>
                <a:gd name="T52" fmla="*/ 268 w 501"/>
                <a:gd name="T53" fmla="*/ 0 h 500"/>
                <a:gd name="T54" fmla="*/ 241 w 501"/>
                <a:gd name="T55" fmla="*/ 0 h 500"/>
                <a:gd name="T56" fmla="*/ 216 w 501"/>
                <a:gd name="T57" fmla="*/ 2 h 500"/>
                <a:gd name="T58" fmla="*/ 192 w 501"/>
                <a:gd name="T59" fmla="*/ 6 h 500"/>
                <a:gd name="T60" fmla="*/ 169 w 501"/>
                <a:gd name="T61" fmla="*/ 12 h 500"/>
                <a:gd name="T62" fmla="*/ 146 w 501"/>
                <a:gd name="T63" fmla="*/ 21 h 500"/>
                <a:gd name="T64" fmla="*/ 119 w 501"/>
                <a:gd name="T65" fmla="*/ 35 h 500"/>
                <a:gd name="T66" fmla="*/ 81 w 501"/>
                <a:gd name="T67" fmla="*/ 63 h 500"/>
                <a:gd name="T68" fmla="*/ 47 w 501"/>
                <a:gd name="T69" fmla="*/ 99 h 500"/>
                <a:gd name="T70" fmla="*/ 26 w 501"/>
                <a:gd name="T71" fmla="*/ 135 h 500"/>
                <a:gd name="T72" fmla="*/ 17 w 501"/>
                <a:gd name="T73" fmla="*/ 158 h 500"/>
                <a:gd name="T74" fmla="*/ 7 w 501"/>
                <a:gd name="T75" fmla="*/ 179 h 500"/>
                <a:gd name="T76" fmla="*/ 3 w 501"/>
                <a:gd name="T77" fmla="*/ 204 h 500"/>
                <a:gd name="T78" fmla="*/ 0 w 501"/>
                <a:gd name="T79" fmla="*/ 228 h 500"/>
                <a:gd name="T80" fmla="*/ 0 w 501"/>
                <a:gd name="T81" fmla="*/ 255 h 500"/>
                <a:gd name="T82" fmla="*/ 2 w 501"/>
                <a:gd name="T83" fmla="*/ 280 h 500"/>
                <a:gd name="T84" fmla="*/ 5 w 501"/>
                <a:gd name="T85" fmla="*/ 304 h 500"/>
                <a:gd name="T86" fmla="*/ 11 w 501"/>
                <a:gd name="T87" fmla="*/ 327 h 500"/>
                <a:gd name="T88" fmla="*/ 21 w 501"/>
                <a:gd name="T89" fmla="*/ 350 h 500"/>
                <a:gd name="T90" fmla="*/ 32 w 501"/>
                <a:gd name="T91" fmla="*/ 373 h 500"/>
                <a:gd name="T92" fmla="*/ 47 w 501"/>
                <a:gd name="T93" fmla="*/ 397 h 500"/>
                <a:gd name="T94" fmla="*/ 81 w 501"/>
                <a:gd name="T95" fmla="*/ 434 h 500"/>
                <a:gd name="T96" fmla="*/ 119 w 501"/>
                <a:gd name="T97" fmla="*/ 462 h 500"/>
                <a:gd name="T98" fmla="*/ 146 w 501"/>
                <a:gd name="T99" fmla="*/ 477 h 500"/>
                <a:gd name="T100" fmla="*/ 169 w 501"/>
                <a:gd name="T101" fmla="*/ 485 h 500"/>
                <a:gd name="T102" fmla="*/ 192 w 501"/>
                <a:gd name="T103" fmla="*/ 492 h 500"/>
                <a:gd name="T104" fmla="*/ 216 w 501"/>
                <a:gd name="T105" fmla="*/ 496 h 500"/>
                <a:gd name="T106" fmla="*/ 241 w 501"/>
                <a:gd name="T107" fmla="*/ 498 h 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501" h="500">
                  <a:moveTo>
                    <a:pt x="249" y="500"/>
                  </a:moveTo>
                  <a:lnTo>
                    <a:pt x="254" y="498"/>
                  </a:lnTo>
                  <a:lnTo>
                    <a:pt x="262" y="498"/>
                  </a:lnTo>
                  <a:lnTo>
                    <a:pt x="268" y="496"/>
                  </a:lnTo>
                  <a:lnTo>
                    <a:pt x="273" y="496"/>
                  </a:lnTo>
                  <a:lnTo>
                    <a:pt x="279" y="496"/>
                  </a:lnTo>
                  <a:lnTo>
                    <a:pt x="287" y="496"/>
                  </a:lnTo>
                  <a:lnTo>
                    <a:pt x="292" y="494"/>
                  </a:lnTo>
                  <a:lnTo>
                    <a:pt x="300" y="494"/>
                  </a:lnTo>
                  <a:lnTo>
                    <a:pt x="306" y="492"/>
                  </a:lnTo>
                  <a:lnTo>
                    <a:pt x="311" y="491"/>
                  </a:lnTo>
                  <a:lnTo>
                    <a:pt x="317" y="489"/>
                  </a:lnTo>
                  <a:lnTo>
                    <a:pt x="323" y="487"/>
                  </a:lnTo>
                  <a:lnTo>
                    <a:pt x="328" y="485"/>
                  </a:lnTo>
                  <a:lnTo>
                    <a:pt x="334" y="483"/>
                  </a:lnTo>
                  <a:lnTo>
                    <a:pt x="340" y="481"/>
                  </a:lnTo>
                  <a:lnTo>
                    <a:pt x="345" y="479"/>
                  </a:lnTo>
                  <a:lnTo>
                    <a:pt x="351" y="477"/>
                  </a:lnTo>
                  <a:lnTo>
                    <a:pt x="357" y="473"/>
                  </a:lnTo>
                  <a:lnTo>
                    <a:pt x="363" y="472"/>
                  </a:lnTo>
                  <a:lnTo>
                    <a:pt x="368" y="468"/>
                  </a:lnTo>
                  <a:lnTo>
                    <a:pt x="372" y="464"/>
                  </a:lnTo>
                  <a:lnTo>
                    <a:pt x="378" y="462"/>
                  </a:lnTo>
                  <a:lnTo>
                    <a:pt x="383" y="458"/>
                  </a:lnTo>
                  <a:lnTo>
                    <a:pt x="389" y="456"/>
                  </a:lnTo>
                  <a:lnTo>
                    <a:pt x="399" y="449"/>
                  </a:lnTo>
                  <a:lnTo>
                    <a:pt x="408" y="441"/>
                  </a:lnTo>
                  <a:lnTo>
                    <a:pt x="418" y="434"/>
                  </a:lnTo>
                  <a:lnTo>
                    <a:pt x="427" y="426"/>
                  </a:lnTo>
                  <a:lnTo>
                    <a:pt x="435" y="416"/>
                  </a:lnTo>
                  <a:lnTo>
                    <a:pt x="442" y="407"/>
                  </a:lnTo>
                  <a:lnTo>
                    <a:pt x="448" y="397"/>
                  </a:lnTo>
                  <a:lnTo>
                    <a:pt x="456" y="388"/>
                  </a:lnTo>
                  <a:lnTo>
                    <a:pt x="459" y="382"/>
                  </a:lnTo>
                  <a:lnTo>
                    <a:pt x="461" y="378"/>
                  </a:lnTo>
                  <a:lnTo>
                    <a:pt x="465" y="373"/>
                  </a:lnTo>
                  <a:lnTo>
                    <a:pt x="469" y="367"/>
                  </a:lnTo>
                  <a:lnTo>
                    <a:pt x="471" y="361"/>
                  </a:lnTo>
                  <a:lnTo>
                    <a:pt x="475" y="356"/>
                  </a:lnTo>
                  <a:lnTo>
                    <a:pt x="477" y="350"/>
                  </a:lnTo>
                  <a:lnTo>
                    <a:pt x="480" y="346"/>
                  </a:lnTo>
                  <a:lnTo>
                    <a:pt x="482" y="339"/>
                  </a:lnTo>
                  <a:lnTo>
                    <a:pt x="484" y="333"/>
                  </a:lnTo>
                  <a:lnTo>
                    <a:pt x="486" y="327"/>
                  </a:lnTo>
                  <a:lnTo>
                    <a:pt x="488" y="321"/>
                  </a:lnTo>
                  <a:lnTo>
                    <a:pt x="490" y="316"/>
                  </a:lnTo>
                  <a:lnTo>
                    <a:pt x="492" y="310"/>
                  </a:lnTo>
                  <a:lnTo>
                    <a:pt x="494" y="304"/>
                  </a:lnTo>
                  <a:lnTo>
                    <a:pt x="496" y="299"/>
                  </a:lnTo>
                  <a:lnTo>
                    <a:pt x="496" y="291"/>
                  </a:lnTo>
                  <a:lnTo>
                    <a:pt x="497" y="285"/>
                  </a:lnTo>
                  <a:lnTo>
                    <a:pt x="497" y="280"/>
                  </a:lnTo>
                  <a:lnTo>
                    <a:pt x="499" y="274"/>
                  </a:lnTo>
                  <a:lnTo>
                    <a:pt x="499" y="266"/>
                  </a:lnTo>
                  <a:lnTo>
                    <a:pt x="499" y="263"/>
                  </a:lnTo>
                  <a:lnTo>
                    <a:pt x="499" y="255"/>
                  </a:lnTo>
                  <a:lnTo>
                    <a:pt x="501" y="249"/>
                  </a:lnTo>
                  <a:lnTo>
                    <a:pt x="499" y="242"/>
                  </a:lnTo>
                  <a:lnTo>
                    <a:pt x="499" y="236"/>
                  </a:lnTo>
                  <a:lnTo>
                    <a:pt x="499" y="228"/>
                  </a:lnTo>
                  <a:lnTo>
                    <a:pt x="499" y="223"/>
                  </a:lnTo>
                  <a:lnTo>
                    <a:pt x="497" y="217"/>
                  </a:lnTo>
                  <a:lnTo>
                    <a:pt x="497" y="209"/>
                  </a:lnTo>
                  <a:lnTo>
                    <a:pt x="496" y="204"/>
                  </a:lnTo>
                  <a:lnTo>
                    <a:pt x="496" y="198"/>
                  </a:lnTo>
                  <a:lnTo>
                    <a:pt x="494" y="192"/>
                  </a:lnTo>
                  <a:lnTo>
                    <a:pt x="492" y="185"/>
                  </a:lnTo>
                  <a:lnTo>
                    <a:pt x="490" y="179"/>
                  </a:lnTo>
                  <a:lnTo>
                    <a:pt x="488" y="173"/>
                  </a:lnTo>
                  <a:lnTo>
                    <a:pt x="486" y="168"/>
                  </a:lnTo>
                  <a:lnTo>
                    <a:pt x="484" y="162"/>
                  </a:lnTo>
                  <a:lnTo>
                    <a:pt x="482" y="158"/>
                  </a:lnTo>
                  <a:lnTo>
                    <a:pt x="480" y="152"/>
                  </a:lnTo>
                  <a:lnTo>
                    <a:pt x="477" y="147"/>
                  </a:lnTo>
                  <a:lnTo>
                    <a:pt x="475" y="141"/>
                  </a:lnTo>
                  <a:lnTo>
                    <a:pt x="471" y="135"/>
                  </a:lnTo>
                  <a:lnTo>
                    <a:pt x="469" y="130"/>
                  </a:lnTo>
                  <a:lnTo>
                    <a:pt x="461" y="118"/>
                  </a:lnTo>
                  <a:lnTo>
                    <a:pt x="456" y="109"/>
                  </a:lnTo>
                  <a:lnTo>
                    <a:pt x="448" y="99"/>
                  </a:lnTo>
                  <a:lnTo>
                    <a:pt x="442" y="90"/>
                  </a:lnTo>
                  <a:lnTo>
                    <a:pt x="435" y="80"/>
                  </a:lnTo>
                  <a:lnTo>
                    <a:pt x="427" y="73"/>
                  </a:lnTo>
                  <a:lnTo>
                    <a:pt x="418" y="63"/>
                  </a:lnTo>
                  <a:lnTo>
                    <a:pt x="408" y="55"/>
                  </a:lnTo>
                  <a:lnTo>
                    <a:pt x="399" y="48"/>
                  </a:lnTo>
                  <a:lnTo>
                    <a:pt x="389" y="40"/>
                  </a:lnTo>
                  <a:lnTo>
                    <a:pt x="383" y="38"/>
                  </a:lnTo>
                  <a:lnTo>
                    <a:pt x="378" y="35"/>
                  </a:lnTo>
                  <a:lnTo>
                    <a:pt x="372" y="33"/>
                  </a:lnTo>
                  <a:lnTo>
                    <a:pt x="368" y="29"/>
                  </a:lnTo>
                  <a:lnTo>
                    <a:pt x="363" y="27"/>
                  </a:lnTo>
                  <a:lnTo>
                    <a:pt x="357" y="23"/>
                  </a:lnTo>
                  <a:lnTo>
                    <a:pt x="351" y="21"/>
                  </a:lnTo>
                  <a:lnTo>
                    <a:pt x="345" y="19"/>
                  </a:lnTo>
                  <a:lnTo>
                    <a:pt x="340" y="17"/>
                  </a:lnTo>
                  <a:lnTo>
                    <a:pt x="334" y="14"/>
                  </a:lnTo>
                  <a:lnTo>
                    <a:pt x="328" y="12"/>
                  </a:lnTo>
                  <a:lnTo>
                    <a:pt x="323" y="12"/>
                  </a:lnTo>
                  <a:lnTo>
                    <a:pt x="317" y="8"/>
                  </a:lnTo>
                  <a:lnTo>
                    <a:pt x="311" y="8"/>
                  </a:lnTo>
                  <a:lnTo>
                    <a:pt x="306" y="6"/>
                  </a:lnTo>
                  <a:lnTo>
                    <a:pt x="300" y="6"/>
                  </a:lnTo>
                  <a:lnTo>
                    <a:pt x="292" y="4"/>
                  </a:lnTo>
                  <a:lnTo>
                    <a:pt x="287" y="2"/>
                  </a:lnTo>
                  <a:lnTo>
                    <a:pt x="279" y="2"/>
                  </a:lnTo>
                  <a:lnTo>
                    <a:pt x="273" y="2"/>
                  </a:lnTo>
                  <a:lnTo>
                    <a:pt x="268" y="0"/>
                  </a:lnTo>
                  <a:lnTo>
                    <a:pt x="262" y="0"/>
                  </a:lnTo>
                  <a:lnTo>
                    <a:pt x="254" y="0"/>
                  </a:lnTo>
                  <a:lnTo>
                    <a:pt x="249" y="0"/>
                  </a:lnTo>
                  <a:lnTo>
                    <a:pt x="241" y="0"/>
                  </a:lnTo>
                  <a:lnTo>
                    <a:pt x="235" y="0"/>
                  </a:lnTo>
                  <a:lnTo>
                    <a:pt x="230" y="0"/>
                  </a:lnTo>
                  <a:lnTo>
                    <a:pt x="224" y="2"/>
                  </a:lnTo>
                  <a:lnTo>
                    <a:pt x="216" y="2"/>
                  </a:lnTo>
                  <a:lnTo>
                    <a:pt x="211" y="2"/>
                  </a:lnTo>
                  <a:lnTo>
                    <a:pt x="205" y="4"/>
                  </a:lnTo>
                  <a:lnTo>
                    <a:pt x="199" y="6"/>
                  </a:lnTo>
                  <a:lnTo>
                    <a:pt x="192" y="6"/>
                  </a:lnTo>
                  <a:lnTo>
                    <a:pt x="186" y="8"/>
                  </a:lnTo>
                  <a:lnTo>
                    <a:pt x="180" y="8"/>
                  </a:lnTo>
                  <a:lnTo>
                    <a:pt x="174" y="12"/>
                  </a:lnTo>
                  <a:lnTo>
                    <a:pt x="169" y="12"/>
                  </a:lnTo>
                  <a:lnTo>
                    <a:pt x="163" y="14"/>
                  </a:lnTo>
                  <a:lnTo>
                    <a:pt x="157" y="17"/>
                  </a:lnTo>
                  <a:lnTo>
                    <a:pt x="152" y="19"/>
                  </a:lnTo>
                  <a:lnTo>
                    <a:pt x="146" y="21"/>
                  </a:lnTo>
                  <a:lnTo>
                    <a:pt x="140" y="23"/>
                  </a:lnTo>
                  <a:lnTo>
                    <a:pt x="135" y="27"/>
                  </a:lnTo>
                  <a:lnTo>
                    <a:pt x="129" y="29"/>
                  </a:lnTo>
                  <a:lnTo>
                    <a:pt x="119" y="35"/>
                  </a:lnTo>
                  <a:lnTo>
                    <a:pt x="110" y="40"/>
                  </a:lnTo>
                  <a:lnTo>
                    <a:pt x="98" y="48"/>
                  </a:lnTo>
                  <a:lnTo>
                    <a:pt x="89" y="55"/>
                  </a:lnTo>
                  <a:lnTo>
                    <a:pt x="81" y="63"/>
                  </a:lnTo>
                  <a:lnTo>
                    <a:pt x="72" y="73"/>
                  </a:lnTo>
                  <a:lnTo>
                    <a:pt x="64" y="80"/>
                  </a:lnTo>
                  <a:lnTo>
                    <a:pt x="55" y="90"/>
                  </a:lnTo>
                  <a:lnTo>
                    <a:pt x="47" y="99"/>
                  </a:lnTo>
                  <a:lnTo>
                    <a:pt x="41" y="109"/>
                  </a:lnTo>
                  <a:lnTo>
                    <a:pt x="34" y="118"/>
                  </a:lnTo>
                  <a:lnTo>
                    <a:pt x="28" y="130"/>
                  </a:lnTo>
                  <a:lnTo>
                    <a:pt x="26" y="135"/>
                  </a:lnTo>
                  <a:lnTo>
                    <a:pt x="22" y="141"/>
                  </a:lnTo>
                  <a:lnTo>
                    <a:pt x="21" y="147"/>
                  </a:lnTo>
                  <a:lnTo>
                    <a:pt x="19" y="152"/>
                  </a:lnTo>
                  <a:lnTo>
                    <a:pt x="17" y="158"/>
                  </a:lnTo>
                  <a:lnTo>
                    <a:pt x="13" y="162"/>
                  </a:lnTo>
                  <a:lnTo>
                    <a:pt x="11" y="168"/>
                  </a:lnTo>
                  <a:lnTo>
                    <a:pt x="11" y="173"/>
                  </a:lnTo>
                  <a:lnTo>
                    <a:pt x="7" y="179"/>
                  </a:lnTo>
                  <a:lnTo>
                    <a:pt x="7" y="185"/>
                  </a:lnTo>
                  <a:lnTo>
                    <a:pt x="5" y="192"/>
                  </a:lnTo>
                  <a:lnTo>
                    <a:pt x="5" y="198"/>
                  </a:lnTo>
                  <a:lnTo>
                    <a:pt x="3" y="204"/>
                  </a:lnTo>
                  <a:lnTo>
                    <a:pt x="2" y="209"/>
                  </a:lnTo>
                  <a:lnTo>
                    <a:pt x="2" y="217"/>
                  </a:lnTo>
                  <a:lnTo>
                    <a:pt x="2" y="223"/>
                  </a:lnTo>
                  <a:lnTo>
                    <a:pt x="0" y="228"/>
                  </a:lnTo>
                  <a:lnTo>
                    <a:pt x="0" y="236"/>
                  </a:lnTo>
                  <a:lnTo>
                    <a:pt x="0" y="242"/>
                  </a:lnTo>
                  <a:lnTo>
                    <a:pt x="0" y="249"/>
                  </a:lnTo>
                  <a:lnTo>
                    <a:pt x="0" y="255"/>
                  </a:lnTo>
                  <a:lnTo>
                    <a:pt x="0" y="263"/>
                  </a:lnTo>
                  <a:lnTo>
                    <a:pt x="0" y="266"/>
                  </a:lnTo>
                  <a:lnTo>
                    <a:pt x="2" y="274"/>
                  </a:lnTo>
                  <a:lnTo>
                    <a:pt x="2" y="280"/>
                  </a:lnTo>
                  <a:lnTo>
                    <a:pt x="2" y="285"/>
                  </a:lnTo>
                  <a:lnTo>
                    <a:pt x="3" y="291"/>
                  </a:lnTo>
                  <a:lnTo>
                    <a:pt x="5" y="299"/>
                  </a:lnTo>
                  <a:lnTo>
                    <a:pt x="5" y="304"/>
                  </a:lnTo>
                  <a:lnTo>
                    <a:pt x="7" y="310"/>
                  </a:lnTo>
                  <a:lnTo>
                    <a:pt x="7" y="316"/>
                  </a:lnTo>
                  <a:lnTo>
                    <a:pt x="11" y="321"/>
                  </a:lnTo>
                  <a:lnTo>
                    <a:pt x="11" y="327"/>
                  </a:lnTo>
                  <a:lnTo>
                    <a:pt x="13" y="333"/>
                  </a:lnTo>
                  <a:lnTo>
                    <a:pt x="17" y="339"/>
                  </a:lnTo>
                  <a:lnTo>
                    <a:pt x="19" y="346"/>
                  </a:lnTo>
                  <a:lnTo>
                    <a:pt x="21" y="350"/>
                  </a:lnTo>
                  <a:lnTo>
                    <a:pt x="22" y="356"/>
                  </a:lnTo>
                  <a:lnTo>
                    <a:pt x="26" y="361"/>
                  </a:lnTo>
                  <a:lnTo>
                    <a:pt x="28" y="367"/>
                  </a:lnTo>
                  <a:lnTo>
                    <a:pt x="32" y="373"/>
                  </a:lnTo>
                  <a:lnTo>
                    <a:pt x="34" y="378"/>
                  </a:lnTo>
                  <a:lnTo>
                    <a:pt x="38" y="382"/>
                  </a:lnTo>
                  <a:lnTo>
                    <a:pt x="41" y="388"/>
                  </a:lnTo>
                  <a:lnTo>
                    <a:pt x="47" y="397"/>
                  </a:lnTo>
                  <a:lnTo>
                    <a:pt x="55" y="407"/>
                  </a:lnTo>
                  <a:lnTo>
                    <a:pt x="64" y="416"/>
                  </a:lnTo>
                  <a:lnTo>
                    <a:pt x="72" y="426"/>
                  </a:lnTo>
                  <a:lnTo>
                    <a:pt x="81" y="434"/>
                  </a:lnTo>
                  <a:lnTo>
                    <a:pt x="89" y="441"/>
                  </a:lnTo>
                  <a:lnTo>
                    <a:pt x="98" y="449"/>
                  </a:lnTo>
                  <a:lnTo>
                    <a:pt x="110" y="456"/>
                  </a:lnTo>
                  <a:lnTo>
                    <a:pt x="119" y="462"/>
                  </a:lnTo>
                  <a:lnTo>
                    <a:pt x="129" y="468"/>
                  </a:lnTo>
                  <a:lnTo>
                    <a:pt x="135" y="472"/>
                  </a:lnTo>
                  <a:lnTo>
                    <a:pt x="140" y="473"/>
                  </a:lnTo>
                  <a:lnTo>
                    <a:pt x="146" y="477"/>
                  </a:lnTo>
                  <a:lnTo>
                    <a:pt x="152" y="479"/>
                  </a:lnTo>
                  <a:lnTo>
                    <a:pt x="157" y="481"/>
                  </a:lnTo>
                  <a:lnTo>
                    <a:pt x="163" y="483"/>
                  </a:lnTo>
                  <a:lnTo>
                    <a:pt x="169" y="485"/>
                  </a:lnTo>
                  <a:lnTo>
                    <a:pt x="174" y="487"/>
                  </a:lnTo>
                  <a:lnTo>
                    <a:pt x="180" y="489"/>
                  </a:lnTo>
                  <a:lnTo>
                    <a:pt x="186" y="491"/>
                  </a:lnTo>
                  <a:lnTo>
                    <a:pt x="192" y="492"/>
                  </a:lnTo>
                  <a:lnTo>
                    <a:pt x="199" y="494"/>
                  </a:lnTo>
                  <a:lnTo>
                    <a:pt x="205" y="494"/>
                  </a:lnTo>
                  <a:lnTo>
                    <a:pt x="211" y="496"/>
                  </a:lnTo>
                  <a:lnTo>
                    <a:pt x="216" y="496"/>
                  </a:lnTo>
                  <a:lnTo>
                    <a:pt x="224" y="496"/>
                  </a:lnTo>
                  <a:lnTo>
                    <a:pt x="230" y="496"/>
                  </a:lnTo>
                  <a:lnTo>
                    <a:pt x="235" y="498"/>
                  </a:lnTo>
                  <a:lnTo>
                    <a:pt x="241" y="498"/>
                  </a:lnTo>
                  <a:lnTo>
                    <a:pt x="249" y="500"/>
                  </a:lnTo>
                  <a:lnTo>
                    <a:pt x="249" y="500"/>
                  </a:lnTo>
                  <a:close/>
                </a:path>
              </a:pathLst>
            </a:custGeom>
            <a:solidFill>
              <a:srgbClr val="879C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391" name="Freeform 306"/>
            <p:cNvSpPr>
              <a:spLocks/>
            </p:cNvSpPr>
            <p:nvPr/>
          </p:nvSpPr>
          <p:spPr bwMode="auto">
            <a:xfrm>
              <a:off x="2758" y="2534"/>
              <a:ext cx="218" cy="219"/>
            </a:xfrm>
            <a:custGeom>
              <a:avLst/>
              <a:gdLst>
                <a:gd name="T0" fmla="*/ 230 w 437"/>
                <a:gd name="T1" fmla="*/ 437 h 439"/>
                <a:gd name="T2" fmla="*/ 245 w 437"/>
                <a:gd name="T3" fmla="*/ 435 h 439"/>
                <a:gd name="T4" fmla="*/ 262 w 437"/>
                <a:gd name="T5" fmla="*/ 433 h 439"/>
                <a:gd name="T6" fmla="*/ 277 w 437"/>
                <a:gd name="T7" fmla="*/ 427 h 439"/>
                <a:gd name="T8" fmla="*/ 292 w 437"/>
                <a:gd name="T9" fmla="*/ 423 h 439"/>
                <a:gd name="T10" fmla="*/ 313 w 437"/>
                <a:gd name="T11" fmla="*/ 414 h 439"/>
                <a:gd name="T12" fmla="*/ 340 w 437"/>
                <a:gd name="T13" fmla="*/ 399 h 439"/>
                <a:gd name="T14" fmla="*/ 365 w 437"/>
                <a:gd name="T15" fmla="*/ 380 h 439"/>
                <a:gd name="T16" fmla="*/ 386 w 437"/>
                <a:gd name="T17" fmla="*/ 357 h 439"/>
                <a:gd name="T18" fmla="*/ 405 w 437"/>
                <a:gd name="T19" fmla="*/ 330 h 439"/>
                <a:gd name="T20" fmla="*/ 420 w 437"/>
                <a:gd name="T21" fmla="*/ 304 h 439"/>
                <a:gd name="T22" fmla="*/ 424 w 437"/>
                <a:gd name="T23" fmla="*/ 287 h 439"/>
                <a:gd name="T24" fmla="*/ 427 w 437"/>
                <a:gd name="T25" fmla="*/ 271 h 439"/>
                <a:gd name="T26" fmla="*/ 431 w 437"/>
                <a:gd name="T27" fmla="*/ 256 h 439"/>
                <a:gd name="T28" fmla="*/ 435 w 437"/>
                <a:gd name="T29" fmla="*/ 241 h 439"/>
                <a:gd name="T30" fmla="*/ 435 w 437"/>
                <a:gd name="T31" fmla="*/ 224 h 439"/>
                <a:gd name="T32" fmla="*/ 435 w 437"/>
                <a:gd name="T33" fmla="*/ 207 h 439"/>
                <a:gd name="T34" fmla="*/ 433 w 437"/>
                <a:gd name="T35" fmla="*/ 190 h 439"/>
                <a:gd name="T36" fmla="*/ 431 w 437"/>
                <a:gd name="T37" fmla="*/ 173 h 439"/>
                <a:gd name="T38" fmla="*/ 427 w 437"/>
                <a:gd name="T39" fmla="*/ 156 h 439"/>
                <a:gd name="T40" fmla="*/ 420 w 437"/>
                <a:gd name="T41" fmla="*/ 133 h 439"/>
                <a:gd name="T42" fmla="*/ 405 w 437"/>
                <a:gd name="T43" fmla="*/ 104 h 439"/>
                <a:gd name="T44" fmla="*/ 386 w 437"/>
                <a:gd name="T45" fmla="*/ 78 h 439"/>
                <a:gd name="T46" fmla="*/ 365 w 437"/>
                <a:gd name="T47" fmla="*/ 55 h 439"/>
                <a:gd name="T48" fmla="*/ 340 w 437"/>
                <a:gd name="T49" fmla="*/ 36 h 439"/>
                <a:gd name="T50" fmla="*/ 313 w 437"/>
                <a:gd name="T51" fmla="*/ 21 h 439"/>
                <a:gd name="T52" fmla="*/ 292 w 437"/>
                <a:gd name="T53" fmla="*/ 11 h 439"/>
                <a:gd name="T54" fmla="*/ 277 w 437"/>
                <a:gd name="T55" fmla="*/ 5 h 439"/>
                <a:gd name="T56" fmla="*/ 262 w 437"/>
                <a:gd name="T57" fmla="*/ 4 h 439"/>
                <a:gd name="T58" fmla="*/ 245 w 437"/>
                <a:gd name="T59" fmla="*/ 0 h 439"/>
                <a:gd name="T60" fmla="*/ 230 w 437"/>
                <a:gd name="T61" fmla="*/ 0 h 439"/>
                <a:gd name="T62" fmla="*/ 213 w 437"/>
                <a:gd name="T63" fmla="*/ 0 h 439"/>
                <a:gd name="T64" fmla="*/ 196 w 437"/>
                <a:gd name="T65" fmla="*/ 0 h 439"/>
                <a:gd name="T66" fmla="*/ 178 w 437"/>
                <a:gd name="T67" fmla="*/ 2 h 439"/>
                <a:gd name="T68" fmla="*/ 163 w 437"/>
                <a:gd name="T69" fmla="*/ 5 h 439"/>
                <a:gd name="T70" fmla="*/ 142 w 437"/>
                <a:gd name="T71" fmla="*/ 11 h 439"/>
                <a:gd name="T72" fmla="*/ 114 w 437"/>
                <a:gd name="T73" fmla="*/ 24 h 439"/>
                <a:gd name="T74" fmla="*/ 87 w 437"/>
                <a:gd name="T75" fmla="*/ 42 h 439"/>
                <a:gd name="T76" fmla="*/ 64 w 437"/>
                <a:gd name="T77" fmla="*/ 62 h 439"/>
                <a:gd name="T78" fmla="*/ 42 w 437"/>
                <a:gd name="T79" fmla="*/ 87 h 439"/>
                <a:gd name="T80" fmla="*/ 26 w 437"/>
                <a:gd name="T81" fmla="*/ 112 h 439"/>
                <a:gd name="T82" fmla="*/ 13 w 437"/>
                <a:gd name="T83" fmla="*/ 140 h 439"/>
                <a:gd name="T84" fmla="*/ 6 w 437"/>
                <a:gd name="T85" fmla="*/ 161 h 439"/>
                <a:gd name="T86" fmla="*/ 2 w 437"/>
                <a:gd name="T87" fmla="*/ 178 h 439"/>
                <a:gd name="T88" fmla="*/ 0 w 437"/>
                <a:gd name="T89" fmla="*/ 195 h 439"/>
                <a:gd name="T90" fmla="*/ 0 w 437"/>
                <a:gd name="T91" fmla="*/ 213 h 439"/>
                <a:gd name="T92" fmla="*/ 0 w 437"/>
                <a:gd name="T93" fmla="*/ 230 h 439"/>
                <a:gd name="T94" fmla="*/ 0 w 437"/>
                <a:gd name="T95" fmla="*/ 245 h 439"/>
                <a:gd name="T96" fmla="*/ 4 w 437"/>
                <a:gd name="T97" fmla="*/ 262 h 439"/>
                <a:gd name="T98" fmla="*/ 7 w 437"/>
                <a:gd name="T99" fmla="*/ 277 h 439"/>
                <a:gd name="T100" fmla="*/ 13 w 437"/>
                <a:gd name="T101" fmla="*/ 292 h 439"/>
                <a:gd name="T102" fmla="*/ 21 w 437"/>
                <a:gd name="T103" fmla="*/ 313 h 439"/>
                <a:gd name="T104" fmla="*/ 36 w 437"/>
                <a:gd name="T105" fmla="*/ 340 h 439"/>
                <a:gd name="T106" fmla="*/ 55 w 437"/>
                <a:gd name="T107" fmla="*/ 365 h 439"/>
                <a:gd name="T108" fmla="*/ 80 w 437"/>
                <a:gd name="T109" fmla="*/ 385 h 439"/>
                <a:gd name="T110" fmla="*/ 104 w 437"/>
                <a:gd name="T111" fmla="*/ 404 h 439"/>
                <a:gd name="T112" fmla="*/ 133 w 437"/>
                <a:gd name="T113" fmla="*/ 420 h 439"/>
                <a:gd name="T114" fmla="*/ 158 w 437"/>
                <a:gd name="T115" fmla="*/ 427 h 439"/>
                <a:gd name="T116" fmla="*/ 175 w 437"/>
                <a:gd name="T117" fmla="*/ 433 h 439"/>
                <a:gd name="T118" fmla="*/ 190 w 437"/>
                <a:gd name="T119" fmla="*/ 435 h 439"/>
                <a:gd name="T120" fmla="*/ 207 w 437"/>
                <a:gd name="T121" fmla="*/ 437 h 439"/>
                <a:gd name="T122" fmla="*/ 218 w 437"/>
                <a:gd name="T123" fmla="*/ 439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37" h="439">
                  <a:moveTo>
                    <a:pt x="218" y="439"/>
                  </a:moveTo>
                  <a:lnTo>
                    <a:pt x="224" y="437"/>
                  </a:lnTo>
                  <a:lnTo>
                    <a:pt x="230" y="437"/>
                  </a:lnTo>
                  <a:lnTo>
                    <a:pt x="234" y="437"/>
                  </a:lnTo>
                  <a:lnTo>
                    <a:pt x="239" y="437"/>
                  </a:lnTo>
                  <a:lnTo>
                    <a:pt x="245" y="435"/>
                  </a:lnTo>
                  <a:lnTo>
                    <a:pt x="251" y="435"/>
                  </a:lnTo>
                  <a:lnTo>
                    <a:pt x="256" y="433"/>
                  </a:lnTo>
                  <a:lnTo>
                    <a:pt x="262" y="433"/>
                  </a:lnTo>
                  <a:lnTo>
                    <a:pt x="266" y="431"/>
                  </a:lnTo>
                  <a:lnTo>
                    <a:pt x="272" y="429"/>
                  </a:lnTo>
                  <a:lnTo>
                    <a:pt x="277" y="427"/>
                  </a:lnTo>
                  <a:lnTo>
                    <a:pt x="283" y="427"/>
                  </a:lnTo>
                  <a:lnTo>
                    <a:pt x="287" y="425"/>
                  </a:lnTo>
                  <a:lnTo>
                    <a:pt x="292" y="423"/>
                  </a:lnTo>
                  <a:lnTo>
                    <a:pt x="298" y="422"/>
                  </a:lnTo>
                  <a:lnTo>
                    <a:pt x="304" y="420"/>
                  </a:lnTo>
                  <a:lnTo>
                    <a:pt x="313" y="414"/>
                  </a:lnTo>
                  <a:lnTo>
                    <a:pt x="321" y="410"/>
                  </a:lnTo>
                  <a:lnTo>
                    <a:pt x="330" y="404"/>
                  </a:lnTo>
                  <a:lnTo>
                    <a:pt x="340" y="399"/>
                  </a:lnTo>
                  <a:lnTo>
                    <a:pt x="348" y="393"/>
                  </a:lnTo>
                  <a:lnTo>
                    <a:pt x="357" y="385"/>
                  </a:lnTo>
                  <a:lnTo>
                    <a:pt x="365" y="380"/>
                  </a:lnTo>
                  <a:lnTo>
                    <a:pt x="372" y="374"/>
                  </a:lnTo>
                  <a:lnTo>
                    <a:pt x="380" y="365"/>
                  </a:lnTo>
                  <a:lnTo>
                    <a:pt x="386" y="357"/>
                  </a:lnTo>
                  <a:lnTo>
                    <a:pt x="393" y="349"/>
                  </a:lnTo>
                  <a:lnTo>
                    <a:pt x="399" y="340"/>
                  </a:lnTo>
                  <a:lnTo>
                    <a:pt x="405" y="330"/>
                  </a:lnTo>
                  <a:lnTo>
                    <a:pt x="410" y="323"/>
                  </a:lnTo>
                  <a:lnTo>
                    <a:pt x="414" y="313"/>
                  </a:lnTo>
                  <a:lnTo>
                    <a:pt x="420" y="304"/>
                  </a:lnTo>
                  <a:lnTo>
                    <a:pt x="420" y="298"/>
                  </a:lnTo>
                  <a:lnTo>
                    <a:pt x="422" y="292"/>
                  </a:lnTo>
                  <a:lnTo>
                    <a:pt x="424" y="287"/>
                  </a:lnTo>
                  <a:lnTo>
                    <a:pt x="425" y="283"/>
                  </a:lnTo>
                  <a:lnTo>
                    <a:pt x="427" y="277"/>
                  </a:lnTo>
                  <a:lnTo>
                    <a:pt x="427" y="271"/>
                  </a:lnTo>
                  <a:lnTo>
                    <a:pt x="429" y="266"/>
                  </a:lnTo>
                  <a:lnTo>
                    <a:pt x="431" y="262"/>
                  </a:lnTo>
                  <a:lnTo>
                    <a:pt x="431" y="256"/>
                  </a:lnTo>
                  <a:lnTo>
                    <a:pt x="433" y="251"/>
                  </a:lnTo>
                  <a:lnTo>
                    <a:pt x="433" y="245"/>
                  </a:lnTo>
                  <a:lnTo>
                    <a:pt x="435" y="241"/>
                  </a:lnTo>
                  <a:lnTo>
                    <a:pt x="435" y="235"/>
                  </a:lnTo>
                  <a:lnTo>
                    <a:pt x="435" y="230"/>
                  </a:lnTo>
                  <a:lnTo>
                    <a:pt x="435" y="224"/>
                  </a:lnTo>
                  <a:lnTo>
                    <a:pt x="437" y="218"/>
                  </a:lnTo>
                  <a:lnTo>
                    <a:pt x="435" y="213"/>
                  </a:lnTo>
                  <a:lnTo>
                    <a:pt x="435" y="207"/>
                  </a:lnTo>
                  <a:lnTo>
                    <a:pt x="435" y="201"/>
                  </a:lnTo>
                  <a:lnTo>
                    <a:pt x="435" y="195"/>
                  </a:lnTo>
                  <a:lnTo>
                    <a:pt x="433" y="190"/>
                  </a:lnTo>
                  <a:lnTo>
                    <a:pt x="433" y="184"/>
                  </a:lnTo>
                  <a:lnTo>
                    <a:pt x="431" y="178"/>
                  </a:lnTo>
                  <a:lnTo>
                    <a:pt x="431" y="173"/>
                  </a:lnTo>
                  <a:lnTo>
                    <a:pt x="429" y="167"/>
                  </a:lnTo>
                  <a:lnTo>
                    <a:pt x="427" y="161"/>
                  </a:lnTo>
                  <a:lnTo>
                    <a:pt x="427" y="156"/>
                  </a:lnTo>
                  <a:lnTo>
                    <a:pt x="425" y="152"/>
                  </a:lnTo>
                  <a:lnTo>
                    <a:pt x="422" y="140"/>
                  </a:lnTo>
                  <a:lnTo>
                    <a:pt x="420" y="133"/>
                  </a:lnTo>
                  <a:lnTo>
                    <a:pt x="414" y="121"/>
                  </a:lnTo>
                  <a:lnTo>
                    <a:pt x="410" y="112"/>
                  </a:lnTo>
                  <a:lnTo>
                    <a:pt x="405" y="104"/>
                  </a:lnTo>
                  <a:lnTo>
                    <a:pt x="399" y="95"/>
                  </a:lnTo>
                  <a:lnTo>
                    <a:pt x="393" y="87"/>
                  </a:lnTo>
                  <a:lnTo>
                    <a:pt x="386" y="78"/>
                  </a:lnTo>
                  <a:lnTo>
                    <a:pt x="380" y="70"/>
                  </a:lnTo>
                  <a:lnTo>
                    <a:pt x="372" y="62"/>
                  </a:lnTo>
                  <a:lnTo>
                    <a:pt x="365" y="55"/>
                  </a:lnTo>
                  <a:lnTo>
                    <a:pt x="357" y="47"/>
                  </a:lnTo>
                  <a:lnTo>
                    <a:pt x="348" y="42"/>
                  </a:lnTo>
                  <a:lnTo>
                    <a:pt x="340" y="36"/>
                  </a:lnTo>
                  <a:lnTo>
                    <a:pt x="330" y="30"/>
                  </a:lnTo>
                  <a:lnTo>
                    <a:pt x="321" y="24"/>
                  </a:lnTo>
                  <a:lnTo>
                    <a:pt x="313" y="21"/>
                  </a:lnTo>
                  <a:lnTo>
                    <a:pt x="304" y="17"/>
                  </a:lnTo>
                  <a:lnTo>
                    <a:pt x="298" y="13"/>
                  </a:lnTo>
                  <a:lnTo>
                    <a:pt x="292" y="11"/>
                  </a:lnTo>
                  <a:lnTo>
                    <a:pt x="287" y="9"/>
                  </a:lnTo>
                  <a:lnTo>
                    <a:pt x="283" y="7"/>
                  </a:lnTo>
                  <a:lnTo>
                    <a:pt x="277" y="5"/>
                  </a:lnTo>
                  <a:lnTo>
                    <a:pt x="272" y="5"/>
                  </a:lnTo>
                  <a:lnTo>
                    <a:pt x="266" y="4"/>
                  </a:lnTo>
                  <a:lnTo>
                    <a:pt x="262" y="4"/>
                  </a:lnTo>
                  <a:lnTo>
                    <a:pt x="256" y="2"/>
                  </a:lnTo>
                  <a:lnTo>
                    <a:pt x="251" y="0"/>
                  </a:lnTo>
                  <a:lnTo>
                    <a:pt x="245" y="0"/>
                  </a:lnTo>
                  <a:lnTo>
                    <a:pt x="239" y="0"/>
                  </a:lnTo>
                  <a:lnTo>
                    <a:pt x="234" y="0"/>
                  </a:lnTo>
                  <a:lnTo>
                    <a:pt x="230" y="0"/>
                  </a:lnTo>
                  <a:lnTo>
                    <a:pt x="224" y="0"/>
                  </a:lnTo>
                  <a:lnTo>
                    <a:pt x="218" y="0"/>
                  </a:lnTo>
                  <a:lnTo>
                    <a:pt x="213" y="0"/>
                  </a:lnTo>
                  <a:lnTo>
                    <a:pt x="207" y="0"/>
                  </a:lnTo>
                  <a:lnTo>
                    <a:pt x="201" y="0"/>
                  </a:lnTo>
                  <a:lnTo>
                    <a:pt x="196" y="0"/>
                  </a:lnTo>
                  <a:lnTo>
                    <a:pt x="190" y="0"/>
                  </a:lnTo>
                  <a:lnTo>
                    <a:pt x="184" y="0"/>
                  </a:lnTo>
                  <a:lnTo>
                    <a:pt x="178" y="2"/>
                  </a:lnTo>
                  <a:lnTo>
                    <a:pt x="175" y="4"/>
                  </a:lnTo>
                  <a:lnTo>
                    <a:pt x="169" y="4"/>
                  </a:lnTo>
                  <a:lnTo>
                    <a:pt x="163" y="5"/>
                  </a:lnTo>
                  <a:lnTo>
                    <a:pt x="158" y="5"/>
                  </a:lnTo>
                  <a:lnTo>
                    <a:pt x="152" y="7"/>
                  </a:lnTo>
                  <a:lnTo>
                    <a:pt x="142" y="11"/>
                  </a:lnTo>
                  <a:lnTo>
                    <a:pt x="133" y="17"/>
                  </a:lnTo>
                  <a:lnTo>
                    <a:pt x="121" y="21"/>
                  </a:lnTo>
                  <a:lnTo>
                    <a:pt x="114" y="24"/>
                  </a:lnTo>
                  <a:lnTo>
                    <a:pt x="104" y="30"/>
                  </a:lnTo>
                  <a:lnTo>
                    <a:pt x="97" y="36"/>
                  </a:lnTo>
                  <a:lnTo>
                    <a:pt x="87" y="42"/>
                  </a:lnTo>
                  <a:lnTo>
                    <a:pt x="80" y="47"/>
                  </a:lnTo>
                  <a:lnTo>
                    <a:pt x="70" y="55"/>
                  </a:lnTo>
                  <a:lnTo>
                    <a:pt x="64" y="62"/>
                  </a:lnTo>
                  <a:lnTo>
                    <a:pt x="55" y="70"/>
                  </a:lnTo>
                  <a:lnTo>
                    <a:pt x="49" y="78"/>
                  </a:lnTo>
                  <a:lnTo>
                    <a:pt x="42" y="87"/>
                  </a:lnTo>
                  <a:lnTo>
                    <a:pt x="36" y="95"/>
                  </a:lnTo>
                  <a:lnTo>
                    <a:pt x="30" y="104"/>
                  </a:lnTo>
                  <a:lnTo>
                    <a:pt x="26" y="112"/>
                  </a:lnTo>
                  <a:lnTo>
                    <a:pt x="21" y="121"/>
                  </a:lnTo>
                  <a:lnTo>
                    <a:pt x="17" y="133"/>
                  </a:lnTo>
                  <a:lnTo>
                    <a:pt x="13" y="140"/>
                  </a:lnTo>
                  <a:lnTo>
                    <a:pt x="9" y="152"/>
                  </a:lnTo>
                  <a:lnTo>
                    <a:pt x="7" y="156"/>
                  </a:lnTo>
                  <a:lnTo>
                    <a:pt x="6" y="161"/>
                  </a:lnTo>
                  <a:lnTo>
                    <a:pt x="4" y="167"/>
                  </a:lnTo>
                  <a:lnTo>
                    <a:pt x="4" y="173"/>
                  </a:lnTo>
                  <a:lnTo>
                    <a:pt x="2" y="178"/>
                  </a:lnTo>
                  <a:lnTo>
                    <a:pt x="2" y="184"/>
                  </a:lnTo>
                  <a:lnTo>
                    <a:pt x="0" y="190"/>
                  </a:lnTo>
                  <a:lnTo>
                    <a:pt x="0" y="195"/>
                  </a:lnTo>
                  <a:lnTo>
                    <a:pt x="0" y="201"/>
                  </a:lnTo>
                  <a:lnTo>
                    <a:pt x="0" y="207"/>
                  </a:lnTo>
                  <a:lnTo>
                    <a:pt x="0" y="213"/>
                  </a:lnTo>
                  <a:lnTo>
                    <a:pt x="0" y="218"/>
                  </a:lnTo>
                  <a:lnTo>
                    <a:pt x="0" y="224"/>
                  </a:lnTo>
                  <a:lnTo>
                    <a:pt x="0" y="230"/>
                  </a:lnTo>
                  <a:lnTo>
                    <a:pt x="0" y="235"/>
                  </a:lnTo>
                  <a:lnTo>
                    <a:pt x="0" y="241"/>
                  </a:lnTo>
                  <a:lnTo>
                    <a:pt x="0" y="245"/>
                  </a:lnTo>
                  <a:lnTo>
                    <a:pt x="2" y="251"/>
                  </a:lnTo>
                  <a:lnTo>
                    <a:pt x="2" y="256"/>
                  </a:lnTo>
                  <a:lnTo>
                    <a:pt x="4" y="262"/>
                  </a:lnTo>
                  <a:lnTo>
                    <a:pt x="4" y="266"/>
                  </a:lnTo>
                  <a:lnTo>
                    <a:pt x="6" y="271"/>
                  </a:lnTo>
                  <a:lnTo>
                    <a:pt x="7" y="277"/>
                  </a:lnTo>
                  <a:lnTo>
                    <a:pt x="9" y="283"/>
                  </a:lnTo>
                  <a:lnTo>
                    <a:pt x="11" y="287"/>
                  </a:lnTo>
                  <a:lnTo>
                    <a:pt x="13" y="292"/>
                  </a:lnTo>
                  <a:lnTo>
                    <a:pt x="13" y="298"/>
                  </a:lnTo>
                  <a:lnTo>
                    <a:pt x="17" y="304"/>
                  </a:lnTo>
                  <a:lnTo>
                    <a:pt x="21" y="313"/>
                  </a:lnTo>
                  <a:lnTo>
                    <a:pt x="26" y="323"/>
                  </a:lnTo>
                  <a:lnTo>
                    <a:pt x="30" y="330"/>
                  </a:lnTo>
                  <a:lnTo>
                    <a:pt x="36" y="340"/>
                  </a:lnTo>
                  <a:lnTo>
                    <a:pt x="42" y="349"/>
                  </a:lnTo>
                  <a:lnTo>
                    <a:pt x="49" y="357"/>
                  </a:lnTo>
                  <a:lnTo>
                    <a:pt x="55" y="365"/>
                  </a:lnTo>
                  <a:lnTo>
                    <a:pt x="64" y="374"/>
                  </a:lnTo>
                  <a:lnTo>
                    <a:pt x="70" y="380"/>
                  </a:lnTo>
                  <a:lnTo>
                    <a:pt x="80" y="385"/>
                  </a:lnTo>
                  <a:lnTo>
                    <a:pt x="87" y="393"/>
                  </a:lnTo>
                  <a:lnTo>
                    <a:pt x="97" y="399"/>
                  </a:lnTo>
                  <a:lnTo>
                    <a:pt x="104" y="404"/>
                  </a:lnTo>
                  <a:lnTo>
                    <a:pt x="114" y="410"/>
                  </a:lnTo>
                  <a:lnTo>
                    <a:pt x="121" y="414"/>
                  </a:lnTo>
                  <a:lnTo>
                    <a:pt x="133" y="420"/>
                  </a:lnTo>
                  <a:lnTo>
                    <a:pt x="142" y="423"/>
                  </a:lnTo>
                  <a:lnTo>
                    <a:pt x="152" y="427"/>
                  </a:lnTo>
                  <a:lnTo>
                    <a:pt x="158" y="427"/>
                  </a:lnTo>
                  <a:lnTo>
                    <a:pt x="163" y="429"/>
                  </a:lnTo>
                  <a:lnTo>
                    <a:pt x="169" y="431"/>
                  </a:lnTo>
                  <a:lnTo>
                    <a:pt x="175" y="433"/>
                  </a:lnTo>
                  <a:lnTo>
                    <a:pt x="178" y="433"/>
                  </a:lnTo>
                  <a:lnTo>
                    <a:pt x="184" y="435"/>
                  </a:lnTo>
                  <a:lnTo>
                    <a:pt x="190" y="435"/>
                  </a:lnTo>
                  <a:lnTo>
                    <a:pt x="196" y="437"/>
                  </a:lnTo>
                  <a:lnTo>
                    <a:pt x="201" y="437"/>
                  </a:lnTo>
                  <a:lnTo>
                    <a:pt x="207" y="437"/>
                  </a:lnTo>
                  <a:lnTo>
                    <a:pt x="213" y="437"/>
                  </a:lnTo>
                  <a:lnTo>
                    <a:pt x="218" y="439"/>
                  </a:lnTo>
                  <a:lnTo>
                    <a:pt x="218" y="439"/>
                  </a:lnTo>
                  <a:close/>
                </a:path>
              </a:pathLst>
            </a:custGeom>
            <a:solidFill>
              <a:srgbClr val="0D40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392" name="Freeform 307"/>
            <p:cNvSpPr>
              <a:spLocks/>
            </p:cNvSpPr>
            <p:nvPr/>
          </p:nvSpPr>
          <p:spPr bwMode="auto">
            <a:xfrm>
              <a:off x="2787" y="2508"/>
              <a:ext cx="167" cy="164"/>
            </a:xfrm>
            <a:custGeom>
              <a:avLst/>
              <a:gdLst>
                <a:gd name="T0" fmla="*/ 0 w 332"/>
                <a:gd name="T1" fmla="*/ 73 h 327"/>
                <a:gd name="T2" fmla="*/ 68 w 332"/>
                <a:gd name="T3" fmla="*/ 73 h 327"/>
                <a:gd name="T4" fmla="*/ 80 w 332"/>
                <a:gd name="T5" fmla="*/ 103 h 327"/>
                <a:gd name="T6" fmla="*/ 45 w 332"/>
                <a:gd name="T7" fmla="*/ 173 h 327"/>
                <a:gd name="T8" fmla="*/ 85 w 332"/>
                <a:gd name="T9" fmla="*/ 246 h 327"/>
                <a:gd name="T10" fmla="*/ 156 w 332"/>
                <a:gd name="T11" fmla="*/ 295 h 327"/>
                <a:gd name="T12" fmla="*/ 216 w 332"/>
                <a:gd name="T13" fmla="*/ 327 h 327"/>
                <a:gd name="T14" fmla="*/ 245 w 332"/>
                <a:gd name="T15" fmla="*/ 291 h 327"/>
                <a:gd name="T16" fmla="*/ 211 w 332"/>
                <a:gd name="T17" fmla="*/ 266 h 327"/>
                <a:gd name="T18" fmla="*/ 201 w 332"/>
                <a:gd name="T19" fmla="*/ 219 h 327"/>
                <a:gd name="T20" fmla="*/ 243 w 332"/>
                <a:gd name="T21" fmla="*/ 187 h 327"/>
                <a:gd name="T22" fmla="*/ 254 w 332"/>
                <a:gd name="T23" fmla="*/ 225 h 327"/>
                <a:gd name="T24" fmla="*/ 325 w 332"/>
                <a:gd name="T25" fmla="*/ 194 h 327"/>
                <a:gd name="T26" fmla="*/ 332 w 332"/>
                <a:gd name="T27" fmla="*/ 99 h 327"/>
                <a:gd name="T28" fmla="*/ 251 w 332"/>
                <a:gd name="T29" fmla="*/ 61 h 327"/>
                <a:gd name="T30" fmla="*/ 228 w 332"/>
                <a:gd name="T31" fmla="*/ 103 h 327"/>
                <a:gd name="T32" fmla="*/ 148 w 332"/>
                <a:gd name="T33" fmla="*/ 92 h 327"/>
                <a:gd name="T34" fmla="*/ 157 w 332"/>
                <a:gd name="T35" fmla="*/ 50 h 327"/>
                <a:gd name="T36" fmla="*/ 207 w 332"/>
                <a:gd name="T37" fmla="*/ 0 h 327"/>
                <a:gd name="T38" fmla="*/ 89 w 332"/>
                <a:gd name="T39" fmla="*/ 23 h 327"/>
                <a:gd name="T40" fmla="*/ 0 w 332"/>
                <a:gd name="T41" fmla="*/ 73 h 327"/>
                <a:gd name="T42" fmla="*/ 0 w 332"/>
                <a:gd name="T43" fmla="*/ 73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32" h="327">
                  <a:moveTo>
                    <a:pt x="0" y="73"/>
                  </a:moveTo>
                  <a:lnTo>
                    <a:pt x="68" y="73"/>
                  </a:lnTo>
                  <a:lnTo>
                    <a:pt x="80" y="103"/>
                  </a:lnTo>
                  <a:lnTo>
                    <a:pt x="45" y="173"/>
                  </a:lnTo>
                  <a:lnTo>
                    <a:pt x="85" y="246"/>
                  </a:lnTo>
                  <a:lnTo>
                    <a:pt x="156" y="295"/>
                  </a:lnTo>
                  <a:lnTo>
                    <a:pt x="216" y="327"/>
                  </a:lnTo>
                  <a:lnTo>
                    <a:pt x="245" y="291"/>
                  </a:lnTo>
                  <a:lnTo>
                    <a:pt x="211" y="266"/>
                  </a:lnTo>
                  <a:lnTo>
                    <a:pt x="201" y="219"/>
                  </a:lnTo>
                  <a:lnTo>
                    <a:pt x="243" y="187"/>
                  </a:lnTo>
                  <a:lnTo>
                    <a:pt x="254" y="225"/>
                  </a:lnTo>
                  <a:lnTo>
                    <a:pt x="325" y="194"/>
                  </a:lnTo>
                  <a:lnTo>
                    <a:pt x="332" y="99"/>
                  </a:lnTo>
                  <a:lnTo>
                    <a:pt x="251" y="61"/>
                  </a:lnTo>
                  <a:lnTo>
                    <a:pt x="228" y="103"/>
                  </a:lnTo>
                  <a:lnTo>
                    <a:pt x="148" y="92"/>
                  </a:lnTo>
                  <a:lnTo>
                    <a:pt x="157" y="50"/>
                  </a:lnTo>
                  <a:lnTo>
                    <a:pt x="207" y="0"/>
                  </a:lnTo>
                  <a:lnTo>
                    <a:pt x="89" y="23"/>
                  </a:lnTo>
                  <a:lnTo>
                    <a:pt x="0" y="73"/>
                  </a:lnTo>
                  <a:lnTo>
                    <a:pt x="0" y="73"/>
                  </a:lnTo>
                  <a:close/>
                </a:path>
              </a:pathLst>
            </a:custGeom>
            <a:solidFill>
              <a:srgbClr val="66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393" name="Freeform 308"/>
            <p:cNvSpPr>
              <a:spLocks/>
            </p:cNvSpPr>
            <p:nvPr/>
          </p:nvSpPr>
          <p:spPr bwMode="auto">
            <a:xfrm>
              <a:off x="2888" y="2665"/>
              <a:ext cx="102" cy="121"/>
            </a:xfrm>
            <a:custGeom>
              <a:avLst/>
              <a:gdLst>
                <a:gd name="T0" fmla="*/ 21 w 203"/>
                <a:gd name="T1" fmla="*/ 19 h 241"/>
                <a:gd name="T2" fmla="*/ 0 w 203"/>
                <a:gd name="T3" fmla="*/ 70 h 241"/>
                <a:gd name="T4" fmla="*/ 6 w 203"/>
                <a:gd name="T5" fmla="*/ 114 h 241"/>
                <a:gd name="T6" fmla="*/ 32 w 203"/>
                <a:gd name="T7" fmla="*/ 122 h 241"/>
                <a:gd name="T8" fmla="*/ 42 w 203"/>
                <a:gd name="T9" fmla="*/ 177 h 241"/>
                <a:gd name="T10" fmla="*/ 2 w 203"/>
                <a:gd name="T11" fmla="*/ 241 h 241"/>
                <a:gd name="T12" fmla="*/ 110 w 203"/>
                <a:gd name="T13" fmla="*/ 217 h 241"/>
                <a:gd name="T14" fmla="*/ 148 w 203"/>
                <a:gd name="T15" fmla="*/ 165 h 241"/>
                <a:gd name="T16" fmla="*/ 183 w 203"/>
                <a:gd name="T17" fmla="*/ 139 h 241"/>
                <a:gd name="T18" fmla="*/ 203 w 203"/>
                <a:gd name="T19" fmla="*/ 61 h 241"/>
                <a:gd name="T20" fmla="*/ 167 w 203"/>
                <a:gd name="T21" fmla="*/ 47 h 241"/>
                <a:gd name="T22" fmla="*/ 171 w 203"/>
                <a:gd name="T23" fmla="*/ 9 h 241"/>
                <a:gd name="T24" fmla="*/ 97 w 203"/>
                <a:gd name="T25" fmla="*/ 0 h 241"/>
                <a:gd name="T26" fmla="*/ 59 w 203"/>
                <a:gd name="T27" fmla="*/ 23 h 241"/>
                <a:gd name="T28" fmla="*/ 21 w 203"/>
                <a:gd name="T29" fmla="*/ 19 h 241"/>
                <a:gd name="T30" fmla="*/ 21 w 203"/>
                <a:gd name="T31" fmla="*/ 19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03" h="241">
                  <a:moveTo>
                    <a:pt x="21" y="19"/>
                  </a:moveTo>
                  <a:lnTo>
                    <a:pt x="0" y="70"/>
                  </a:lnTo>
                  <a:lnTo>
                    <a:pt x="6" y="114"/>
                  </a:lnTo>
                  <a:lnTo>
                    <a:pt x="32" y="122"/>
                  </a:lnTo>
                  <a:lnTo>
                    <a:pt x="42" y="177"/>
                  </a:lnTo>
                  <a:lnTo>
                    <a:pt x="2" y="241"/>
                  </a:lnTo>
                  <a:lnTo>
                    <a:pt x="110" y="217"/>
                  </a:lnTo>
                  <a:lnTo>
                    <a:pt x="148" y="165"/>
                  </a:lnTo>
                  <a:lnTo>
                    <a:pt x="183" y="139"/>
                  </a:lnTo>
                  <a:lnTo>
                    <a:pt x="203" y="61"/>
                  </a:lnTo>
                  <a:lnTo>
                    <a:pt x="167" y="47"/>
                  </a:lnTo>
                  <a:lnTo>
                    <a:pt x="171" y="9"/>
                  </a:lnTo>
                  <a:lnTo>
                    <a:pt x="97" y="0"/>
                  </a:lnTo>
                  <a:lnTo>
                    <a:pt x="59" y="23"/>
                  </a:lnTo>
                  <a:lnTo>
                    <a:pt x="21" y="19"/>
                  </a:lnTo>
                  <a:lnTo>
                    <a:pt x="21" y="19"/>
                  </a:lnTo>
                  <a:close/>
                </a:path>
              </a:pathLst>
            </a:custGeom>
            <a:solidFill>
              <a:srgbClr val="66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394" name="Freeform 309"/>
            <p:cNvSpPr>
              <a:spLocks/>
            </p:cNvSpPr>
            <p:nvPr/>
          </p:nvSpPr>
          <p:spPr bwMode="auto">
            <a:xfrm>
              <a:off x="2728" y="2505"/>
              <a:ext cx="313" cy="316"/>
            </a:xfrm>
            <a:custGeom>
              <a:avLst/>
              <a:gdLst>
                <a:gd name="T0" fmla="*/ 352 w 627"/>
                <a:gd name="T1" fmla="*/ 568 h 631"/>
                <a:gd name="T2" fmla="*/ 410 w 627"/>
                <a:gd name="T3" fmla="*/ 549 h 631"/>
                <a:gd name="T4" fmla="*/ 462 w 627"/>
                <a:gd name="T5" fmla="*/ 518 h 631"/>
                <a:gd name="T6" fmla="*/ 504 w 627"/>
                <a:gd name="T7" fmla="*/ 479 h 631"/>
                <a:gd name="T8" fmla="*/ 540 w 627"/>
                <a:gd name="T9" fmla="*/ 431 h 631"/>
                <a:gd name="T10" fmla="*/ 562 w 627"/>
                <a:gd name="T11" fmla="*/ 374 h 631"/>
                <a:gd name="T12" fmla="*/ 574 w 627"/>
                <a:gd name="T13" fmla="*/ 311 h 631"/>
                <a:gd name="T14" fmla="*/ 568 w 627"/>
                <a:gd name="T15" fmla="*/ 249 h 631"/>
                <a:gd name="T16" fmla="*/ 551 w 627"/>
                <a:gd name="T17" fmla="*/ 192 h 631"/>
                <a:gd name="T18" fmla="*/ 521 w 627"/>
                <a:gd name="T19" fmla="*/ 140 h 631"/>
                <a:gd name="T20" fmla="*/ 471 w 627"/>
                <a:gd name="T21" fmla="*/ 85 h 631"/>
                <a:gd name="T22" fmla="*/ 422 w 627"/>
                <a:gd name="T23" fmla="*/ 53 h 631"/>
                <a:gd name="T24" fmla="*/ 365 w 627"/>
                <a:gd name="T25" fmla="*/ 32 h 631"/>
                <a:gd name="T26" fmla="*/ 304 w 627"/>
                <a:gd name="T27" fmla="*/ 24 h 631"/>
                <a:gd name="T28" fmla="*/ 241 w 627"/>
                <a:gd name="T29" fmla="*/ 28 h 631"/>
                <a:gd name="T30" fmla="*/ 182 w 627"/>
                <a:gd name="T31" fmla="*/ 47 h 631"/>
                <a:gd name="T32" fmla="*/ 133 w 627"/>
                <a:gd name="T33" fmla="*/ 78 h 631"/>
                <a:gd name="T34" fmla="*/ 72 w 627"/>
                <a:gd name="T35" fmla="*/ 140 h 631"/>
                <a:gd name="T36" fmla="*/ 44 w 627"/>
                <a:gd name="T37" fmla="*/ 192 h 631"/>
                <a:gd name="T38" fmla="*/ 27 w 627"/>
                <a:gd name="T39" fmla="*/ 249 h 631"/>
                <a:gd name="T40" fmla="*/ 23 w 627"/>
                <a:gd name="T41" fmla="*/ 311 h 631"/>
                <a:gd name="T42" fmla="*/ 30 w 627"/>
                <a:gd name="T43" fmla="*/ 370 h 631"/>
                <a:gd name="T44" fmla="*/ 53 w 627"/>
                <a:gd name="T45" fmla="*/ 425 h 631"/>
                <a:gd name="T46" fmla="*/ 84 w 627"/>
                <a:gd name="T47" fmla="*/ 473 h 631"/>
                <a:gd name="T48" fmla="*/ 146 w 627"/>
                <a:gd name="T49" fmla="*/ 528 h 631"/>
                <a:gd name="T50" fmla="*/ 198 w 627"/>
                <a:gd name="T51" fmla="*/ 555 h 631"/>
                <a:gd name="T52" fmla="*/ 255 w 627"/>
                <a:gd name="T53" fmla="*/ 572 h 631"/>
                <a:gd name="T54" fmla="*/ 283 w 627"/>
                <a:gd name="T55" fmla="*/ 608 h 631"/>
                <a:gd name="T56" fmla="*/ 238 w 627"/>
                <a:gd name="T57" fmla="*/ 619 h 631"/>
                <a:gd name="T58" fmla="*/ 177 w 627"/>
                <a:gd name="T59" fmla="*/ 598 h 631"/>
                <a:gd name="T60" fmla="*/ 124 w 627"/>
                <a:gd name="T61" fmla="*/ 564 h 631"/>
                <a:gd name="T62" fmla="*/ 67 w 627"/>
                <a:gd name="T63" fmla="*/ 509 h 631"/>
                <a:gd name="T64" fmla="*/ 32 w 627"/>
                <a:gd name="T65" fmla="*/ 454 h 631"/>
                <a:gd name="T66" fmla="*/ 10 w 627"/>
                <a:gd name="T67" fmla="*/ 393 h 631"/>
                <a:gd name="T68" fmla="*/ 0 w 627"/>
                <a:gd name="T69" fmla="*/ 327 h 631"/>
                <a:gd name="T70" fmla="*/ 4 w 627"/>
                <a:gd name="T71" fmla="*/ 256 h 631"/>
                <a:gd name="T72" fmla="*/ 25 w 627"/>
                <a:gd name="T73" fmla="*/ 192 h 631"/>
                <a:gd name="T74" fmla="*/ 57 w 627"/>
                <a:gd name="T75" fmla="*/ 131 h 631"/>
                <a:gd name="T76" fmla="*/ 103 w 627"/>
                <a:gd name="T77" fmla="*/ 80 h 631"/>
                <a:gd name="T78" fmla="*/ 156 w 627"/>
                <a:gd name="T79" fmla="*/ 40 h 631"/>
                <a:gd name="T80" fmla="*/ 219 w 627"/>
                <a:gd name="T81" fmla="*/ 13 h 631"/>
                <a:gd name="T82" fmla="*/ 289 w 627"/>
                <a:gd name="T83" fmla="*/ 0 h 631"/>
                <a:gd name="T84" fmla="*/ 361 w 627"/>
                <a:gd name="T85" fmla="*/ 2 h 631"/>
                <a:gd name="T86" fmla="*/ 428 w 627"/>
                <a:gd name="T87" fmla="*/ 21 h 631"/>
                <a:gd name="T88" fmla="*/ 488 w 627"/>
                <a:gd name="T89" fmla="*/ 53 h 631"/>
                <a:gd name="T90" fmla="*/ 540 w 627"/>
                <a:gd name="T91" fmla="*/ 95 h 631"/>
                <a:gd name="T92" fmla="*/ 581 w 627"/>
                <a:gd name="T93" fmla="*/ 150 h 631"/>
                <a:gd name="T94" fmla="*/ 610 w 627"/>
                <a:gd name="T95" fmla="*/ 211 h 631"/>
                <a:gd name="T96" fmla="*/ 625 w 627"/>
                <a:gd name="T97" fmla="*/ 281 h 631"/>
                <a:gd name="T98" fmla="*/ 623 w 627"/>
                <a:gd name="T99" fmla="*/ 351 h 631"/>
                <a:gd name="T100" fmla="*/ 606 w 627"/>
                <a:gd name="T101" fmla="*/ 422 h 631"/>
                <a:gd name="T102" fmla="*/ 578 w 627"/>
                <a:gd name="T103" fmla="*/ 482 h 631"/>
                <a:gd name="T104" fmla="*/ 536 w 627"/>
                <a:gd name="T105" fmla="*/ 537 h 631"/>
                <a:gd name="T106" fmla="*/ 483 w 627"/>
                <a:gd name="T107" fmla="*/ 577 h 631"/>
                <a:gd name="T108" fmla="*/ 420 w 627"/>
                <a:gd name="T109" fmla="*/ 610 h 631"/>
                <a:gd name="T110" fmla="*/ 353 w 627"/>
                <a:gd name="T111" fmla="*/ 625 h 631"/>
                <a:gd name="T112" fmla="*/ 293 w 627"/>
                <a:gd name="T113" fmla="*/ 629 h 631"/>
                <a:gd name="T114" fmla="*/ 295 w 627"/>
                <a:gd name="T115" fmla="*/ 575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627" h="631">
                  <a:moveTo>
                    <a:pt x="296" y="575"/>
                  </a:moveTo>
                  <a:lnTo>
                    <a:pt x="304" y="574"/>
                  </a:lnTo>
                  <a:lnTo>
                    <a:pt x="310" y="574"/>
                  </a:lnTo>
                  <a:lnTo>
                    <a:pt x="317" y="574"/>
                  </a:lnTo>
                  <a:lnTo>
                    <a:pt x="325" y="574"/>
                  </a:lnTo>
                  <a:lnTo>
                    <a:pt x="331" y="572"/>
                  </a:lnTo>
                  <a:lnTo>
                    <a:pt x="338" y="570"/>
                  </a:lnTo>
                  <a:lnTo>
                    <a:pt x="344" y="570"/>
                  </a:lnTo>
                  <a:lnTo>
                    <a:pt x="352" y="568"/>
                  </a:lnTo>
                  <a:lnTo>
                    <a:pt x="359" y="566"/>
                  </a:lnTo>
                  <a:lnTo>
                    <a:pt x="365" y="564"/>
                  </a:lnTo>
                  <a:lnTo>
                    <a:pt x="372" y="562"/>
                  </a:lnTo>
                  <a:lnTo>
                    <a:pt x="378" y="560"/>
                  </a:lnTo>
                  <a:lnTo>
                    <a:pt x="386" y="558"/>
                  </a:lnTo>
                  <a:lnTo>
                    <a:pt x="391" y="556"/>
                  </a:lnTo>
                  <a:lnTo>
                    <a:pt x="397" y="555"/>
                  </a:lnTo>
                  <a:lnTo>
                    <a:pt x="405" y="553"/>
                  </a:lnTo>
                  <a:lnTo>
                    <a:pt x="410" y="549"/>
                  </a:lnTo>
                  <a:lnTo>
                    <a:pt x="416" y="547"/>
                  </a:lnTo>
                  <a:lnTo>
                    <a:pt x="422" y="545"/>
                  </a:lnTo>
                  <a:lnTo>
                    <a:pt x="428" y="541"/>
                  </a:lnTo>
                  <a:lnTo>
                    <a:pt x="433" y="537"/>
                  </a:lnTo>
                  <a:lnTo>
                    <a:pt x="439" y="534"/>
                  </a:lnTo>
                  <a:lnTo>
                    <a:pt x="445" y="530"/>
                  </a:lnTo>
                  <a:lnTo>
                    <a:pt x="450" y="528"/>
                  </a:lnTo>
                  <a:lnTo>
                    <a:pt x="456" y="522"/>
                  </a:lnTo>
                  <a:lnTo>
                    <a:pt x="462" y="518"/>
                  </a:lnTo>
                  <a:lnTo>
                    <a:pt x="466" y="515"/>
                  </a:lnTo>
                  <a:lnTo>
                    <a:pt x="471" y="511"/>
                  </a:lnTo>
                  <a:lnTo>
                    <a:pt x="475" y="507"/>
                  </a:lnTo>
                  <a:lnTo>
                    <a:pt x="483" y="503"/>
                  </a:lnTo>
                  <a:lnTo>
                    <a:pt x="486" y="498"/>
                  </a:lnTo>
                  <a:lnTo>
                    <a:pt x="492" y="494"/>
                  </a:lnTo>
                  <a:lnTo>
                    <a:pt x="496" y="488"/>
                  </a:lnTo>
                  <a:lnTo>
                    <a:pt x="500" y="484"/>
                  </a:lnTo>
                  <a:lnTo>
                    <a:pt x="504" y="479"/>
                  </a:lnTo>
                  <a:lnTo>
                    <a:pt x="509" y="473"/>
                  </a:lnTo>
                  <a:lnTo>
                    <a:pt x="513" y="467"/>
                  </a:lnTo>
                  <a:lnTo>
                    <a:pt x="517" y="463"/>
                  </a:lnTo>
                  <a:lnTo>
                    <a:pt x="521" y="458"/>
                  </a:lnTo>
                  <a:lnTo>
                    <a:pt x="526" y="452"/>
                  </a:lnTo>
                  <a:lnTo>
                    <a:pt x="528" y="446"/>
                  </a:lnTo>
                  <a:lnTo>
                    <a:pt x="532" y="441"/>
                  </a:lnTo>
                  <a:lnTo>
                    <a:pt x="536" y="435"/>
                  </a:lnTo>
                  <a:lnTo>
                    <a:pt x="540" y="431"/>
                  </a:lnTo>
                  <a:lnTo>
                    <a:pt x="542" y="423"/>
                  </a:lnTo>
                  <a:lnTo>
                    <a:pt x="545" y="418"/>
                  </a:lnTo>
                  <a:lnTo>
                    <a:pt x="547" y="412"/>
                  </a:lnTo>
                  <a:lnTo>
                    <a:pt x="551" y="406"/>
                  </a:lnTo>
                  <a:lnTo>
                    <a:pt x="553" y="401"/>
                  </a:lnTo>
                  <a:lnTo>
                    <a:pt x="555" y="393"/>
                  </a:lnTo>
                  <a:lnTo>
                    <a:pt x="557" y="387"/>
                  </a:lnTo>
                  <a:lnTo>
                    <a:pt x="561" y="380"/>
                  </a:lnTo>
                  <a:lnTo>
                    <a:pt x="562" y="374"/>
                  </a:lnTo>
                  <a:lnTo>
                    <a:pt x="564" y="366"/>
                  </a:lnTo>
                  <a:lnTo>
                    <a:pt x="566" y="361"/>
                  </a:lnTo>
                  <a:lnTo>
                    <a:pt x="568" y="353"/>
                  </a:lnTo>
                  <a:lnTo>
                    <a:pt x="568" y="346"/>
                  </a:lnTo>
                  <a:lnTo>
                    <a:pt x="570" y="340"/>
                  </a:lnTo>
                  <a:lnTo>
                    <a:pt x="570" y="332"/>
                  </a:lnTo>
                  <a:lnTo>
                    <a:pt x="572" y="327"/>
                  </a:lnTo>
                  <a:lnTo>
                    <a:pt x="572" y="319"/>
                  </a:lnTo>
                  <a:lnTo>
                    <a:pt x="574" y="311"/>
                  </a:lnTo>
                  <a:lnTo>
                    <a:pt x="574" y="306"/>
                  </a:lnTo>
                  <a:lnTo>
                    <a:pt x="574" y="300"/>
                  </a:lnTo>
                  <a:lnTo>
                    <a:pt x="574" y="292"/>
                  </a:lnTo>
                  <a:lnTo>
                    <a:pt x="574" y="285"/>
                  </a:lnTo>
                  <a:lnTo>
                    <a:pt x="572" y="277"/>
                  </a:lnTo>
                  <a:lnTo>
                    <a:pt x="572" y="271"/>
                  </a:lnTo>
                  <a:lnTo>
                    <a:pt x="570" y="264"/>
                  </a:lnTo>
                  <a:lnTo>
                    <a:pt x="570" y="256"/>
                  </a:lnTo>
                  <a:lnTo>
                    <a:pt x="568" y="249"/>
                  </a:lnTo>
                  <a:lnTo>
                    <a:pt x="568" y="243"/>
                  </a:lnTo>
                  <a:lnTo>
                    <a:pt x="566" y="235"/>
                  </a:lnTo>
                  <a:lnTo>
                    <a:pt x="564" y="230"/>
                  </a:lnTo>
                  <a:lnTo>
                    <a:pt x="562" y="222"/>
                  </a:lnTo>
                  <a:lnTo>
                    <a:pt x="561" y="216"/>
                  </a:lnTo>
                  <a:lnTo>
                    <a:pt x="557" y="209"/>
                  </a:lnTo>
                  <a:lnTo>
                    <a:pt x="555" y="203"/>
                  </a:lnTo>
                  <a:lnTo>
                    <a:pt x="553" y="197"/>
                  </a:lnTo>
                  <a:lnTo>
                    <a:pt x="551" y="192"/>
                  </a:lnTo>
                  <a:lnTo>
                    <a:pt x="547" y="186"/>
                  </a:lnTo>
                  <a:lnTo>
                    <a:pt x="545" y="180"/>
                  </a:lnTo>
                  <a:lnTo>
                    <a:pt x="542" y="173"/>
                  </a:lnTo>
                  <a:lnTo>
                    <a:pt x="540" y="167"/>
                  </a:lnTo>
                  <a:lnTo>
                    <a:pt x="536" y="161"/>
                  </a:lnTo>
                  <a:lnTo>
                    <a:pt x="532" y="156"/>
                  </a:lnTo>
                  <a:lnTo>
                    <a:pt x="528" y="150"/>
                  </a:lnTo>
                  <a:lnTo>
                    <a:pt x="526" y="146"/>
                  </a:lnTo>
                  <a:lnTo>
                    <a:pt x="521" y="140"/>
                  </a:lnTo>
                  <a:lnTo>
                    <a:pt x="517" y="135"/>
                  </a:lnTo>
                  <a:lnTo>
                    <a:pt x="513" y="129"/>
                  </a:lnTo>
                  <a:lnTo>
                    <a:pt x="509" y="123"/>
                  </a:lnTo>
                  <a:lnTo>
                    <a:pt x="500" y="114"/>
                  </a:lnTo>
                  <a:lnTo>
                    <a:pt x="492" y="104"/>
                  </a:lnTo>
                  <a:lnTo>
                    <a:pt x="486" y="99"/>
                  </a:lnTo>
                  <a:lnTo>
                    <a:pt x="483" y="95"/>
                  </a:lnTo>
                  <a:lnTo>
                    <a:pt x="475" y="89"/>
                  </a:lnTo>
                  <a:lnTo>
                    <a:pt x="471" y="85"/>
                  </a:lnTo>
                  <a:lnTo>
                    <a:pt x="466" y="81"/>
                  </a:lnTo>
                  <a:lnTo>
                    <a:pt x="462" y="78"/>
                  </a:lnTo>
                  <a:lnTo>
                    <a:pt x="456" y="74"/>
                  </a:lnTo>
                  <a:lnTo>
                    <a:pt x="450" y="72"/>
                  </a:lnTo>
                  <a:lnTo>
                    <a:pt x="445" y="66"/>
                  </a:lnTo>
                  <a:lnTo>
                    <a:pt x="439" y="62"/>
                  </a:lnTo>
                  <a:lnTo>
                    <a:pt x="433" y="61"/>
                  </a:lnTo>
                  <a:lnTo>
                    <a:pt x="428" y="57"/>
                  </a:lnTo>
                  <a:lnTo>
                    <a:pt x="422" y="53"/>
                  </a:lnTo>
                  <a:lnTo>
                    <a:pt x="416" y="51"/>
                  </a:lnTo>
                  <a:lnTo>
                    <a:pt x="410" y="47"/>
                  </a:lnTo>
                  <a:lnTo>
                    <a:pt x="405" y="45"/>
                  </a:lnTo>
                  <a:lnTo>
                    <a:pt x="397" y="43"/>
                  </a:lnTo>
                  <a:lnTo>
                    <a:pt x="391" y="40"/>
                  </a:lnTo>
                  <a:lnTo>
                    <a:pt x="386" y="38"/>
                  </a:lnTo>
                  <a:lnTo>
                    <a:pt x="378" y="36"/>
                  </a:lnTo>
                  <a:lnTo>
                    <a:pt x="372" y="32"/>
                  </a:lnTo>
                  <a:lnTo>
                    <a:pt x="365" y="32"/>
                  </a:lnTo>
                  <a:lnTo>
                    <a:pt x="359" y="30"/>
                  </a:lnTo>
                  <a:lnTo>
                    <a:pt x="352" y="28"/>
                  </a:lnTo>
                  <a:lnTo>
                    <a:pt x="344" y="26"/>
                  </a:lnTo>
                  <a:lnTo>
                    <a:pt x="338" y="26"/>
                  </a:lnTo>
                  <a:lnTo>
                    <a:pt x="331" y="24"/>
                  </a:lnTo>
                  <a:lnTo>
                    <a:pt x="325" y="24"/>
                  </a:lnTo>
                  <a:lnTo>
                    <a:pt x="317" y="24"/>
                  </a:lnTo>
                  <a:lnTo>
                    <a:pt x="310" y="24"/>
                  </a:lnTo>
                  <a:lnTo>
                    <a:pt x="304" y="24"/>
                  </a:lnTo>
                  <a:lnTo>
                    <a:pt x="296" y="24"/>
                  </a:lnTo>
                  <a:lnTo>
                    <a:pt x="289" y="24"/>
                  </a:lnTo>
                  <a:lnTo>
                    <a:pt x="283" y="24"/>
                  </a:lnTo>
                  <a:lnTo>
                    <a:pt x="276" y="24"/>
                  </a:lnTo>
                  <a:lnTo>
                    <a:pt x="270" y="24"/>
                  </a:lnTo>
                  <a:lnTo>
                    <a:pt x="262" y="24"/>
                  </a:lnTo>
                  <a:lnTo>
                    <a:pt x="255" y="26"/>
                  </a:lnTo>
                  <a:lnTo>
                    <a:pt x="247" y="26"/>
                  </a:lnTo>
                  <a:lnTo>
                    <a:pt x="241" y="28"/>
                  </a:lnTo>
                  <a:lnTo>
                    <a:pt x="234" y="30"/>
                  </a:lnTo>
                  <a:lnTo>
                    <a:pt x="228" y="32"/>
                  </a:lnTo>
                  <a:lnTo>
                    <a:pt x="220" y="32"/>
                  </a:lnTo>
                  <a:lnTo>
                    <a:pt x="215" y="36"/>
                  </a:lnTo>
                  <a:lnTo>
                    <a:pt x="207" y="38"/>
                  </a:lnTo>
                  <a:lnTo>
                    <a:pt x="201" y="40"/>
                  </a:lnTo>
                  <a:lnTo>
                    <a:pt x="196" y="43"/>
                  </a:lnTo>
                  <a:lnTo>
                    <a:pt x="190" y="45"/>
                  </a:lnTo>
                  <a:lnTo>
                    <a:pt x="182" y="47"/>
                  </a:lnTo>
                  <a:lnTo>
                    <a:pt x="177" y="51"/>
                  </a:lnTo>
                  <a:lnTo>
                    <a:pt x="171" y="53"/>
                  </a:lnTo>
                  <a:lnTo>
                    <a:pt x="165" y="57"/>
                  </a:lnTo>
                  <a:lnTo>
                    <a:pt x="160" y="61"/>
                  </a:lnTo>
                  <a:lnTo>
                    <a:pt x="154" y="62"/>
                  </a:lnTo>
                  <a:lnTo>
                    <a:pt x="148" y="66"/>
                  </a:lnTo>
                  <a:lnTo>
                    <a:pt x="144" y="72"/>
                  </a:lnTo>
                  <a:lnTo>
                    <a:pt x="139" y="74"/>
                  </a:lnTo>
                  <a:lnTo>
                    <a:pt x="133" y="78"/>
                  </a:lnTo>
                  <a:lnTo>
                    <a:pt x="127" y="81"/>
                  </a:lnTo>
                  <a:lnTo>
                    <a:pt x="122" y="85"/>
                  </a:lnTo>
                  <a:lnTo>
                    <a:pt x="112" y="95"/>
                  </a:lnTo>
                  <a:lnTo>
                    <a:pt x="103" y="104"/>
                  </a:lnTo>
                  <a:lnTo>
                    <a:pt x="93" y="114"/>
                  </a:lnTo>
                  <a:lnTo>
                    <a:pt x="84" y="123"/>
                  </a:lnTo>
                  <a:lnTo>
                    <a:pt x="80" y="129"/>
                  </a:lnTo>
                  <a:lnTo>
                    <a:pt x="76" y="135"/>
                  </a:lnTo>
                  <a:lnTo>
                    <a:pt x="72" y="140"/>
                  </a:lnTo>
                  <a:lnTo>
                    <a:pt x="70" y="146"/>
                  </a:lnTo>
                  <a:lnTo>
                    <a:pt x="65" y="150"/>
                  </a:lnTo>
                  <a:lnTo>
                    <a:pt x="61" y="156"/>
                  </a:lnTo>
                  <a:lnTo>
                    <a:pt x="59" y="161"/>
                  </a:lnTo>
                  <a:lnTo>
                    <a:pt x="55" y="167"/>
                  </a:lnTo>
                  <a:lnTo>
                    <a:pt x="51" y="173"/>
                  </a:lnTo>
                  <a:lnTo>
                    <a:pt x="49" y="180"/>
                  </a:lnTo>
                  <a:lnTo>
                    <a:pt x="46" y="186"/>
                  </a:lnTo>
                  <a:lnTo>
                    <a:pt x="44" y="192"/>
                  </a:lnTo>
                  <a:lnTo>
                    <a:pt x="42" y="197"/>
                  </a:lnTo>
                  <a:lnTo>
                    <a:pt x="38" y="203"/>
                  </a:lnTo>
                  <a:lnTo>
                    <a:pt x="36" y="209"/>
                  </a:lnTo>
                  <a:lnTo>
                    <a:pt x="34" y="216"/>
                  </a:lnTo>
                  <a:lnTo>
                    <a:pt x="32" y="222"/>
                  </a:lnTo>
                  <a:lnTo>
                    <a:pt x="30" y="230"/>
                  </a:lnTo>
                  <a:lnTo>
                    <a:pt x="29" y="235"/>
                  </a:lnTo>
                  <a:lnTo>
                    <a:pt x="29" y="243"/>
                  </a:lnTo>
                  <a:lnTo>
                    <a:pt x="27" y="249"/>
                  </a:lnTo>
                  <a:lnTo>
                    <a:pt x="25" y="256"/>
                  </a:lnTo>
                  <a:lnTo>
                    <a:pt x="25" y="264"/>
                  </a:lnTo>
                  <a:lnTo>
                    <a:pt x="25" y="271"/>
                  </a:lnTo>
                  <a:lnTo>
                    <a:pt x="23" y="277"/>
                  </a:lnTo>
                  <a:lnTo>
                    <a:pt x="23" y="285"/>
                  </a:lnTo>
                  <a:lnTo>
                    <a:pt x="23" y="292"/>
                  </a:lnTo>
                  <a:lnTo>
                    <a:pt x="23" y="300"/>
                  </a:lnTo>
                  <a:lnTo>
                    <a:pt x="23" y="306"/>
                  </a:lnTo>
                  <a:lnTo>
                    <a:pt x="23" y="311"/>
                  </a:lnTo>
                  <a:lnTo>
                    <a:pt x="23" y="319"/>
                  </a:lnTo>
                  <a:lnTo>
                    <a:pt x="25" y="325"/>
                  </a:lnTo>
                  <a:lnTo>
                    <a:pt x="25" y="330"/>
                  </a:lnTo>
                  <a:lnTo>
                    <a:pt x="25" y="338"/>
                  </a:lnTo>
                  <a:lnTo>
                    <a:pt x="27" y="344"/>
                  </a:lnTo>
                  <a:lnTo>
                    <a:pt x="29" y="351"/>
                  </a:lnTo>
                  <a:lnTo>
                    <a:pt x="29" y="357"/>
                  </a:lnTo>
                  <a:lnTo>
                    <a:pt x="30" y="365"/>
                  </a:lnTo>
                  <a:lnTo>
                    <a:pt x="30" y="370"/>
                  </a:lnTo>
                  <a:lnTo>
                    <a:pt x="34" y="376"/>
                  </a:lnTo>
                  <a:lnTo>
                    <a:pt x="36" y="382"/>
                  </a:lnTo>
                  <a:lnTo>
                    <a:pt x="38" y="389"/>
                  </a:lnTo>
                  <a:lnTo>
                    <a:pt x="40" y="395"/>
                  </a:lnTo>
                  <a:lnTo>
                    <a:pt x="44" y="403"/>
                  </a:lnTo>
                  <a:lnTo>
                    <a:pt x="46" y="408"/>
                  </a:lnTo>
                  <a:lnTo>
                    <a:pt x="48" y="414"/>
                  </a:lnTo>
                  <a:lnTo>
                    <a:pt x="51" y="420"/>
                  </a:lnTo>
                  <a:lnTo>
                    <a:pt x="53" y="425"/>
                  </a:lnTo>
                  <a:lnTo>
                    <a:pt x="57" y="431"/>
                  </a:lnTo>
                  <a:lnTo>
                    <a:pt x="59" y="435"/>
                  </a:lnTo>
                  <a:lnTo>
                    <a:pt x="63" y="441"/>
                  </a:lnTo>
                  <a:lnTo>
                    <a:pt x="67" y="446"/>
                  </a:lnTo>
                  <a:lnTo>
                    <a:pt x="70" y="452"/>
                  </a:lnTo>
                  <a:lnTo>
                    <a:pt x="74" y="458"/>
                  </a:lnTo>
                  <a:lnTo>
                    <a:pt x="78" y="461"/>
                  </a:lnTo>
                  <a:lnTo>
                    <a:pt x="80" y="467"/>
                  </a:lnTo>
                  <a:lnTo>
                    <a:pt x="84" y="473"/>
                  </a:lnTo>
                  <a:lnTo>
                    <a:pt x="89" y="479"/>
                  </a:lnTo>
                  <a:lnTo>
                    <a:pt x="93" y="482"/>
                  </a:lnTo>
                  <a:lnTo>
                    <a:pt x="99" y="488"/>
                  </a:lnTo>
                  <a:lnTo>
                    <a:pt x="106" y="498"/>
                  </a:lnTo>
                  <a:lnTo>
                    <a:pt x="116" y="505"/>
                  </a:lnTo>
                  <a:lnTo>
                    <a:pt x="125" y="513"/>
                  </a:lnTo>
                  <a:lnTo>
                    <a:pt x="137" y="522"/>
                  </a:lnTo>
                  <a:lnTo>
                    <a:pt x="141" y="524"/>
                  </a:lnTo>
                  <a:lnTo>
                    <a:pt x="146" y="528"/>
                  </a:lnTo>
                  <a:lnTo>
                    <a:pt x="152" y="532"/>
                  </a:lnTo>
                  <a:lnTo>
                    <a:pt x="158" y="536"/>
                  </a:lnTo>
                  <a:lnTo>
                    <a:pt x="163" y="539"/>
                  </a:lnTo>
                  <a:lnTo>
                    <a:pt x="169" y="541"/>
                  </a:lnTo>
                  <a:lnTo>
                    <a:pt x="175" y="545"/>
                  </a:lnTo>
                  <a:lnTo>
                    <a:pt x="181" y="549"/>
                  </a:lnTo>
                  <a:lnTo>
                    <a:pt x="186" y="551"/>
                  </a:lnTo>
                  <a:lnTo>
                    <a:pt x="192" y="553"/>
                  </a:lnTo>
                  <a:lnTo>
                    <a:pt x="198" y="555"/>
                  </a:lnTo>
                  <a:lnTo>
                    <a:pt x="203" y="556"/>
                  </a:lnTo>
                  <a:lnTo>
                    <a:pt x="209" y="558"/>
                  </a:lnTo>
                  <a:lnTo>
                    <a:pt x="217" y="560"/>
                  </a:lnTo>
                  <a:lnTo>
                    <a:pt x="222" y="562"/>
                  </a:lnTo>
                  <a:lnTo>
                    <a:pt x="230" y="566"/>
                  </a:lnTo>
                  <a:lnTo>
                    <a:pt x="236" y="566"/>
                  </a:lnTo>
                  <a:lnTo>
                    <a:pt x="241" y="568"/>
                  </a:lnTo>
                  <a:lnTo>
                    <a:pt x="249" y="570"/>
                  </a:lnTo>
                  <a:lnTo>
                    <a:pt x="255" y="572"/>
                  </a:lnTo>
                  <a:lnTo>
                    <a:pt x="262" y="572"/>
                  </a:lnTo>
                  <a:lnTo>
                    <a:pt x="270" y="574"/>
                  </a:lnTo>
                  <a:lnTo>
                    <a:pt x="276" y="574"/>
                  </a:lnTo>
                  <a:lnTo>
                    <a:pt x="283" y="575"/>
                  </a:lnTo>
                  <a:lnTo>
                    <a:pt x="283" y="581"/>
                  </a:lnTo>
                  <a:lnTo>
                    <a:pt x="283" y="587"/>
                  </a:lnTo>
                  <a:lnTo>
                    <a:pt x="283" y="593"/>
                  </a:lnTo>
                  <a:lnTo>
                    <a:pt x="283" y="600"/>
                  </a:lnTo>
                  <a:lnTo>
                    <a:pt x="283" y="608"/>
                  </a:lnTo>
                  <a:lnTo>
                    <a:pt x="283" y="613"/>
                  </a:lnTo>
                  <a:lnTo>
                    <a:pt x="283" y="621"/>
                  </a:lnTo>
                  <a:lnTo>
                    <a:pt x="283" y="629"/>
                  </a:lnTo>
                  <a:lnTo>
                    <a:pt x="276" y="627"/>
                  </a:lnTo>
                  <a:lnTo>
                    <a:pt x="268" y="625"/>
                  </a:lnTo>
                  <a:lnTo>
                    <a:pt x="260" y="625"/>
                  </a:lnTo>
                  <a:lnTo>
                    <a:pt x="253" y="623"/>
                  </a:lnTo>
                  <a:lnTo>
                    <a:pt x="245" y="621"/>
                  </a:lnTo>
                  <a:lnTo>
                    <a:pt x="238" y="619"/>
                  </a:lnTo>
                  <a:lnTo>
                    <a:pt x="230" y="617"/>
                  </a:lnTo>
                  <a:lnTo>
                    <a:pt x="224" y="615"/>
                  </a:lnTo>
                  <a:lnTo>
                    <a:pt x="217" y="613"/>
                  </a:lnTo>
                  <a:lnTo>
                    <a:pt x="209" y="612"/>
                  </a:lnTo>
                  <a:lnTo>
                    <a:pt x="203" y="608"/>
                  </a:lnTo>
                  <a:lnTo>
                    <a:pt x="196" y="606"/>
                  </a:lnTo>
                  <a:lnTo>
                    <a:pt x="190" y="604"/>
                  </a:lnTo>
                  <a:lnTo>
                    <a:pt x="182" y="600"/>
                  </a:lnTo>
                  <a:lnTo>
                    <a:pt x="177" y="598"/>
                  </a:lnTo>
                  <a:lnTo>
                    <a:pt x="171" y="594"/>
                  </a:lnTo>
                  <a:lnTo>
                    <a:pt x="165" y="591"/>
                  </a:lnTo>
                  <a:lnTo>
                    <a:pt x="158" y="587"/>
                  </a:lnTo>
                  <a:lnTo>
                    <a:pt x="152" y="583"/>
                  </a:lnTo>
                  <a:lnTo>
                    <a:pt x="146" y="579"/>
                  </a:lnTo>
                  <a:lnTo>
                    <a:pt x="141" y="575"/>
                  </a:lnTo>
                  <a:lnTo>
                    <a:pt x="135" y="572"/>
                  </a:lnTo>
                  <a:lnTo>
                    <a:pt x="129" y="568"/>
                  </a:lnTo>
                  <a:lnTo>
                    <a:pt x="124" y="564"/>
                  </a:lnTo>
                  <a:lnTo>
                    <a:pt x="118" y="558"/>
                  </a:lnTo>
                  <a:lnTo>
                    <a:pt x="112" y="555"/>
                  </a:lnTo>
                  <a:lnTo>
                    <a:pt x="106" y="549"/>
                  </a:lnTo>
                  <a:lnTo>
                    <a:pt x="101" y="545"/>
                  </a:lnTo>
                  <a:lnTo>
                    <a:pt x="89" y="536"/>
                  </a:lnTo>
                  <a:lnTo>
                    <a:pt x="82" y="526"/>
                  </a:lnTo>
                  <a:lnTo>
                    <a:pt x="76" y="520"/>
                  </a:lnTo>
                  <a:lnTo>
                    <a:pt x="72" y="515"/>
                  </a:lnTo>
                  <a:lnTo>
                    <a:pt x="67" y="509"/>
                  </a:lnTo>
                  <a:lnTo>
                    <a:pt x="63" y="503"/>
                  </a:lnTo>
                  <a:lnTo>
                    <a:pt x="59" y="496"/>
                  </a:lnTo>
                  <a:lnTo>
                    <a:pt x="55" y="490"/>
                  </a:lnTo>
                  <a:lnTo>
                    <a:pt x="49" y="484"/>
                  </a:lnTo>
                  <a:lnTo>
                    <a:pt x="48" y="479"/>
                  </a:lnTo>
                  <a:lnTo>
                    <a:pt x="42" y="473"/>
                  </a:lnTo>
                  <a:lnTo>
                    <a:pt x="38" y="465"/>
                  </a:lnTo>
                  <a:lnTo>
                    <a:pt x="36" y="460"/>
                  </a:lnTo>
                  <a:lnTo>
                    <a:pt x="32" y="454"/>
                  </a:lnTo>
                  <a:lnTo>
                    <a:pt x="29" y="446"/>
                  </a:lnTo>
                  <a:lnTo>
                    <a:pt x="27" y="441"/>
                  </a:lnTo>
                  <a:lnTo>
                    <a:pt x="23" y="433"/>
                  </a:lnTo>
                  <a:lnTo>
                    <a:pt x="21" y="427"/>
                  </a:lnTo>
                  <a:lnTo>
                    <a:pt x="19" y="422"/>
                  </a:lnTo>
                  <a:lnTo>
                    <a:pt x="15" y="414"/>
                  </a:lnTo>
                  <a:lnTo>
                    <a:pt x="13" y="406"/>
                  </a:lnTo>
                  <a:lnTo>
                    <a:pt x="11" y="401"/>
                  </a:lnTo>
                  <a:lnTo>
                    <a:pt x="10" y="393"/>
                  </a:lnTo>
                  <a:lnTo>
                    <a:pt x="8" y="385"/>
                  </a:lnTo>
                  <a:lnTo>
                    <a:pt x="6" y="378"/>
                  </a:lnTo>
                  <a:lnTo>
                    <a:pt x="6" y="372"/>
                  </a:lnTo>
                  <a:lnTo>
                    <a:pt x="4" y="365"/>
                  </a:lnTo>
                  <a:lnTo>
                    <a:pt x="2" y="357"/>
                  </a:lnTo>
                  <a:lnTo>
                    <a:pt x="2" y="349"/>
                  </a:lnTo>
                  <a:lnTo>
                    <a:pt x="2" y="342"/>
                  </a:lnTo>
                  <a:lnTo>
                    <a:pt x="0" y="334"/>
                  </a:lnTo>
                  <a:lnTo>
                    <a:pt x="0" y="327"/>
                  </a:lnTo>
                  <a:lnTo>
                    <a:pt x="0" y="319"/>
                  </a:lnTo>
                  <a:lnTo>
                    <a:pt x="0" y="313"/>
                  </a:lnTo>
                  <a:lnTo>
                    <a:pt x="0" y="306"/>
                  </a:lnTo>
                  <a:lnTo>
                    <a:pt x="0" y="296"/>
                  </a:lnTo>
                  <a:lnTo>
                    <a:pt x="0" y="289"/>
                  </a:lnTo>
                  <a:lnTo>
                    <a:pt x="2" y="281"/>
                  </a:lnTo>
                  <a:lnTo>
                    <a:pt x="2" y="271"/>
                  </a:lnTo>
                  <a:lnTo>
                    <a:pt x="4" y="264"/>
                  </a:lnTo>
                  <a:lnTo>
                    <a:pt x="4" y="256"/>
                  </a:lnTo>
                  <a:lnTo>
                    <a:pt x="6" y="249"/>
                  </a:lnTo>
                  <a:lnTo>
                    <a:pt x="8" y="241"/>
                  </a:lnTo>
                  <a:lnTo>
                    <a:pt x="10" y="233"/>
                  </a:lnTo>
                  <a:lnTo>
                    <a:pt x="11" y="226"/>
                  </a:lnTo>
                  <a:lnTo>
                    <a:pt x="13" y="218"/>
                  </a:lnTo>
                  <a:lnTo>
                    <a:pt x="15" y="211"/>
                  </a:lnTo>
                  <a:lnTo>
                    <a:pt x="19" y="205"/>
                  </a:lnTo>
                  <a:lnTo>
                    <a:pt x="21" y="197"/>
                  </a:lnTo>
                  <a:lnTo>
                    <a:pt x="25" y="192"/>
                  </a:lnTo>
                  <a:lnTo>
                    <a:pt x="29" y="184"/>
                  </a:lnTo>
                  <a:lnTo>
                    <a:pt x="30" y="176"/>
                  </a:lnTo>
                  <a:lnTo>
                    <a:pt x="34" y="169"/>
                  </a:lnTo>
                  <a:lnTo>
                    <a:pt x="38" y="163"/>
                  </a:lnTo>
                  <a:lnTo>
                    <a:pt x="40" y="156"/>
                  </a:lnTo>
                  <a:lnTo>
                    <a:pt x="46" y="150"/>
                  </a:lnTo>
                  <a:lnTo>
                    <a:pt x="49" y="142"/>
                  </a:lnTo>
                  <a:lnTo>
                    <a:pt x="53" y="137"/>
                  </a:lnTo>
                  <a:lnTo>
                    <a:pt x="57" y="131"/>
                  </a:lnTo>
                  <a:lnTo>
                    <a:pt x="63" y="123"/>
                  </a:lnTo>
                  <a:lnTo>
                    <a:pt x="67" y="118"/>
                  </a:lnTo>
                  <a:lnTo>
                    <a:pt x="72" y="112"/>
                  </a:lnTo>
                  <a:lnTo>
                    <a:pt x="76" y="106"/>
                  </a:lnTo>
                  <a:lnTo>
                    <a:pt x="80" y="100"/>
                  </a:lnTo>
                  <a:lnTo>
                    <a:pt x="87" y="95"/>
                  </a:lnTo>
                  <a:lnTo>
                    <a:pt x="91" y="91"/>
                  </a:lnTo>
                  <a:lnTo>
                    <a:pt x="97" y="85"/>
                  </a:lnTo>
                  <a:lnTo>
                    <a:pt x="103" y="80"/>
                  </a:lnTo>
                  <a:lnTo>
                    <a:pt x="108" y="76"/>
                  </a:lnTo>
                  <a:lnTo>
                    <a:pt x="114" y="70"/>
                  </a:lnTo>
                  <a:lnTo>
                    <a:pt x="120" y="64"/>
                  </a:lnTo>
                  <a:lnTo>
                    <a:pt x="125" y="61"/>
                  </a:lnTo>
                  <a:lnTo>
                    <a:pt x="131" y="57"/>
                  </a:lnTo>
                  <a:lnTo>
                    <a:pt x="137" y="53"/>
                  </a:lnTo>
                  <a:lnTo>
                    <a:pt x="143" y="47"/>
                  </a:lnTo>
                  <a:lnTo>
                    <a:pt x="150" y="43"/>
                  </a:lnTo>
                  <a:lnTo>
                    <a:pt x="156" y="40"/>
                  </a:lnTo>
                  <a:lnTo>
                    <a:pt x="163" y="36"/>
                  </a:lnTo>
                  <a:lnTo>
                    <a:pt x="169" y="32"/>
                  </a:lnTo>
                  <a:lnTo>
                    <a:pt x="177" y="30"/>
                  </a:lnTo>
                  <a:lnTo>
                    <a:pt x="182" y="26"/>
                  </a:lnTo>
                  <a:lnTo>
                    <a:pt x="190" y="24"/>
                  </a:lnTo>
                  <a:lnTo>
                    <a:pt x="198" y="21"/>
                  </a:lnTo>
                  <a:lnTo>
                    <a:pt x="205" y="17"/>
                  </a:lnTo>
                  <a:lnTo>
                    <a:pt x="211" y="15"/>
                  </a:lnTo>
                  <a:lnTo>
                    <a:pt x="219" y="13"/>
                  </a:lnTo>
                  <a:lnTo>
                    <a:pt x="226" y="9"/>
                  </a:lnTo>
                  <a:lnTo>
                    <a:pt x="234" y="7"/>
                  </a:lnTo>
                  <a:lnTo>
                    <a:pt x="241" y="5"/>
                  </a:lnTo>
                  <a:lnTo>
                    <a:pt x="249" y="5"/>
                  </a:lnTo>
                  <a:lnTo>
                    <a:pt x="257" y="4"/>
                  </a:lnTo>
                  <a:lnTo>
                    <a:pt x="264" y="2"/>
                  </a:lnTo>
                  <a:lnTo>
                    <a:pt x="272" y="0"/>
                  </a:lnTo>
                  <a:lnTo>
                    <a:pt x="279" y="0"/>
                  </a:lnTo>
                  <a:lnTo>
                    <a:pt x="289" y="0"/>
                  </a:lnTo>
                  <a:lnTo>
                    <a:pt x="296" y="0"/>
                  </a:lnTo>
                  <a:lnTo>
                    <a:pt x="306" y="0"/>
                  </a:lnTo>
                  <a:lnTo>
                    <a:pt x="314" y="0"/>
                  </a:lnTo>
                  <a:lnTo>
                    <a:pt x="321" y="0"/>
                  </a:lnTo>
                  <a:lnTo>
                    <a:pt x="329" y="0"/>
                  </a:lnTo>
                  <a:lnTo>
                    <a:pt x="336" y="0"/>
                  </a:lnTo>
                  <a:lnTo>
                    <a:pt x="346" y="0"/>
                  </a:lnTo>
                  <a:lnTo>
                    <a:pt x="353" y="0"/>
                  </a:lnTo>
                  <a:lnTo>
                    <a:pt x="361" y="2"/>
                  </a:lnTo>
                  <a:lnTo>
                    <a:pt x="369" y="4"/>
                  </a:lnTo>
                  <a:lnTo>
                    <a:pt x="376" y="5"/>
                  </a:lnTo>
                  <a:lnTo>
                    <a:pt x="382" y="5"/>
                  </a:lnTo>
                  <a:lnTo>
                    <a:pt x="391" y="7"/>
                  </a:lnTo>
                  <a:lnTo>
                    <a:pt x="397" y="9"/>
                  </a:lnTo>
                  <a:lnTo>
                    <a:pt x="407" y="13"/>
                  </a:lnTo>
                  <a:lnTo>
                    <a:pt x="412" y="15"/>
                  </a:lnTo>
                  <a:lnTo>
                    <a:pt x="420" y="17"/>
                  </a:lnTo>
                  <a:lnTo>
                    <a:pt x="428" y="21"/>
                  </a:lnTo>
                  <a:lnTo>
                    <a:pt x="435" y="24"/>
                  </a:lnTo>
                  <a:lnTo>
                    <a:pt x="443" y="26"/>
                  </a:lnTo>
                  <a:lnTo>
                    <a:pt x="448" y="30"/>
                  </a:lnTo>
                  <a:lnTo>
                    <a:pt x="456" y="32"/>
                  </a:lnTo>
                  <a:lnTo>
                    <a:pt x="464" y="36"/>
                  </a:lnTo>
                  <a:lnTo>
                    <a:pt x="469" y="40"/>
                  </a:lnTo>
                  <a:lnTo>
                    <a:pt x="475" y="43"/>
                  </a:lnTo>
                  <a:lnTo>
                    <a:pt x="483" y="47"/>
                  </a:lnTo>
                  <a:lnTo>
                    <a:pt x="488" y="53"/>
                  </a:lnTo>
                  <a:lnTo>
                    <a:pt x="494" y="57"/>
                  </a:lnTo>
                  <a:lnTo>
                    <a:pt x="500" y="61"/>
                  </a:lnTo>
                  <a:lnTo>
                    <a:pt x="505" y="64"/>
                  </a:lnTo>
                  <a:lnTo>
                    <a:pt x="513" y="70"/>
                  </a:lnTo>
                  <a:lnTo>
                    <a:pt x="519" y="76"/>
                  </a:lnTo>
                  <a:lnTo>
                    <a:pt x="524" y="80"/>
                  </a:lnTo>
                  <a:lnTo>
                    <a:pt x="530" y="85"/>
                  </a:lnTo>
                  <a:lnTo>
                    <a:pt x="536" y="91"/>
                  </a:lnTo>
                  <a:lnTo>
                    <a:pt x="540" y="95"/>
                  </a:lnTo>
                  <a:lnTo>
                    <a:pt x="545" y="100"/>
                  </a:lnTo>
                  <a:lnTo>
                    <a:pt x="549" y="106"/>
                  </a:lnTo>
                  <a:lnTo>
                    <a:pt x="555" y="112"/>
                  </a:lnTo>
                  <a:lnTo>
                    <a:pt x="559" y="118"/>
                  </a:lnTo>
                  <a:lnTo>
                    <a:pt x="564" y="123"/>
                  </a:lnTo>
                  <a:lnTo>
                    <a:pt x="568" y="131"/>
                  </a:lnTo>
                  <a:lnTo>
                    <a:pt x="574" y="137"/>
                  </a:lnTo>
                  <a:lnTo>
                    <a:pt x="578" y="142"/>
                  </a:lnTo>
                  <a:lnTo>
                    <a:pt x="581" y="150"/>
                  </a:lnTo>
                  <a:lnTo>
                    <a:pt x="583" y="156"/>
                  </a:lnTo>
                  <a:lnTo>
                    <a:pt x="587" y="163"/>
                  </a:lnTo>
                  <a:lnTo>
                    <a:pt x="591" y="169"/>
                  </a:lnTo>
                  <a:lnTo>
                    <a:pt x="595" y="176"/>
                  </a:lnTo>
                  <a:lnTo>
                    <a:pt x="599" y="184"/>
                  </a:lnTo>
                  <a:lnTo>
                    <a:pt x="602" y="192"/>
                  </a:lnTo>
                  <a:lnTo>
                    <a:pt x="604" y="197"/>
                  </a:lnTo>
                  <a:lnTo>
                    <a:pt x="606" y="205"/>
                  </a:lnTo>
                  <a:lnTo>
                    <a:pt x="610" y="211"/>
                  </a:lnTo>
                  <a:lnTo>
                    <a:pt x="612" y="218"/>
                  </a:lnTo>
                  <a:lnTo>
                    <a:pt x="614" y="226"/>
                  </a:lnTo>
                  <a:lnTo>
                    <a:pt x="616" y="233"/>
                  </a:lnTo>
                  <a:lnTo>
                    <a:pt x="618" y="241"/>
                  </a:lnTo>
                  <a:lnTo>
                    <a:pt x="619" y="249"/>
                  </a:lnTo>
                  <a:lnTo>
                    <a:pt x="621" y="256"/>
                  </a:lnTo>
                  <a:lnTo>
                    <a:pt x="621" y="264"/>
                  </a:lnTo>
                  <a:lnTo>
                    <a:pt x="623" y="271"/>
                  </a:lnTo>
                  <a:lnTo>
                    <a:pt x="625" y="281"/>
                  </a:lnTo>
                  <a:lnTo>
                    <a:pt x="625" y="289"/>
                  </a:lnTo>
                  <a:lnTo>
                    <a:pt x="627" y="296"/>
                  </a:lnTo>
                  <a:lnTo>
                    <a:pt x="627" y="306"/>
                  </a:lnTo>
                  <a:lnTo>
                    <a:pt x="627" y="313"/>
                  </a:lnTo>
                  <a:lnTo>
                    <a:pt x="627" y="321"/>
                  </a:lnTo>
                  <a:lnTo>
                    <a:pt x="627" y="328"/>
                  </a:lnTo>
                  <a:lnTo>
                    <a:pt x="625" y="336"/>
                  </a:lnTo>
                  <a:lnTo>
                    <a:pt x="625" y="344"/>
                  </a:lnTo>
                  <a:lnTo>
                    <a:pt x="623" y="351"/>
                  </a:lnTo>
                  <a:lnTo>
                    <a:pt x="621" y="361"/>
                  </a:lnTo>
                  <a:lnTo>
                    <a:pt x="621" y="368"/>
                  </a:lnTo>
                  <a:lnTo>
                    <a:pt x="619" y="376"/>
                  </a:lnTo>
                  <a:lnTo>
                    <a:pt x="618" y="384"/>
                  </a:lnTo>
                  <a:lnTo>
                    <a:pt x="616" y="391"/>
                  </a:lnTo>
                  <a:lnTo>
                    <a:pt x="614" y="399"/>
                  </a:lnTo>
                  <a:lnTo>
                    <a:pt x="612" y="406"/>
                  </a:lnTo>
                  <a:lnTo>
                    <a:pt x="610" y="414"/>
                  </a:lnTo>
                  <a:lnTo>
                    <a:pt x="606" y="422"/>
                  </a:lnTo>
                  <a:lnTo>
                    <a:pt x="604" y="427"/>
                  </a:lnTo>
                  <a:lnTo>
                    <a:pt x="602" y="435"/>
                  </a:lnTo>
                  <a:lnTo>
                    <a:pt x="599" y="442"/>
                  </a:lnTo>
                  <a:lnTo>
                    <a:pt x="595" y="448"/>
                  </a:lnTo>
                  <a:lnTo>
                    <a:pt x="591" y="456"/>
                  </a:lnTo>
                  <a:lnTo>
                    <a:pt x="587" y="463"/>
                  </a:lnTo>
                  <a:lnTo>
                    <a:pt x="583" y="469"/>
                  </a:lnTo>
                  <a:lnTo>
                    <a:pt x="581" y="475"/>
                  </a:lnTo>
                  <a:lnTo>
                    <a:pt x="578" y="482"/>
                  </a:lnTo>
                  <a:lnTo>
                    <a:pt x="574" y="488"/>
                  </a:lnTo>
                  <a:lnTo>
                    <a:pt x="568" y="494"/>
                  </a:lnTo>
                  <a:lnTo>
                    <a:pt x="564" y="501"/>
                  </a:lnTo>
                  <a:lnTo>
                    <a:pt x="559" y="507"/>
                  </a:lnTo>
                  <a:lnTo>
                    <a:pt x="555" y="513"/>
                  </a:lnTo>
                  <a:lnTo>
                    <a:pt x="549" y="518"/>
                  </a:lnTo>
                  <a:lnTo>
                    <a:pt x="545" y="524"/>
                  </a:lnTo>
                  <a:lnTo>
                    <a:pt x="540" y="530"/>
                  </a:lnTo>
                  <a:lnTo>
                    <a:pt x="536" y="537"/>
                  </a:lnTo>
                  <a:lnTo>
                    <a:pt x="530" y="541"/>
                  </a:lnTo>
                  <a:lnTo>
                    <a:pt x="524" y="547"/>
                  </a:lnTo>
                  <a:lnTo>
                    <a:pt x="519" y="551"/>
                  </a:lnTo>
                  <a:lnTo>
                    <a:pt x="513" y="556"/>
                  </a:lnTo>
                  <a:lnTo>
                    <a:pt x="505" y="560"/>
                  </a:lnTo>
                  <a:lnTo>
                    <a:pt x="500" y="564"/>
                  </a:lnTo>
                  <a:lnTo>
                    <a:pt x="494" y="570"/>
                  </a:lnTo>
                  <a:lnTo>
                    <a:pt x="488" y="574"/>
                  </a:lnTo>
                  <a:lnTo>
                    <a:pt x="483" y="577"/>
                  </a:lnTo>
                  <a:lnTo>
                    <a:pt x="475" y="581"/>
                  </a:lnTo>
                  <a:lnTo>
                    <a:pt x="469" y="585"/>
                  </a:lnTo>
                  <a:lnTo>
                    <a:pt x="464" y="591"/>
                  </a:lnTo>
                  <a:lnTo>
                    <a:pt x="456" y="593"/>
                  </a:lnTo>
                  <a:lnTo>
                    <a:pt x="448" y="596"/>
                  </a:lnTo>
                  <a:lnTo>
                    <a:pt x="443" y="600"/>
                  </a:lnTo>
                  <a:lnTo>
                    <a:pt x="435" y="604"/>
                  </a:lnTo>
                  <a:lnTo>
                    <a:pt x="428" y="606"/>
                  </a:lnTo>
                  <a:lnTo>
                    <a:pt x="420" y="610"/>
                  </a:lnTo>
                  <a:lnTo>
                    <a:pt x="412" y="612"/>
                  </a:lnTo>
                  <a:lnTo>
                    <a:pt x="407" y="615"/>
                  </a:lnTo>
                  <a:lnTo>
                    <a:pt x="397" y="617"/>
                  </a:lnTo>
                  <a:lnTo>
                    <a:pt x="391" y="619"/>
                  </a:lnTo>
                  <a:lnTo>
                    <a:pt x="382" y="621"/>
                  </a:lnTo>
                  <a:lnTo>
                    <a:pt x="376" y="623"/>
                  </a:lnTo>
                  <a:lnTo>
                    <a:pt x="369" y="623"/>
                  </a:lnTo>
                  <a:lnTo>
                    <a:pt x="361" y="625"/>
                  </a:lnTo>
                  <a:lnTo>
                    <a:pt x="353" y="625"/>
                  </a:lnTo>
                  <a:lnTo>
                    <a:pt x="346" y="627"/>
                  </a:lnTo>
                  <a:lnTo>
                    <a:pt x="336" y="629"/>
                  </a:lnTo>
                  <a:lnTo>
                    <a:pt x="329" y="629"/>
                  </a:lnTo>
                  <a:lnTo>
                    <a:pt x="321" y="629"/>
                  </a:lnTo>
                  <a:lnTo>
                    <a:pt x="314" y="631"/>
                  </a:lnTo>
                  <a:lnTo>
                    <a:pt x="308" y="629"/>
                  </a:lnTo>
                  <a:lnTo>
                    <a:pt x="302" y="629"/>
                  </a:lnTo>
                  <a:lnTo>
                    <a:pt x="296" y="629"/>
                  </a:lnTo>
                  <a:lnTo>
                    <a:pt x="293" y="629"/>
                  </a:lnTo>
                  <a:lnTo>
                    <a:pt x="293" y="621"/>
                  </a:lnTo>
                  <a:lnTo>
                    <a:pt x="293" y="615"/>
                  </a:lnTo>
                  <a:lnTo>
                    <a:pt x="293" y="608"/>
                  </a:lnTo>
                  <a:lnTo>
                    <a:pt x="293" y="602"/>
                  </a:lnTo>
                  <a:lnTo>
                    <a:pt x="293" y="594"/>
                  </a:lnTo>
                  <a:lnTo>
                    <a:pt x="293" y="587"/>
                  </a:lnTo>
                  <a:lnTo>
                    <a:pt x="293" y="581"/>
                  </a:lnTo>
                  <a:lnTo>
                    <a:pt x="293" y="575"/>
                  </a:lnTo>
                  <a:lnTo>
                    <a:pt x="295" y="575"/>
                  </a:lnTo>
                  <a:lnTo>
                    <a:pt x="296" y="575"/>
                  </a:lnTo>
                  <a:lnTo>
                    <a:pt x="296" y="57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396" name="Freeform 310"/>
            <p:cNvSpPr>
              <a:spLocks/>
            </p:cNvSpPr>
            <p:nvPr/>
          </p:nvSpPr>
          <p:spPr bwMode="auto">
            <a:xfrm>
              <a:off x="2861" y="2793"/>
              <a:ext cx="21" cy="27"/>
            </a:xfrm>
            <a:custGeom>
              <a:avLst/>
              <a:gdLst>
                <a:gd name="T0" fmla="*/ 15 w 42"/>
                <a:gd name="T1" fmla="*/ 0 h 54"/>
                <a:gd name="T2" fmla="*/ 25 w 42"/>
                <a:gd name="T3" fmla="*/ 0 h 54"/>
                <a:gd name="T4" fmla="*/ 42 w 42"/>
                <a:gd name="T5" fmla="*/ 29 h 54"/>
                <a:gd name="T6" fmla="*/ 25 w 42"/>
                <a:gd name="T7" fmla="*/ 54 h 54"/>
                <a:gd name="T8" fmla="*/ 15 w 42"/>
                <a:gd name="T9" fmla="*/ 54 h 54"/>
                <a:gd name="T10" fmla="*/ 0 w 42"/>
                <a:gd name="T11" fmla="*/ 18 h 54"/>
                <a:gd name="T12" fmla="*/ 15 w 42"/>
                <a:gd name="T13" fmla="*/ 0 h 54"/>
                <a:gd name="T14" fmla="*/ 15 w 42"/>
                <a:gd name="T15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" h="54">
                  <a:moveTo>
                    <a:pt x="15" y="0"/>
                  </a:moveTo>
                  <a:lnTo>
                    <a:pt x="25" y="0"/>
                  </a:lnTo>
                  <a:lnTo>
                    <a:pt x="42" y="29"/>
                  </a:lnTo>
                  <a:lnTo>
                    <a:pt x="25" y="54"/>
                  </a:lnTo>
                  <a:lnTo>
                    <a:pt x="15" y="54"/>
                  </a:lnTo>
                  <a:lnTo>
                    <a:pt x="0" y="18"/>
                  </a:lnTo>
                  <a:lnTo>
                    <a:pt x="15" y="0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317" name="Oblouk 316"/>
          <p:cNvSpPr/>
          <p:nvPr/>
        </p:nvSpPr>
        <p:spPr>
          <a:xfrm flipV="1">
            <a:off x="1536847" y="2895380"/>
            <a:ext cx="397806" cy="270030"/>
          </a:xfrm>
          <a:prstGeom prst="arc">
            <a:avLst>
              <a:gd name="adj1" fmla="val 10849199"/>
              <a:gd name="adj2" fmla="val 0"/>
            </a:avLst>
          </a:prstGeom>
          <a:ln w="12700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2" name="Oblouk 341"/>
          <p:cNvSpPr/>
          <p:nvPr/>
        </p:nvSpPr>
        <p:spPr>
          <a:xfrm flipV="1">
            <a:off x="5527682" y="2975326"/>
            <a:ext cx="397806" cy="270030"/>
          </a:xfrm>
          <a:prstGeom prst="arc">
            <a:avLst>
              <a:gd name="adj1" fmla="val 10849199"/>
              <a:gd name="adj2" fmla="val 0"/>
            </a:avLst>
          </a:prstGeom>
          <a:ln w="12700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3" name="Oblouk 342"/>
          <p:cNvSpPr/>
          <p:nvPr/>
        </p:nvSpPr>
        <p:spPr>
          <a:xfrm flipV="1">
            <a:off x="1560713" y="5652373"/>
            <a:ext cx="397806" cy="270030"/>
          </a:xfrm>
          <a:prstGeom prst="arc">
            <a:avLst>
              <a:gd name="adj1" fmla="val 10849199"/>
              <a:gd name="adj2" fmla="val 0"/>
            </a:avLst>
          </a:prstGeom>
          <a:ln w="12700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4" name="Oblouk 343"/>
          <p:cNvSpPr/>
          <p:nvPr/>
        </p:nvSpPr>
        <p:spPr>
          <a:xfrm flipV="1">
            <a:off x="5554341" y="5822700"/>
            <a:ext cx="397806" cy="270030"/>
          </a:xfrm>
          <a:prstGeom prst="arc">
            <a:avLst>
              <a:gd name="adj1" fmla="val 10849199"/>
              <a:gd name="adj2" fmla="val 0"/>
            </a:avLst>
          </a:prstGeom>
          <a:ln w="12700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05" name="Šipka doprava 5404"/>
          <p:cNvSpPr/>
          <p:nvPr/>
        </p:nvSpPr>
        <p:spPr>
          <a:xfrm>
            <a:off x="4403031" y="2616946"/>
            <a:ext cx="720080" cy="20716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6" name="Šipka doprava 345"/>
          <p:cNvSpPr/>
          <p:nvPr/>
        </p:nvSpPr>
        <p:spPr>
          <a:xfrm rot="5400000">
            <a:off x="6602649" y="3945416"/>
            <a:ext cx="720080" cy="20716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7" name="Šipka doprava 346"/>
          <p:cNvSpPr/>
          <p:nvPr/>
        </p:nvSpPr>
        <p:spPr>
          <a:xfrm rot="10800000">
            <a:off x="4403031" y="5388448"/>
            <a:ext cx="720080" cy="20716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8" name="Šipka doprava 347"/>
          <p:cNvSpPr/>
          <p:nvPr/>
        </p:nvSpPr>
        <p:spPr>
          <a:xfrm rot="16200000">
            <a:off x="2632401" y="3908553"/>
            <a:ext cx="720080" cy="20716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349" name="Group 102"/>
          <p:cNvGrpSpPr>
            <a:grpSpLocks noChangeAspect="1"/>
          </p:cNvGrpSpPr>
          <p:nvPr/>
        </p:nvGrpSpPr>
        <p:grpSpPr bwMode="auto">
          <a:xfrm>
            <a:off x="6347285" y="2184702"/>
            <a:ext cx="1230809" cy="1230809"/>
            <a:chOff x="2641" y="1908"/>
            <a:chExt cx="414" cy="414"/>
          </a:xfrm>
        </p:grpSpPr>
        <p:sp>
          <p:nvSpPr>
            <p:cNvPr id="350" name="Freeform 105"/>
            <p:cNvSpPr>
              <a:spLocks/>
            </p:cNvSpPr>
            <p:nvPr/>
          </p:nvSpPr>
          <p:spPr bwMode="auto">
            <a:xfrm>
              <a:off x="2654" y="1920"/>
              <a:ext cx="383" cy="384"/>
            </a:xfrm>
            <a:custGeom>
              <a:avLst/>
              <a:gdLst>
                <a:gd name="T0" fmla="*/ 422 w 765"/>
                <a:gd name="T1" fmla="*/ 766 h 768"/>
                <a:gd name="T2" fmla="*/ 467 w 765"/>
                <a:gd name="T3" fmla="*/ 756 h 768"/>
                <a:gd name="T4" fmla="*/ 513 w 765"/>
                <a:gd name="T5" fmla="*/ 743 h 768"/>
                <a:gd name="T6" fmla="*/ 555 w 765"/>
                <a:gd name="T7" fmla="*/ 724 h 768"/>
                <a:gd name="T8" fmla="*/ 596 w 765"/>
                <a:gd name="T9" fmla="*/ 701 h 768"/>
                <a:gd name="T10" fmla="*/ 631 w 765"/>
                <a:gd name="T11" fmla="*/ 673 h 768"/>
                <a:gd name="T12" fmla="*/ 665 w 765"/>
                <a:gd name="T13" fmla="*/ 641 h 768"/>
                <a:gd name="T14" fmla="*/ 693 w 765"/>
                <a:gd name="T15" fmla="*/ 603 h 768"/>
                <a:gd name="T16" fmla="*/ 718 w 765"/>
                <a:gd name="T17" fmla="*/ 565 h 768"/>
                <a:gd name="T18" fmla="*/ 737 w 765"/>
                <a:gd name="T19" fmla="*/ 523 h 768"/>
                <a:gd name="T20" fmla="*/ 750 w 765"/>
                <a:gd name="T21" fmla="*/ 477 h 768"/>
                <a:gd name="T22" fmla="*/ 760 w 765"/>
                <a:gd name="T23" fmla="*/ 432 h 768"/>
                <a:gd name="T24" fmla="*/ 765 w 765"/>
                <a:gd name="T25" fmla="*/ 384 h 768"/>
                <a:gd name="T26" fmla="*/ 760 w 765"/>
                <a:gd name="T27" fmla="*/ 335 h 768"/>
                <a:gd name="T28" fmla="*/ 750 w 765"/>
                <a:gd name="T29" fmla="*/ 287 h 768"/>
                <a:gd name="T30" fmla="*/ 737 w 765"/>
                <a:gd name="T31" fmla="*/ 243 h 768"/>
                <a:gd name="T32" fmla="*/ 718 w 765"/>
                <a:gd name="T33" fmla="*/ 202 h 768"/>
                <a:gd name="T34" fmla="*/ 693 w 765"/>
                <a:gd name="T35" fmla="*/ 162 h 768"/>
                <a:gd name="T36" fmla="*/ 665 w 765"/>
                <a:gd name="T37" fmla="*/ 126 h 768"/>
                <a:gd name="T38" fmla="*/ 631 w 765"/>
                <a:gd name="T39" fmla="*/ 93 h 768"/>
                <a:gd name="T40" fmla="*/ 596 w 765"/>
                <a:gd name="T41" fmla="*/ 67 h 768"/>
                <a:gd name="T42" fmla="*/ 555 w 765"/>
                <a:gd name="T43" fmla="*/ 40 h 768"/>
                <a:gd name="T44" fmla="*/ 513 w 765"/>
                <a:gd name="T45" fmla="*/ 23 h 768"/>
                <a:gd name="T46" fmla="*/ 467 w 765"/>
                <a:gd name="T47" fmla="*/ 10 h 768"/>
                <a:gd name="T48" fmla="*/ 422 w 765"/>
                <a:gd name="T49" fmla="*/ 2 h 768"/>
                <a:gd name="T50" fmla="*/ 372 w 765"/>
                <a:gd name="T51" fmla="*/ 0 h 768"/>
                <a:gd name="T52" fmla="*/ 323 w 765"/>
                <a:gd name="T53" fmla="*/ 4 h 768"/>
                <a:gd name="T54" fmla="*/ 275 w 765"/>
                <a:gd name="T55" fmla="*/ 14 h 768"/>
                <a:gd name="T56" fmla="*/ 233 w 765"/>
                <a:gd name="T57" fmla="*/ 31 h 768"/>
                <a:gd name="T58" fmla="*/ 190 w 765"/>
                <a:gd name="T59" fmla="*/ 50 h 768"/>
                <a:gd name="T60" fmla="*/ 152 w 765"/>
                <a:gd name="T61" fmla="*/ 76 h 768"/>
                <a:gd name="T62" fmla="*/ 118 w 765"/>
                <a:gd name="T63" fmla="*/ 105 h 768"/>
                <a:gd name="T64" fmla="*/ 87 w 765"/>
                <a:gd name="T65" fmla="*/ 139 h 768"/>
                <a:gd name="T66" fmla="*/ 59 w 765"/>
                <a:gd name="T67" fmla="*/ 177 h 768"/>
                <a:gd name="T68" fmla="*/ 36 w 765"/>
                <a:gd name="T69" fmla="*/ 219 h 768"/>
                <a:gd name="T70" fmla="*/ 19 w 765"/>
                <a:gd name="T71" fmla="*/ 261 h 768"/>
                <a:gd name="T72" fmla="*/ 7 w 765"/>
                <a:gd name="T73" fmla="*/ 306 h 768"/>
                <a:gd name="T74" fmla="*/ 0 w 765"/>
                <a:gd name="T75" fmla="*/ 354 h 768"/>
                <a:gd name="T76" fmla="*/ 0 w 765"/>
                <a:gd name="T77" fmla="*/ 403 h 768"/>
                <a:gd name="T78" fmla="*/ 5 w 765"/>
                <a:gd name="T79" fmla="*/ 449 h 768"/>
                <a:gd name="T80" fmla="*/ 17 w 765"/>
                <a:gd name="T81" fmla="*/ 496 h 768"/>
                <a:gd name="T82" fmla="*/ 32 w 765"/>
                <a:gd name="T83" fmla="*/ 540 h 768"/>
                <a:gd name="T84" fmla="*/ 53 w 765"/>
                <a:gd name="T85" fmla="*/ 580 h 768"/>
                <a:gd name="T86" fmla="*/ 80 w 765"/>
                <a:gd name="T87" fmla="*/ 618 h 768"/>
                <a:gd name="T88" fmla="*/ 112 w 765"/>
                <a:gd name="T89" fmla="*/ 654 h 768"/>
                <a:gd name="T90" fmla="*/ 144 w 765"/>
                <a:gd name="T91" fmla="*/ 684 h 768"/>
                <a:gd name="T92" fmla="*/ 182 w 765"/>
                <a:gd name="T93" fmla="*/ 711 h 768"/>
                <a:gd name="T94" fmla="*/ 224 w 765"/>
                <a:gd name="T95" fmla="*/ 732 h 768"/>
                <a:gd name="T96" fmla="*/ 268 w 765"/>
                <a:gd name="T97" fmla="*/ 749 h 768"/>
                <a:gd name="T98" fmla="*/ 313 w 765"/>
                <a:gd name="T99" fmla="*/ 760 h 768"/>
                <a:gd name="T100" fmla="*/ 363 w 765"/>
                <a:gd name="T101" fmla="*/ 768 h 7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65" h="768">
                  <a:moveTo>
                    <a:pt x="384" y="768"/>
                  </a:moveTo>
                  <a:lnTo>
                    <a:pt x="393" y="768"/>
                  </a:lnTo>
                  <a:lnTo>
                    <a:pt x="403" y="768"/>
                  </a:lnTo>
                  <a:lnTo>
                    <a:pt x="412" y="766"/>
                  </a:lnTo>
                  <a:lnTo>
                    <a:pt x="422" y="766"/>
                  </a:lnTo>
                  <a:lnTo>
                    <a:pt x="431" y="764"/>
                  </a:lnTo>
                  <a:lnTo>
                    <a:pt x="441" y="762"/>
                  </a:lnTo>
                  <a:lnTo>
                    <a:pt x="448" y="760"/>
                  </a:lnTo>
                  <a:lnTo>
                    <a:pt x="460" y="760"/>
                  </a:lnTo>
                  <a:lnTo>
                    <a:pt x="467" y="756"/>
                  </a:lnTo>
                  <a:lnTo>
                    <a:pt x="477" y="755"/>
                  </a:lnTo>
                  <a:lnTo>
                    <a:pt x="486" y="751"/>
                  </a:lnTo>
                  <a:lnTo>
                    <a:pt x="496" y="749"/>
                  </a:lnTo>
                  <a:lnTo>
                    <a:pt x="503" y="745"/>
                  </a:lnTo>
                  <a:lnTo>
                    <a:pt x="513" y="743"/>
                  </a:lnTo>
                  <a:lnTo>
                    <a:pt x="522" y="739"/>
                  </a:lnTo>
                  <a:lnTo>
                    <a:pt x="532" y="737"/>
                  </a:lnTo>
                  <a:lnTo>
                    <a:pt x="537" y="732"/>
                  </a:lnTo>
                  <a:lnTo>
                    <a:pt x="547" y="728"/>
                  </a:lnTo>
                  <a:lnTo>
                    <a:pt x="555" y="724"/>
                  </a:lnTo>
                  <a:lnTo>
                    <a:pt x="564" y="720"/>
                  </a:lnTo>
                  <a:lnTo>
                    <a:pt x="572" y="715"/>
                  </a:lnTo>
                  <a:lnTo>
                    <a:pt x="579" y="711"/>
                  </a:lnTo>
                  <a:lnTo>
                    <a:pt x="587" y="705"/>
                  </a:lnTo>
                  <a:lnTo>
                    <a:pt x="596" y="701"/>
                  </a:lnTo>
                  <a:lnTo>
                    <a:pt x="602" y="696"/>
                  </a:lnTo>
                  <a:lnTo>
                    <a:pt x="610" y="690"/>
                  </a:lnTo>
                  <a:lnTo>
                    <a:pt x="617" y="684"/>
                  </a:lnTo>
                  <a:lnTo>
                    <a:pt x="625" y="679"/>
                  </a:lnTo>
                  <a:lnTo>
                    <a:pt x="631" y="673"/>
                  </a:lnTo>
                  <a:lnTo>
                    <a:pt x="638" y="667"/>
                  </a:lnTo>
                  <a:lnTo>
                    <a:pt x="646" y="660"/>
                  </a:lnTo>
                  <a:lnTo>
                    <a:pt x="653" y="654"/>
                  </a:lnTo>
                  <a:lnTo>
                    <a:pt x="659" y="646"/>
                  </a:lnTo>
                  <a:lnTo>
                    <a:pt x="665" y="641"/>
                  </a:lnTo>
                  <a:lnTo>
                    <a:pt x="670" y="633"/>
                  </a:lnTo>
                  <a:lnTo>
                    <a:pt x="676" y="625"/>
                  </a:lnTo>
                  <a:lnTo>
                    <a:pt x="682" y="618"/>
                  </a:lnTo>
                  <a:lnTo>
                    <a:pt x="688" y="610"/>
                  </a:lnTo>
                  <a:lnTo>
                    <a:pt x="693" y="603"/>
                  </a:lnTo>
                  <a:lnTo>
                    <a:pt x="699" y="597"/>
                  </a:lnTo>
                  <a:lnTo>
                    <a:pt x="703" y="587"/>
                  </a:lnTo>
                  <a:lnTo>
                    <a:pt x="708" y="580"/>
                  </a:lnTo>
                  <a:lnTo>
                    <a:pt x="712" y="572"/>
                  </a:lnTo>
                  <a:lnTo>
                    <a:pt x="718" y="565"/>
                  </a:lnTo>
                  <a:lnTo>
                    <a:pt x="722" y="555"/>
                  </a:lnTo>
                  <a:lnTo>
                    <a:pt x="726" y="547"/>
                  </a:lnTo>
                  <a:lnTo>
                    <a:pt x="729" y="540"/>
                  </a:lnTo>
                  <a:lnTo>
                    <a:pt x="733" y="532"/>
                  </a:lnTo>
                  <a:lnTo>
                    <a:pt x="737" y="523"/>
                  </a:lnTo>
                  <a:lnTo>
                    <a:pt x="739" y="513"/>
                  </a:lnTo>
                  <a:lnTo>
                    <a:pt x="743" y="504"/>
                  </a:lnTo>
                  <a:lnTo>
                    <a:pt x="746" y="496"/>
                  </a:lnTo>
                  <a:lnTo>
                    <a:pt x="748" y="487"/>
                  </a:lnTo>
                  <a:lnTo>
                    <a:pt x="750" y="477"/>
                  </a:lnTo>
                  <a:lnTo>
                    <a:pt x="754" y="468"/>
                  </a:lnTo>
                  <a:lnTo>
                    <a:pt x="756" y="460"/>
                  </a:lnTo>
                  <a:lnTo>
                    <a:pt x="758" y="449"/>
                  </a:lnTo>
                  <a:lnTo>
                    <a:pt x="760" y="441"/>
                  </a:lnTo>
                  <a:lnTo>
                    <a:pt x="760" y="432"/>
                  </a:lnTo>
                  <a:lnTo>
                    <a:pt x="762" y="422"/>
                  </a:lnTo>
                  <a:lnTo>
                    <a:pt x="764" y="413"/>
                  </a:lnTo>
                  <a:lnTo>
                    <a:pt x="764" y="403"/>
                  </a:lnTo>
                  <a:lnTo>
                    <a:pt x="764" y="394"/>
                  </a:lnTo>
                  <a:lnTo>
                    <a:pt x="765" y="384"/>
                  </a:lnTo>
                  <a:lnTo>
                    <a:pt x="764" y="375"/>
                  </a:lnTo>
                  <a:lnTo>
                    <a:pt x="764" y="365"/>
                  </a:lnTo>
                  <a:lnTo>
                    <a:pt x="764" y="354"/>
                  </a:lnTo>
                  <a:lnTo>
                    <a:pt x="762" y="344"/>
                  </a:lnTo>
                  <a:lnTo>
                    <a:pt x="760" y="335"/>
                  </a:lnTo>
                  <a:lnTo>
                    <a:pt x="760" y="325"/>
                  </a:lnTo>
                  <a:lnTo>
                    <a:pt x="758" y="316"/>
                  </a:lnTo>
                  <a:lnTo>
                    <a:pt x="756" y="306"/>
                  </a:lnTo>
                  <a:lnTo>
                    <a:pt x="754" y="297"/>
                  </a:lnTo>
                  <a:lnTo>
                    <a:pt x="750" y="287"/>
                  </a:lnTo>
                  <a:lnTo>
                    <a:pt x="748" y="278"/>
                  </a:lnTo>
                  <a:lnTo>
                    <a:pt x="746" y="270"/>
                  </a:lnTo>
                  <a:lnTo>
                    <a:pt x="743" y="261"/>
                  </a:lnTo>
                  <a:lnTo>
                    <a:pt x="739" y="251"/>
                  </a:lnTo>
                  <a:lnTo>
                    <a:pt x="737" y="243"/>
                  </a:lnTo>
                  <a:lnTo>
                    <a:pt x="733" y="234"/>
                  </a:lnTo>
                  <a:lnTo>
                    <a:pt x="729" y="226"/>
                  </a:lnTo>
                  <a:lnTo>
                    <a:pt x="726" y="219"/>
                  </a:lnTo>
                  <a:lnTo>
                    <a:pt x="722" y="209"/>
                  </a:lnTo>
                  <a:lnTo>
                    <a:pt x="718" y="202"/>
                  </a:lnTo>
                  <a:lnTo>
                    <a:pt x="712" y="192"/>
                  </a:lnTo>
                  <a:lnTo>
                    <a:pt x="708" y="185"/>
                  </a:lnTo>
                  <a:lnTo>
                    <a:pt x="703" y="177"/>
                  </a:lnTo>
                  <a:lnTo>
                    <a:pt x="699" y="169"/>
                  </a:lnTo>
                  <a:lnTo>
                    <a:pt x="693" y="162"/>
                  </a:lnTo>
                  <a:lnTo>
                    <a:pt x="688" y="154"/>
                  </a:lnTo>
                  <a:lnTo>
                    <a:pt x="682" y="147"/>
                  </a:lnTo>
                  <a:lnTo>
                    <a:pt x="676" y="139"/>
                  </a:lnTo>
                  <a:lnTo>
                    <a:pt x="670" y="131"/>
                  </a:lnTo>
                  <a:lnTo>
                    <a:pt x="665" y="126"/>
                  </a:lnTo>
                  <a:lnTo>
                    <a:pt x="659" y="118"/>
                  </a:lnTo>
                  <a:lnTo>
                    <a:pt x="653" y="112"/>
                  </a:lnTo>
                  <a:lnTo>
                    <a:pt x="646" y="105"/>
                  </a:lnTo>
                  <a:lnTo>
                    <a:pt x="638" y="99"/>
                  </a:lnTo>
                  <a:lnTo>
                    <a:pt x="631" y="93"/>
                  </a:lnTo>
                  <a:lnTo>
                    <a:pt x="625" y="88"/>
                  </a:lnTo>
                  <a:lnTo>
                    <a:pt x="617" y="82"/>
                  </a:lnTo>
                  <a:lnTo>
                    <a:pt x="610" y="76"/>
                  </a:lnTo>
                  <a:lnTo>
                    <a:pt x="602" y="71"/>
                  </a:lnTo>
                  <a:lnTo>
                    <a:pt x="596" y="67"/>
                  </a:lnTo>
                  <a:lnTo>
                    <a:pt x="587" y="61"/>
                  </a:lnTo>
                  <a:lnTo>
                    <a:pt x="579" y="55"/>
                  </a:lnTo>
                  <a:lnTo>
                    <a:pt x="572" y="50"/>
                  </a:lnTo>
                  <a:lnTo>
                    <a:pt x="564" y="46"/>
                  </a:lnTo>
                  <a:lnTo>
                    <a:pt x="555" y="40"/>
                  </a:lnTo>
                  <a:lnTo>
                    <a:pt x="547" y="36"/>
                  </a:lnTo>
                  <a:lnTo>
                    <a:pt x="537" y="33"/>
                  </a:lnTo>
                  <a:lnTo>
                    <a:pt x="532" y="31"/>
                  </a:lnTo>
                  <a:lnTo>
                    <a:pt x="522" y="27"/>
                  </a:lnTo>
                  <a:lnTo>
                    <a:pt x="513" y="23"/>
                  </a:lnTo>
                  <a:lnTo>
                    <a:pt x="503" y="19"/>
                  </a:lnTo>
                  <a:lnTo>
                    <a:pt x="496" y="17"/>
                  </a:lnTo>
                  <a:lnTo>
                    <a:pt x="486" y="14"/>
                  </a:lnTo>
                  <a:lnTo>
                    <a:pt x="477" y="12"/>
                  </a:lnTo>
                  <a:lnTo>
                    <a:pt x="467" y="10"/>
                  </a:lnTo>
                  <a:lnTo>
                    <a:pt x="460" y="8"/>
                  </a:lnTo>
                  <a:lnTo>
                    <a:pt x="448" y="6"/>
                  </a:lnTo>
                  <a:lnTo>
                    <a:pt x="441" y="4"/>
                  </a:lnTo>
                  <a:lnTo>
                    <a:pt x="431" y="2"/>
                  </a:lnTo>
                  <a:lnTo>
                    <a:pt x="422" y="2"/>
                  </a:lnTo>
                  <a:lnTo>
                    <a:pt x="412" y="0"/>
                  </a:lnTo>
                  <a:lnTo>
                    <a:pt x="403" y="0"/>
                  </a:lnTo>
                  <a:lnTo>
                    <a:pt x="393" y="0"/>
                  </a:lnTo>
                  <a:lnTo>
                    <a:pt x="384" y="0"/>
                  </a:lnTo>
                  <a:lnTo>
                    <a:pt x="372" y="0"/>
                  </a:lnTo>
                  <a:lnTo>
                    <a:pt x="363" y="0"/>
                  </a:lnTo>
                  <a:lnTo>
                    <a:pt x="351" y="0"/>
                  </a:lnTo>
                  <a:lnTo>
                    <a:pt x="342" y="2"/>
                  </a:lnTo>
                  <a:lnTo>
                    <a:pt x="332" y="2"/>
                  </a:lnTo>
                  <a:lnTo>
                    <a:pt x="323" y="4"/>
                  </a:lnTo>
                  <a:lnTo>
                    <a:pt x="313" y="6"/>
                  </a:lnTo>
                  <a:lnTo>
                    <a:pt x="306" y="8"/>
                  </a:lnTo>
                  <a:lnTo>
                    <a:pt x="294" y="10"/>
                  </a:lnTo>
                  <a:lnTo>
                    <a:pt x="285" y="12"/>
                  </a:lnTo>
                  <a:lnTo>
                    <a:pt x="275" y="14"/>
                  </a:lnTo>
                  <a:lnTo>
                    <a:pt x="268" y="17"/>
                  </a:lnTo>
                  <a:lnTo>
                    <a:pt x="258" y="19"/>
                  </a:lnTo>
                  <a:lnTo>
                    <a:pt x="251" y="23"/>
                  </a:lnTo>
                  <a:lnTo>
                    <a:pt x="241" y="27"/>
                  </a:lnTo>
                  <a:lnTo>
                    <a:pt x="233" y="31"/>
                  </a:lnTo>
                  <a:lnTo>
                    <a:pt x="224" y="33"/>
                  </a:lnTo>
                  <a:lnTo>
                    <a:pt x="216" y="36"/>
                  </a:lnTo>
                  <a:lnTo>
                    <a:pt x="207" y="40"/>
                  </a:lnTo>
                  <a:lnTo>
                    <a:pt x="199" y="46"/>
                  </a:lnTo>
                  <a:lnTo>
                    <a:pt x="190" y="50"/>
                  </a:lnTo>
                  <a:lnTo>
                    <a:pt x="182" y="55"/>
                  </a:lnTo>
                  <a:lnTo>
                    <a:pt x="175" y="61"/>
                  </a:lnTo>
                  <a:lnTo>
                    <a:pt x="167" y="67"/>
                  </a:lnTo>
                  <a:lnTo>
                    <a:pt x="159" y="71"/>
                  </a:lnTo>
                  <a:lnTo>
                    <a:pt x="152" y="76"/>
                  </a:lnTo>
                  <a:lnTo>
                    <a:pt x="144" y="82"/>
                  </a:lnTo>
                  <a:lnTo>
                    <a:pt x="138" y="88"/>
                  </a:lnTo>
                  <a:lnTo>
                    <a:pt x="131" y="93"/>
                  </a:lnTo>
                  <a:lnTo>
                    <a:pt x="125" y="99"/>
                  </a:lnTo>
                  <a:lnTo>
                    <a:pt x="118" y="105"/>
                  </a:lnTo>
                  <a:lnTo>
                    <a:pt x="112" y="112"/>
                  </a:lnTo>
                  <a:lnTo>
                    <a:pt x="104" y="118"/>
                  </a:lnTo>
                  <a:lnTo>
                    <a:pt x="99" y="126"/>
                  </a:lnTo>
                  <a:lnTo>
                    <a:pt x="93" y="131"/>
                  </a:lnTo>
                  <a:lnTo>
                    <a:pt x="87" y="139"/>
                  </a:lnTo>
                  <a:lnTo>
                    <a:pt x="80" y="147"/>
                  </a:lnTo>
                  <a:lnTo>
                    <a:pt x="74" y="154"/>
                  </a:lnTo>
                  <a:lnTo>
                    <a:pt x="70" y="162"/>
                  </a:lnTo>
                  <a:lnTo>
                    <a:pt x="64" y="169"/>
                  </a:lnTo>
                  <a:lnTo>
                    <a:pt x="59" y="177"/>
                  </a:lnTo>
                  <a:lnTo>
                    <a:pt x="53" y="185"/>
                  </a:lnTo>
                  <a:lnTo>
                    <a:pt x="49" y="192"/>
                  </a:lnTo>
                  <a:lnTo>
                    <a:pt x="45" y="202"/>
                  </a:lnTo>
                  <a:lnTo>
                    <a:pt x="40" y="209"/>
                  </a:lnTo>
                  <a:lnTo>
                    <a:pt x="36" y="219"/>
                  </a:lnTo>
                  <a:lnTo>
                    <a:pt x="32" y="226"/>
                  </a:lnTo>
                  <a:lnTo>
                    <a:pt x="28" y="234"/>
                  </a:lnTo>
                  <a:lnTo>
                    <a:pt x="24" y="243"/>
                  </a:lnTo>
                  <a:lnTo>
                    <a:pt x="23" y="251"/>
                  </a:lnTo>
                  <a:lnTo>
                    <a:pt x="19" y="261"/>
                  </a:lnTo>
                  <a:lnTo>
                    <a:pt x="17" y="270"/>
                  </a:lnTo>
                  <a:lnTo>
                    <a:pt x="13" y="278"/>
                  </a:lnTo>
                  <a:lnTo>
                    <a:pt x="11" y="287"/>
                  </a:lnTo>
                  <a:lnTo>
                    <a:pt x="9" y="297"/>
                  </a:lnTo>
                  <a:lnTo>
                    <a:pt x="7" y="306"/>
                  </a:lnTo>
                  <a:lnTo>
                    <a:pt x="5" y="316"/>
                  </a:lnTo>
                  <a:lnTo>
                    <a:pt x="4" y="325"/>
                  </a:lnTo>
                  <a:lnTo>
                    <a:pt x="2" y="335"/>
                  </a:lnTo>
                  <a:lnTo>
                    <a:pt x="2" y="344"/>
                  </a:lnTo>
                  <a:lnTo>
                    <a:pt x="0" y="354"/>
                  </a:lnTo>
                  <a:lnTo>
                    <a:pt x="0" y="365"/>
                  </a:lnTo>
                  <a:lnTo>
                    <a:pt x="0" y="375"/>
                  </a:lnTo>
                  <a:lnTo>
                    <a:pt x="0" y="384"/>
                  </a:lnTo>
                  <a:lnTo>
                    <a:pt x="0" y="394"/>
                  </a:lnTo>
                  <a:lnTo>
                    <a:pt x="0" y="403"/>
                  </a:lnTo>
                  <a:lnTo>
                    <a:pt x="0" y="413"/>
                  </a:lnTo>
                  <a:lnTo>
                    <a:pt x="2" y="422"/>
                  </a:lnTo>
                  <a:lnTo>
                    <a:pt x="2" y="432"/>
                  </a:lnTo>
                  <a:lnTo>
                    <a:pt x="4" y="441"/>
                  </a:lnTo>
                  <a:lnTo>
                    <a:pt x="5" y="449"/>
                  </a:lnTo>
                  <a:lnTo>
                    <a:pt x="7" y="460"/>
                  </a:lnTo>
                  <a:lnTo>
                    <a:pt x="9" y="468"/>
                  </a:lnTo>
                  <a:lnTo>
                    <a:pt x="11" y="477"/>
                  </a:lnTo>
                  <a:lnTo>
                    <a:pt x="13" y="487"/>
                  </a:lnTo>
                  <a:lnTo>
                    <a:pt x="17" y="496"/>
                  </a:lnTo>
                  <a:lnTo>
                    <a:pt x="19" y="504"/>
                  </a:lnTo>
                  <a:lnTo>
                    <a:pt x="23" y="513"/>
                  </a:lnTo>
                  <a:lnTo>
                    <a:pt x="24" y="523"/>
                  </a:lnTo>
                  <a:lnTo>
                    <a:pt x="28" y="532"/>
                  </a:lnTo>
                  <a:lnTo>
                    <a:pt x="32" y="540"/>
                  </a:lnTo>
                  <a:lnTo>
                    <a:pt x="36" y="547"/>
                  </a:lnTo>
                  <a:lnTo>
                    <a:pt x="40" y="555"/>
                  </a:lnTo>
                  <a:lnTo>
                    <a:pt x="45" y="565"/>
                  </a:lnTo>
                  <a:lnTo>
                    <a:pt x="49" y="572"/>
                  </a:lnTo>
                  <a:lnTo>
                    <a:pt x="53" y="580"/>
                  </a:lnTo>
                  <a:lnTo>
                    <a:pt x="59" y="587"/>
                  </a:lnTo>
                  <a:lnTo>
                    <a:pt x="64" y="597"/>
                  </a:lnTo>
                  <a:lnTo>
                    <a:pt x="70" y="603"/>
                  </a:lnTo>
                  <a:lnTo>
                    <a:pt x="74" y="610"/>
                  </a:lnTo>
                  <a:lnTo>
                    <a:pt x="80" y="618"/>
                  </a:lnTo>
                  <a:lnTo>
                    <a:pt x="87" y="625"/>
                  </a:lnTo>
                  <a:lnTo>
                    <a:pt x="93" y="633"/>
                  </a:lnTo>
                  <a:lnTo>
                    <a:pt x="99" y="641"/>
                  </a:lnTo>
                  <a:lnTo>
                    <a:pt x="104" y="646"/>
                  </a:lnTo>
                  <a:lnTo>
                    <a:pt x="112" y="654"/>
                  </a:lnTo>
                  <a:lnTo>
                    <a:pt x="118" y="660"/>
                  </a:lnTo>
                  <a:lnTo>
                    <a:pt x="125" y="667"/>
                  </a:lnTo>
                  <a:lnTo>
                    <a:pt x="131" y="673"/>
                  </a:lnTo>
                  <a:lnTo>
                    <a:pt x="138" y="679"/>
                  </a:lnTo>
                  <a:lnTo>
                    <a:pt x="144" y="684"/>
                  </a:lnTo>
                  <a:lnTo>
                    <a:pt x="152" y="690"/>
                  </a:lnTo>
                  <a:lnTo>
                    <a:pt x="159" y="696"/>
                  </a:lnTo>
                  <a:lnTo>
                    <a:pt x="167" y="701"/>
                  </a:lnTo>
                  <a:lnTo>
                    <a:pt x="175" y="705"/>
                  </a:lnTo>
                  <a:lnTo>
                    <a:pt x="182" y="711"/>
                  </a:lnTo>
                  <a:lnTo>
                    <a:pt x="190" y="715"/>
                  </a:lnTo>
                  <a:lnTo>
                    <a:pt x="199" y="720"/>
                  </a:lnTo>
                  <a:lnTo>
                    <a:pt x="207" y="724"/>
                  </a:lnTo>
                  <a:lnTo>
                    <a:pt x="216" y="728"/>
                  </a:lnTo>
                  <a:lnTo>
                    <a:pt x="224" y="732"/>
                  </a:lnTo>
                  <a:lnTo>
                    <a:pt x="233" y="737"/>
                  </a:lnTo>
                  <a:lnTo>
                    <a:pt x="241" y="739"/>
                  </a:lnTo>
                  <a:lnTo>
                    <a:pt x="251" y="743"/>
                  </a:lnTo>
                  <a:lnTo>
                    <a:pt x="258" y="745"/>
                  </a:lnTo>
                  <a:lnTo>
                    <a:pt x="268" y="749"/>
                  </a:lnTo>
                  <a:lnTo>
                    <a:pt x="275" y="751"/>
                  </a:lnTo>
                  <a:lnTo>
                    <a:pt x="285" y="755"/>
                  </a:lnTo>
                  <a:lnTo>
                    <a:pt x="294" y="756"/>
                  </a:lnTo>
                  <a:lnTo>
                    <a:pt x="306" y="760"/>
                  </a:lnTo>
                  <a:lnTo>
                    <a:pt x="313" y="760"/>
                  </a:lnTo>
                  <a:lnTo>
                    <a:pt x="323" y="762"/>
                  </a:lnTo>
                  <a:lnTo>
                    <a:pt x="332" y="764"/>
                  </a:lnTo>
                  <a:lnTo>
                    <a:pt x="342" y="766"/>
                  </a:lnTo>
                  <a:lnTo>
                    <a:pt x="351" y="766"/>
                  </a:lnTo>
                  <a:lnTo>
                    <a:pt x="363" y="768"/>
                  </a:lnTo>
                  <a:lnTo>
                    <a:pt x="372" y="768"/>
                  </a:lnTo>
                  <a:lnTo>
                    <a:pt x="384" y="768"/>
                  </a:lnTo>
                  <a:lnTo>
                    <a:pt x="384" y="768"/>
                  </a:lnTo>
                  <a:close/>
                </a:path>
              </a:pathLst>
            </a:custGeom>
            <a:solidFill>
              <a:srgbClr val="FFF7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51" name="Freeform 107"/>
            <p:cNvSpPr>
              <a:spLocks/>
            </p:cNvSpPr>
            <p:nvPr/>
          </p:nvSpPr>
          <p:spPr bwMode="auto">
            <a:xfrm>
              <a:off x="2641" y="1908"/>
              <a:ext cx="414" cy="414"/>
            </a:xfrm>
            <a:custGeom>
              <a:avLst/>
              <a:gdLst>
                <a:gd name="T0" fmla="*/ 732 w 829"/>
                <a:gd name="T1" fmla="*/ 694 h 829"/>
                <a:gd name="T2" fmla="*/ 585 w 829"/>
                <a:gd name="T3" fmla="*/ 671 h 829"/>
                <a:gd name="T4" fmla="*/ 547 w 829"/>
                <a:gd name="T5" fmla="*/ 814 h 829"/>
                <a:gd name="T6" fmla="*/ 433 w 829"/>
                <a:gd name="T7" fmla="*/ 721 h 829"/>
                <a:gd name="T8" fmla="*/ 331 w 829"/>
                <a:gd name="T9" fmla="*/ 829 h 829"/>
                <a:gd name="T10" fmla="*/ 276 w 829"/>
                <a:gd name="T11" fmla="*/ 690 h 829"/>
                <a:gd name="T12" fmla="*/ 133 w 829"/>
                <a:gd name="T13" fmla="*/ 730 h 829"/>
                <a:gd name="T14" fmla="*/ 158 w 829"/>
                <a:gd name="T15" fmla="*/ 584 h 829"/>
                <a:gd name="T16" fmla="*/ 15 w 829"/>
                <a:gd name="T17" fmla="*/ 548 h 829"/>
                <a:gd name="T18" fmla="*/ 107 w 829"/>
                <a:gd name="T19" fmla="*/ 434 h 829"/>
                <a:gd name="T20" fmla="*/ 0 w 829"/>
                <a:gd name="T21" fmla="*/ 329 h 829"/>
                <a:gd name="T22" fmla="*/ 139 w 829"/>
                <a:gd name="T23" fmla="*/ 276 h 829"/>
                <a:gd name="T24" fmla="*/ 97 w 829"/>
                <a:gd name="T25" fmla="*/ 134 h 829"/>
                <a:gd name="T26" fmla="*/ 245 w 829"/>
                <a:gd name="T27" fmla="*/ 156 h 829"/>
                <a:gd name="T28" fmla="*/ 279 w 829"/>
                <a:gd name="T29" fmla="*/ 12 h 829"/>
                <a:gd name="T30" fmla="*/ 395 w 829"/>
                <a:gd name="T31" fmla="*/ 105 h 829"/>
                <a:gd name="T32" fmla="*/ 500 w 829"/>
                <a:gd name="T33" fmla="*/ 0 h 829"/>
                <a:gd name="T34" fmla="*/ 553 w 829"/>
                <a:gd name="T35" fmla="*/ 137 h 829"/>
                <a:gd name="T36" fmla="*/ 694 w 829"/>
                <a:gd name="T37" fmla="*/ 96 h 829"/>
                <a:gd name="T38" fmla="*/ 671 w 829"/>
                <a:gd name="T39" fmla="*/ 242 h 829"/>
                <a:gd name="T40" fmla="*/ 815 w 829"/>
                <a:gd name="T41" fmla="*/ 280 h 829"/>
                <a:gd name="T42" fmla="*/ 724 w 829"/>
                <a:gd name="T43" fmla="*/ 396 h 829"/>
                <a:gd name="T44" fmla="*/ 829 w 829"/>
                <a:gd name="T45" fmla="*/ 498 h 829"/>
                <a:gd name="T46" fmla="*/ 690 w 829"/>
                <a:gd name="T47" fmla="*/ 552 h 829"/>
                <a:gd name="T48" fmla="*/ 732 w 829"/>
                <a:gd name="T49" fmla="*/ 694 h 829"/>
                <a:gd name="T50" fmla="*/ 732 w 829"/>
                <a:gd name="T51" fmla="*/ 694 h 8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29" h="829">
                  <a:moveTo>
                    <a:pt x="732" y="694"/>
                  </a:moveTo>
                  <a:lnTo>
                    <a:pt x="585" y="671"/>
                  </a:lnTo>
                  <a:lnTo>
                    <a:pt x="547" y="814"/>
                  </a:lnTo>
                  <a:lnTo>
                    <a:pt x="433" y="721"/>
                  </a:lnTo>
                  <a:lnTo>
                    <a:pt x="331" y="829"/>
                  </a:lnTo>
                  <a:lnTo>
                    <a:pt x="276" y="690"/>
                  </a:lnTo>
                  <a:lnTo>
                    <a:pt x="133" y="730"/>
                  </a:lnTo>
                  <a:lnTo>
                    <a:pt x="158" y="584"/>
                  </a:lnTo>
                  <a:lnTo>
                    <a:pt x="15" y="548"/>
                  </a:lnTo>
                  <a:lnTo>
                    <a:pt x="107" y="434"/>
                  </a:lnTo>
                  <a:lnTo>
                    <a:pt x="0" y="329"/>
                  </a:lnTo>
                  <a:lnTo>
                    <a:pt x="139" y="276"/>
                  </a:lnTo>
                  <a:lnTo>
                    <a:pt x="97" y="134"/>
                  </a:lnTo>
                  <a:lnTo>
                    <a:pt x="245" y="156"/>
                  </a:lnTo>
                  <a:lnTo>
                    <a:pt x="279" y="12"/>
                  </a:lnTo>
                  <a:lnTo>
                    <a:pt x="395" y="105"/>
                  </a:lnTo>
                  <a:lnTo>
                    <a:pt x="500" y="0"/>
                  </a:lnTo>
                  <a:lnTo>
                    <a:pt x="553" y="137"/>
                  </a:lnTo>
                  <a:lnTo>
                    <a:pt x="694" y="96"/>
                  </a:lnTo>
                  <a:lnTo>
                    <a:pt x="671" y="242"/>
                  </a:lnTo>
                  <a:lnTo>
                    <a:pt x="815" y="280"/>
                  </a:lnTo>
                  <a:lnTo>
                    <a:pt x="724" y="396"/>
                  </a:lnTo>
                  <a:lnTo>
                    <a:pt x="829" y="498"/>
                  </a:lnTo>
                  <a:lnTo>
                    <a:pt x="690" y="552"/>
                  </a:lnTo>
                  <a:lnTo>
                    <a:pt x="732" y="694"/>
                  </a:lnTo>
                  <a:lnTo>
                    <a:pt x="732" y="69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52" name="Freeform 108"/>
            <p:cNvSpPr>
              <a:spLocks/>
            </p:cNvSpPr>
            <p:nvPr/>
          </p:nvSpPr>
          <p:spPr bwMode="auto">
            <a:xfrm>
              <a:off x="2656" y="1928"/>
              <a:ext cx="355" cy="355"/>
            </a:xfrm>
            <a:custGeom>
              <a:avLst/>
              <a:gdLst>
                <a:gd name="T0" fmla="*/ 613 w 708"/>
                <a:gd name="T1" fmla="*/ 610 h 711"/>
                <a:gd name="T2" fmla="*/ 488 w 708"/>
                <a:gd name="T3" fmla="*/ 586 h 711"/>
                <a:gd name="T4" fmla="*/ 450 w 708"/>
                <a:gd name="T5" fmla="*/ 707 h 711"/>
                <a:gd name="T6" fmla="*/ 355 w 708"/>
                <a:gd name="T7" fmla="*/ 624 h 711"/>
                <a:gd name="T8" fmla="*/ 262 w 708"/>
                <a:gd name="T9" fmla="*/ 711 h 711"/>
                <a:gd name="T10" fmla="*/ 222 w 708"/>
                <a:gd name="T11" fmla="*/ 589 h 711"/>
                <a:gd name="T12" fmla="*/ 98 w 708"/>
                <a:gd name="T13" fmla="*/ 620 h 711"/>
                <a:gd name="T14" fmla="*/ 123 w 708"/>
                <a:gd name="T15" fmla="*/ 493 h 711"/>
                <a:gd name="T16" fmla="*/ 3 w 708"/>
                <a:gd name="T17" fmla="*/ 458 h 711"/>
                <a:gd name="T18" fmla="*/ 89 w 708"/>
                <a:gd name="T19" fmla="*/ 361 h 711"/>
                <a:gd name="T20" fmla="*/ 0 w 708"/>
                <a:gd name="T21" fmla="*/ 270 h 711"/>
                <a:gd name="T22" fmla="*/ 121 w 708"/>
                <a:gd name="T23" fmla="*/ 227 h 711"/>
                <a:gd name="T24" fmla="*/ 95 w 708"/>
                <a:gd name="T25" fmla="*/ 103 h 711"/>
                <a:gd name="T26" fmla="*/ 220 w 708"/>
                <a:gd name="T27" fmla="*/ 130 h 711"/>
                <a:gd name="T28" fmla="*/ 258 w 708"/>
                <a:gd name="T29" fmla="*/ 4 h 711"/>
                <a:gd name="T30" fmla="*/ 351 w 708"/>
                <a:gd name="T31" fmla="*/ 90 h 711"/>
                <a:gd name="T32" fmla="*/ 446 w 708"/>
                <a:gd name="T33" fmla="*/ 0 h 711"/>
                <a:gd name="T34" fmla="*/ 486 w 708"/>
                <a:gd name="T35" fmla="*/ 122 h 711"/>
                <a:gd name="T36" fmla="*/ 609 w 708"/>
                <a:gd name="T37" fmla="*/ 94 h 711"/>
                <a:gd name="T38" fmla="*/ 583 w 708"/>
                <a:gd name="T39" fmla="*/ 219 h 711"/>
                <a:gd name="T40" fmla="*/ 704 w 708"/>
                <a:gd name="T41" fmla="*/ 257 h 711"/>
                <a:gd name="T42" fmla="*/ 619 w 708"/>
                <a:gd name="T43" fmla="*/ 350 h 711"/>
                <a:gd name="T44" fmla="*/ 708 w 708"/>
                <a:gd name="T45" fmla="*/ 445 h 711"/>
                <a:gd name="T46" fmla="*/ 587 w 708"/>
                <a:gd name="T47" fmla="*/ 485 h 711"/>
                <a:gd name="T48" fmla="*/ 613 w 708"/>
                <a:gd name="T49" fmla="*/ 610 h 711"/>
                <a:gd name="T50" fmla="*/ 613 w 708"/>
                <a:gd name="T51" fmla="*/ 610 h 7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08" h="711">
                  <a:moveTo>
                    <a:pt x="613" y="610"/>
                  </a:moveTo>
                  <a:lnTo>
                    <a:pt x="488" y="586"/>
                  </a:lnTo>
                  <a:lnTo>
                    <a:pt x="450" y="707"/>
                  </a:lnTo>
                  <a:lnTo>
                    <a:pt x="355" y="624"/>
                  </a:lnTo>
                  <a:lnTo>
                    <a:pt x="262" y="711"/>
                  </a:lnTo>
                  <a:lnTo>
                    <a:pt x="222" y="589"/>
                  </a:lnTo>
                  <a:lnTo>
                    <a:pt x="98" y="620"/>
                  </a:lnTo>
                  <a:lnTo>
                    <a:pt x="123" y="493"/>
                  </a:lnTo>
                  <a:lnTo>
                    <a:pt x="3" y="458"/>
                  </a:lnTo>
                  <a:lnTo>
                    <a:pt x="89" y="361"/>
                  </a:lnTo>
                  <a:lnTo>
                    <a:pt x="0" y="270"/>
                  </a:lnTo>
                  <a:lnTo>
                    <a:pt x="121" y="227"/>
                  </a:lnTo>
                  <a:lnTo>
                    <a:pt x="95" y="103"/>
                  </a:lnTo>
                  <a:lnTo>
                    <a:pt x="220" y="130"/>
                  </a:lnTo>
                  <a:lnTo>
                    <a:pt x="258" y="4"/>
                  </a:lnTo>
                  <a:lnTo>
                    <a:pt x="351" y="90"/>
                  </a:lnTo>
                  <a:lnTo>
                    <a:pt x="446" y="0"/>
                  </a:lnTo>
                  <a:lnTo>
                    <a:pt x="486" y="122"/>
                  </a:lnTo>
                  <a:lnTo>
                    <a:pt x="609" y="94"/>
                  </a:lnTo>
                  <a:lnTo>
                    <a:pt x="583" y="219"/>
                  </a:lnTo>
                  <a:lnTo>
                    <a:pt x="704" y="257"/>
                  </a:lnTo>
                  <a:lnTo>
                    <a:pt x="619" y="350"/>
                  </a:lnTo>
                  <a:lnTo>
                    <a:pt x="708" y="445"/>
                  </a:lnTo>
                  <a:lnTo>
                    <a:pt x="587" y="485"/>
                  </a:lnTo>
                  <a:lnTo>
                    <a:pt x="613" y="610"/>
                  </a:lnTo>
                  <a:lnTo>
                    <a:pt x="613" y="61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53" name="Freeform 109"/>
            <p:cNvSpPr>
              <a:spLocks/>
            </p:cNvSpPr>
            <p:nvPr/>
          </p:nvSpPr>
          <p:spPr bwMode="auto">
            <a:xfrm>
              <a:off x="2683" y="1948"/>
              <a:ext cx="307" cy="309"/>
            </a:xfrm>
            <a:custGeom>
              <a:avLst/>
              <a:gdLst>
                <a:gd name="T0" fmla="*/ 536 w 613"/>
                <a:gd name="T1" fmla="*/ 530 h 620"/>
                <a:gd name="T2" fmla="*/ 425 w 613"/>
                <a:gd name="T3" fmla="*/ 508 h 620"/>
                <a:gd name="T4" fmla="*/ 395 w 613"/>
                <a:gd name="T5" fmla="*/ 614 h 620"/>
                <a:gd name="T6" fmla="*/ 311 w 613"/>
                <a:gd name="T7" fmla="*/ 542 h 620"/>
                <a:gd name="T8" fmla="*/ 232 w 613"/>
                <a:gd name="T9" fmla="*/ 620 h 620"/>
                <a:gd name="T10" fmla="*/ 195 w 613"/>
                <a:gd name="T11" fmla="*/ 513 h 620"/>
                <a:gd name="T12" fmla="*/ 87 w 613"/>
                <a:gd name="T13" fmla="*/ 538 h 620"/>
                <a:gd name="T14" fmla="*/ 108 w 613"/>
                <a:gd name="T15" fmla="*/ 430 h 620"/>
                <a:gd name="T16" fmla="*/ 2 w 613"/>
                <a:gd name="T17" fmla="*/ 396 h 620"/>
                <a:gd name="T18" fmla="*/ 76 w 613"/>
                <a:gd name="T19" fmla="*/ 316 h 620"/>
                <a:gd name="T20" fmla="*/ 0 w 613"/>
                <a:gd name="T21" fmla="*/ 234 h 620"/>
                <a:gd name="T22" fmla="*/ 104 w 613"/>
                <a:gd name="T23" fmla="*/ 198 h 620"/>
                <a:gd name="T24" fmla="*/ 78 w 613"/>
                <a:gd name="T25" fmla="*/ 90 h 620"/>
                <a:gd name="T26" fmla="*/ 188 w 613"/>
                <a:gd name="T27" fmla="*/ 112 h 620"/>
                <a:gd name="T28" fmla="*/ 218 w 613"/>
                <a:gd name="T29" fmla="*/ 6 h 620"/>
                <a:gd name="T30" fmla="*/ 302 w 613"/>
                <a:gd name="T31" fmla="*/ 78 h 620"/>
                <a:gd name="T32" fmla="*/ 384 w 613"/>
                <a:gd name="T33" fmla="*/ 0 h 620"/>
                <a:gd name="T34" fmla="*/ 420 w 613"/>
                <a:gd name="T35" fmla="*/ 109 h 620"/>
                <a:gd name="T36" fmla="*/ 526 w 613"/>
                <a:gd name="T37" fmla="*/ 80 h 620"/>
                <a:gd name="T38" fmla="*/ 505 w 613"/>
                <a:gd name="T39" fmla="*/ 192 h 620"/>
                <a:gd name="T40" fmla="*/ 612 w 613"/>
                <a:gd name="T41" fmla="*/ 223 h 620"/>
                <a:gd name="T42" fmla="*/ 539 w 613"/>
                <a:gd name="T43" fmla="*/ 306 h 620"/>
                <a:gd name="T44" fmla="*/ 613 w 613"/>
                <a:gd name="T45" fmla="*/ 386 h 620"/>
                <a:gd name="T46" fmla="*/ 509 w 613"/>
                <a:gd name="T47" fmla="*/ 422 h 620"/>
                <a:gd name="T48" fmla="*/ 536 w 613"/>
                <a:gd name="T49" fmla="*/ 530 h 620"/>
                <a:gd name="T50" fmla="*/ 536 w 613"/>
                <a:gd name="T51" fmla="*/ 53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13" h="620">
                  <a:moveTo>
                    <a:pt x="536" y="530"/>
                  </a:moveTo>
                  <a:lnTo>
                    <a:pt x="425" y="508"/>
                  </a:lnTo>
                  <a:lnTo>
                    <a:pt x="395" y="614"/>
                  </a:lnTo>
                  <a:lnTo>
                    <a:pt x="311" y="542"/>
                  </a:lnTo>
                  <a:lnTo>
                    <a:pt x="232" y="620"/>
                  </a:lnTo>
                  <a:lnTo>
                    <a:pt x="195" y="513"/>
                  </a:lnTo>
                  <a:lnTo>
                    <a:pt x="87" y="538"/>
                  </a:lnTo>
                  <a:lnTo>
                    <a:pt x="108" y="430"/>
                  </a:lnTo>
                  <a:lnTo>
                    <a:pt x="2" y="396"/>
                  </a:lnTo>
                  <a:lnTo>
                    <a:pt x="76" y="316"/>
                  </a:lnTo>
                  <a:lnTo>
                    <a:pt x="0" y="234"/>
                  </a:lnTo>
                  <a:lnTo>
                    <a:pt x="104" y="198"/>
                  </a:lnTo>
                  <a:lnTo>
                    <a:pt x="78" y="90"/>
                  </a:lnTo>
                  <a:lnTo>
                    <a:pt x="188" y="112"/>
                  </a:lnTo>
                  <a:lnTo>
                    <a:pt x="218" y="6"/>
                  </a:lnTo>
                  <a:lnTo>
                    <a:pt x="302" y="78"/>
                  </a:lnTo>
                  <a:lnTo>
                    <a:pt x="384" y="0"/>
                  </a:lnTo>
                  <a:lnTo>
                    <a:pt x="420" y="109"/>
                  </a:lnTo>
                  <a:lnTo>
                    <a:pt x="526" y="80"/>
                  </a:lnTo>
                  <a:lnTo>
                    <a:pt x="505" y="192"/>
                  </a:lnTo>
                  <a:lnTo>
                    <a:pt x="612" y="223"/>
                  </a:lnTo>
                  <a:lnTo>
                    <a:pt x="539" y="306"/>
                  </a:lnTo>
                  <a:lnTo>
                    <a:pt x="613" y="386"/>
                  </a:lnTo>
                  <a:lnTo>
                    <a:pt x="509" y="422"/>
                  </a:lnTo>
                  <a:lnTo>
                    <a:pt x="536" y="530"/>
                  </a:lnTo>
                  <a:lnTo>
                    <a:pt x="536" y="530"/>
                  </a:lnTo>
                  <a:close/>
                </a:path>
              </a:pathLst>
            </a:custGeom>
            <a:solidFill>
              <a:srgbClr val="FCDE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54" name="Freeform 110"/>
            <p:cNvSpPr>
              <a:spLocks/>
            </p:cNvSpPr>
            <p:nvPr/>
          </p:nvSpPr>
          <p:spPr bwMode="auto">
            <a:xfrm>
              <a:off x="2735" y="2011"/>
              <a:ext cx="203" cy="204"/>
            </a:xfrm>
            <a:custGeom>
              <a:avLst/>
              <a:gdLst>
                <a:gd name="T0" fmla="*/ 223 w 407"/>
                <a:gd name="T1" fmla="*/ 404 h 406"/>
                <a:gd name="T2" fmla="*/ 238 w 407"/>
                <a:gd name="T3" fmla="*/ 402 h 406"/>
                <a:gd name="T4" fmla="*/ 262 w 407"/>
                <a:gd name="T5" fmla="*/ 397 h 406"/>
                <a:gd name="T6" fmla="*/ 291 w 407"/>
                <a:gd name="T7" fmla="*/ 385 h 406"/>
                <a:gd name="T8" fmla="*/ 316 w 407"/>
                <a:gd name="T9" fmla="*/ 372 h 406"/>
                <a:gd name="T10" fmla="*/ 340 w 407"/>
                <a:gd name="T11" fmla="*/ 353 h 406"/>
                <a:gd name="T12" fmla="*/ 359 w 407"/>
                <a:gd name="T13" fmla="*/ 332 h 406"/>
                <a:gd name="T14" fmla="*/ 376 w 407"/>
                <a:gd name="T15" fmla="*/ 306 h 406"/>
                <a:gd name="T16" fmla="*/ 390 w 407"/>
                <a:gd name="T17" fmla="*/ 281 h 406"/>
                <a:gd name="T18" fmla="*/ 399 w 407"/>
                <a:gd name="T19" fmla="*/ 252 h 406"/>
                <a:gd name="T20" fmla="*/ 403 w 407"/>
                <a:gd name="T21" fmla="*/ 231 h 406"/>
                <a:gd name="T22" fmla="*/ 407 w 407"/>
                <a:gd name="T23" fmla="*/ 211 h 406"/>
                <a:gd name="T24" fmla="*/ 407 w 407"/>
                <a:gd name="T25" fmla="*/ 190 h 406"/>
                <a:gd name="T26" fmla="*/ 403 w 407"/>
                <a:gd name="T27" fmla="*/ 169 h 406"/>
                <a:gd name="T28" fmla="*/ 397 w 407"/>
                <a:gd name="T29" fmla="*/ 140 h 406"/>
                <a:gd name="T30" fmla="*/ 386 w 407"/>
                <a:gd name="T31" fmla="*/ 114 h 406"/>
                <a:gd name="T32" fmla="*/ 371 w 407"/>
                <a:gd name="T33" fmla="*/ 87 h 406"/>
                <a:gd name="T34" fmla="*/ 354 w 407"/>
                <a:gd name="T35" fmla="*/ 64 h 406"/>
                <a:gd name="T36" fmla="*/ 333 w 407"/>
                <a:gd name="T37" fmla="*/ 43 h 406"/>
                <a:gd name="T38" fmla="*/ 308 w 407"/>
                <a:gd name="T39" fmla="*/ 28 h 406"/>
                <a:gd name="T40" fmla="*/ 281 w 407"/>
                <a:gd name="T41" fmla="*/ 15 h 406"/>
                <a:gd name="T42" fmla="*/ 253 w 407"/>
                <a:gd name="T43" fmla="*/ 5 h 406"/>
                <a:gd name="T44" fmla="*/ 234 w 407"/>
                <a:gd name="T45" fmla="*/ 0 h 406"/>
                <a:gd name="T46" fmla="*/ 213 w 407"/>
                <a:gd name="T47" fmla="*/ 0 h 406"/>
                <a:gd name="T48" fmla="*/ 192 w 407"/>
                <a:gd name="T49" fmla="*/ 0 h 406"/>
                <a:gd name="T50" fmla="*/ 171 w 407"/>
                <a:gd name="T51" fmla="*/ 0 h 406"/>
                <a:gd name="T52" fmla="*/ 143 w 407"/>
                <a:gd name="T53" fmla="*/ 7 h 406"/>
                <a:gd name="T54" fmla="*/ 114 w 407"/>
                <a:gd name="T55" fmla="*/ 17 h 406"/>
                <a:gd name="T56" fmla="*/ 90 w 407"/>
                <a:gd name="T57" fmla="*/ 34 h 406"/>
                <a:gd name="T58" fmla="*/ 65 w 407"/>
                <a:gd name="T59" fmla="*/ 51 h 406"/>
                <a:gd name="T60" fmla="*/ 46 w 407"/>
                <a:gd name="T61" fmla="*/ 72 h 406"/>
                <a:gd name="T62" fmla="*/ 29 w 407"/>
                <a:gd name="T63" fmla="*/ 95 h 406"/>
                <a:gd name="T64" fmla="*/ 15 w 407"/>
                <a:gd name="T65" fmla="*/ 123 h 406"/>
                <a:gd name="T66" fmla="*/ 6 w 407"/>
                <a:gd name="T67" fmla="*/ 150 h 406"/>
                <a:gd name="T68" fmla="*/ 0 w 407"/>
                <a:gd name="T69" fmla="*/ 180 h 406"/>
                <a:gd name="T70" fmla="*/ 0 w 407"/>
                <a:gd name="T71" fmla="*/ 195 h 406"/>
                <a:gd name="T72" fmla="*/ 0 w 407"/>
                <a:gd name="T73" fmla="*/ 222 h 406"/>
                <a:gd name="T74" fmla="*/ 2 w 407"/>
                <a:gd name="T75" fmla="*/ 237 h 406"/>
                <a:gd name="T76" fmla="*/ 8 w 407"/>
                <a:gd name="T77" fmla="*/ 262 h 406"/>
                <a:gd name="T78" fmla="*/ 17 w 407"/>
                <a:gd name="T79" fmla="*/ 288 h 406"/>
                <a:gd name="T80" fmla="*/ 34 w 407"/>
                <a:gd name="T81" fmla="*/ 315 h 406"/>
                <a:gd name="T82" fmla="*/ 52 w 407"/>
                <a:gd name="T83" fmla="*/ 340 h 406"/>
                <a:gd name="T84" fmla="*/ 72 w 407"/>
                <a:gd name="T85" fmla="*/ 359 h 406"/>
                <a:gd name="T86" fmla="*/ 97 w 407"/>
                <a:gd name="T87" fmla="*/ 376 h 406"/>
                <a:gd name="T88" fmla="*/ 124 w 407"/>
                <a:gd name="T89" fmla="*/ 389 h 406"/>
                <a:gd name="T90" fmla="*/ 152 w 407"/>
                <a:gd name="T91" fmla="*/ 399 h 406"/>
                <a:gd name="T92" fmla="*/ 181 w 407"/>
                <a:gd name="T93" fmla="*/ 404 h 406"/>
                <a:gd name="T94" fmla="*/ 198 w 407"/>
                <a:gd name="T95" fmla="*/ 406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07" h="406">
                  <a:moveTo>
                    <a:pt x="204" y="406"/>
                  </a:moveTo>
                  <a:lnTo>
                    <a:pt x="213" y="406"/>
                  </a:lnTo>
                  <a:lnTo>
                    <a:pt x="223" y="404"/>
                  </a:lnTo>
                  <a:lnTo>
                    <a:pt x="228" y="404"/>
                  </a:lnTo>
                  <a:lnTo>
                    <a:pt x="234" y="402"/>
                  </a:lnTo>
                  <a:lnTo>
                    <a:pt x="238" y="402"/>
                  </a:lnTo>
                  <a:lnTo>
                    <a:pt x="243" y="402"/>
                  </a:lnTo>
                  <a:lnTo>
                    <a:pt x="253" y="399"/>
                  </a:lnTo>
                  <a:lnTo>
                    <a:pt x="262" y="397"/>
                  </a:lnTo>
                  <a:lnTo>
                    <a:pt x="272" y="393"/>
                  </a:lnTo>
                  <a:lnTo>
                    <a:pt x="281" y="389"/>
                  </a:lnTo>
                  <a:lnTo>
                    <a:pt x="291" y="385"/>
                  </a:lnTo>
                  <a:lnTo>
                    <a:pt x="299" y="380"/>
                  </a:lnTo>
                  <a:lnTo>
                    <a:pt x="308" y="376"/>
                  </a:lnTo>
                  <a:lnTo>
                    <a:pt x="316" y="372"/>
                  </a:lnTo>
                  <a:lnTo>
                    <a:pt x="323" y="364"/>
                  </a:lnTo>
                  <a:lnTo>
                    <a:pt x="333" y="359"/>
                  </a:lnTo>
                  <a:lnTo>
                    <a:pt x="340" y="353"/>
                  </a:lnTo>
                  <a:lnTo>
                    <a:pt x="348" y="347"/>
                  </a:lnTo>
                  <a:lnTo>
                    <a:pt x="354" y="340"/>
                  </a:lnTo>
                  <a:lnTo>
                    <a:pt x="359" y="332"/>
                  </a:lnTo>
                  <a:lnTo>
                    <a:pt x="365" y="323"/>
                  </a:lnTo>
                  <a:lnTo>
                    <a:pt x="371" y="315"/>
                  </a:lnTo>
                  <a:lnTo>
                    <a:pt x="376" y="306"/>
                  </a:lnTo>
                  <a:lnTo>
                    <a:pt x="380" y="298"/>
                  </a:lnTo>
                  <a:lnTo>
                    <a:pt x="386" y="288"/>
                  </a:lnTo>
                  <a:lnTo>
                    <a:pt x="390" y="281"/>
                  </a:lnTo>
                  <a:lnTo>
                    <a:pt x="394" y="271"/>
                  </a:lnTo>
                  <a:lnTo>
                    <a:pt x="397" y="262"/>
                  </a:lnTo>
                  <a:lnTo>
                    <a:pt x="399" y="252"/>
                  </a:lnTo>
                  <a:lnTo>
                    <a:pt x="403" y="243"/>
                  </a:lnTo>
                  <a:lnTo>
                    <a:pt x="403" y="237"/>
                  </a:lnTo>
                  <a:lnTo>
                    <a:pt x="403" y="231"/>
                  </a:lnTo>
                  <a:lnTo>
                    <a:pt x="405" y="226"/>
                  </a:lnTo>
                  <a:lnTo>
                    <a:pt x="405" y="222"/>
                  </a:lnTo>
                  <a:lnTo>
                    <a:pt x="407" y="211"/>
                  </a:lnTo>
                  <a:lnTo>
                    <a:pt x="407" y="201"/>
                  </a:lnTo>
                  <a:lnTo>
                    <a:pt x="407" y="195"/>
                  </a:lnTo>
                  <a:lnTo>
                    <a:pt x="407" y="190"/>
                  </a:lnTo>
                  <a:lnTo>
                    <a:pt x="405" y="184"/>
                  </a:lnTo>
                  <a:lnTo>
                    <a:pt x="405" y="180"/>
                  </a:lnTo>
                  <a:lnTo>
                    <a:pt x="403" y="169"/>
                  </a:lnTo>
                  <a:lnTo>
                    <a:pt x="403" y="159"/>
                  </a:lnTo>
                  <a:lnTo>
                    <a:pt x="399" y="150"/>
                  </a:lnTo>
                  <a:lnTo>
                    <a:pt x="397" y="140"/>
                  </a:lnTo>
                  <a:lnTo>
                    <a:pt x="394" y="131"/>
                  </a:lnTo>
                  <a:lnTo>
                    <a:pt x="390" y="123"/>
                  </a:lnTo>
                  <a:lnTo>
                    <a:pt x="386" y="114"/>
                  </a:lnTo>
                  <a:lnTo>
                    <a:pt x="380" y="104"/>
                  </a:lnTo>
                  <a:lnTo>
                    <a:pt x="376" y="95"/>
                  </a:lnTo>
                  <a:lnTo>
                    <a:pt x="371" y="87"/>
                  </a:lnTo>
                  <a:lnTo>
                    <a:pt x="365" y="79"/>
                  </a:lnTo>
                  <a:lnTo>
                    <a:pt x="359" y="72"/>
                  </a:lnTo>
                  <a:lnTo>
                    <a:pt x="354" y="64"/>
                  </a:lnTo>
                  <a:lnTo>
                    <a:pt x="348" y="59"/>
                  </a:lnTo>
                  <a:lnTo>
                    <a:pt x="340" y="51"/>
                  </a:lnTo>
                  <a:lnTo>
                    <a:pt x="333" y="43"/>
                  </a:lnTo>
                  <a:lnTo>
                    <a:pt x="323" y="38"/>
                  </a:lnTo>
                  <a:lnTo>
                    <a:pt x="316" y="34"/>
                  </a:lnTo>
                  <a:lnTo>
                    <a:pt x="308" y="28"/>
                  </a:lnTo>
                  <a:lnTo>
                    <a:pt x="299" y="22"/>
                  </a:lnTo>
                  <a:lnTo>
                    <a:pt x="291" y="17"/>
                  </a:lnTo>
                  <a:lnTo>
                    <a:pt x="281" y="15"/>
                  </a:lnTo>
                  <a:lnTo>
                    <a:pt x="272" y="11"/>
                  </a:lnTo>
                  <a:lnTo>
                    <a:pt x="262" y="7"/>
                  </a:lnTo>
                  <a:lnTo>
                    <a:pt x="253" y="5"/>
                  </a:lnTo>
                  <a:lnTo>
                    <a:pt x="243" y="3"/>
                  </a:lnTo>
                  <a:lnTo>
                    <a:pt x="238" y="2"/>
                  </a:lnTo>
                  <a:lnTo>
                    <a:pt x="234" y="0"/>
                  </a:lnTo>
                  <a:lnTo>
                    <a:pt x="228" y="0"/>
                  </a:lnTo>
                  <a:lnTo>
                    <a:pt x="223" y="0"/>
                  </a:lnTo>
                  <a:lnTo>
                    <a:pt x="213" y="0"/>
                  </a:lnTo>
                  <a:lnTo>
                    <a:pt x="204" y="0"/>
                  </a:lnTo>
                  <a:lnTo>
                    <a:pt x="198" y="0"/>
                  </a:lnTo>
                  <a:lnTo>
                    <a:pt x="192" y="0"/>
                  </a:lnTo>
                  <a:lnTo>
                    <a:pt x="186" y="0"/>
                  </a:lnTo>
                  <a:lnTo>
                    <a:pt x="181" y="0"/>
                  </a:lnTo>
                  <a:lnTo>
                    <a:pt x="171" y="0"/>
                  </a:lnTo>
                  <a:lnTo>
                    <a:pt x="162" y="3"/>
                  </a:lnTo>
                  <a:lnTo>
                    <a:pt x="152" y="5"/>
                  </a:lnTo>
                  <a:lnTo>
                    <a:pt x="143" y="7"/>
                  </a:lnTo>
                  <a:lnTo>
                    <a:pt x="133" y="11"/>
                  </a:lnTo>
                  <a:lnTo>
                    <a:pt x="124" y="15"/>
                  </a:lnTo>
                  <a:lnTo>
                    <a:pt x="114" y="17"/>
                  </a:lnTo>
                  <a:lnTo>
                    <a:pt x="105" y="22"/>
                  </a:lnTo>
                  <a:lnTo>
                    <a:pt x="97" y="28"/>
                  </a:lnTo>
                  <a:lnTo>
                    <a:pt x="90" y="34"/>
                  </a:lnTo>
                  <a:lnTo>
                    <a:pt x="80" y="38"/>
                  </a:lnTo>
                  <a:lnTo>
                    <a:pt x="72" y="43"/>
                  </a:lnTo>
                  <a:lnTo>
                    <a:pt x="65" y="51"/>
                  </a:lnTo>
                  <a:lnTo>
                    <a:pt x="59" y="59"/>
                  </a:lnTo>
                  <a:lnTo>
                    <a:pt x="52" y="64"/>
                  </a:lnTo>
                  <a:lnTo>
                    <a:pt x="46" y="72"/>
                  </a:lnTo>
                  <a:lnTo>
                    <a:pt x="40" y="79"/>
                  </a:lnTo>
                  <a:lnTo>
                    <a:pt x="34" y="87"/>
                  </a:lnTo>
                  <a:lnTo>
                    <a:pt x="29" y="95"/>
                  </a:lnTo>
                  <a:lnTo>
                    <a:pt x="23" y="104"/>
                  </a:lnTo>
                  <a:lnTo>
                    <a:pt x="17" y="114"/>
                  </a:lnTo>
                  <a:lnTo>
                    <a:pt x="15" y="123"/>
                  </a:lnTo>
                  <a:lnTo>
                    <a:pt x="12" y="131"/>
                  </a:lnTo>
                  <a:lnTo>
                    <a:pt x="8" y="140"/>
                  </a:lnTo>
                  <a:lnTo>
                    <a:pt x="6" y="150"/>
                  </a:lnTo>
                  <a:lnTo>
                    <a:pt x="4" y="159"/>
                  </a:lnTo>
                  <a:lnTo>
                    <a:pt x="0" y="169"/>
                  </a:lnTo>
                  <a:lnTo>
                    <a:pt x="0" y="180"/>
                  </a:lnTo>
                  <a:lnTo>
                    <a:pt x="0" y="184"/>
                  </a:lnTo>
                  <a:lnTo>
                    <a:pt x="0" y="190"/>
                  </a:lnTo>
                  <a:lnTo>
                    <a:pt x="0" y="195"/>
                  </a:lnTo>
                  <a:lnTo>
                    <a:pt x="0" y="201"/>
                  </a:lnTo>
                  <a:lnTo>
                    <a:pt x="0" y="211"/>
                  </a:lnTo>
                  <a:lnTo>
                    <a:pt x="0" y="222"/>
                  </a:lnTo>
                  <a:lnTo>
                    <a:pt x="0" y="226"/>
                  </a:lnTo>
                  <a:lnTo>
                    <a:pt x="0" y="231"/>
                  </a:lnTo>
                  <a:lnTo>
                    <a:pt x="2" y="237"/>
                  </a:lnTo>
                  <a:lnTo>
                    <a:pt x="4" y="243"/>
                  </a:lnTo>
                  <a:lnTo>
                    <a:pt x="6" y="252"/>
                  </a:lnTo>
                  <a:lnTo>
                    <a:pt x="8" y="262"/>
                  </a:lnTo>
                  <a:lnTo>
                    <a:pt x="12" y="271"/>
                  </a:lnTo>
                  <a:lnTo>
                    <a:pt x="15" y="281"/>
                  </a:lnTo>
                  <a:lnTo>
                    <a:pt x="17" y="288"/>
                  </a:lnTo>
                  <a:lnTo>
                    <a:pt x="23" y="298"/>
                  </a:lnTo>
                  <a:lnTo>
                    <a:pt x="29" y="306"/>
                  </a:lnTo>
                  <a:lnTo>
                    <a:pt x="34" y="315"/>
                  </a:lnTo>
                  <a:lnTo>
                    <a:pt x="40" y="323"/>
                  </a:lnTo>
                  <a:lnTo>
                    <a:pt x="46" y="332"/>
                  </a:lnTo>
                  <a:lnTo>
                    <a:pt x="52" y="340"/>
                  </a:lnTo>
                  <a:lnTo>
                    <a:pt x="59" y="347"/>
                  </a:lnTo>
                  <a:lnTo>
                    <a:pt x="65" y="353"/>
                  </a:lnTo>
                  <a:lnTo>
                    <a:pt x="72" y="359"/>
                  </a:lnTo>
                  <a:lnTo>
                    <a:pt x="80" y="364"/>
                  </a:lnTo>
                  <a:lnTo>
                    <a:pt x="90" y="372"/>
                  </a:lnTo>
                  <a:lnTo>
                    <a:pt x="97" y="376"/>
                  </a:lnTo>
                  <a:lnTo>
                    <a:pt x="105" y="380"/>
                  </a:lnTo>
                  <a:lnTo>
                    <a:pt x="114" y="385"/>
                  </a:lnTo>
                  <a:lnTo>
                    <a:pt x="124" y="389"/>
                  </a:lnTo>
                  <a:lnTo>
                    <a:pt x="133" y="393"/>
                  </a:lnTo>
                  <a:lnTo>
                    <a:pt x="143" y="397"/>
                  </a:lnTo>
                  <a:lnTo>
                    <a:pt x="152" y="399"/>
                  </a:lnTo>
                  <a:lnTo>
                    <a:pt x="162" y="402"/>
                  </a:lnTo>
                  <a:lnTo>
                    <a:pt x="171" y="402"/>
                  </a:lnTo>
                  <a:lnTo>
                    <a:pt x="181" y="404"/>
                  </a:lnTo>
                  <a:lnTo>
                    <a:pt x="186" y="404"/>
                  </a:lnTo>
                  <a:lnTo>
                    <a:pt x="192" y="406"/>
                  </a:lnTo>
                  <a:lnTo>
                    <a:pt x="198" y="406"/>
                  </a:lnTo>
                  <a:lnTo>
                    <a:pt x="204" y="406"/>
                  </a:lnTo>
                  <a:lnTo>
                    <a:pt x="204" y="40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55" name="Freeform 111"/>
            <p:cNvSpPr>
              <a:spLocks/>
            </p:cNvSpPr>
            <p:nvPr/>
          </p:nvSpPr>
          <p:spPr bwMode="auto">
            <a:xfrm>
              <a:off x="2749" y="2019"/>
              <a:ext cx="171" cy="171"/>
            </a:xfrm>
            <a:custGeom>
              <a:avLst/>
              <a:gdLst>
                <a:gd name="T0" fmla="*/ 188 w 342"/>
                <a:gd name="T1" fmla="*/ 340 h 342"/>
                <a:gd name="T2" fmla="*/ 213 w 342"/>
                <a:gd name="T3" fmla="*/ 334 h 342"/>
                <a:gd name="T4" fmla="*/ 237 w 342"/>
                <a:gd name="T5" fmla="*/ 329 h 342"/>
                <a:gd name="T6" fmla="*/ 258 w 342"/>
                <a:gd name="T7" fmla="*/ 315 h 342"/>
                <a:gd name="T8" fmla="*/ 279 w 342"/>
                <a:gd name="T9" fmla="*/ 302 h 342"/>
                <a:gd name="T10" fmla="*/ 296 w 342"/>
                <a:gd name="T11" fmla="*/ 285 h 342"/>
                <a:gd name="T12" fmla="*/ 311 w 342"/>
                <a:gd name="T13" fmla="*/ 264 h 342"/>
                <a:gd name="T14" fmla="*/ 323 w 342"/>
                <a:gd name="T15" fmla="*/ 243 h 342"/>
                <a:gd name="T16" fmla="*/ 332 w 342"/>
                <a:gd name="T17" fmla="*/ 220 h 342"/>
                <a:gd name="T18" fmla="*/ 338 w 342"/>
                <a:gd name="T19" fmla="*/ 196 h 342"/>
                <a:gd name="T20" fmla="*/ 342 w 342"/>
                <a:gd name="T21" fmla="*/ 169 h 342"/>
                <a:gd name="T22" fmla="*/ 338 w 342"/>
                <a:gd name="T23" fmla="*/ 142 h 342"/>
                <a:gd name="T24" fmla="*/ 332 w 342"/>
                <a:gd name="T25" fmla="*/ 118 h 342"/>
                <a:gd name="T26" fmla="*/ 323 w 342"/>
                <a:gd name="T27" fmla="*/ 95 h 342"/>
                <a:gd name="T28" fmla="*/ 311 w 342"/>
                <a:gd name="T29" fmla="*/ 74 h 342"/>
                <a:gd name="T30" fmla="*/ 296 w 342"/>
                <a:gd name="T31" fmla="*/ 55 h 342"/>
                <a:gd name="T32" fmla="*/ 279 w 342"/>
                <a:gd name="T33" fmla="*/ 38 h 342"/>
                <a:gd name="T34" fmla="*/ 258 w 342"/>
                <a:gd name="T35" fmla="*/ 23 h 342"/>
                <a:gd name="T36" fmla="*/ 237 w 342"/>
                <a:gd name="T37" fmla="*/ 13 h 342"/>
                <a:gd name="T38" fmla="*/ 213 w 342"/>
                <a:gd name="T39" fmla="*/ 6 h 342"/>
                <a:gd name="T40" fmla="*/ 188 w 342"/>
                <a:gd name="T41" fmla="*/ 0 h 342"/>
                <a:gd name="T42" fmla="*/ 161 w 342"/>
                <a:gd name="T43" fmla="*/ 0 h 342"/>
                <a:gd name="T44" fmla="*/ 137 w 342"/>
                <a:gd name="T45" fmla="*/ 4 h 342"/>
                <a:gd name="T46" fmla="*/ 112 w 342"/>
                <a:gd name="T47" fmla="*/ 9 h 342"/>
                <a:gd name="T48" fmla="*/ 89 w 342"/>
                <a:gd name="T49" fmla="*/ 21 h 342"/>
                <a:gd name="T50" fmla="*/ 68 w 342"/>
                <a:gd name="T51" fmla="*/ 32 h 342"/>
                <a:gd name="T52" fmla="*/ 49 w 342"/>
                <a:gd name="T53" fmla="*/ 49 h 342"/>
                <a:gd name="T54" fmla="*/ 34 w 342"/>
                <a:gd name="T55" fmla="*/ 66 h 342"/>
                <a:gd name="T56" fmla="*/ 21 w 342"/>
                <a:gd name="T57" fmla="*/ 87 h 342"/>
                <a:gd name="T58" fmla="*/ 9 w 342"/>
                <a:gd name="T59" fmla="*/ 110 h 342"/>
                <a:gd name="T60" fmla="*/ 4 w 342"/>
                <a:gd name="T61" fmla="*/ 135 h 342"/>
                <a:gd name="T62" fmla="*/ 0 w 342"/>
                <a:gd name="T63" fmla="*/ 159 h 342"/>
                <a:gd name="T64" fmla="*/ 0 w 342"/>
                <a:gd name="T65" fmla="*/ 186 h 342"/>
                <a:gd name="T66" fmla="*/ 5 w 342"/>
                <a:gd name="T67" fmla="*/ 211 h 342"/>
                <a:gd name="T68" fmla="*/ 13 w 342"/>
                <a:gd name="T69" fmla="*/ 235 h 342"/>
                <a:gd name="T70" fmla="*/ 24 w 342"/>
                <a:gd name="T71" fmla="*/ 256 h 342"/>
                <a:gd name="T72" fmla="*/ 38 w 342"/>
                <a:gd name="T73" fmla="*/ 277 h 342"/>
                <a:gd name="T74" fmla="*/ 55 w 342"/>
                <a:gd name="T75" fmla="*/ 296 h 342"/>
                <a:gd name="T76" fmla="*/ 74 w 342"/>
                <a:gd name="T77" fmla="*/ 311 h 342"/>
                <a:gd name="T78" fmla="*/ 97 w 342"/>
                <a:gd name="T79" fmla="*/ 323 h 342"/>
                <a:gd name="T80" fmla="*/ 119 w 342"/>
                <a:gd name="T81" fmla="*/ 332 h 342"/>
                <a:gd name="T82" fmla="*/ 144 w 342"/>
                <a:gd name="T83" fmla="*/ 338 h 342"/>
                <a:gd name="T84" fmla="*/ 171 w 342"/>
                <a:gd name="T85" fmla="*/ 342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42" h="342">
                  <a:moveTo>
                    <a:pt x="171" y="342"/>
                  </a:moveTo>
                  <a:lnTo>
                    <a:pt x="180" y="342"/>
                  </a:lnTo>
                  <a:lnTo>
                    <a:pt x="188" y="340"/>
                  </a:lnTo>
                  <a:lnTo>
                    <a:pt x="197" y="338"/>
                  </a:lnTo>
                  <a:lnTo>
                    <a:pt x="205" y="338"/>
                  </a:lnTo>
                  <a:lnTo>
                    <a:pt x="213" y="334"/>
                  </a:lnTo>
                  <a:lnTo>
                    <a:pt x="222" y="332"/>
                  </a:lnTo>
                  <a:lnTo>
                    <a:pt x="230" y="330"/>
                  </a:lnTo>
                  <a:lnTo>
                    <a:pt x="237" y="329"/>
                  </a:lnTo>
                  <a:lnTo>
                    <a:pt x="243" y="323"/>
                  </a:lnTo>
                  <a:lnTo>
                    <a:pt x="251" y="319"/>
                  </a:lnTo>
                  <a:lnTo>
                    <a:pt x="258" y="315"/>
                  </a:lnTo>
                  <a:lnTo>
                    <a:pt x="266" y="311"/>
                  </a:lnTo>
                  <a:lnTo>
                    <a:pt x="271" y="306"/>
                  </a:lnTo>
                  <a:lnTo>
                    <a:pt x="279" y="302"/>
                  </a:lnTo>
                  <a:lnTo>
                    <a:pt x="285" y="296"/>
                  </a:lnTo>
                  <a:lnTo>
                    <a:pt x="290" y="291"/>
                  </a:lnTo>
                  <a:lnTo>
                    <a:pt x="296" y="285"/>
                  </a:lnTo>
                  <a:lnTo>
                    <a:pt x="302" y="277"/>
                  </a:lnTo>
                  <a:lnTo>
                    <a:pt x="306" y="272"/>
                  </a:lnTo>
                  <a:lnTo>
                    <a:pt x="311" y="264"/>
                  </a:lnTo>
                  <a:lnTo>
                    <a:pt x="315" y="256"/>
                  </a:lnTo>
                  <a:lnTo>
                    <a:pt x="319" y="249"/>
                  </a:lnTo>
                  <a:lnTo>
                    <a:pt x="323" y="243"/>
                  </a:lnTo>
                  <a:lnTo>
                    <a:pt x="327" y="235"/>
                  </a:lnTo>
                  <a:lnTo>
                    <a:pt x="330" y="228"/>
                  </a:lnTo>
                  <a:lnTo>
                    <a:pt x="332" y="220"/>
                  </a:lnTo>
                  <a:lnTo>
                    <a:pt x="334" y="211"/>
                  </a:lnTo>
                  <a:lnTo>
                    <a:pt x="336" y="203"/>
                  </a:lnTo>
                  <a:lnTo>
                    <a:pt x="338" y="196"/>
                  </a:lnTo>
                  <a:lnTo>
                    <a:pt x="338" y="186"/>
                  </a:lnTo>
                  <a:lnTo>
                    <a:pt x="340" y="178"/>
                  </a:lnTo>
                  <a:lnTo>
                    <a:pt x="342" y="169"/>
                  </a:lnTo>
                  <a:lnTo>
                    <a:pt x="340" y="159"/>
                  </a:lnTo>
                  <a:lnTo>
                    <a:pt x="338" y="152"/>
                  </a:lnTo>
                  <a:lnTo>
                    <a:pt x="338" y="142"/>
                  </a:lnTo>
                  <a:lnTo>
                    <a:pt x="336" y="135"/>
                  </a:lnTo>
                  <a:lnTo>
                    <a:pt x="334" y="127"/>
                  </a:lnTo>
                  <a:lnTo>
                    <a:pt x="332" y="118"/>
                  </a:lnTo>
                  <a:lnTo>
                    <a:pt x="330" y="110"/>
                  </a:lnTo>
                  <a:lnTo>
                    <a:pt x="327" y="102"/>
                  </a:lnTo>
                  <a:lnTo>
                    <a:pt x="323" y="95"/>
                  </a:lnTo>
                  <a:lnTo>
                    <a:pt x="319" y="87"/>
                  </a:lnTo>
                  <a:lnTo>
                    <a:pt x="315" y="80"/>
                  </a:lnTo>
                  <a:lnTo>
                    <a:pt x="311" y="74"/>
                  </a:lnTo>
                  <a:lnTo>
                    <a:pt x="306" y="66"/>
                  </a:lnTo>
                  <a:lnTo>
                    <a:pt x="302" y="61"/>
                  </a:lnTo>
                  <a:lnTo>
                    <a:pt x="296" y="55"/>
                  </a:lnTo>
                  <a:lnTo>
                    <a:pt x="290" y="49"/>
                  </a:lnTo>
                  <a:lnTo>
                    <a:pt x="285" y="44"/>
                  </a:lnTo>
                  <a:lnTo>
                    <a:pt x="279" y="38"/>
                  </a:lnTo>
                  <a:lnTo>
                    <a:pt x="271" y="32"/>
                  </a:lnTo>
                  <a:lnTo>
                    <a:pt x="266" y="28"/>
                  </a:lnTo>
                  <a:lnTo>
                    <a:pt x="258" y="23"/>
                  </a:lnTo>
                  <a:lnTo>
                    <a:pt x="251" y="21"/>
                  </a:lnTo>
                  <a:lnTo>
                    <a:pt x="243" y="15"/>
                  </a:lnTo>
                  <a:lnTo>
                    <a:pt x="237" y="13"/>
                  </a:lnTo>
                  <a:lnTo>
                    <a:pt x="230" y="9"/>
                  </a:lnTo>
                  <a:lnTo>
                    <a:pt x="222" y="7"/>
                  </a:lnTo>
                  <a:lnTo>
                    <a:pt x="213" y="6"/>
                  </a:lnTo>
                  <a:lnTo>
                    <a:pt x="205" y="4"/>
                  </a:lnTo>
                  <a:lnTo>
                    <a:pt x="197" y="2"/>
                  </a:lnTo>
                  <a:lnTo>
                    <a:pt x="188" y="0"/>
                  </a:lnTo>
                  <a:lnTo>
                    <a:pt x="180" y="0"/>
                  </a:lnTo>
                  <a:lnTo>
                    <a:pt x="171" y="0"/>
                  </a:lnTo>
                  <a:lnTo>
                    <a:pt x="161" y="0"/>
                  </a:lnTo>
                  <a:lnTo>
                    <a:pt x="154" y="0"/>
                  </a:lnTo>
                  <a:lnTo>
                    <a:pt x="144" y="2"/>
                  </a:lnTo>
                  <a:lnTo>
                    <a:pt x="137" y="4"/>
                  </a:lnTo>
                  <a:lnTo>
                    <a:pt x="129" y="6"/>
                  </a:lnTo>
                  <a:lnTo>
                    <a:pt x="119" y="7"/>
                  </a:lnTo>
                  <a:lnTo>
                    <a:pt x="112" y="9"/>
                  </a:lnTo>
                  <a:lnTo>
                    <a:pt x="104" y="13"/>
                  </a:lnTo>
                  <a:lnTo>
                    <a:pt x="97" y="15"/>
                  </a:lnTo>
                  <a:lnTo>
                    <a:pt x="89" y="21"/>
                  </a:lnTo>
                  <a:lnTo>
                    <a:pt x="81" y="23"/>
                  </a:lnTo>
                  <a:lnTo>
                    <a:pt x="74" y="28"/>
                  </a:lnTo>
                  <a:lnTo>
                    <a:pt x="68" y="32"/>
                  </a:lnTo>
                  <a:lnTo>
                    <a:pt x="61" y="38"/>
                  </a:lnTo>
                  <a:lnTo>
                    <a:pt x="55" y="44"/>
                  </a:lnTo>
                  <a:lnTo>
                    <a:pt x="49" y="49"/>
                  </a:lnTo>
                  <a:lnTo>
                    <a:pt x="43" y="55"/>
                  </a:lnTo>
                  <a:lnTo>
                    <a:pt x="38" y="61"/>
                  </a:lnTo>
                  <a:lnTo>
                    <a:pt x="34" y="66"/>
                  </a:lnTo>
                  <a:lnTo>
                    <a:pt x="28" y="74"/>
                  </a:lnTo>
                  <a:lnTo>
                    <a:pt x="24" y="80"/>
                  </a:lnTo>
                  <a:lnTo>
                    <a:pt x="21" y="87"/>
                  </a:lnTo>
                  <a:lnTo>
                    <a:pt x="17" y="95"/>
                  </a:lnTo>
                  <a:lnTo>
                    <a:pt x="13" y="102"/>
                  </a:lnTo>
                  <a:lnTo>
                    <a:pt x="9" y="110"/>
                  </a:lnTo>
                  <a:lnTo>
                    <a:pt x="7" y="118"/>
                  </a:lnTo>
                  <a:lnTo>
                    <a:pt x="5" y="127"/>
                  </a:lnTo>
                  <a:lnTo>
                    <a:pt x="4" y="135"/>
                  </a:lnTo>
                  <a:lnTo>
                    <a:pt x="2" y="142"/>
                  </a:lnTo>
                  <a:lnTo>
                    <a:pt x="0" y="152"/>
                  </a:lnTo>
                  <a:lnTo>
                    <a:pt x="0" y="159"/>
                  </a:lnTo>
                  <a:lnTo>
                    <a:pt x="0" y="169"/>
                  </a:lnTo>
                  <a:lnTo>
                    <a:pt x="0" y="178"/>
                  </a:lnTo>
                  <a:lnTo>
                    <a:pt x="0" y="186"/>
                  </a:lnTo>
                  <a:lnTo>
                    <a:pt x="2" y="196"/>
                  </a:lnTo>
                  <a:lnTo>
                    <a:pt x="4" y="203"/>
                  </a:lnTo>
                  <a:lnTo>
                    <a:pt x="5" y="211"/>
                  </a:lnTo>
                  <a:lnTo>
                    <a:pt x="7" y="220"/>
                  </a:lnTo>
                  <a:lnTo>
                    <a:pt x="9" y="228"/>
                  </a:lnTo>
                  <a:lnTo>
                    <a:pt x="13" y="235"/>
                  </a:lnTo>
                  <a:lnTo>
                    <a:pt x="17" y="243"/>
                  </a:lnTo>
                  <a:lnTo>
                    <a:pt x="21" y="249"/>
                  </a:lnTo>
                  <a:lnTo>
                    <a:pt x="24" y="256"/>
                  </a:lnTo>
                  <a:lnTo>
                    <a:pt x="28" y="264"/>
                  </a:lnTo>
                  <a:lnTo>
                    <a:pt x="34" y="272"/>
                  </a:lnTo>
                  <a:lnTo>
                    <a:pt x="38" y="277"/>
                  </a:lnTo>
                  <a:lnTo>
                    <a:pt x="43" y="285"/>
                  </a:lnTo>
                  <a:lnTo>
                    <a:pt x="49" y="291"/>
                  </a:lnTo>
                  <a:lnTo>
                    <a:pt x="55" y="296"/>
                  </a:lnTo>
                  <a:lnTo>
                    <a:pt x="61" y="302"/>
                  </a:lnTo>
                  <a:lnTo>
                    <a:pt x="68" y="306"/>
                  </a:lnTo>
                  <a:lnTo>
                    <a:pt x="74" y="311"/>
                  </a:lnTo>
                  <a:lnTo>
                    <a:pt x="81" y="315"/>
                  </a:lnTo>
                  <a:lnTo>
                    <a:pt x="89" y="319"/>
                  </a:lnTo>
                  <a:lnTo>
                    <a:pt x="97" y="323"/>
                  </a:lnTo>
                  <a:lnTo>
                    <a:pt x="104" y="329"/>
                  </a:lnTo>
                  <a:lnTo>
                    <a:pt x="112" y="330"/>
                  </a:lnTo>
                  <a:lnTo>
                    <a:pt x="119" y="332"/>
                  </a:lnTo>
                  <a:lnTo>
                    <a:pt x="129" y="334"/>
                  </a:lnTo>
                  <a:lnTo>
                    <a:pt x="137" y="338"/>
                  </a:lnTo>
                  <a:lnTo>
                    <a:pt x="144" y="338"/>
                  </a:lnTo>
                  <a:lnTo>
                    <a:pt x="154" y="340"/>
                  </a:lnTo>
                  <a:lnTo>
                    <a:pt x="161" y="342"/>
                  </a:lnTo>
                  <a:lnTo>
                    <a:pt x="171" y="342"/>
                  </a:lnTo>
                  <a:lnTo>
                    <a:pt x="171" y="34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56" name="Freeform 112"/>
            <p:cNvSpPr>
              <a:spLocks/>
            </p:cNvSpPr>
            <p:nvPr/>
          </p:nvSpPr>
          <p:spPr bwMode="auto">
            <a:xfrm>
              <a:off x="2760" y="2024"/>
              <a:ext cx="143" cy="144"/>
            </a:xfrm>
            <a:custGeom>
              <a:avLst/>
              <a:gdLst>
                <a:gd name="T0" fmla="*/ 159 w 287"/>
                <a:gd name="T1" fmla="*/ 287 h 289"/>
                <a:gd name="T2" fmla="*/ 178 w 287"/>
                <a:gd name="T3" fmla="*/ 283 h 289"/>
                <a:gd name="T4" fmla="*/ 199 w 287"/>
                <a:gd name="T5" fmla="*/ 276 h 289"/>
                <a:gd name="T6" fmla="*/ 218 w 287"/>
                <a:gd name="T7" fmla="*/ 266 h 289"/>
                <a:gd name="T8" fmla="*/ 233 w 287"/>
                <a:gd name="T9" fmla="*/ 253 h 289"/>
                <a:gd name="T10" fmla="*/ 249 w 287"/>
                <a:gd name="T11" fmla="*/ 240 h 289"/>
                <a:gd name="T12" fmla="*/ 262 w 287"/>
                <a:gd name="T13" fmla="*/ 225 h 289"/>
                <a:gd name="T14" fmla="*/ 271 w 287"/>
                <a:gd name="T15" fmla="*/ 206 h 289"/>
                <a:gd name="T16" fmla="*/ 279 w 287"/>
                <a:gd name="T17" fmla="*/ 187 h 289"/>
                <a:gd name="T18" fmla="*/ 285 w 287"/>
                <a:gd name="T19" fmla="*/ 166 h 289"/>
                <a:gd name="T20" fmla="*/ 287 w 287"/>
                <a:gd name="T21" fmla="*/ 145 h 289"/>
                <a:gd name="T22" fmla="*/ 285 w 287"/>
                <a:gd name="T23" fmla="*/ 120 h 289"/>
                <a:gd name="T24" fmla="*/ 279 w 287"/>
                <a:gd name="T25" fmla="*/ 101 h 289"/>
                <a:gd name="T26" fmla="*/ 271 w 287"/>
                <a:gd name="T27" fmla="*/ 80 h 289"/>
                <a:gd name="T28" fmla="*/ 262 w 287"/>
                <a:gd name="T29" fmla="*/ 63 h 289"/>
                <a:gd name="T30" fmla="*/ 249 w 287"/>
                <a:gd name="T31" fmla="*/ 46 h 289"/>
                <a:gd name="T32" fmla="*/ 233 w 287"/>
                <a:gd name="T33" fmla="*/ 31 h 289"/>
                <a:gd name="T34" fmla="*/ 218 w 287"/>
                <a:gd name="T35" fmla="*/ 19 h 289"/>
                <a:gd name="T36" fmla="*/ 199 w 287"/>
                <a:gd name="T37" fmla="*/ 12 h 289"/>
                <a:gd name="T38" fmla="*/ 178 w 287"/>
                <a:gd name="T39" fmla="*/ 4 h 289"/>
                <a:gd name="T40" fmla="*/ 159 w 287"/>
                <a:gd name="T41" fmla="*/ 0 h 289"/>
                <a:gd name="T42" fmla="*/ 136 w 287"/>
                <a:gd name="T43" fmla="*/ 0 h 289"/>
                <a:gd name="T44" fmla="*/ 116 w 287"/>
                <a:gd name="T45" fmla="*/ 2 h 289"/>
                <a:gd name="T46" fmla="*/ 93 w 287"/>
                <a:gd name="T47" fmla="*/ 8 h 289"/>
                <a:gd name="T48" fmla="*/ 74 w 287"/>
                <a:gd name="T49" fmla="*/ 16 h 289"/>
                <a:gd name="T50" fmla="*/ 57 w 287"/>
                <a:gd name="T51" fmla="*/ 27 h 289"/>
                <a:gd name="T52" fmla="*/ 41 w 287"/>
                <a:gd name="T53" fmla="*/ 42 h 289"/>
                <a:gd name="T54" fmla="*/ 26 w 287"/>
                <a:gd name="T55" fmla="*/ 57 h 289"/>
                <a:gd name="T56" fmla="*/ 15 w 287"/>
                <a:gd name="T57" fmla="*/ 74 h 289"/>
                <a:gd name="T58" fmla="*/ 9 w 287"/>
                <a:gd name="T59" fmla="*/ 93 h 289"/>
                <a:gd name="T60" fmla="*/ 3 w 287"/>
                <a:gd name="T61" fmla="*/ 114 h 289"/>
                <a:gd name="T62" fmla="*/ 0 w 287"/>
                <a:gd name="T63" fmla="*/ 135 h 289"/>
                <a:gd name="T64" fmla="*/ 0 w 287"/>
                <a:gd name="T65" fmla="*/ 158 h 289"/>
                <a:gd name="T66" fmla="*/ 3 w 287"/>
                <a:gd name="T67" fmla="*/ 179 h 289"/>
                <a:gd name="T68" fmla="*/ 11 w 287"/>
                <a:gd name="T69" fmla="*/ 200 h 289"/>
                <a:gd name="T70" fmla="*/ 19 w 287"/>
                <a:gd name="T71" fmla="*/ 219 h 289"/>
                <a:gd name="T72" fmla="*/ 32 w 287"/>
                <a:gd name="T73" fmla="*/ 234 h 289"/>
                <a:gd name="T74" fmla="*/ 47 w 287"/>
                <a:gd name="T75" fmla="*/ 249 h 289"/>
                <a:gd name="T76" fmla="*/ 62 w 287"/>
                <a:gd name="T77" fmla="*/ 263 h 289"/>
                <a:gd name="T78" fmla="*/ 81 w 287"/>
                <a:gd name="T79" fmla="*/ 272 h 289"/>
                <a:gd name="T80" fmla="*/ 100 w 287"/>
                <a:gd name="T81" fmla="*/ 282 h 289"/>
                <a:gd name="T82" fmla="*/ 121 w 287"/>
                <a:gd name="T83" fmla="*/ 285 h 289"/>
                <a:gd name="T84" fmla="*/ 144 w 287"/>
                <a:gd name="T85" fmla="*/ 289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87" h="289">
                  <a:moveTo>
                    <a:pt x="144" y="289"/>
                  </a:moveTo>
                  <a:lnTo>
                    <a:pt x="152" y="287"/>
                  </a:lnTo>
                  <a:lnTo>
                    <a:pt x="159" y="287"/>
                  </a:lnTo>
                  <a:lnTo>
                    <a:pt x="165" y="285"/>
                  </a:lnTo>
                  <a:lnTo>
                    <a:pt x="173" y="285"/>
                  </a:lnTo>
                  <a:lnTo>
                    <a:pt x="178" y="283"/>
                  </a:lnTo>
                  <a:lnTo>
                    <a:pt x="186" y="282"/>
                  </a:lnTo>
                  <a:lnTo>
                    <a:pt x="192" y="278"/>
                  </a:lnTo>
                  <a:lnTo>
                    <a:pt x="199" y="276"/>
                  </a:lnTo>
                  <a:lnTo>
                    <a:pt x="205" y="272"/>
                  </a:lnTo>
                  <a:lnTo>
                    <a:pt x="212" y="270"/>
                  </a:lnTo>
                  <a:lnTo>
                    <a:pt x="218" y="266"/>
                  </a:lnTo>
                  <a:lnTo>
                    <a:pt x="224" y="263"/>
                  </a:lnTo>
                  <a:lnTo>
                    <a:pt x="228" y="257"/>
                  </a:lnTo>
                  <a:lnTo>
                    <a:pt x="233" y="253"/>
                  </a:lnTo>
                  <a:lnTo>
                    <a:pt x="239" y="249"/>
                  </a:lnTo>
                  <a:lnTo>
                    <a:pt x="245" y="247"/>
                  </a:lnTo>
                  <a:lnTo>
                    <a:pt x="249" y="240"/>
                  </a:lnTo>
                  <a:lnTo>
                    <a:pt x="252" y="234"/>
                  </a:lnTo>
                  <a:lnTo>
                    <a:pt x="256" y="230"/>
                  </a:lnTo>
                  <a:lnTo>
                    <a:pt x="262" y="225"/>
                  </a:lnTo>
                  <a:lnTo>
                    <a:pt x="266" y="219"/>
                  </a:lnTo>
                  <a:lnTo>
                    <a:pt x="269" y="213"/>
                  </a:lnTo>
                  <a:lnTo>
                    <a:pt x="271" y="206"/>
                  </a:lnTo>
                  <a:lnTo>
                    <a:pt x="275" y="200"/>
                  </a:lnTo>
                  <a:lnTo>
                    <a:pt x="277" y="192"/>
                  </a:lnTo>
                  <a:lnTo>
                    <a:pt x="279" y="187"/>
                  </a:lnTo>
                  <a:lnTo>
                    <a:pt x="281" y="179"/>
                  </a:lnTo>
                  <a:lnTo>
                    <a:pt x="283" y="173"/>
                  </a:lnTo>
                  <a:lnTo>
                    <a:pt x="285" y="166"/>
                  </a:lnTo>
                  <a:lnTo>
                    <a:pt x="285" y="158"/>
                  </a:lnTo>
                  <a:lnTo>
                    <a:pt x="287" y="150"/>
                  </a:lnTo>
                  <a:lnTo>
                    <a:pt x="287" y="145"/>
                  </a:lnTo>
                  <a:lnTo>
                    <a:pt x="287" y="135"/>
                  </a:lnTo>
                  <a:lnTo>
                    <a:pt x="285" y="128"/>
                  </a:lnTo>
                  <a:lnTo>
                    <a:pt x="285" y="120"/>
                  </a:lnTo>
                  <a:lnTo>
                    <a:pt x="283" y="114"/>
                  </a:lnTo>
                  <a:lnTo>
                    <a:pt x="281" y="107"/>
                  </a:lnTo>
                  <a:lnTo>
                    <a:pt x="279" y="101"/>
                  </a:lnTo>
                  <a:lnTo>
                    <a:pt x="277" y="93"/>
                  </a:lnTo>
                  <a:lnTo>
                    <a:pt x="275" y="88"/>
                  </a:lnTo>
                  <a:lnTo>
                    <a:pt x="271" y="80"/>
                  </a:lnTo>
                  <a:lnTo>
                    <a:pt x="269" y="74"/>
                  </a:lnTo>
                  <a:lnTo>
                    <a:pt x="266" y="69"/>
                  </a:lnTo>
                  <a:lnTo>
                    <a:pt x="262" y="63"/>
                  </a:lnTo>
                  <a:lnTo>
                    <a:pt x="256" y="57"/>
                  </a:lnTo>
                  <a:lnTo>
                    <a:pt x="252" y="52"/>
                  </a:lnTo>
                  <a:lnTo>
                    <a:pt x="249" y="46"/>
                  </a:lnTo>
                  <a:lnTo>
                    <a:pt x="245" y="42"/>
                  </a:lnTo>
                  <a:lnTo>
                    <a:pt x="239" y="36"/>
                  </a:lnTo>
                  <a:lnTo>
                    <a:pt x="233" y="31"/>
                  </a:lnTo>
                  <a:lnTo>
                    <a:pt x="228" y="27"/>
                  </a:lnTo>
                  <a:lnTo>
                    <a:pt x="224" y="23"/>
                  </a:lnTo>
                  <a:lnTo>
                    <a:pt x="218" y="19"/>
                  </a:lnTo>
                  <a:lnTo>
                    <a:pt x="212" y="16"/>
                  </a:lnTo>
                  <a:lnTo>
                    <a:pt x="205" y="12"/>
                  </a:lnTo>
                  <a:lnTo>
                    <a:pt x="199" y="12"/>
                  </a:lnTo>
                  <a:lnTo>
                    <a:pt x="192" y="8"/>
                  </a:lnTo>
                  <a:lnTo>
                    <a:pt x="186" y="6"/>
                  </a:lnTo>
                  <a:lnTo>
                    <a:pt x="178" y="4"/>
                  </a:lnTo>
                  <a:lnTo>
                    <a:pt x="173" y="2"/>
                  </a:lnTo>
                  <a:lnTo>
                    <a:pt x="165" y="0"/>
                  </a:lnTo>
                  <a:lnTo>
                    <a:pt x="159" y="0"/>
                  </a:lnTo>
                  <a:lnTo>
                    <a:pt x="152" y="0"/>
                  </a:lnTo>
                  <a:lnTo>
                    <a:pt x="144" y="0"/>
                  </a:lnTo>
                  <a:lnTo>
                    <a:pt x="136" y="0"/>
                  </a:lnTo>
                  <a:lnTo>
                    <a:pt x="129" y="0"/>
                  </a:lnTo>
                  <a:lnTo>
                    <a:pt x="121" y="0"/>
                  </a:lnTo>
                  <a:lnTo>
                    <a:pt x="116" y="2"/>
                  </a:lnTo>
                  <a:lnTo>
                    <a:pt x="108" y="4"/>
                  </a:lnTo>
                  <a:lnTo>
                    <a:pt x="100" y="6"/>
                  </a:lnTo>
                  <a:lnTo>
                    <a:pt x="93" y="8"/>
                  </a:lnTo>
                  <a:lnTo>
                    <a:pt x="87" y="12"/>
                  </a:lnTo>
                  <a:lnTo>
                    <a:pt x="81" y="12"/>
                  </a:lnTo>
                  <a:lnTo>
                    <a:pt x="74" y="16"/>
                  </a:lnTo>
                  <a:lnTo>
                    <a:pt x="68" y="19"/>
                  </a:lnTo>
                  <a:lnTo>
                    <a:pt x="62" y="23"/>
                  </a:lnTo>
                  <a:lnTo>
                    <a:pt x="57" y="27"/>
                  </a:lnTo>
                  <a:lnTo>
                    <a:pt x="51" y="31"/>
                  </a:lnTo>
                  <a:lnTo>
                    <a:pt x="47" y="36"/>
                  </a:lnTo>
                  <a:lnTo>
                    <a:pt x="41" y="42"/>
                  </a:lnTo>
                  <a:lnTo>
                    <a:pt x="36" y="46"/>
                  </a:lnTo>
                  <a:lnTo>
                    <a:pt x="32" y="52"/>
                  </a:lnTo>
                  <a:lnTo>
                    <a:pt x="26" y="57"/>
                  </a:lnTo>
                  <a:lnTo>
                    <a:pt x="22" y="63"/>
                  </a:lnTo>
                  <a:lnTo>
                    <a:pt x="19" y="69"/>
                  </a:lnTo>
                  <a:lnTo>
                    <a:pt x="15" y="74"/>
                  </a:lnTo>
                  <a:lnTo>
                    <a:pt x="13" y="80"/>
                  </a:lnTo>
                  <a:lnTo>
                    <a:pt x="11" y="88"/>
                  </a:lnTo>
                  <a:lnTo>
                    <a:pt x="9" y="93"/>
                  </a:lnTo>
                  <a:lnTo>
                    <a:pt x="5" y="101"/>
                  </a:lnTo>
                  <a:lnTo>
                    <a:pt x="3" y="107"/>
                  </a:lnTo>
                  <a:lnTo>
                    <a:pt x="3" y="114"/>
                  </a:lnTo>
                  <a:lnTo>
                    <a:pt x="2" y="120"/>
                  </a:lnTo>
                  <a:lnTo>
                    <a:pt x="0" y="128"/>
                  </a:lnTo>
                  <a:lnTo>
                    <a:pt x="0" y="135"/>
                  </a:lnTo>
                  <a:lnTo>
                    <a:pt x="0" y="145"/>
                  </a:lnTo>
                  <a:lnTo>
                    <a:pt x="0" y="150"/>
                  </a:lnTo>
                  <a:lnTo>
                    <a:pt x="0" y="158"/>
                  </a:lnTo>
                  <a:lnTo>
                    <a:pt x="2" y="166"/>
                  </a:lnTo>
                  <a:lnTo>
                    <a:pt x="3" y="173"/>
                  </a:lnTo>
                  <a:lnTo>
                    <a:pt x="3" y="179"/>
                  </a:lnTo>
                  <a:lnTo>
                    <a:pt x="5" y="187"/>
                  </a:lnTo>
                  <a:lnTo>
                    <a:pt x="9" y="192"/>
                  </a:lnTo>
                  <a:lnTo>
                    <a:pt x="11" y="200"/>
                  </a:lnTo>
                  <a:lnTo>
                    <a:pt x="13" y="206"/>
                  </a:lnTo>
                  <a:lnTo>
                    <a:pt x="15" y="213"/>
                  </a:lnTo>
                  <a:lnTo>
                    <a:pt x="19" y="219"/>
                  </a:lnTo>
                  <a:lnTo>
                    <a:pt x="22" y="225"/>
                  </a:lnTo>
                  <a:lnTo>
                    <a:pt x="26" y="230"/>
                  </a:lnTo>
                  <a:lnTo>
                    <a:pt x="32" y="234"/>
                  </a:lnTo>
                  <a:lnTo>
                    <a:pt x="36" y="240"/>
                  </a:lnTo>
                  <a:lnTo>
                    <a:pt x="41" y="247"/>
                  </a:lnTo>
                  <a:lnTo>
                    <a:pt x="47" y="249"/>
                  </a:lnTo>
                  <a:lnTo>
                    <a:pt x="51" y="253"/>
                  </a:lnTo>
                  <a:lnTo>
                    <a:pt x="57" y="257"/>
                  </a:lnTo>
                  <a:lnTo>
                    <a:pt x="62" y="263"/>
                  </a:lnTo>
                  <a:lnTo>
                    <a:pt x="68" y="266"/>
                  </a:lnTo>
                  <a:lnTo>
                    <a:pt x="74" y="270"/>
                  </a:lnTo>
                  <a:lnTo>
                    <a:pt x="81" y="272"/>
                  </a:lnTo>
                  <a:lnTo>
                    <a:pt x="87" y="276"/>
                  </a:lnTo>
                  <a:lnTo>
                    <a:pt x="93" y="278"/>
                  </a:lnTo>
                  <a:lnTo>
                    <a:pt x="100" y="282"/>
                  </a:lnTo>
                  <a:lnTo>
                    <a:pt x="108" y="283"/>
                  </a:lnTo>
                  <a:lnTo>
                    <a:pt x="116" y="285"/>
                  </a:lnTo>
                  <a:lnTo>
                    <a:pt x="121" y="285"/>
                  </a:lnTo>
                  <a:lnTo>
                    <a:pt x="129" y="287"/>
                  </a:lnTo>
                  <a:lnTo>
                    <a:pt x="136" y="287"/>
                  </a:lnTo>
                  <a:lnTo>
                    <a:pt x="144" y="289"/>
                  </a:lnTo>
                  <a:lnTo>
                    <a:pt x="144" y="289"/>
                  </a:lnTo>
                  <a:close/>
                </a:path>
              </a:pathLst>
            </a:custGeom>
            <a:solidFill>
              <a:srgbClr val="FCDE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357" name="Group 102"/>
          <p:cNvGrpSpPr>
            <a:grpSpLocks noChangeAspect="1"/>
          </p:cNvGrpSpPr>
          <p:nvPr/>
        </p:nvGrpSpPr>
        <p:grpSpPr bwMode="auto">
          <a:xfrm>
            <a:off x="6381475" y="4822646"/>
            <a:ext cx="1230809" cy="1230809"/>
            <a:chOff x="2641" y="1908"/>
            <a:chExt cx="414" cy="414"/>
          </a:xfrm>
        </p:grpSpPr>
        <p:sp>
          <p:nvSpPr>
            <p:cNvPr id="358" name="Freeform 105"/>
            <p:cNvSpPr>
              <a:spLocks/>
            </p:cNvSpPr>
            <p:nvPr/>
          </p:nvSpPr>
          <p:spPr bwMode="auto">
            <a:xfrm>
              <a:off x="2654" y="1920"/>
              <a:ext cx="383" cy="384"/>
            </a:xfrm>
            <a:custGeom>
              <a:avLst/>
              <a:gdLst>
                <a:gd name="T0" fmla="*/ 422 w 765"/>
                <a:gd name="T1" fmla="*/ 766 h 768"/>
                <a:gd name="T2" fmla="*/ 467 w 765"/>
                <a:gd name="T3" fmla="*/ 756 h 768"/>
                <a:gd name="T4" fmla="*/ 513 w 765"/>
                <a:gd name="T5" fmla="*/ 743 h 768"/>
                <a:gd name="T6" fmla="*/ 555 w 765"/>
                <a:gd name="T7" fmla="*/ 724 h 768"/>
                <a:gd name="T8" fmla="*/ 596 w 765"/>
                <a:gd name="T9" fmla="*/ 701 h 768"/>
                <a:gd name="T10" fmla="*/ 631 w 765"/>
                <a:gd name="T11" fmla="*/ 673 h 768"/>
                <a:gd name="T12" fmla="*/ 665 w 765"/>
                <a:gd name="T13" fmla="*/ 641 h 768"/>
                <a:gd name="T14" fmla="*/ 693 w 765"/>
                <a:gd name="T15" fmla="*/ 603 h 768"/>
                <a:gd name="T16" fmla="*/ 718 w 765"/>
                <a:gd name="T17" fmla="*/ 565 h 768"/>
                <a:gd name="T18" fmla="*/ 737 w 765"/>
                <a:gd name="T19" fmla="*/ 523 h 768"/>
                <a:gd name="T20" fmla="*/ 750 w 765"/>
                <a:gd name="T21" fmla="*/ 477 h 768"/>
                <a:gd name="T22" fmla="*/ 760 w 765"/>
                <a:gd name="T23" fmla="*/ 432 h 768"/>
                <a:gd name="T24" fmla="*/ 765 w 765"/>
                <a:gd name="T25" fmla="*/ 384 h 768"/>
                <a:gd name="T26" fmla="*/ 760 w 765"/>
                <a:gd name="T27" fmla="*/ 335 h 768"/>
                <a:gd name="T28" fmla="*/ 750 w 765"/>
                <a:gd name="T29" fmla="*/ 287 h 768"/>
                <a:gd name="T30" fmla="*/ 737 w 765"/>
                <a:gd name="T31" fmla="*/ 243 h 768"/>
                <a:gd name="T32" fmla="*/ 718 w 765"/>
                <a:gd name="T33" fmla="*/ 202 h 768"/>
                <a:gd name="T34" fmla="*/ 693 w 765"/>
                <a:gd name="T35" fmla="*/ 162 h 768"/>
                <a:gd name="T36" fmla="*/ 665 w 765"/>
                <a:gd name="T37" fmla="*/ 126 h 768"/>
                <a:gd name="T38" fmla="*/ 631 w 765"/>
                <a:gd name="T39" fmla="*/ 93 h 768"/>
                <a:gd name="T40" fmla="*/ 596 w 765"/>
                <a:gd name="T41" fmla="*/ 67 h 768"/>
                <a:gd name="T42" fmla="*/ 555 w 765"/>
                <a:gd name="T43" fmla="*/ 40 h 768"/>
                <a:gd name="T44" fmla="*/ 513 w 765"/>
                <a:gd name="T45" fmla="*/ 23 h 768"/>
                <a:gd name="T46" fmla="*/ 467 w 765"/>
                <a:gd name="T47" fmla="*/ 10 h 768"/>
                <a:gd name="T48" fmla="*/ 422 w 765"/>
                <a:gd name="T49" fmla="*/ 2 h 768"/>
                <a:gd name="T50" fmla="*/ 372 w 765"/>
                <a:gd name="T51" fmla="*/ 0 h 768"/>
                <a:gd name="T52" fmla="*/ 323 w 765"/>
                <a:gd name="T53" fmla="*/ 4 h 768"/>
                <a:gd name="T54" fmla="*/ 275 w 765"/>
                <a:gd name="T55" fmla="*/ 14 h 768"/>
                <a:gd name="T56" fmla="*/ 233 w 765"/>
                <a:gd name="T57" fmla="*/ 31 h 768"/>
                <a:gd name="T58" fmla="*/ 190 w 765"/>
                <a:gd name="T59" fmla="*/ 50 h 768"/>
                <a:gd name="T60" fmla="*/ 152 w 765"/>
                <a:gd name="T61" fmla="*/ 76 h 768"/>
                <a:gd name="T62" fmla="*/ 118 w 765"/>
                <a:gd name="T63" fmla="*/ 105 h 768"/>
                <a:gd name="T64" fmla="*/ 87 w 765"/>
                <a:gd name="T65" fmla="*/ 139 h 768"/>
                <a:gd name="T66" fmla="*/ 59 w 765"/>
                <a:gd name="T67" fmla="*/ 177 h 768"/>
                <a:gd name="T68" fmla="*/ 36 w 765"/>
                <a:gd name="T69" fmla="*/ 219 h 768"/>
                <a:gd name="T70" fmla="*/ 19 w 765"/>
                <a:gd name="T71" fmla="*/ 261 h 768"/>
                <a:gd name="T72" fmla="*/ 7 w 765"/>
                <a:gd name="T73" fmla="*/ 306 h 768"/>
                <a:gd name="T74" fmla="*/ 0 w 765"/>
                <a:gd name="T75" fmla="*/ 354 h 768"/>
                <a:gd name="T76" fmla="*/ 0 w 765"/>
                <a:gd name="T77" fmla="*/ 403 h 768"/>
                <a:gd name="T78" fmla="*/ 5 w 765"/>
                <a:gd name="T79" fmla="*/ 449 h 768"/>
                <a:gd name="T80" fmla="*/ 17 w 765"/>
                <a:gd name="T81" fmla="*/ 496 h 768"/>
                <a:gd name="T82" fmla="*/ 32 w 765"/>
                <a:gd name="T83" fmla="*/ 540 h 768"/>
                <a:gd name="T84" fmla="*/ 53 w 765"/>
                <a:gd name="T85" fmla="*/ 580 h 768"/>
                <a:gd name="T86" fmla="*/ 80 w 765"/>
                <a:gd name="T87" fmla="*/ 618 h 768"/>
                <a:gd name="T88" fmla="*/ 112 w 765"/>
                <a:gd name="T89" fmla="*/ 654 h 768"/>
                <a:gd name="T90" fmla="*/ 144 w 765"/>
                <a:gd name="T91" fmla="*/ 684 h 768"/>
                <a:gd name="T92" fmla="*/ 182 w 765"/>
                <a:gd name="T93" fmla="*/ 711 h 768"/>
                <a:gd name="T94" fmla="*/ 224 w 765"/>
                <a:gd name="T95" fmla="*/ 732 h 768"/>
                <a:gd name="T96" fmla="*/ 268 w 765"/>
                <a:gd name="T97" fmla="*/ 749 h 768"/>
                <a:gd name="T98" fmla="*/ 313 w 765"/>
                <a:gd name="T99" fmla="*/ 760 h 768"/>
                <a:gd name="T100" fmla="*/ 363 w 765"/>
                <a:gd name="T101" fmla="*/ 768 h 7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65" h="768">
                  <a:moveTo>
                    <a:pt x="384" y="768"/>
                  </a:moveTo>
                  <a:lnTo>
                    <a:pt x="393" y="768"/>
                  </a:lnTo>
                  <a:lnTo>
                    <a:pt x="403" y="768"/>
                  </a:lnTo>
                  <a:lnTo>
                    <a:pt x="412" y="766"/>
                  </a:lnTo>
                  <a:lnTo>
                    <a:pt x="422" y="766"/>
                  </a:lnTo>
                  <a:lnTo>
                    <a:pt x="431" y="764"/>
                  </a:lnTo>
                  <a:lnTo>
                    <a:pt x="441" y="762"/>
                  </a:lnTo>
                  <a:lnTo>
                    <a:pt x="448" y="760"/>
                  </a:lnTo>
                  <a:lnTo>
                    <a:pt x="460" y="760"/>
                  </a:lnTo>
                  <a:lnTo>
                    <a:pt x="467" y="756"/>
                  </a:lnTo>
                  <a:lnTo>
                    <a:pt x="477" y="755"/>
                  </a:lnTo>
                  <a:lnTo>
                    <a:pt x="486" y="751"/>
                  </a:lnTo>
                  <a:lnTo>
                    <a:pt x="496" y="749"/>
                  </a:lnTo>
                  <a:lnTo>
                    <a:pt x="503" y="745"/>
                  </a:lnTo>
                  <a:lnTo>
                    <a:pt x="513" y="743"/>
                  </a:lnTo>
                  <a:lnTo>
                    <a:pt x="522" y="739"/>
                  </a:lnTo>
                  <a:lnTo>
                    <a:pt x="532" y="737"/>
                  </a:lnTo>
                  <a:lnTo>
                    <a:pt x="537" y="732"/>
                  </a:lnTo>
                  <a:lnTo>
                    <a:pt x="547" y="728"/>
                  </a:lnTo>
                  <a:lnTo>
                    <a:pt x="555" y="724"/>
                  </a:lnTo>
                  <a:lnTo>
                    <a:pt x="564" y="720"/>
                  </a:lnTo>
                  <a:lnTo>
                    <a:pt x="572" y="715"/>
                  </a:lnTo>
                  <a:lnTo>
                    <a:pt x="579" y="711"/>
                  </a:lnTo>
                  <a:lnTo>
                    <a:pt x="587" y="705"/>
                  </a:lnTo>
                  <a:lnTo>
                    <a:pt x="596" y="701"/>
                  </a:lnTo>
                  <a:lnTo>
                    <a:pt x="602" y="696"/>
                  </a:lnTo>
                  <a:lnTo>
                    <a:pt x="610" y="690"/>
                  </a:lnTo>
                  <a:lnTo>
                    <a:pt x="617" y="684"/>
                  </a:lnTo>
                  <a:lnTo>
                    <a:pt x="625" y="679"/>
                  </a:lnTo>
                  <a:lnTo>
                    <a:pt x="631" y="673"/>
                  </a:lnTo>
                  <a:lnTo>
                    <a:pt x="638" y="667"/>
                  </a:lnTo>
                  <a:lnTo>
                    <a:pt x="646" y="660"/>
                  </a:lnTo>
                  <a:lnTo>
                    <a:pt x="653" y="654"/>
                  </a:lnTo>
                  <a:lnTo>
                    <a:pt x="659" y="646"/>
                  </a:lnTo>
                  <a:lnTo>
                    <a:pt x="665" y="641"/>
                  </a:lnTo>
                  <a:lnTo>
                    <a:pt x="670" y="633"/>
                  </a:lnTo>
                  <a:lnTo>
                    <a:pt x="676" y="625"/>
                  </a:lnTo>
                  <a:lnTo>
                    <a:pt x="682" y="618"/>
                  </a:lnTo>
                  <a:lnTo>
                    <a:pt x="688" y="610"/>
                  </a:lnTo>
                  <a:lnTo>
                    <a:pt x="693" y="603"/>
                  </a:lnTo>
                  <a:lnTo>
                    <a:pt x="699" y="597"/>
                  </a:lnTo>
                  <a:lnTo>
                    <a:pt x="703" y="587"/>
                  </a:lnTo>
                  <a:lnTo>
                    <a:pt x="708" y="580"/>
                  </a:lnTo>
                  <a:lnTo>
                    <a:pt x="712" y="572"/>
                  </a:lnTo>
                  <a:lnTo>
                    <a:pt x="718" y="565"/>
                  </a:lnTo>
                  <a:lnTo>
                    <a:pt x="722" y="555"/>
                  </a:lnTo>
                  <a:lnTo>
                    <a:pt x="726" y="547"/>
                  </a:lnTo>
                  <a:lnTo>
                    <a:pt x="729" y="540"/>
                  </a:lnTo>
                  <a:lnTo>
                    <a:pt x="733" y="532"/>
                  </a:lnTo>
                  <a:lnTo>
                    <a:pt x="737" y="523"/>
                  </a:lnTo>
                  <a:lnTo>
                    <a:pt x="739" y="513"/>
                  </a:lnTo>
                  <a:lnTo>
                    <a:pt x="743" y="504"/>
                  </a:lnTo>
                  <a:lnTo>
                    <a:pt x="746" y="496"/>
                  </a:lnTo>
                  <a:lnTo>
                    <a:pt x="748" y="487"/>
                  </a:lnTo>
                  <a:lnTo>
                    <a:pt x="750" y="477"/>
                  </a:lnTo>
                  <a:lnTo>
                    <a:pt x="754" y="468"/>
                  </a:lnTo>
                  <a:lnTo>
                    <a:pt x="756" y="460"/>
                  </a:lnTo>
                  <a:lnTo>
                    <a:pt x="758" y="449"/>
                  </a:lnTo>
                  <a:lnTo>
                    <a:pt x="760" y="441"/>
                  </a:lnTo>
                  <a:lnTo>
                    <a:pt x="760" y="432"/>
                  </a:lnTo>
                  <a:lnTo>
                    <a:pt x="762" y="422"/>
                  </a:lnTo>
                  <a:lnTo>
                    <a:pt x="764" y="413"/>
                  </a:lnTo>
                  <a:lnTo>
                    <a:pt x="764" y="403"/>
                  </a:lnTo>
                  <a:lnTo>
                    <a:pt x="764" y="394"/>
                  </a:lnTo>
                  <a:lnTo>
                    <a:pt x="765" y="384"/>
                  </a:lnTo>
                  <a:lnTo>
                    <a:pt x="764" y="375"/>
                  </a:lnTo>
                  <a:lnTo>
                    <a:pt x="764" y="365"/>
                  </a:lnTo>
                  <a:lnTo>
                    <a:pt x="764" y="354"/>
                  </a:lnTo>
                  <a:lnTo>
                    <a:pt x="762" y="344"/>
                  </a:lnTo>
                  <a:lnTo>
                    <a:pt x="760" y="335"/>
                  </a:lnTo>
                  <a:lnTo>
                    <a:pt x="760" y="325"/>
                  </a:lnTo>
                  <a:lnTo>
                    <a:pt x="758" y="316"/>
                  </a:lnTo>
                  <a:lnTo>
                    <a:pt x="756" y="306"/>
                  </a:lnTo>
                  <a:lnTo>
                    <a:pt x="754" y="297"/>
                  </a:lnTo>
                  <a:lnTo>
                    <a:pt x="750" y="287"/>
                  </a:lnTo>
                  <a:lnTo>
                    <a:pt x="748" y="278"/>
                  </a:lnTo>
                  <a:lnTo>
                    <a:pt x="746" y="270"/>
                  </a:lnTo>
                  <a:lnTo>
                    <a:pt x="743" y="261"/>
                  </a:lnTo>
                  <a:lnTo>
                    <a:pt x="739" y="251"/>
                  </a:lnTo>
                  <a:lnTo>
                    <a:pt x="737" y="243"/>
                  </a:lnTo>
                  <a:lnTo>
                    <a:pt x="733" y="234"/>
                  </a:lnTo>
                  <a:lnTo>
                    <a:pt x="729" y="226"/>
                  </a:lnTo>
                  <a:lnTo>
                    <a:pt x="726" y="219"/>
                  </a:lnTo>
                  <a:lnTo>
                    <a:pt x="722" y="209"/>
                  </a:lnTo>
                  <a:lnTo>
                    <a:pt x="718" y="202"/>
                  </a:lnTo>
                  <a:lnTo>
                    <a:pt x="712" y="192"/>
                  </a:lnTo>
                  <a:lnTo>
                    <a:pt x="708" y="185"/>
                  </a:lnTo>
                  <a:lnTo>
                    <a:pt x="703" y="177"/>
                  </a:lnTo>
                  <a:lnTo>
                    <a:pt x="699" y="169"/>
                  </a:lnTo>
                  <a:lnTo>
                    <a:pt x="693" y="162"/>
                  </a:lnTo>
                  <a:lnTo>
                    <a:pt x="688" y="154"/>
                  </a:lnTo>
                  <a:lnTo>
                    <a:pt x="682" y="147"/>
                  </a:lnTo>
                  <a:lnTo>
                    <a:pt x="676" y="139"/>
                  </a:lnTo>
                  <a:lnTo>
                    <a:pt x="670" y="131"/>
                  </a:lnTo>
                  <a:lnTo>
                    <a:pt x="665" y="126"/>
                  </a:lnTo>
                  <a:lnTo>
                    <a:pt x="659" y="118"/>
                  </a:lnTo>
                  <a:lnTo>
                    <a:pt x="653" y="112"/>
                  </a:lnTo>
                  <a:lnTo>
                    <a:pt x="646" y="105"/>
                  </a:lnTo>
                  <a:lnTo>
                    <a:pt x="638" y="99"/>
                  </a:lnTo>
                  <a:lnTo>
                    <a:pt x="631" y="93"/>
                  </a:lnTo>
                  <a:lnTo>
                    <a:pt x="625" y="88"/>
                  </a:lnTo>
                  <a:lnTo>
                    <a:pt x="617" y="82"/>
                  </a:lnTo>
                  <a:lnTo>
                    <a:pt x="610" y="76"/>
                  </a:lnTo>
                  <a:lnTo>
                    <a:pt x="602" y="71"/>
                  </a:lnTo>
                  <a:lnTo>
                    <a:pt x="596" y="67"/>
                  </a:lnTo>
                  <a:lnTo>
                    <a:pt x="587" y="61"/>
                  </a:lnTo>
                  <a:lnTo>
                    <a:pt x="579" y="55"/>
                  </a:lnTo>
                  <a:lnTo>
                    <a:pt x="572" y="50"/>
                  </a:lnTo>
                  <a:lnTo>
                    <a:pt x="564" y="46"/>
                  </a:lnTo>
                  <a:lnTo>
                    <a:pt x="555" y="40"/>
                  </a:lnTo>
                  <a:lnTo>
                    <a:pt x="547" y="36"/>
                  </a:lnTo>
                  <a:lnTo>
                    <a:pt x="537" y="33"/>
                  </a:lnTo>
                  <a:lnTo>
                    <a:pt x="532" y="31"/>
                  </a:lnTo>
                  <a:lnTo>
                    <a:pt x="522" y="27"/>
                  </a:lnTo>
                  <a:lnTo>
                    <a:pt x="513" y="23"/>
                  </a:lnTo>
                  <a:lnTo>
                    <a:pt x="503" y="19"/>
                  </a:lnTo>
                  <a:lnTo>
                    <a:pt x="496" y="17"/>
                  </a:lnTo>
                  <a:lnTo>
                    <a:pt x="486" y="14"/>
                  </a:lnTo>
                  <a:lnTo>
                    <a:pt x="477" y="12"/>
                  </a:lnTo>
                  <a:lnTo>
                    <a:pt x="467" y="10"/>
                  </a:lnTo>
                  <a:lnTo>
                    <a:pt x="460" y="8"/>
                  </a:lnTo>
                  <a:lnTo>
                    <a:pt x="448" y="6"/>
                  </a:lnTo>
                  <a:lnTo>
                    <a:pt x="441" y="4"/>
                  </a:lnTo>
                  <a:lnTo>
                    <a:pt x="431" y="2"/>
                  </a:lnTo>
                  <a:lnTo>
                    <a:pt x="422" y="2"/>
                  </a:lnTo>
                  <a:lnTo>
                    <a:pt x="412" y="0"/>
                  </a:lnTo>
                  <a:lnTo>
                    <a:pt x="403" y="0"/>
                  </a:lnTo>
                  <a:lnTo>
                    <a:pt x="393" y="0"/>
                  </a:lnTo>
                  <a:lnTo>
                    <a:pt x="384" y="0"/>
                  </a:lnTo>
                  <a:lnTo>
                    <a:pt x="372" y="0"/>
                  </a:lnTo>
                  <a:lnTo>
                    <a:pt x="363" y="0"/>
                  </a:lnTo>
                  <a:lnTo>
                    <a:pt x="351" y="0"/>
                  </a:lnTo>
                  <a:lnTo>
                    <a:pt x="342" y="2"/>
                  </a:lnTo>
                  <a:lnTo>
                    <a:pt x="332" y="2"/>
                  </a:lnTo>
                  <a:lnTo>
                    <a:pt x="323" y="4"/>
                  </a:lnTo>
                  <a:lnTo>
                    <a:pt x="313" y="6"/>
                  </a:lnTo>
                  <a:lnTo>
                    <a:pt x="306" y="8"/>
                  </a:lnTo>
                  <a:lnTo>
                    <a:pt x="294" y="10"/>
                  </a:lnTo>
                  <a:lnTo>
                    <a:pt x="285" y="12"/>
                  </a:lnTo>
                  <a:lnTo>
                    <a:pt x="275" y="14"/>
                  </a:lnTo>
                  <a:lnTo>
                    <a:pt x="268" y="17"/>
                  </a:lnTo>
                  <a:lnTo>
                    <a:pt x="258" y="19"/>
                  </a:lnTo>
                  <a:lnTo>
                    <a:pt x="251" y="23"/>
                  </a:lnTo>
                  <a:lnTo>
                    <a:pt x="241" y="27"/>
                  </a:lnTo>
                  <a:lnTo>
                    <a:pt x="233" y="31"/>
                  </a:lnTo>
                  <a:lnTo>
                    <a:pt x="224" y="33"/>
                  </a:lnTo>
                  <a:lnTo>
                    <a:pt x="216" y="36"/>
                  </a:lnTo>
                  <a:lnTo>
                    <a:pt x="207" y="40"/>
                  </a:lnTo>
                  <a:lnTo>
                    <a:pt x="199" y="46"/>
                  </a:lnTo>
                  <a:lnTo>
                    <a:pt x="190" y="50"/>
                  </a:lnTo>
                  <a:lnTo>
                    <a:pt x="182" y="55"/>
                  </a:lnTo>
                  <a:lnTo>
                    <a:pt x="175" y="61"/>
                  </a:lnTo>
                  <a:lnTo>
                    <a:pt x="167" y="67"/>
                  </a:lnTo>
                  <a:lnTo>
                    <a:pt x="159" y="71"/>
                  </a:lnTo>
                  <a:lnTo>
                    <a:pt x="152" y="76"/>
                  </a:lnTo>
                  <a:lnTo>
                    <a:pt x="144" y="82"/>
                  </a:lnTo>
                  <a:lnTo>
                    <a:pt x="138" y="88"/>
                  </a:lnTo>
                  <a:lnTo>
                    <a:pt x="131" y="93"/>
                  </a:lnTo>
                  <a:lnTo>
                    <a:pt x="125" y="99"/>
                  </a:lnTo>
                  <a:lnTo>
                    <a:pt x="118" y="105"/>
                  </a:lnTo>
                  <a:lnTo>
                    <a:pt x="112" y="112"/>
                  </a:lnTo>
                  <a:lnTo>
                    <a:pt x="104" y="118"/>
                  </a:lnTo>
                  <a:lnTo>
                    <a:pt x="99" y="126"/>
                  </a:lnTo>
                  <a:lnTo>
                    <a:pt x="93" y="131"/>
                  </a:lnTo>
                  <a:lnTo>
                    <a:pt x="87" y="139"/>
                  </a:lnTo>
                  <a:lnTo>
                    <a:pt x="80" y="147"/>
                  </a:lnTo>
                  <a:lnTo>
                    <a:pt x="74" y="154"/>
                  </a:lnTo>
                  <a:lnTo>
                    <a:pt x="70" y="162"/>
                  </a:lnTo>
                  <a:lnTo>
                    <a:pt x="64" y="169"/>
                  </a:lnTo>
                  <a:lnTo>
                    <a:pt x="59" y="177"/>
                  </a:lnTo>
                  <a:lnTo>
                    <a:pt x="53" y="185"/>
                  </a:lnTo>
                  <a:lnTo>
                    <a:pt x="49" y="192"/>
                  </a:lnTo>
                  <a:lnTo>
                    <a:pt x="45" y="202"/>
                  </a:lnTo>
                  <a:lnTo>
                    <a:pt x="40" y="209"/>
                  </a:lnTo>
                  <a:lnTo>
                    <a:pt x="36" y="219"/>
                  </a:lnTo>
                  <a:lnTo>
                    <a:pt x="32" y="226"/>
                  </a:lnTo>
                  <a:lnTo>
                    <a:pt x="28" y="234"/>
                  </a:lnTo>
                  <a:lnTo>
                    <a:pt x="24" y="243"/>
                  </a:lnTo>
                  <a:lnTo>
                    <a:pt x="23" y="251"/>
                  </a:lnTo>
                  <a:lnTo>
                    <a:pt x="19" y="261"/>
                  </a:lnTo>
                  <a:lnTo>
                    <a:pt x="17" y="270"/>
                  </a:lnTo>
                  <a:lnTo>
                    <a:pt x="13" y="278"/>
                  </a:lnTo>
                  <a:lnTo>
                    <a:pt x="11" y="287"/>
                  </a:lnTo>
                  <a:lnTo>
                    <a:pt x="9" y="297"/>
                  </a:lnTo>
                  <a:lnTo>
                    <a:pt x="7" y="306"/>
                  </a:lnTo>
                  <a:lnTo>
                    <a:pt x="5" y="316"/>
                  </a:lnTo>
                  <a:lnTo>
                    <a:pt x="4" y="325"/>
                  </a:lnTo>
                  <a:lnTo>
                    <a:pt x="2" y="335"/>
                  </a:lnTo>
                  <a:lnTo>
                    <a:pt x="2" y="344"/>
                  </a:lnTo>
                  <a:lnTo>
                    <a:pt x="0" y="354"/>
                  </a:lnTo>
                  <a:lnTo>
                    <a:pt x="0" y="365"/>
                  </a:lnTo>
                  <a:lnTo>
                    <a:pt x="0" y="375"/>
                  </a:lnTo>
                  <a:lnTo>
                    <a:pt x="0" y="384"/>
                  </a:lnTo>
                  <a:lnTo>
                    <a:pt x="0" y="394"/>
                  </a:lnTo>
                  <a:lnTo>
                    <a:pt x="0" y="403"/>
                  </a:lnTo>
                  <a:lnTo>
                    <a:pt x="0" y="413"/>
                  </a:lnTo>
                  <a:lnTo>
                    <a:pt x="2" y="422"/>
                  </a:lnTo>
                  <a:lnTo>
                    <a:pt x="2" y="432"/>
                  </a:lnTo>
                  <a:lnTo>
                    <a:pt x="4" y="441"/>
                  </a:lnTo>
                  <a:lnTo>
                    <a:pt x="5" y="449"/>
                  </a:lnTo>
                  <a:lnTo>
                    <a:pt x="7" y="460"/>
                  </a:lnTo>
                  <a:lnTo>
                    <a:pt x="9" y="468"/>
                  </a:lnTo>
                  <a:lnTo>
                    <a:pt x="11" y="477"/>
                  </a:lnTo>
                  <a:lnTo>
                    <a:pt x="13" y="487"/>
                  </a:lnTo>
                  <a:lnTo>
                    <a:pt x="17" y="496"/>
                  </a:lnTo>
                  <a:lnTo>
                    <a:pt x="19" y="504"/>
                  </a:lnTo>
                  <a:lnTo>
                    <a:pt x="23" y="513"/>
                  </a:lnTo>
                  <a:lnTo>
                    <a:pt x="24" y="523"/>
                  </a:lnTo>
                  <a:lnTo>
                    <a:pt x="28" y="532"/>
                  </a:lnTo>
                  <a:lnTo>
                    <a:pt x="32" y="540"/>
                  </a:lnTo>
                  <a:lnTo>
                    <a:pt x="36" y="547"/>
                  </a:lnTo>
                  <a:lnTo>
                    <a:pt x="40" y="555"/>
                  </a:lnTo>
                  <a:lnTo>
                    <a:pt x="45" y="565"/>
                  </a:lnTo>
                  <a:lnTo>
                    <a:pt x="49" y="572"/>
                  </a:lnTo>
                  <a:lnTo>
                    <a:pt x="53" y="580"/>
                  </a:lnTo>
                  <a:lnTo>
                    <a:pt x="59" y="587"/>
                  </a:lnTo>
                  <a:lnTo>
                    <a:pt x="64" y="597"/>
                  </a:lnTo>
                  <a:lnTo>
                    <a:pt x="70" y="603"/>
                  </a:lnTo>
                  <a:lnTo>
                    <a:pt x="74" y="610"/>
                  </a:lnTo>
                  <a:lnTo>
                    <a:pt x="80" y="618"/>
                  </a:lnTo>
                  <a:lnTo>
                    <a:pt x="87" y="625"/>
                  </a:lnTo>
                  <a:lnTo>
                    <a:pt x="93" y="633"/>
                  </a:lnTo>
                  <a:lnTo>
                    <a:pt x="99" y="641"/>
                  </a:lnTo>
                  <a:lnTo>
                    <a:pt x="104" y="646"/>
                  </a:lnTo>
                  <a:lnTo>
                    <a:pt x="112" y="654"/>
                  </a:lnTo>
                  <a:lnTo>
                    <a:pt x="118" y="660"/>
                  </a:lnTo>
                  <a:lnTo>
                    <a:pt x="125" y="667"/>
                  </a:lnTo>
                  <a:lnTo>
                    <a:pt x="131" y="673"/>
                  </a:lnTo>
                  <a:lnTo>
                    <a:pt x="138" y="679"/>
                  </a:lnTo>
                  <a:lnTo>
                    <a:pt x="144" y="684"/>
                  </a:lnTo>
                  <a:lnTo>
                    <a:pt x="152" y="690"/>
                  </a:lnTo>
                  <a:lnTo>
                    <a:pt x="159" y="696"/>
                  </a:lnTo>
                  <a:lnTo>
                    <a:pt x="167" y="701"/>
                  </a:lnTo>
                  <a:lnTo>
                    <a:pt x="175" y="705"/>
                  </a:lnTo>
                  <a:lnTo>
                    <a:pt x="182" y="711"/>
                  </a:lnTo>
                  <a:lnTo>
                    <a:pt x="190" y="715"/>
                  </a:lnTo>
                  <a:lnTo>
                    <a:pt x="199" y="720"/>
                  </a:lnTo>
                  <a:lnTo>
                    <a:pt x="207" y="724"/>
                  </a:lnTo>
                  <a:lnTo>
                    <a:pt x="216" y="728"/>
                  </a:lnTo>
                  <a:lnTo>
                    <a:pt x="224" y="732"/>
                  </a:lnTo>
                  <a:lnTo>
                    <a:pt x="233" y="737"/>
                  </a:lnTo>
                  <a:lnTo>
                    <a:pt x="241" y="739"/>
                  </a:lnTo>
                  <a:lnTo>
                    <a:pt x="251" y="743"/>
                  </a:lnTo>
                  <a:lnTo>
                    <a:pt x="258" y="745"/>
                  </a:lnTo>
                  <a:lnTo>
                    <a:pt x="268" y="749"/>
                  </a:lnTo>
                  <a:lnTo>
                    <a:pt x="275" y="751"/>
                  </a:lnTo>
                  <a:lnTo>
                    <a:pt x="285" y="755"/>
                  </a:lnTo>
                  <a:lnTo>
                    <a:pt x="294" y="756"/>
                  </a:lnTo>
                  <a:lnTo>
                    <a:pt x="306" y="760"/>
                  </a:lnTo>
                  <a:lnTo>
                    <a:pt x="313" y="760"/>
                  </a:lnTo>
                  <a:lnTo>
                    <a:pt x="323" y="762"/>
                  </a:lnTo>
                  <a:lnTo>
                    <a:pt x="332" y="764"/>
                  </a:lnTo>
                  <a:lnTo>
                    <a:pt x="342" y="766"/>
                  </a:lnTo>
                  <a:lnTo>
                    <a:pt x="351" y="766"/>
                  </a:lnTo>
                  <a:lnTo>
                    <a:pt x="363" y="768"/>
                  </a:lnTo>
                  <a:lnTo>
                    <a:pt x="372" y="768"/>
                  </a:lnTo>
                  <a:lnTo>
                    <a:pt x="384" y="768"/>
                  </a:lnTo>
                  <a:lnTo>
                    <a:pt x="384" y="768"/>
                  </a:lnTo>
                  <a:close/>
                </a:path>
              </a:pathLst>
            </a:custGeom>
            <a:solidFill>
              <a:srgbClr val="FFF7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59" name="Freeform 107"/>
            <p:cNvSpPr>
              <a:spLocks/>
            </p:cNvSpPr>
            <p:nvPr/>
          </p:nvSpPr>
          <p:spPr bwMode="auto">
            <a:xfrm>
              <a:off x="2641" y="1908"/>
              <a:ext cx="414" cy="414"/>
            </a:xfrm>
            <a:custGeom>
              <a:avLst/>
              <a:gdLst>
                <a:gd name="T0" fmla="*/ 732 w 829"/>
                <a:gd name="T1" fmla="*/ 694 h 829"/>
                <a:gd name="T2" fmla="*/ 585 w 829"/>
                <a:gd name="T3" fmla="*/ 671 h 829"/>
                <a:gd name="T4" fmla="*/ 547 w 829"/>
                <a:gd name="T5" fmla="*/ 814 h 829"/>
                <a:gd name="T6" fmla="*/ 433 w 829"/>
                <a:gd name="T7" fmla="*/ 721 h 829"/>
                <a:gd name="T8" fmla="*/ 331 w 829"/>
                <a:gd name="T9" fmla="*/ 829 h 829"/>
                <a:gd name="T10" fmla="*/ 276 w 829"/>
                <a:gd name="T11" fmla="*/ 690 h 829"/>
                <a:gd name="T12" fmla="*/ 133 w 829"/>
                <a:gd name="T13" fmla="*/ 730 h 829"/>
                <a:gd name="T14" fmla="*/ 158 w 829"/>
                <a:gd name="T15" fmla="*/ 584 h 829"/>
                <a:gd name="T16" fmla="*/ 15 w 829"/>
                <a:gd name="T17" fmla="*/ 548 h 829"/>
                <a:gd name="T18" fmla="*/ 107 w 829"/>
                <a:gd name="T19" fmla="*/ 434 h 829"/>
                <a:gd name="T20" fmla="*/ 0 w 829"/>
                <a:gd name="T21" fmla="*/ 329 h 829"/>
                <a:gd name="T22" fmla="*/ 139 w 829"/>
                <a:gd name="T23" fmla="*/ 276 h 829"/>
                <a:gd name="T24" fmla="*/ 97 w 829"/>
                <a:gd name="T25" fmla="*/ 134 h 829"/>
                <a:gd name="T26" fmla="*/ 245 w 829"/>
                <a:gd name="T27" fmla="*/ 156 h 829"/>
                <a:gd name="T28" fmla="*/ 279 w 829"/>
                <a:gd name="T29" fmla="*/ 12 h 829"/>
                <a:gd name="T30" fmla="*/ 395 w 829"/>
                <a:gd name="T31" fmla="*/ 105 h 829"/>
                <a:gd name="T32" fmla="*/ 500 w 829"/>
                <a:gd name="T33" fmla="*/ 0 h 829"/>
                <a:gd name="T34" fmla="*/ 553 w 829"/>
                <a:gd name="T35" fmla="*/ 137 h 829"/>
                <a:gd name="T36" fmla="*/ 694 w 829"/>
                <a:gd name="T37" fmla="*/ 96 h 829"/>
                <a:gd name="T38" fmla="*/ 671 w 829"/>
                <a:gd name="T39" fmla="*/ 242 h 829"/>
                <a:gd name="T40" fmla="*/ 815 w 829"/>
                <a:gd name="T41" fmla="*/ 280 h 829"/>
                <a:gd name="T42" fmla="*/ 724 w 829"/>
                <a:gd name="T43" fmla="*/ 396 h 829"/>
                <a:gd name="T44" fmla="*/ 829 w 829"/>
                <a:gd name="T45" fmla="*/ 498 h 829"/>
                <a:gd name="T46" fmla="*/ 690 w 829"/>
                <a:gd name="T47" fmla="*/ 552 h 829"/>
                <a:gd name="T48" fmla="*/ 732 w 829"/>
                <a:gd name="T49" fmla="*/ 694 h 829"/>
                <a:gd name="T50" fmla="*/ 732 w 829"/>
                <a:gd name="T51" fmla="*/ 694 h 8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29" h="829">
                  <a:moveTo>
                    <a:pt x="732" y="694"/>
                  </a:moveTo>
                  <a:lnTo>
                    <a:pt x="585" y="671"/>
                  </a:lnTo>
                  <a:lnTo>
                    <a:pt x="547" y="814"/>
                  </a:lnTo>
                  <a:lnTo>
                    <a:pt x="433" y="721"/>
                  </a:lnTo>
                  <a:lnTo>
                    <a:pt x="331" y="829"/>
                  </a:lnTo>
                  <a:lnTo>
                    <a:pt x="276" y="690"/>
                  </a:lnTo>
                  <a:lnTo>
                    <a:pt x="133" y="730"/>
                  </a:lnTo>
                  <a:lnTo>
                    <a:pt x="158" y="584"/>
                  </a:lnTo>
                  <a:lnTo>
                    <a:pt x="15" y="548"/>
                  </a:lnTo>
                  <a:lnTo>
                    <a:pt x="107" y="434"/>
                  </a:lnTo>
                  <a:lnTo>
                    <a:pt x="0" y="329"/>
                  </a:lnTo>
                  <a:lnTo>
                    <a:pt x="139" y="276"/>
                  </a:lnTo>
                  <a:lnTo>
                    <a:pt x="97" y="134"/>
                  </a:lnTo>
                  <a:lnTo>
                    <a:pt x="245" y="156"/>
                  </a:lnTo>
                  <a:lnTo>
                    <a:pt x="279" y="12"/>
                  </a:lnTo>
                  <a:lnTo>
                    <a:pt x="395" y="105"/>
                  </a:lnTo>
                  <a:lnTo>
                    <a:pt x="500" y="0"/>
                  </a:lnTo>
                  <a:lnTo>
                    <a:pt x="553" y="137"/>
                  </a:lnTo>
                  <a:lnTo>
                    <a:pt x="694" y="96"/>
                  </a:lnTo>
                  <a:lnTo>
                    <a:pt x="671" y="242"/>
                  </a:lnTo>
                  <a:lnTo>
                    <a:pt x="815" y="280"/>
                  </a:lnTo>
                  <a:lnTo>
                    <a:pt x="724" y="396"/>
                  </a:lnTo>
                  <a:lnTo>
                    <a:pt x="829" y="498"/>
                  </a:lnTo>
                  <a:lnTo>
                    <a:pt x="690" y="552"/>
                  </a:lnTo>
                  <a:lnTo>
                    <a:pt x="732" y="694"/>
                  </a:lnTo>
                  <a:lnTo>
                    <a:pt x="732" y="69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60" name="Freeform 108"/>
            <p:cNvSpPr>
              <a:spLocks/>
            </p:cNvSpPr>
            <p:nvPr/>
          </p:nvSpPr>
          <p:spPr bwMode="auto">
            <a:xfrm>
              <a:off x="2656" y="1928"/>
              <a:ext cx="355" cy="355"/>
            </a:xfrm>
            <a:custGeom>
              <a:avLst/>
              <a:gdLst>
                <a:gd name="T0" fmla="*/ 613 w 708"/>
                <a:gd name="T1" fmla="*/ 610 h 711"/>
                <a:gd name="T2" fmla="*/ 488 w 708"/>
                <a:gd name="T3" fmla="*/ 586 h 711"/>
                <a:gd name="T4" fmla="*/ 450 w 708"/>
                <a:gd name="T5" fmla="*/ 707 h 711"/>
                <a:gd name="T6" fmla="*/ 355 w 708"/>
                <a:gd name="T7" fmla="*/ 624 h 711"/>
                <a:gd name="T8" fmla="*/ 262 w 708"/>
                <a:gd name="T9" fmla="*/ 711 h 711"/>
                <a:gd name="T10" fmla="*/ 222 w 708"/>
                <a:gd name="T11" fmla="*/ 589 h 711"/>
                <a:gd name="T12" fmla="*/ 98 w 708"/>
                <a:gd name="T13" fmla="*/ 620 h 711"/>
                <a:gd name="T14" fmla="*/ 123 w 708"/>
                <a:gd name="T15" fmla="*/ 493 h 711"/>
                <a:gd name="T16" fmla="*/ 3 w 708"/>
                <a:gd name="T17" fmla="*/ 458 h 711"/>
                <a:gd name="T18" fmla="*/ 89 w 708"/>
                <a:gd name="T19" fmla="*/ 361 h 711"/>
                <a:gd name="T20" fmla="*/ 0 w 708"/>
                <a:gd name="T21" fmla="*/ 270 h 711"/>
                <a:gd name="T22" fmla="*/ 121 w 708"/>
                <a:gd name="T23" fmla="*/ 227 h 711"/>
                <a:gd name="T24" fmla="*/ 95 w 708"/>
                <a:gd name="T25" fmla="*/ 103 h 711"/>
                <a:gd name="T26" fmla="*/ 220 w 708"/>
                <a:gd name="T27" fmla="*/ 130 h 711"/>
                <a:gd name="T28" fmla="*/ 258 w 708"/>
                <a:gd name="T29" fmla="*/ 4 h 711"/>
                <a:gd name="T30" fmla="*/ 351 w 708"/>
                <a:gd name="T31" fmla="*/ 90 h 711"/>
                <a:gd name="T32" fmla="*/ 446 w 708"/>
                <a:gd name="T33" fmla="*/ 0 h 711"/>
                <a:gd name="T34" fmla="*/ 486 w 708"/>
                <a:gd name="T35" fmla="*/ 122 h 711"/>
                <a:gd name="T36" fmla="*/ 609 w 708"/>
                <a:gd name="T37" fmla="*/ 94 h 711"/>
                <a:gd name="T38" fmla="*/ 583 w 708"/>
                <a:gd name="T39" fmla="*/ 219 h 711"/>
                <a:gd name="T40" fmla="*/ 704 w 708"/>
                <a:gd name="T41" fmla="*/ 257 h 711"/>
                <a:gd name="T42" fmla="*/ 619 w 708"/>
                <a:gd name="T43" fmla="*/ 350 h 711"/>
                <a:gd name="T44" fmla="*/ 708 w 708"/>
                <a:gd name="T45" fmla="*/ 445 h 711"/>
                <a:gd name="T46" fmla="*/ 587 w 708"/>
                <a:gd name="T47" fmla="*/ 485 h 711"/>
                <a:gd name="T48" fmla="*/ 613 w 708"/>
                <a:gd name="T49" fmla="*/ 610 h 711"/>
                <a:gd name="T50" fmla="*/ 613 w 708"/>
                <a:gd name="T51" fmla="*/ 610 h 7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08" h="711">
                  <a:moveTo>
                    <a:pt x="613" y="610"/>
                  </a:moveTo>
                  <a:lnTo>
                    <a:pt x="488" y="586"/>
                  </a:lnTo>
                  <a:lnTo>
                    <a:pt x="450" y="707"/>
                  </a:lnTo>
                  <a:lnTo>
                    <a:pt x="355" y="624"/>
                  </a:lnTo>
                  <a:lnTo>
                    <a:pt x="262" y="711"/>
                  </a:lnTo>
                  <a:lnTo>
                    <a:pt x="222" y="589"/>
                  </a:lnTo>
                  <a:lnTo>
                    <a:pt x="98" y="620"/>
                  </a:lnTo>
                  <a:lnTo>
                    <a:pt x="123" y="493"/>
                  </a:lnTo>
                  <a:lnTo>
                    <a:pt x="3" y="458"/>
                  </a:lnTo>
                  <a:lnTo>
                    <a:pt x="89" y="361"/>
                  </a:lnTo>
                  <a:lnTo>
                    <a:pt x="0" y="270"/>
                  </a:lnTo>
                  <a:lnTo>
                    <a:pt x="121" y="227"/>
                  </a:lnTo>
                  <a:lnTo>
                    <a:pt x="95" y="103"/>
                  </a:lnTo>
                  <a:lnTo>
                    <a:pt x="220" y="130"/>
                  </a:lnTo>
                  <a:lnTo>
                    <a:pt x="258" y="4"/>
                  </a:lnTo>
                  <a:lnTo>
                    <a:pt x="351" y="90"/>
                  </a:lnTo>
                  <a:lnTo>
                    <a:pt x="446" y="0"/>
                  </a:lnTo>
                  <a:lnTo>
                    <a:pt x="486" y="122"/>
                  </a:lnTo>
                  <a:lnTo>
                    <a:pt x="609" y="94"/>
                  </a:lnTo>
                  <a:lnTo>
                    <a:pt x="583" y="219"/>
                  </a:lnTo>
                  <a:lnTo>
                    <a:pt x="704" y="257"/>
                  </a:lnTo>
                  <a:lnTo>
                    <a:pt x="619" y="350"/>
                  </a:lnTo>
                  <a:lnTo>
                    <a:pt x="708" y="445"/>
                  </a:lnTo>
                  <a:lnTo>
                    <a:pt x="587" y="485"/>
                  </a:lnTo>
                  <a:lnTo>
                    <a:pt x="613" y="610"/>
                  </a:lnTo>
                  <a:lnTo>
                    <a:pt x="613" y="61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61" name="Freeform 109"/>
            <p:cNvSpPr>
              <a:spLocks/>
            </p:cNvSpPr>
            <p:nvPr/>
          </p:nvSpPr>
          <p:spPr bwMode="auto">
            <a:xfrm>
              <a:off x="2683" y="1948"/>
              <a:ext cx="307" cy="309"/>
            </a:xfrm>
            <a:custGeom>
              <a:avLst/>
              <a:gdLst>
                <a:gd name="T0" fmla="*/ 536 w 613"/>
                <a:gd name="T1" fmla="*/ 530 h 620"/>
                <a:gd name="T2" fmla="*/ 425 w 613"/>
                <a:gd name="T3" fmla="*/ 508 h 620"/>
                <a:gd name="T4" fmla="*/ 395 w 613"/>
                <a:gd name="T5" fmla="*/ 614 h 620"/>
                <a:gd name="T6" fmla="*/ 311 w 613"/>
                <a:gd name="T7" fmla="*/ 542 h 620"/>
                <a:gd name="T8" fmla="*/ 232 w 613"/>
                <a:gd name="T9" fmla="*/ 620 h 620"/>
                <a:gd name="T10" fmla="*/ 195 w 613"/>
                <a:gd name="T11" fmla="*/ 513 h 620"/>
                <a:gd name="T12" fmla="*/ 87 w 613"/>
                <a:gd name="T13" fmla="*/ 538 h 620"/>
                <a:gd name="T14" fmla="*/ 108 w 613"/>
                <a:gd name="T15" fmla="*/ 430 h 620"/>
                <a:gd name="T16" fmla="*/ 2 w 613"/>
                <a:gd name="T17" fmla="*/ 396 h 620"/>
                <a:gd name="T18" fmla="*/ 76 w 613"/>
                <a:gd name="T19" fmla="*/ 316 h 620"/>
                <a:gd name="T20" fmla="*/ 0 w 613"/>
                <a:gd name="T21" fmla="*/ 234 h 620"/>
                <a:gd name="T22" fmla="*/ 104 w 613"/>
                <a:gd name="T23" fmla="*/ 198 h 620"/>
                <a:gd name="T24" fmla="*/ 78 w 613"/>
                <a:gd name="T25" fmla="*/ 90 h 620"/>
                <a:gd name="T26" fmla="*/ 188 w 613"/>
                <a:gd name="T27" fmla="*/ 112 h 620"/>
                <a:gd name="T28" fmla="*/ 218 w 613"/>
                <a:gd name="T29" fmla="*/ 6 h 620"/>
                <a:gd name="T30" fmla="*/ 302 w 613"/>
                <a:gd name="T31" fmla="*/ 78 h 620"/>
                <a:gd name="T32" fmla="*/ 384 w 613"/>
                <a:gd name="T33" fmla="*/ 0 h 620"/>
                <a:gd name="T34" fmla="*/ 420 w 613"/>
                <a:gd name="T35" fmla="*/ 109 h 620"/>
                <a:gd name="T36" fmla="*/ 526 w 613"/>
                <a:gd name="T37" fmla="*/ 80 h 620"/>
                <a:gd name="T38" fmla="*/ 505 w 613"/>
                <a:gd name="T39" fmla="*/ 192 h 620"/>
                <a:gd name="T40" fmla="*/ 612 w 613"/>
                <a:gd name="T41" fmla="*/ 223 h 620"/>
                <a:gd name="T42" fmla="*/ 539 w 613"/>
                <a:gd name="T43" fmla="*/ 306 h 620"/>
                <a:gd name="T44" fmla="*/ 613 w 613"/>
                <a:gd name="T45" fmla="*/ 386 h 620"/>
                <a:gd name="T46" fmla="*/ 509 w 613"/>
                <a:gd name="T47" fmla="*/ 422 h 620"/>
                <a:gd name="T48" fmla="*/ 536 w 613"/>
                <a:gd name="T49" fmla="*/ 530 h 620"/>
                <a:gd name="T50" fmla="*/ 536 w 613"/>
                <a:gd name="T51" fmla="*/ 53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13" h="620">
                  <a:moveTo>
                    <a:pt x="536" y="530"/>
                  </a:moveTo>
                  <a:lnTo>
                    <a:pt x="425" y="508"/>
                  </a:lnTo>
                  <a:lnTo>
                    <a:pt x="395" y="614"/>
                  </a:lnTo>
                  <a:lnTo>
                    <a:pt x="311" y="542"/>
                  </a:lnTo>
                  <a:lnTo>
                    <a:pt x="232" y="620"/>
                  </a:lnTo>
                  <a:lnTo>
                    <a:pt x="195" y="513"/>
                  </a:lnTo>
                  <a:lnTo>
                    <a:pt x="87" y="538"/>
                  </a:lnTo>
                  <a:lnTo>
                    <a:pt x="108" y="430"/>
                  </a:lnTo>
                  <a:lnTo>
                    <a:pt x="2" y="396"/>
                  </a:lnTo>
                  <a:lnTo>
                    <a:pt x="76" y="316"/>
                  </a:lnTo>
                  <a:lnTo>
                    <a:pt x="0" y="234"/>
                  </a:lnTo>
                  <a:lnTo>
                    <a:pt x="104" y="198"/>
                  </a:lnTo>
                  <a:lnTo>
                    <a:pt x="78" y="90"/>
                  </a:lnTo>
                  <a:lnTo>
                    <a:pt x="188" y="112"/>
                  </a:lnTo>
                  <a:lnTo>
                    <a:pt x="218" y="6"/>
                  </a:lnTo>
                  <a:lnTo>
                    <a:pt x="302" y="78"/>
                  </a:lnTo>
                  <a:lnTo>
                    <a:pt x="384" y="0"/>
                  </a:lnTo>
                  <a:lnTo>
                    <a:pt x="420" y="109"/>
                  </a:lnTo>
                  <a:lnTo>
                    <a:pt x="526" y="80"/>
                  </a:lnTo>
                  <a:lnTo>
                    <a:pt x="505" y="192"/>
                  </a:lnTo>
                  <a:lnTo>
                    <a:pt x="612" y="223"/>
                  </a:lnTo>
                  <a:lnTo>
                    <a:pt x="539" y="306"/>
                  </a:lnTo>
                  <a:lnTo>
                    <a:pt x="613" y="386"/>
                  </a:lnTo>
                  <a:lnTo>
                    <a:pt x="509" y="422"/>
                  </a:lnTo>
                  <a:lnTo>
                    <a:pt x="536" y="530"/>
                  </a:lnTo>
                  <a:lnTo>
                    <a:pt x="536" y="530"/>
                  </a:lnTo>
                  <a:close/>
                </a:path>
              </a:pathLst>
            </a:custGeom>
            <a:solidFill>
              <a:srgbClr val="FCDE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62" name="Freeform 110"/>
            <p:cNvSpPr>
              <a:spLocks/>
            </p:cNvSpPr>
            <p:nvPr/>
          </p:nvSpPr>
          <p:spPr bwMode="auto">
            <a:xfrm>
              <a:off x="2735" y="2011"/>
              <a:ext cx="203" cy="204"/>
            </a:xfrm>
            <a:custGeom>
              <a:avLst/>
              <a:gdLst>
                <a:gd name="T0" fmla="*/ 223 w 407"/>
                <a:gd name="T1" fmla="*/ 404 h 406"/>
                <a:gd name="T2" fmla="*/ 238 w 407"/>
                <a:gd name="T3" fmla="*/ 402 h 406"/>
                <a:gd name="T4" fmla="*/ 262 w 407"/>
                <a:gd name="T5" fmla="*/ 397 h 406"/>
                <a:gd name="T6" fmla="*/ 291 w 407"/>
                <a:gd name="T7" fmla="*/ 385 h 406"/>
                <a:gd name="T8" fmla="*/ 316 w 407"/>
                <a:gd name="T9" fmla="*/ 372 h 406"/>
                <a:gd name="T10" fmla="*/ 340 w 407"/>
                <a:gd name="T11" fmla="*/ 353 h 406"/>
                <a:gd name="T12" fmla="*/ 359 w 407"/>
                <a:gd name="T13" fmla="*/ 332 h 406"/>
                <a:gd name="T14" fmla="*/ 376 w 407"/>
                <a:gd name="T15" fmla="*/ 306 h 406"/>
                <a:gd name="T16" fmla="*/ 390 w 407"/>
                <a:gd name="T17" fmla="*/ 281 h 406"/>
                <a:gd name="T18" fmla="*/ 399 w 407"/>
                <a:gd name="T19" fmla="*/ 252 h 406"/>
                <a:gd name="T20" fmla="*/ 403 w 407"/>
                <a:gd name="T21" fmla="*/ 231 h 406"/>
                <a:gd name="T22" fmla="*/ 407 w 407"/>
                <a:gd name="T23" fmla="*/ 211 h 406"/>
                <a:gd name="T24" fmla="*/ 407 w 407"/>
                <a:gd name="T25" fmla="*/ 190 h 406"/>
                <a:gd name="T26" fmla="*/ 403 w 407"/>
                <a:gd name="T27" fmla="*/ 169 h 406"/>
                <a:gd name="T28" fmla="*/ 397 w 407"/>
                <a:gd name="T29" fmla="*/ 140 h 406"/>
                <a:gd name="T30" fmla="*/ 386 w 407"/>
                <a:gd name="T31" fmla="*/ 114 h 406"/>
                <a:gd name="T32" fmla="*/ 371 w 407"/>
                <a:gd name="T33" fmla="*/ 87 h 406"/>
                <a:gd name="T34" fmla="*/ 354 w 407"/>
                <a:gd name="T35" fmla="*/ 64 h 406"/>
                <a:gd name="T36" fmla="*/ 333 w 407"/>
                <a:gd name="T37" fmla="*/ 43 h 406"/>
                <a:gd name="T38" fmla="*/ 308 w 407"/>
                <a:gd name="T39" fmla="*/ 28 h 406"/>
                <a:gd name="T40" fmla="*/ 281 w 407"/>
                <a:gd name="T41" fmla="*/ 15 h 406"/>
                <a:gd name="T42" fmla="*/ 253 w 407"/>
                <a:gd name="T43" fmla="*/ 5 h 406"/>
                <a:gd name="T44" fmla="*/ 234 w 407"/>
                <a:gd name="T45" fmla="*/ 0 h 406"/>
                <a:gd name="T46" fmla="*/ 213 w 407"/>
                <a:gd name="T47" fmla="*/ 0 h 406"/>
                <a:gd name="T48" fmla="*/ 192 w 407"/>
                <a:gd name="T49" fmla="*/ 0 h 406"/>
                <a:gd name="T50" fmla="*/ 171 w 407"/>
                <a:gd name="T51" fmla="*/ 0 h 406"/>
                <a:gd name="T52" fmla="*/ 143 w 407"/>
                <a:gd name="T53" fmla="*/ 7 h 406"/>
                <a:gd name="T54" fmla="*/ 114 w 407"/>
                <a:gd name="T55" fmla="*/ 17 h 406"/>
                <a:gd name="T56" fmla="*/ 90 w 407"/>
                <a:gd name="T57" fmla="*/ 34 h 406"/>
                <a:gd name="T58" fmla="*/ 65 w 407"/>
                <a:gd name="T59" fmla="*/ 51 h 406"/>
                <a:gd name="T60" fmla="*/ 46 w 407"/>
                <a:gd name="T61" fmla="*/ 72 h 406"/>
                <a:gd name="T62" fmla="*/ 29 w 407"/>
                <a:gd name="T63" fmla="*/ 95 h 406"/>
                <a:gd name="T64" fmla="*/ 15 w 407"/>
                <a:gd name="T65" fmla="*/ 123 h 406"/>
                <a:gd name="T66" fmla="*/ 6 w 407"/>
                <a:gd name="T67" fmla="*/ 150 h 406"/>
                <a:gd name="T68" fmla="*/ 0 w 407"/>
                <a:gd name="T69" fmla="*/ 180 h 406"/>
                <a:gd name="T70" fmla="*/ 0 w 407"/>
                <a:gd name="T71" fmla="*/ 195 h 406"/>
                <a:gd name="T72" fmla="*/ 0 w 407"/>
                <a:gd name="T73" fmla="*/ 222 h 406"/>
                <a:gd name="T74" fmla="*/ 2 w 407"/>
                <a:gd name="T75" fmla="*/ 237 h 406"/>
                <a:gd name="T76" fmla="*/ 8 w 407"/>
                <a:gd name="T77" fmla="*/ 262 h 406"/>
                <a:gd name="T78" fmla="*/ 17 w 407"/>
                <a:gd name="T79" fmla="*/ 288 h 406"/>
                <a:gd name="T80" fmla="*/ 34 w 407"/>
                <a:gd name="T81" fmla="*/ 315 h 406"/>
                <a:gd name="T82" fmla="*/ 52 w 407"/>
                <a:gd name="T83" fmla="*/ 340 h 406"/>
                <a:gd name="T84" fmla="*/ 72 w 407"/>
                <a:gd name="T85" fmla="*/ 359 h 406"/>
                <a:gd name="T86" fmla="*/ 97 w 407"/>
                <a:gd name="T87" fmla="*/ 376 h 406"/>
                <a:gd name="T88" fmla="*/ 124 w 407"/>
                <a:gd name="T89" fmla="*/ 389 h 406"/>
                <a:gd name="T90" fmla="*/ 152 w 407"/>
                <a:gd name="T91" fmla="*/ 399 h 406"/>
                <a:gd name="T92" fmla="*/ 181 w 407"/>
                <a:gd name="T93" fmla="*/ 404 h 406"/>
                <a:gd name="T94" fmla="*/ 198 w 407"/>
                <a:gd name="T95" fmla="*/ 406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07" h="406">
                  <a:moveTo>
                    <a:pt x="204" y="406"/>
                  </a:moveTo>
                  <a:lnTo>
                    <a:pt x="213" y="406"/>
                  </a:lnTo>
                  <a:lnTo>
                    <a:pt x="223" y="404"/>
                  </a:lnTo>
                  <a:lnTo>
                    <a:pt x="228" y="404"/>
                  </a:lnTo>
                  <a:lnTo>
                    <a:pt x="234" y="402"/>
                  </a:lnTo>
                  <a:lnTo>
                    <a:pt x="238" y="402"/>
                  </a:lnTo>
                  <a:lnTo>
                    <a:pt x="243" y="402"/>
                  </a:lnTo>
                  <a:lnTo>
                    <a:pt x="253" y="399"/>
                  </a:lnTo>
                  <a:lnTo>
                    <a:pt x="262" y="397"/>
                  </a:lnTo>
                  <a:lnTo>
                    <a:pt x="272" y="393"/>
                  </a:lnTo>
                  <a:lnTo>
                    <a:pt x="281" y="389"/>
                  </a:lnTo>
                  <a:lnTo>
                    <a:pt x="291" y="385"/>
                  </a:lnTo>
                  <a:lnTo>
                    <a:pt x="299" y="380"/>
                  </a:lnTo>
                  <a:lnTo>
                    <a:pt x="308" y="376"/>
                  </a:lnTo>
                  <a:lnTo>
                    <a:pt x="316" y="372"/>
                  </a:lnTo>
                  <a:lnTo>
                    <a:pt x="323" y="364"/>
                  </a:lnTo>
                  <a:lnTo>
                    <a:pt x="333" y="359"/>
                  </a:lnTo>
                  <a:lnTo>
                    <a:pt x="340" y="353"/>
                  </a:lnTo>
                  <a:lnTo>
                    <a:pt x="348" y="347"/>
                  </a:lnTo>
                  <a:lnTo>
                    <a:pt x="354" y="340"/>
                  </a:lnTo>
                  <a:lnTo>
                    <a:pt x="359" y="332"/>
                  </a:lnTo>
                  <a:lnTo>
                    <a:pt x="365" y="323"/>
                  </a:lnTo>
                  <a:lnTo>
                    <a:pt x="371" y="315"/>
                  </a:lnTo>
                  <a:lnTo>
                    <a:pt x="376" y="306"/>
                  </a:lnTo>
                  <a:lnTo>
                    <a:pt x="380" y="298"/>
                  </a:lnTo>
                  <a:lnTo>
                    <a:pt x="386" y="288"/>
                  </a:lnTo>
                  <a:lnTo>
                    <a:pt x="390" y="281"/>
                  </a:lnTo>
                  <a:lnTo>
                    <a:pt x="394" y="271"/>
                  </a:lnTo>
                  <a:lnTo>
                    <a:pt x="397" y="262"/>
                  </a:lnTo>
                  <a:lnTo>
                    <a:pt x="399" y="252"/>
                  </a:lnTo>
                  <a:lnTo>
                    <a:pt x="403" y="243"/>
                  </a:lnTo>
                  <a:lnTo>
                    <a:pt x="403" y="237"/>
                  </a:lnTo>
                  <a:lnTo>
                    <a:pt x="403" y="231"/>
                  </a:lnTo>
                  <a:lnTo>
                    <a:pt x="405" y="226"/>
                  </a:lnTo>
                  <a:lnTo>
                    <a:pt x="405" y="222"/>
                  </a:lnTo>
                  <a:lnTo>
                    <a:pt x="407" y="211"/>
                  </a:lnTo>
                  <a:lnTo>
                    <a:pt x="407" y="201"/>
                  </a:lnTo>
                  <a:lnTo>
                    <a:pt x="407" y="195"/>
                  </a:lnTo>
                  <a:lnTo>
                    <a:pt x="407" y="190"/>
                  </a:lnTo>
                  <a:lnTo>
                    <a:pt x="405" y="184"/>
                  </a:lnTo>
                  <a:lnTo>
                    <a:pt x="405" y="180"/>
                  </a:lnTo>
                  <a:lnTo>
                    <a:pt x="403" y="169"/>
                  </a:lnTo>
                  <a:lnTo>
                    <a:pt x="403" y="159"/>
                  </a:lnTo>
                  <a:lnTo>
                    <a:pt x="399" y="150"/>
                  </a:lnTo>
                  <a:lnTo>
                    <a:pt x="397" y="140"/>
                  </a:lnTo>
                  <a:lnTo>
                    <a:pt x="394" y="131"/>
                  </a:lnTo>
                  <a:lnTo>
                    <a:pt x="390" y="123"/>
                  </a:lnTo>
                  <a:lnTo>
                    <a:pt x="386" y="114"/>
                  </a:lnTo>
                  <a:lnTo>
                    <a:pt x="380" y="104"/>
                  </a:lnTo>
                  <a:lnTo>
                    <a:pt x="376" y="95"/>
                  </a:lnTo>
                  <a:lnTo>
                    <a:pt x="371" y="87"/>
                  </a:lnTo>
                  <a:lnTo>
                    <a:pt x="365" y="79"/>
                  </a:lnTo>
                  <a:lnTo>
                    <a:pt x="359" y="72"/>
                  </a:lnTo>
                  <a:lnTo>
                    <a:pt x="354" y="64"/>
                  </a:lnTo>
                  <a:lnTo>
                    <a:pt x="348" y="59"/>
                  </a:lnTo>
                  <a:lnTo>
                    <a:pt x="340" y="51"/>
                  </a:lnTo>
                  <a:lnTo>
                    <a:pt x="333" y="43"/>
                  </a:lnTo>
                  <a:lnTo>
                    <a:pt x="323" y="38"/>
                  </a:lnTo>
                  <a:lnTo>
                    <a:pt x="316" y="34"/>
                  </a:lnTo>
                  <a:lnTo>
                    <a:pt x="308" y="28"/>
                  </a:lnTo>
                  <a:lnTo>
                    <a:pt x="299" y="22"/>
                  </a:lnTo>
                  <a:lnTo>
                    <a:pt x="291" y="17"/>
                  </a:lnTo>
                  <a:lnTo>
                    <a:pt x="281" y="15"/>
                  </a:lnTo>
                  <a:lnTo>
                    <a:pt x="272" y="11"/>
                  </a:lnTo>
                  <a:lnTo>
                    <a:pt x="262" y="7"/>
                  </a:lnTo>
                  <a:lnTo>
                    <a:pt x="253" y="5"/>
                  </a:lnTo>
                  <a:lnTo>
                    <a:pt x="243" y="3"/>
                  </a:lnTo>
                  <a:lnTo>
                    <a:pt x="238" y="2"/>
                  </a:lnTo>
                  <a:lnTo>
                    <a:pt x="234" y="0"/>
                  </a:lnTo>
                  <a:lnTo>
                    <a:pt x="228" y="0"/>
                  </a:lnTo>
                  <a:lnTo>
                    <a:pt x="223" y="0"/>
                  </a:lnTo>
                  <a:lnTo>
                    <a:pt x="213" y="0"/>
                  </a:lnTo>
                  <a:lnTo>
                    <a:pt x="204" y="0"/>
                  </a:lnTo>
                  <a:lnTo>
                    <a:pt x="198" y="0"/>
                  </a:lnTo>
                  <a:lnTo>
                    <a:pt x="192" y="0"/>
                  </a:lnTo>
                  <a:lnTo>
                    <a:pt x="186" y="0"/>
                  </a:lnTo>
                  <a:lnTo>
                    <a:pt x="181" y="0"/>
                  </a:lnTo>
                  <a:lnTo>
                    <a:pt x="171" y="0"/>
                  </a:lnTo>
                  <a:lnTo>
                    <a:pt x="162" y="3"/>
                  </a:lnTo>
                  <a:lnTo>
                    <a:pt x="152" y="5"/>
                  </a:lnTo>
                  <a:lnTo>
                    <a:pt x="143" y="7"/>
                  </a:lnTo>
                  <a:lnTo>
                    <a:pt x="133" y="11"/>
                  </a:lnTo>
                  <a:lnTo>
                    <a:pt x="124" y="15"/>
                  </a:lnTo>
                  <a:lnTo>
                    <a:pt x="114" y="17"/>
                  </a:lnTo>
                  <a:lnTo>
                    <a:pt x="105" y="22"/>
                  </a:lnTo>
                  <a:lnTo>
                    <a:pt x="97" y="28"/>
                  </a:lnTo>
                  <a:lnTo>
                    <a:pt x="90" y="34"/>
                  </a:lnTo>
                  <a:lnTo>
                    <a:pt x="80" y="38"/>
                  </a:lnTo>
                  <a:lnTo>
                    <a:pt x="72" y="43"/>
                  </a:lnTo>
                  <a:lnTo>
                    <a:pt x="65" y="51"/>
                  </a:lnTo>
                  <a:lnTo>
                    <a:pt x="59" y="59"/>
                  </a:lnTo>
                  <a:lnTo>
                    <a:pt x="52" y="64"/>
                  </a:lnTo>
                  <a:lnTo>
                    <a:pt x="46" y="72"/>
                  </a:lnTo>
                  <a:lnTo>
                    <a:pt x="40" y="79"/>
                  </a:lnTo>
                  <a:lnTo>
                    <a:pt x="34" y="87"/>
                  </a:lnTo>
                  <a:lnTo>
                    <a:pt x="29" y="95"/>
                  </a:lnTo>
                  <a:lnTo>
                    <a:pt x="23" y="104"/>
                  </a:lnTo>
                  <a:lnTo>
                    <a:pt x="17" y="114"/>
                  </a:lnTo>
                  <a:lnTo>
                    <a:pt x="15" y="123"/>
                  </a:lnTo>
                  <a:lnTo>
                    <a:pt x="12" y="131"/>
                  </a:lnTo>
                  <a:lnTo>
                    <a:pt x="8" y="140"/>
                  </a:lnTo>
                  <a:lnTo>
                    <a:pt x="6" y="150"/>
                  </a:lnTo>
                  <a:lnTo>
                    <a:pt x="4" y="159"/>
                  </a:lnTo>
                  <a:lnTo>
                    <a:pt x="0" y="169"/>
                  </a:lnTo>
                  <a:lnTo>
                    <a:pt x="0" y="180"/>
                  </a:lnTo>
                  <a:lnTo>
                    <a:pt x="0" y="184"/>
                  </a:lnTo>
                  <a:lnTo>
                    <a:pt x="0" y="190"/>
                  </a:lnTo>
                  <a:lnTo>
                    <a:pt x="0" y="195"/>
                  </a:lnTo>
                  <a:lnTo>
                    <a:pt x="0" y="201"/>
                  </a:lnTo>
                  <a:lnTo>
                    <a:pt x="0" y="211"/>
                  </a:lnTo>
                  <a:lnTo>
                    <a:pt x="0" y="222"/>
                  </a:lnTo>
                  <a:lnTo>
                    <a:pt x="0" y="226"/>
                  </a:lnTo>
                  <a:lnTo>
                    <a:pt x="0" y="231"/>
                  </a:lnTo>
                  <a:lnTo>
                    <a:pt x="2" y="237"/>
                  </a:lnTo>
                  <a:lnTo>
                    <a:pt x="4" y="243"/>
                  </a:lnTo>
                  <a:lnTo>
                    <a:pt x="6" y="252"/>
                  </a:lnTo>
                  <a:lnTo>
                    <a:pt x="8" y="262"/>
                  </a:lnTo>
                  <a:lnTo>
                    <a:pt x="12" y="271"/>
                  </a:lnTo>
                  <a:lnTo>
                    <a:pt x="15" y="281"/>
                  </a:lnTo>
                  <a:lnTo>
                    <a:pt x="17" y="288"/>
                  </a:lnTo>
                  <a:lnTo>
                    <a:pt x="23" y="298"/>
                  </a:lnTo>
                  <a:lnTo>
                    <a:pt x="29" y="306"/>
                  </a:lnTo>
                  <a:lnTo>
                    <a:pt x="34" y="315"/>
                  </a:lnTo>
                  <a:lnTo>
                    <a:pt x="40" y="323"/>
                  </a:lnTo>
                  <a:lnTo>
                    <a:pt x="46" y="332"/>
                  </a:lnTo>
                  <a:lnTo>
                    <a:pt x="52" y="340"/>
                  </a:lnTo>
                  <a:lnTo>
                    <a:pt x="59" y="347"/>
                  </a:lnTo>
                  <a:lnTo>
                    <a:pt x="65" y="353"/>
                  </a:lnTo>
                  <a:lnTo>
                    <a:pt x="72" y="359"/>
                  </a:lnTo>
                  <a:lnTo>
                    <a:pt x="80" y="364"/>
                  </a:lnTo>
                  <a:lnTo>
                    <a:pt x="90" y="372"/>
                  </a:lnTo>
                  <a:lnTo>
                    <a:pt x="97" y="376"/>
                  </a:lnTo>
                  <a:lnTo>
                    <a:pt x="105" y="380"/>
                  </a:lnTo>
                  <a:lnTo>
                    <a:pt x="114" y="385"/>
                  </a:lnTo>
                  <a:lnTo>
                    <a:pt x="124" y="389"/>
                  </a:lnTo>
                  <a:lnTo>
                    <a:pt x="133" y="393"/>
                  </a:lnTo>
                  <a:lnTo>
                    <a:pt x="143" y="397"/>
                  </a:lnTo>
                  <a:lnTo>
                    <a:pt x="152" y="399"/>
                  </a:lnTo>
                  <a:lnTo>
                    <a:pt x="162" y="402"/>
                  </a:lnTo>
                  <a:lnTo>
                    <a:pt x="171" y="402"/>
                  </a:lnTo>
                  <a:lnTo>
                    <a:pt x="181" y="404"/>
                  </a:lnTo>
                  <a:lnTo>
                    <a:pt x="186" y="404"/>
                  </a:lnTo>
                  <a:lnTo>
                    <a:pt x="192" y="406"/>
                  </a:lnTo>
                  <a:lnTo>
                    <a:pt x="198" y="406"/>
                  </a:lnTo>
                  <a:lnTo>
                    <a:pt x="204" y="406"/>
                  </a:lnTo>
                  <a:lnTo>
                    <a:pt x="204" y="40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63" name="Freeform 111"/>
            <p:cNvSpPr>
              <a:spLocks/>
            </p:cNvSpPr>
            <p:nvPr/>
          </p:nvSpPr>
          <p:spPr bwMode="auto">
            <a:xfrm>
              <a:off x="2749" y="2019"/>
              <a:ext cx="171" cy="171"/>
            </a:xfrm>
            <a:custGeom>
              <a:avLst/>
              <a:gdLst>
                <a:gd name="T0" fmla="*/ 188 w 342"/>
                <a:gd name="T1" fmla="*/ 340 h 342"/>
                <a:gd name="T2" fmla="*/ 213 w 342"/>
                <a:gd name="T3" fmla="*/ 334 h 342"/>
                <a:gd name="T4" fmla="*/ 237 w 342"/>
                <a:gd name="T5" fmla="*/ 329 h 342"/>
                <a:gd name="T6" fmla="*/ 258 w 342"/>
                <a:gd name="T7" fmla="*/ 315 h 342"/>
                <a:gd name="T8" fmla="*/ 279 w 342"/>
                <a:gd name="T9" fmla="*/ 302 h 342"/>
                <a:gd name="T10" fmla="*/ 296 w 342"/>
                <a:gd name="T11" fmla="*/ 285 h 342"/>
                <a:gd name="T12" fmla="*/ 311 w 342"/>
                <a:gd name="T13" fmla="*/ 264 h 342"/>
                <a:gd name="T14" fmla="*/ 323 w 342"/>
                <a:gd name="T15" fmla="*/ 243 h 342"/>
                <a:gd name="T16" fmla="*/ 332 w 342"/>
                <a:gd name="T17" fmla="*/ 220 h 342"/>
                <a:gd name="T18" fmla="*/ 338 w 342"/>
                <a:gd name="T19" fmla="*/ 196 h 342"/>
                <a:gd name="T20" fmla="*/ 342 w 342"/>
                <a:gd name="T21" fmla="*/ 169 h 342"/>
                <a:gd name="T22" fmla="*/ 338 w 342"/>
                <a:gd name="T23" fmla="*/ 142 h 342"/>
                <a:gd name="T24" fmla="*/ 332 w 342"/>
                <a:gd name="T25" fmla="*/ 118 h 342"/>
                <a:gd name="T26" fmla="*/ 323 w 342"/>
                <a:gd name="T27" fmla="*/ 95 h 342"/>
                <a:gd name="T28" fmla="*/ 311 w 342"/>
                <a:gd name="T29" fmla="*/ 74 h 342"/>
                <a:gd name="T30" fmla="*/ 296 w 342"/>
                <a:gd name="T31" fmla="*/ 55 h 342"/>
                <a:gd name="T32" fmla="*/ 279 w 342"/>
                <a:gd name="T33" fmla="*/ 38 h 342"/>
                <a:gd name="T34" fmla="*/ 258 w 342"/>
                <a:gd name="T35" fmla="*/ 23 h 342"/>
                <a:gd name="T36" fmla="*/ 237 w 342"/>
                <a:gd name="T37" fmla="*/ 13 h 342"/>
                <a:gd name="T38" fmla="*/ 213 w 342"/>
                <a:gd name="T39" fmla="*/ 6 h 342"/>
                <a:gd name="T40" fmla="*/ 188 w 342"/>
                <a:gd name="T41" fmla="*/ 0 h 342"/>
                <a:gd name="T42" fmla="*/ 161 w 342"/>
                <a:gd name="T43" fmla="*/ 0 h 342"/>
                <a:gd name="T44" fmla="*/ 137 w 342"/>
                <a:gd name="T45" fmla="*/ 4 h 342"/>
                <a:gd name="T46" fmla="*/ 112 w 342"/>
                <a:gd name="T47" fmla="*/ 9 h 342"/>
                <a:gd name="T48" fmla="*/ 89 w 342"/>
                <a:gd name="T49" fmla="*/ 21 h 342"/>
                <a:gd name="T50" fmla="*/ 68 w 342"/>
                <a:gd name="T51" fmla="*/ 32 h 342"/>
                <a:gd name="T52" fmla="*/ 49 w 342"/>
                <a:gd name="T53" fmla="*/ 49 h 342"/>
                <a:gd name="T54" fmla="*/ 34 w 342"/>
                <a:gd name="T55" fmla="*/ 66 h 342"/>
                <a:gd name="T56" fmla="*/ 21 w 342"/>
                <a:gd name="T57" fmla="*/ 87 h 342"/>
                <a:gd name="T58" fmla="*/ 9 w 342"/>
                <a:gd name="T59" fmla="*/ 110 h 342"/>
                <a:gd name="T60" fmla="*/ 4 w 342"/>
                <a:gd name="T61" fmla="*/ 135 h 342"/>
                <a:gd name="T62" fmla="*/ 0 w 342"/>
                <a:gd name="T63" fmla="*/ 159 h 342"/>
                <a:gd name="T64" fmla="*/ 0 w 342"/>
                <a:gd name="T65" fmla="*/ 186 h 342"/>
                <a:gd name="T66" fmla="*/ 5 w 342"/>
                <a:gd name="T67" fmla="*/ 211 h 342"/>
                <a:gd name="T68" fmla="*/ 13 w 342"/>
                <a:gd name="T69" fmla="*/ 235 h 342"/>
                <a:gd name="T70" fmla="*/ 24 w 342"/>
                <a:gd name="T71" fmla="*/ 256 h 342"/>
                <a:gd name="T72" fmla="*/ 38 w 342"/>
                <a:gd name="T73" fmla="*/ 277 h 342"/>
                <a:gd name="T74" fmla="*/ 55 w 342"/>
                <a:gd name="T75" fmla="*/ 296 h 342"/>
                <a:gd name="T76" fmla="*/ 74 w 342"/>
                <a:gd name="T77" fmla="*/ 311 h 342"/>
                <a:gd name="T78" fmla="*/ 97 w 342"/>
                <a:gd name="T79" fmla="*/ 323 h 342"/>
                <a:gd name="T80" fmla="*/ 119 w 342"/>
                <a:gd name="T81" fmla="*/ 332 h 342"/>
                <a:gd name="T82" fmla="*/ 144 w 342"/>
                <a:gd name="T83" fmla="*/ 338 h 342"/>
                <a:gd name="T84" fmla="*/ 171 w 342"/>
                <a:gd name="T85" fmla="*/ 342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42" h="342">
                  <a:moveTo>
                    <a:pt x="171" y="342"/>
                  </a:moveTo>
                  <a:lnTo>
                    <a:pt x="180" y="342"/>
                  </a:lnTo>
                  <a:lnTo>
                    <a:pt x="188" y="340"/>
                  </a:lnTo>
                  <a:lnTo>
                    <a:pt x="197" y="338"/>
                  </a:lnTo>
                  <a:lnTo>
                    <a:pt x="205" y="338"/>
                  </a:lnTo>
                  <a:lnTo>
                    <a:pt x="213" y="334"/>
                  </a:lnTo>
                  <a:lnTo>
                    <a:pt x="222" y="332"/>
                  </a:lnTo>
                  <a:lnTo>
                    <a:pt x="230" y="330"/>
                  </a:lnTo>
                  <a:lnTo>
                    <a:pt x="237" y="329"/>
                  </a:lnTo>
                  <a:lnTo>
                    <a:pt x="243" y="323"/>
                  </a:lnTo>
                  <a:lnTo>
                    <a:pt x="251" y="319"/>
                  </a:lnTo>
                  <a:lnTo>
                    <a:pt x="258" y="315"/>
                  </a:lnTo>
                  <a:lnTo>
                    <a:pt x="266" y="311"/>
                  </a:lnTo>
                  <a:lnTo>
                    <a:pt x="271" y="306"/>
                  </a:lnTo>
                  <a:lnTo>
                    <a:pt x="279" y="302"/>
                  </a:lnTo>
                  <a:lnTo>
                    <a:pt x="285" y="296"/>
                  </a:lnTo>
                  <a:lnTo>
                    <a:pt x="290" y="291"/>
                  </a:lnTo>
                  <a:lnTo>
                    <a:pt x="296" y="285"/>
                  </a:lnTo>
                  <a:lnTo>
                    <a:pt x="302" y="277"/>
                  </a:lnTo>
                  <a:lnTo>
                    <a:pt x="306" y="272"/>
                  </a:lnTo>
                  <a:lnTo>
                    <a:pt x="311" y="264"/>
                  </a:lnTo>
                  <a:lnTo>
                    <a:pt x="315" y="256"/>
                  </a:lnTo>
                  <a:lnTo>
                    <a:pt x="319" y="249"/>
                  </a:lnTo>
                  <a:lnTo>
                    <a:pt x="323" y="243"/>
                  </a:lnTo>
                  <a:lnTo>
                    <a:pt x="327" y="235"/>
                  </a:lnTo>
                  <a:lnTo>
                    <a:pt x="330" y="228"/>
                  </a:lnTo>
                  <a:lnTo>
                    <a:pt x="332" y="220"/>
                  </a:lnTo>
                  <a:lnTo>
                    <a:pt x="334" y="211"/>
                  </a:lnTo>
                  <a:lnTo>
                    <a:pt x="336" y="203"/>
                  </a:lnTo>
                  <a:lnTo>
                    <a:pt x="338" y="196"/>
                  </a:lnTo>
                  <a:lnTo>
                    <a:pt x="338" y="186"/>
                  </a:lnTo>
                  <a:lnTo>
                    <a:pt x="340" y="178"/>
                  </a:lnTo>
                  <a:lnTo>
                    <a:pt x="342" y="169"/>
                  </a:lnTo>
                  <a:lnTo>
                    <a:pt x="340" y="159"/>
                  </a:lnTo>
                  <a:lnTo>
                    <a:pt x="338" y="152"/>
                  </a:lnTo>
                  <a:lnTo>
                    <a:pt x="338" y="142"/>
                  </a:lnTo>
                  <a:lnTo>
                    <a:pt x="336" y="135"/>
                  </a:lnTo>
                  <a:lnTo>
                    <a:pt x="334" y="127"/>
                  </a:lnTo>
                  <a:lnTo>
                    <a:pt x="332" y="118"/>
                  </a:lnTo>
                  <a:lnTo>
                    <a:pt x="330" y="110"/>
                  </a:lnTo>
                  <a:lnTo>
                    <a:pt x="327" y="102"/>
                  </a:lnTo>
                  <a:lnTo>
                    <a:pt x="323" y="95"/>
                  </a:lnTo>
                  <a:lnTo>
                    <a:pt x="319" y="87"/>
                  </a:lnTo>
                  <a:lnTo>
                    <a:pt x="315" y="80"/>
                  </a:lnTo>
                  <a:lnTo>
                    <a:pt x="311" y="74"/>
                  </a:lnTo>
                  <a:lnTo>
                    <a:pt x="306" y="66"/>
                  </a:lnTo>
                  <a:lnTo>
                    <a:pt x="302" y="61"/>
                  </a:lnTo>
                  <a:lnTo>
                    <a:pt x="296" y="55"/>
                  </a:lnTo>
                  <a:lnTo>
                    <a:pt x="290" y="49"/>
                  </a:lnTo>
                  <a:lnTo>
                    <a:pt x="285" y="44"/>
                  </a:lnTo>
                  <a:lnTo>
                    <a:pt x="279" y="38"/>
                  </a:lnTo>
                  <a:lnTo>
                    <a:pt x="271" y="32"/>
                  </a:lnTo>
                  <a:lnTo>
                    <a:pt x="266" y="28"/>
                  </a:lnTo>
                  <a:lnTo>
                    <a:pt x="258" y="23"/>
                  </a:lnTo>
                  <a:lnTo>
                    <a:pt x="251" y="21"/>
                  </a:lnTo>
                  <a:lnTo>
                    <a:pt x="243" y="15"/>
                  </a:lnTo>
                  <a:lnTo>
                    <a:pt x="237" y="13"/>
                  </a:lnTo>
                  <a:lnTo>
                    <a:pt x="230" y="9"/>
                  </a:lnTo>
                  <a:lnTo>
                    <a:pt x="222" y="7"/>
                  </a:lnTo>
                  <a:lnTo>
                    <a:pt x="213" y="6"/>
                  </a:lnTo>
                  <a:lnTo>
                    <a:pt x="205" y="4"/>
                  </a:lnTo>
                  <a:lnTo>
                    <a:pt x="197" y="2"/>
                  </a:lnTo>
                  <a:lnTo>
                    <a:pt x="188" y="0"/>
                  </a:lnTo>
                  <a:lnTo>
                    <a:pt x="180" y="0"/>
                  </a:lnTo>
                  <a:lnTo>
                    <a:pt x="171" y="0"/>
                  </a:lnTo>
                  <a:lnTo>
                    <a:pt x="161" y="0"/>
                  </a:lnTo>
                  <a:lnTo>
                    <a:pt x="154" y="0"/>
                  </a:lnTo>
                  <a:lnTo>
                    <a:pt x="144" y="2"/>
                  </a:lnTo>
                  <a:lnTo>
                    <a:pt x="137" y="4"/>
                  </a:lnTo>
                  <a:lnTo>
                    <a:pt x="129" y="6"/>
                  </a:lnTo>
                  <a:lnTo>
                    <a:pt x="119" y="7"/>
                  </a:lnTo>
                  <a:lnTo>
                    <a:pt x="112" y="9"/>
                  </a:lnTo>
                  <a:lnTo>
                    <a:pt x="104" y="13"/>
                  </a:lnTo>
                  <a:lnTo>
                    <a:pt x="97" y="15"/>
                  </a:lnTo>
                  <a:lnTo>
                    <a:pt x="89" y="21"/>
                  </a:lnTo>
                  <a:lnTo>
                    <a:pt x="81" y="23"/>
                  </a:lnTo>
                  <a:lnTo>
                    <a:pt x="74" y="28"/>
                  </a:lnTo>
                  <a:lnTo>
                    <a:pt x="68" y="32"/>
                  </a:lnTo>
                  <a:lnTo>
                    <a:pt x="61" y="38"/>
                  </a:lnTo>
                  <a:lnTo>
                    <a:pt x="55" y="44"/>
                  </a:lnTo>
                  <a:lnTo>
                    <a:pt x="49" y="49"/>
                  </a:lnTo>
                  <a:lnTo>
                    <a:pt x="43" y="55"/>
                  </a:lnTo>
                  <a:lnTo>
                    <a:pt x="38" y="61"/>
                  </a:lnTo>
                  <a:lnTo>
                    <a:pt x="34" y="66"/>
                  </a:lnTo>
                  <a:lnTo>
                    <a:pt x="28" y="74"/>
                  </a:lnTo>
                  <a:lnTo>
                    <a:pt x="24" y="80"/>
                  </a:lnTo>
                  <a:lnTo>
                    <a:pt x="21" y="87"/>
                  </a:lnTo>
                  <a:lnTo>
                    <a:pt x="17" y="95"/>
                  </a:lnTo>
                  <a:lnTo>
                    <a:pt x="13" y="102"/>
                  </a:lnTo>
                  <a:lnTo>
                    <a:pt x="9" y="110"/>
                  </a:lnTo>
                  <a:lnTo>
                    <a:pt x="7" y="118"/>
                  </a:lnTo>
                  <a:lnTo>
                    <a:pt x="5" y="127"/>
                  </a:lnTo>
                  <a:lnTo>
                    <a:pt x="4" y="135"/>
                  </a:lnTo>
                  <a:lnTo>
                    <a:pt x="2" y="142"/>
                  </a:lnTo>
                  <a:lnTo>
                    <a:pt x="0" y="152"/>
                  </a:lnTo>
                  <a:lnTo>
                    <a:pt x="0" y="159"/>
                  </a:lnTo>
                  <a:lnTo>
                    <a:pt x="0" y="169"/>
                  </a:lnTo>
                  <a:lnTo>
                    <a:pt x="0" y="178"/>
                  </a:lnTo>
                  <a:lnTo>
                    <a:pt x="0" y="186"/>
                  </a:lnTo>
                  <a:lnTo>
                    <a:pt x="2" y="196"/>
                  </a:lnTo>
                  <a:lnTo>
                    <a:pt x="4" y="203"/>
                  </a:lnTo>
                  <a:lnTo>
                    <a:pt x="5" y="211"/>
                  </a:lnTo>
                  <a:lnTo>
                    <a:pt x="7" y="220"/>
                  </a:lnTo>
                  <a:lnTo>
                    <a:pt x="9" y="228"/>
                  </a:lnTo>
                  <a:lnTo>
                    <a:pt x="13" y="235"/>
                  </a:lnTo>
                  <a:lnTo>
                    <a:pt x="17" y="243"/>
                  </a:lnTo>
                  <a:lnTo>
                    <a:pt x="21" y="249"/>
                  </a:lnTo>
                  <a:lnTo>
                    <a:pt x="24" y="256"/>
                  </a:lnTo>
                  <a:lnTo>
                    <a:pt x="28" y="264"/>
                  </a:lnTo>
                  <a:lnTo>
                    <a:pt x="34" y="272"/>
                  </a:lnTo>
                  <a:lnTo>
                    <a:pt x="38" y="277"/>
                  </a:lnTo>
                  <a:lnTo>
                    <a:pt x="43" y="285"/>
                  </a:lnTo>
                  <a:lnTo>
                    <a:pt x="49" y="291"/>
                  </a:lnTo>
                  <a:lnTo>
                    <a:pt x="55" y="296"/>
                  </a:lnTo>
                  <a:lnTo>
                    <a:pt x="61" y="302"/>
                  </a:lnTo>
                  <a:lnTo>
                    <a:pt x="68" y="306"/>
                  </a:lnTo>
                  <a:lnTo>
                    <a:pt x="74" y="311"/>
                  </a:lnTo>
                  <a:lnTo>
                    <a:pt x="81" y="315"/>
                  </a:lnTo>
                  <a:lnTo>
                    <a:pt x="89" y="319"/>
                  </a:lnTo>
                  <a:lnTo>
                    <a:pt x="97" y="323"/>
                  </a:lnTo>
                  <a:lnTo>
                    <a:pt x="104" y="329"/>
                  </a:lnTo>
                  <a:lnTo>
                    <a:pt x="112" y="330"/>
                  </a:lnTo>
                  <a:lnTo>
                    <a:pt x="119" y="332"/>
                  </a:lnTo>
                  <a:lnTo>
                    <a:pt x="129" y="334"/>
                  </a:lnTo>
                  <a:lnTo>
                    <a:pt x="137" y="338"/>
                  </a:lnTo>
                  <a:lnTo>
                    <a:pt x="144" y="338"/>
                  </a:lnTo>
                  <a:lnTo>
                    <a:pt x="154" y="340"/>
                  </a:lnTo>
                  <a:lnTo>
                    <a:pt x="161" y="342"/>
                  </a:lnTo>
                  <a:lnTo>
                    <a:pt x="171" y="342"/>
                  </a:lnTo>
                  <a:lnTo>
                    <a:pt x="171" y="34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64" name="Freeform 112"/>
            <p:cNvSpPr>
              <a:spLocks/>
            </p:cNvSpPr>
            <p:nvPr/>
          </p:nvSpPr>
          <p:spPr bwMode="auto">
            <a:xfrm>
              <a:off x="2760" y="2024"/>
              <a:ext cx="143" cy="144"/>
            </a:xfrm>
            <a:custGeom>
              <a:avLst/>
              <a:gdLst>
                <a:gd name="T0" fmla="*/ 159 w 287"/>
                <a:gd name="T1" fmla="*/ 287 h 289"/>
                <a:gd name="T2" fmla="*/ 178 w 287"/>
                <a:gd name="T3" fmla="*/ 283 h 289"/>
                <a:gd name="T4" fmla="*/ 199 w 287"/>
                <a:gd name="T5" fmla="*/ 276 h 289"/>
                <a:gd name="T6" fmla="*/ 218 w 287"/>
                <a:gd name="T7" fmla="*/ 266 h 289"/>
                <a:gd name="T8" fmla="*/ 233 w 287"/>
                <a:gd name="T9" fmla="*/ 253 h 289"/>
                <a:gd name="T10" fmla="*/ 249 w 287"/>
                <a:gd name="T11" fmla="*/ 240 h 289"/>
                <a:gd name="T12" fmla="*/ 262 w 287"/>
                <a:gd name="T13" fmla="*/ 225 h 289"/>
                <a:gd name="T14" fmla="*/ 271 w 287"/>
                <a:gd name="T15" fmla="*/ 206 h 289"/>
                <a:gd name="T16" fmla="*/ 279 w 287"/>
                <a:gd name="T17" fmla="*/ 187 h 289"/>
                <a:gd name="T18" fmla="*/ 285 w 287"/>
                <a:gd name="T19" fmla="*/ 166 h 289"/>
                <a:gd name="T20" fmla="*/ 287 w 287"/>
                <a:gd name="T21" fmla="*/ 145 h 289"/>
                <a:gd name="T22" fmla="*/ 285 w 287"/>
                <a:gd name="T23" fmla="*/ 120 h 289"/>
                <a:gd name="T24" fmla="*/ 279 w 287"/>
                <a:gd name="T25" fmla="*/ 101 h 289"/>
                <a:gd name="T26" fmla="*/ 271 w 287"/>
                <a:gd name="T27" fmla="*/ 80 h 289"/>
                <a:gd name="T28" fmla="*/ 262 w 287"/>
                <a:gd name="T29" fmla="*/ 63 h 289"/>
                <a:gd name="T30" fmla="*/ 249 w 287"/>
                <a:gd name="T31" fmla="*/ 46 h 289"/>
                <a:gd name="T32" fmla="*/ 233 w 287"/>
                <a:gd name="T33" fmla="*/ 31 h 289"/>
                <a:gd name="T34" fmla="*/ 218 w 287"/>
                <a:gd name="T35" fmla="*/ 19 h 289"/>
                <a:gd name="T36" fmla="*/ 199 w 287"/>
                <a:gd name="T37" fmla="*/ 12 h 289"/>
                <a:gd name="T38" fmla="*/ 178 w 287"/>
                <a:gd name="T39" fmla="*/ 4 h 289"/>
                <a:gd name="T40" fmla="*/ 159 w 287"/>
                <a:gd name="T41" fmla="*/ 0 h 289"/>
                <a:gd name="T42" fmla="*/ 136 w 287"/>
                <a:gd name="T43" fmla="*/ 0 h 289"/>
                <a:gd name="T44" fmla="*/ 116 w 287"/>
                <a:gd name="T45" fmla="*/ 2 h 289"/>
                <a:gd name="T46" fmla="*/ 93 w 287"/>
                <a:gd name="T47" fmla="*/ 8 h 289"/>
                <a:gd name="T48" fmla="*/ 74 w 287"/>
                <a:gd name="T49" fmla="*/ 16 h 289"/>
                <a:gd name="T50" fmla="*/ 57 w 287"/>
                <a:gd name="T51" fmla="*/ 27 h 289"/>
                <a:gd name="T52" fmla="*/ 41 w 287"/>
                <a:gd name="T53" fmla="*/ 42 h 289"/>
                <a:gd name="T54" fmla="*/ 26 w 287"/>
                <a:gd name="T55" fmla="*/ 57 h 289"/>
                <a:gd name="T56" fmla="*/ 15 w 287"/>
                <a:gd name="T57" fmla="*/ 74 h 289"/>
                <a:gd name="T58" fmla="*/ 9 w 287"/>
                <a:gd name="T59" fmla="*/ 93 h 289"/>
                <a:gd name="T60" fmla="*/ 3 w 287"/>
                <a:gd name="T61" fmla="*/ 114 h 289"/>
                <a:gd name="T62" fmla="*/ 0 w 287"/>
                <a:gd name="T63" fmla="*/ 135 h 289"/>
                <a:gd name="T64" fmla="*/ 0 w 287"/>
                <a:gd name="T65" fmla="*/ 158 h 289"/>
                <a:gd name="T66" fmla="*/ 3 w 287"/>
                <a:gd name="T67" fmla="*/ 179 h 289"/>
                <a:gd name="T68" fmla="*/ 11 w 287"/>
                <a:gd name="T69" fmla="*/ 200 h 289"/>
                <a:gd name="T70" fmla="*/ 19 w 287"/>
                <a:gd name="T71" fmla="*/ 219 h 289"/>
                <a:gd name="T72" fmla="*/ 32 w 287"/>
                <a:gd name="T73" fmla="*/ 234 h 289"/>
                <a:gd name="T74" fmla="*/ 47 w 287"/>
                <a:gd name="T75" fmla="*/ 249 h 289"/>
                <a:gd name="T76" fmla="*/ 62 w 287"/>
                <a:gd name="T77" fmla="*/ 263 h 289"/>
                <a:gd name="T78" fmla="*/ 81 w 287"/>
                <a:gd name="T79" fmla="*/ 272 h 289"/>
                <a:gd name="T80" fmla="*/ 100 w 287"/>
                <a:gd name="T81" fmla="*/ 282 h 289"/>
                <a:gd name="T82" fmla="*/ 121 w 287"/>
                <a:gd name="T83" fmla="*/ 285 h 289"/>
                <a:gd name="T84" fmla="*/ 144 w 287"/>
                <a:gd name="T85" fmla="*/ 289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87" h="289">
                  <a:moveTo>
                    <a:pt x="144" y="289"/>
                  </a:moveTo>
                  <a:lnTo>
                    <a:pt x="152" y="287"/>
                  </a:lnTo>
                  <a:lnTo>
                    <a:pt x="159" y="287"/>
                  </a:lnTo>
                  <a:lnTo>
                    <a:pt x="165" y="285"/>
                  </a:lnTo>
                  <a:lnTo>
                    <a:pt x="173" y="285"/>
                  </a:lnTo>
                  <a:lnTo>
                    <a:pt x="178" y="283"/>
                  </a:lnTo>
                  <a:lnTo>
                    <a:pt x="186" y="282"/>
                  </a:lnTo>
                  <a:lnTo>
                    <a:pt x="192" y="278"/>
                  </a:lnTo>
                  <a:lnTo>
                    <a:pt x="199" y="276"/>
                  </a:lnTo>
                  <a:lnTo>
                    <a:pt x="205" y="272"/>
                  </a:lnTo>
                  <a:lnTo>
                    <a:pt x="212" y="270"/>
                  </a:lnTo>
                  <a:lnTo>
                    <a:pt x="218" y="266"/>
                  </a:lnTo>
                  <a:lnTo>
                    <a:pt x="224" y="263"/>
                  </a:lnTo>
                  <a:lnTo>
                    <a:pt x="228" y="257"/>
                  </a:lnTo>
                  <a:lnTo>
                    <a:pt x="233" y="253"/>
                  </a:lnTo>
                  <a:lnTo>
                    <a:pt x="239" y="249"/>
                  </a:lnTo>
                  <a:lnTo>
                    <a:pt x="245" y="247"/>
                  </a:lnTo>
                  <a:lnTo>
                    <a:pt x="249" y="240"/>
                  </a:lnTo>
                  <a:lnTo>
                    <a:pt x="252" y="234"/>
                  </a:lnTo>
                  <a:lnTo>
                    <a:pt x="256" y="230"/>
                  </a:lnTo>
                  <a:lnTo>
                    <a:pt x="262" y="225"/>
                  </a:lnTo>
                  <a:lnTo>
                    <a:pt x="266" y="219"/>
                  </a:lnTo>
                  <a:lnTo>
                    <a:pt x="269" y="213"/>
                  </a:lnTo>
                  <a:lnTo>
                    <a:pt x="271" y="206"/>
                  </a:lnTo>
                  <a:lnTo>
                    <a:pt x="275" y="200"/>
                  </a:lnTo>
                  <a:lnTo>
                    <a:pt x="277" y="192"/>
                  </a:lnTo>
                  <a:lnTo>
                    <a:pt x="279" y="187"/>
                  </a:lnTo>
                  <a:lnTo>
                    <a:pt x="281" y="179"/>
                  </a:lnTo>
                  <a:lnTo>
                    <a:pt x="283" y="173"/>
                  </a:lnTo>
                  <a:lnTo>
                    <a:pt x="285" y="166"/>
                  </a:lnTo>
                  <a:lnTo>
                    <a:pt x="285" y="158"/>
                  </a:lnTo>
                  <a:lnTo>
                    <a:pt x="287" y="150"/>
                  </a:lnTo>
                  <a:lnTo>
                    <a:pt x="287" y="145"/>
                  </a:lnTo>
                  <a:lnTo>
                    <a:pt x="287" y="135"/>
                  </a:lnTo>
                  <a:lnTo>
                    <a:pt x="285" y="128"/>
                  </a:lnTo>
                  <a:lnTo>
                    <a:pt x="285" y="120"/>
                  </a:lnTo>
                  <a:lnTo>
                    <a:pt x="283" y="114"/>
                  </a:lnTo>
                  <a:lnTo>
                    <a:pt x="281" y="107"/>
                  </a:lnTo>
                  <a:lnTo>
                    <a:pt x="279" y="101"/>
                  </a:lnTo>
                  <a:lnTo>
                    <a:pt x="277" y="93"/>
                  </a:lnTo>
                  <a:lnTo>
                    <a:pt x="275" y="88"/>
                  </a:lnTo>
                  <a:lnTo>
                    <a:pt x="271" y="80"/>
                  </a:lnTo>
                  <a:lnTo>
                    <a:pt x="269" y="74"/>
                  </a:lnTo>
                  <a:lnTo>
                    <a:pt x="266" y="69"/>
                  </a:lnTo>
                  <a:lnTo>
                    <a:pt x="262" y="63"/>
                  </a:lnTo>
                  <a:lnTo>
                    <a:pt x="256" y="57"/>
                  </a:lnTo>
                  <a:lnTo>
                    <a:pt x="252" y="52"/>
                  </a:lnTo>
                  <a:lnTo>
                    <a:pt x="249" y="46"/>
                  </a:lnTo>
                  <a:lnTo>
                    <a:pt x="245" y="42"/>
                  </a:lnTo>
                  <a:lnTo>
                    <a:pt x="239" y="36"/>
                  </a:lnTo>
                  <a:lnTo>
                    <a:pt x="233" y="31"/>
                  </a:lnTo>
                  <a:lnTo>
                    <a:pt x="228" y="27"/>
                  </a:lnTo>
                  <a:lnTo>
                    <a:pt x="224" y="23"/>
                  </a:lnTo>
                  <a:lnTo>
                    <a:pt x="218" y="19"/>
                  </a:lnTo>
                  <a:lnTo>
                    <a:pt x="212" y="16"/>
                  </a:lnTo>
                  <a:lnTo>
                    <a:pt x="205" y="12"/>
                  </a:lnTo>
                  <a:lnTo>
                    <a:pt x="199" y="12"/>
                  </a:lnTo>
                  <a:lnTo>
                    <a:pt x="192" y="8"/>
                  </a:lnTo>
                  <a:lnTo>
                    <a:pt x="186" y="6"/>
                  </a:lnTo>
                  <a:lnTo>
                    <a:pt x="178" y="4"/>
                  </a:lnTo>
                  <a:lnTo>
                    <a:pt x="173" y="2"/>
                  </a:lnTo>
                  <a:lnTo>
                    <a:pt x="165" y="0"/>
                  </a:lnTo>
                  <a:lnTo>
                    <a:pt x="159" y="0"/>
                  </a:lnTo>
                  <a:lnTo>
                    <a:pt x="152" y="0"/>
                  </a:lnTo>
                  <a:lnTo>
                    <a:pt x="144" y="0"/>
                  </a:lnTo>
                  <a:lnTo>
                    <a:pt x="136" y="0"/>
                  </a:lnTo>
                  <a:lnTo>
                    <a:pt x="129" y="0"/>
                  </a:lnTo>
                  <a:lnTo>
                    <a:pt x="121" y="0"/>
                  </a:lnTo>
                  <a:lnTo>
                    <a:pt x="116" y="2"/>
                  </a:lnTo>
                  <a:lnTo>
                    <a:pt x="108" y="4"/>
                  </a:lnTo>
                  <a:lnTo>
                    <a:pt x="100" y="6"/>
                  </a:lnTo>
                  <a:lnTo>
                    <a:pt x="93" y="8"/>
                  </a:lnTo>
                  <a:lnTo>
                    <a:pt x="87" y="12"/>
                  </a:lnTo>
                  <a:lnTo>
                    <a:pt x="81" y="12"/>
                  </a:lnTo>
                  <a:lnTo>
                    <a:pt x="74" y="16"/>
                  </a:lnTo>
                  <a:lnTo>
                    <a:pt x="68" y="19"/>
                  </a:lnTo>
                  <a:lnTo>
                    <a:pt x="62" y="23"/>
                  </a:lnTo>
                  <a:lnTo>
                    <a:pt x="57" y="27"/>
                  </a:lnTo>
                  <a:lnTo>
                    <a:pt x="51" y="31"/>
                  </a:lnTo>
                  <a:lnTo>
                    <a:pt x="47" y="36"/>
                  </a:lnTo>
                  <a:lnTo>
                    <a:pt x="41" y="42"/>
                  </a:lnTo>
                  <a:lnTo>
                    <a:pt x="36" y="46"/>
                  </a:lnTo>
                  <a:lnTo>
                    <a:pt x="32" y="52"/>
                  </a:lnTo>
                  <a:lnTo>
                    <a:pt x="26" y="57"/>
                  </a:lnTo>
                  <a:lnTo>
                    <a:pt x="22" y="63"/>
                  </a:lnTo>
                  <a:lnTo>
                    <a:pt x="19" y="69"/>
                  </a:lnTo>
                  <a:lnTo>
                    <a:pt x="15" y="74"/>
                  </a:lnTo>
                  <a:lnTo>
                    <a:pt x="13" y="80"/>
                  </a:lnTo>
                  <a:lnTo>
                    <a:pt x="11" y="88"/>
                  </a:lnTo>
                  <a:lnTo>
                    <a:pt x="9" y="93"/>
                  </a:lnTo>
                  <a:lnTo>
                    <a:pt x="5" y="101"/>
                  </a:lnTo>
                  <a:lnTo>
                    <a:pt x="3" y="107"/>
                  </a:lnTo>
                  <a:lnTo>
                    <a:pt x="3" y="114"/>
                  </a:lnTo>
                  <a:lnTo>
                    <a:pt x="2" y="120"/>
                  </a:lnTo>
                  <a:lnTo>
                    <a:pt x="0" y="128"/>
                  </a:lnTo>
                  <a:lnTo>
                    <a:pt x="0" y="135"/>
                  </a:lnTo>
                  <a:lnTo>
                    <a:pt x="0" y="145"/>
                  </a:lnTo>
                  <a:lnTo>
                    <a:pt x="0" y="150"/>
                  </a:lnTo>
                  <a:lnTo>
                    <a:pt x="0" y="158"/>
                  </a:lnTo>
                  <a:lnTo>
                    <a:pt x="2" y="166"/>
                  </a:lnTo>
                  <a:lnTo>
                    <a:pt x="3" y="173"/>
                  </a:lnTo>
                  <a:lnTo>
                    <a:pt x="3" y="179"/>
                  </a:lnTo>
                  <a:lnTo>
                    <a:pt x="5" y="187"/>
                  </a:lnTo>
                  <a:lnTo>
                    <a:pt x="9" y="192"/>
                  </a:lnTo>
                  <a:lnTo>
                    <a:pt x="11" y="200"/>
                  </a:lnTo>
                  <a:lnTo>
                    <a:pt x="13" y="206"/>
                  </a:lnTo>
                  <a:lnTo>
                    <a:pt x="15" y="213"/>
                  </a:lnTo>
                  <a:lnTo>
                    <a:pt x="19" y="219"/>
                  </a:lnTo>
                  <a:lnTo>
                    <a:pt x="22" y="225"/>
                  </a:lnTo>
                  <a:lnTo>
                    <a:pt x="26" y="230"/>
                  </a:lnTo>
                  <a:lnTo>
                    <a:pt x="32" y="234"/>
                  </a:lnTo>
                  <a:lnTo>
                    <a:pt x="36" y="240"/>
                  </a:lnTo>
                  <a:lnTo>
                    <a:pt x="41" y="247"/>
                  </a:lnTo>
                  <a:lnTo>
                    <a:pt x="47" y="249"/>
                  </a:lnTo>
                  <a:lnTo>
                    <a:pt x="51" y="253"/>
                  </a:lnTo>
                  <a:lnTo>
                    <a:pt x="57" y="257"/>
                  </a:lnTo>
                  <a:lnTo>
                    <a:pt x="62" y="263"/>
                  </a:lnTo>
                  <a:lnTo>
                    <a:pt x="68" y="266"/>
                  </a:lnTo>
                  <a:lnTo>
                    <a:pt x="74" y="270"/>
                  </a:lnTo>
                  <a:lnTo>
                    <a:pt x="81" y="272"/>
                  </a:lnTo>
                  <a:lnTo>
                    <a:pt x="87" y="276"/>
                  </a:lnTo>
                  <a:lnTo>
                    <a:pt x="93" y="278"/>
                  </a:lnTo>
                  <a:lnTo>
                    <a:pt x="100" y="282"/>
                  </a:lnTo>
                  <a:lnTo>
                    <a:pt x="108" y="283"/>
                  </a:lnTo>
                  <a:lnTo>
                    <a:pt x="116" y="285"/>
                  </a:lnTo>
                  <a:lnTo>
                    <a:pt x="121" y="285"/>
                  </a:lnTo>
                  <a:lnTo>
                    <a:pt x="129" y="287"/>
                  </a:lnTo>
                  <a:lnTo>
                    <a:pt x="136" y="287"/>
                  </a:lnTo>
                  <a:lnTo>
                    <a:pt x="144" y="289"/>
                  </a:lnTo>
                  <a:lnTo>
                    <a:pt x="144" y="289"/>
                  </a:lnTo>
                  <a:close/>
                </a:path>
              </a:pathLst>
            </a:custGeom>
            <a:solidFill>
              <a:srgbClr val="FCDE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365" name="Group 102"/>
          <p:cNvGrpSpPr>
            <a:grpSpLocks noChangeAspect="1"/>
          </p:cNvGrpSpPr>
          <p:nvPr/>
        </p:nvGrpSpPr>
        <p:grpSpPr bwMode="auto">
          <a:xfrm>
            <a:off x="2411226" y="4837727"/>
            <a:ext cx="1230809" cy="1230809"/>
            <a:chOff x="2641" y="1908"/>
            <a:chExt cx="414" cy="414"/>
          </a:xfrm>
        </p:grpSpPr>
        <p:sp>
          <p:nvSpPr>
            <p:cNvPr id="366" name="Freeform 105"/>
            <p:cNvSpPr>
              <a:spLocks/>
            </p:cNvSpPr>
            <p:nvPr/>
          </p:nvSpPr>
          <p:spPr bwMode="auto">
            <a:xfrm>
              <a:off x="2654" y="1920"/>
              <a:ext cx="383" cy="384"/>
            </a:xfrm>
            <a:custGeom>
              <a:avLst/>
              <a:gdLst>
                <a:gd name="T0" fmla="*/ 422 w 765"/>
                <a:gd name="T1" fmla="*/ 766 h 768"/>
                <a:gd name="T2" fmla="*/ 467 w 765"/>
                <a:gd name="T3" fmla="*/ 756 h 768"/>
                <a:gd name="T4" fmla="*/ 513 w 765"/>
                <a:gd name="T5" fmla="*/ 743 h 768"/>
                <a:gd name="T6" fmla="*/ 555 w 765"/>
                <a:gd name="T7" fmla="*/ 724 h 768"/>
                <a:gd name="T8" fmla="*/ 596 w 765"/>
                <a:gd name="T9" fmla="*/ 701 h 768"/>
                <a:gd name="T10" fmla="*/ 631 w 765"/>
                <a:gd name="T11" fmla="*/ 673 h 768"/>
                <a:gd name="T12" fmla="*/ 665 w 765"/>
                <a:gd name="T13" fmla="*/ 641 h 768"/>
                <a:gd name="T14" fmla="*/ 693 w 765"/>
                <a:gd name="T15" fmla="*/ 603 h 768"/>
                <a:gd name="T16" fmla="*/ 718 w 765"/>
                <a:gd name="T17" fmla="*/ 565 h 768"/>
                <a:gd name="T18" fmla="*/ 737 w 765"/>
                <a:gd name="T19" fmla="*/ 523 h 768"/>
                <a:gd name="T20" fmla="*/ 750 w 765"/>
                <a:gd name="T21" fmla="*/ 477 h 768"/>
                <a:gd name="T22" fmla="*/ 760 w 765"/>
                <a:gd name="T23" fmla="*/ 432 h 768"/>
                <a:gd name="T24" fmla="*/ 765 w 765"/>
                <a:gd name="T25" fmla="*/ 384 h 768"/>
                <a:gd name="T26" fmla="*/ 760 w 765"/>
                <a:gd name="T27" fmla="*/ 335 h 768"/>
                <a:gd name="T28" fmla="*/ 750 w 765"/>
                <a:gd name="T29" fmla="*/ 287 h 768"/>
                <a:gd name="T30" fmla="*/ 737 w 765"/>
                <a:gd name="T31" fmla="*/ 243 h 768"/>
                <a:gd name="T32" fmla="*/ 718 w 765"/>
                <a:gd name="T33" fmla="*/ 202 h 768"/>
                <a:gd name="T34" fmla="*/ 693 w 765"/>
                <a:gd name="T35" fmla="*/ 162 h 768"/>
                <a:gd name="T36" fmla="*/ 665 w 765"/>
                <a:gd name="T37" fmla="*/ 126 h 768"/>
                <a:gd name="T38" fmla="*/ 631 w 765"/>
                <a:gd name="T39" fmla="*/ 93 h 768"/>
                <a:gd name="T40" fmla="*/ 596 w 765"/>
                <a:gd name="T41" fmla="*/ 67 h 768"/>
                <a:gd name="T42" fmla="*/ 555 w 765"/>
                <a:gd name="T43" fmla="*/ 40 h 768"/>
                <a:gd name="T44" fmla="*/ 513 w 765"/>
                <a:gd name="T45" fmla="*/ 23 h 768"/>
                <a:gd name="T46" fmla="*/ 467 w 765"/>
                <a:gd name="T47" fmla="*/ 10 h 768"/>
                <a:gd name="T48" fmla="*/ 422 w 765"/>
                <a:gd name="T49" fmla="*/ 2 h 768"/>
                <a:gd name="T50" fmla="*/ 372 w 765"/>
                <a:gd name="T51" fmla="*/ 0 h 768"/>
                <a:gd name="T52" fmla="*/ 323 w 765"/>
                <a:gd name="T53" fmla="*/ 4 h 768"/>
                <a:gd name="T54" fmla="*/ 275 w 765"/>
                <a:gd name="T55" fmla="*/ 14 h 768"/>
                <a:gd name="T56" fmla="*/ 233 w 765"/>
                <a:gd name="T57" fmla="*/ 31 h 768"/>
                <a:gd name="T58" fmla="*/ 190 w 765"/>
                <a:gd name="T59" fmla="*/ 50 h 768"/>
                <a:gd name="T60" fmla="*/ 152 w 765"/>
                <a:gd name="T61" fmla="*/ 76 h 768"/>
                <a:gd name="T62" fmla="*/ 118 w 765"/>
                <a:gd name="T63" fmla="*/ 105 h 768"/>
                <a:gd name="T64" fmla="*/ 87 w 765"/>
                <a:gd name="T65" fmla="*/ 139 h 768"/>
                <a:gd name="T66" fmla="*/ 59 w 765"/>
                <a:gd name="T67" fmla="*/ 177 h 768"/>
                <a:gd name="T68" fmla="*/ 36 w 765"/>
                <a:gd name="T69" fmla="*/ 219 h 768"/>
                <a:gd name="T70" fmla="*/ 19 w 765"/>
                <a:gd name="T71" fmla="*/ 261 h 768"/>
                <a:gd name="T72" fmla="*/ 7 w 765"/>
                <a:gd name="T73" fmla="*/ 306 h 768"/>
                <a:gd name="T74" fmla="*/ 0 w 765"/>
                <a:gd name="T75" fmla="*/ 354 h 768"/>
                <a:gd name="T76" fmla="*/ 0 w 765"/>
                <a:gd name="T77" fmla="*/ 403 h 768"/>
                <a:gd name="T78" fmla="*/ 5 w 765"/>
                <a:gd name="T79" fmla="*/ 449 h 768"/>
                <a:gd name="T80" fmla="*/ 17 w 765"/>
                <a:gd name="T81" fmla="*/ 496 h 768"/>
                <a:gd name="T82" fmla="*/ 32 w 765"/>
                <a:gd name="T83" fmla="*/ 540 h 768"/>
                <a:gd name="T84" fmla="*/ 53 w 765"/>
                <a:gd name="T85" fmla="*/ 580 h 768"/>
                <a:gd name="T86" fmla="*/ 80 w 765"/>
                <a:gd name="T87" fmla="*/ 618 h 768"/>
                <a:gd name="T88" fmla="*/ 112 w 765"/>
                <a:gd name="T89" fmla="*/ 654 h 768"/>
                <a:gd name="T90" fmla="*/ 144 w 765"/>
                <a:gd name="T91" fmla="*/ 684 h 768"/>
                <a:gd name="T92" fmla="*/ 182 w 765"/>
                <a:gd name="T93" fmla="*/ 711 h 768"/>
                <a:gd name="T94" fmla="*/ 224 w 765"/>
                <a:gd name="T95" fmla="*/ 732 h 768"/>
                <a:gd name="T96" fmla="*/ 268 w 765"/>
                <a:gd name="T97" fmla="*/ 749 h 768"/>
                <a:gd name="T98" fmla="*/ 313 w 765"/>
                <a:gd name="T99" fmla="*/ 760 h 768"/>
                <a:gd name="T100" fmla="*/ 363 w 765"/>
                <a:gd name="T101" fmla="*/ 768 h 7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65" h="768">
                  <a:moveTo>
                    <a:pt x="384" y="768"/>
                  </a:moveTo>
                  <a:lnTo>
                    <a:pt x="393" y="768"/>
                  </a:lnTo>
                  <a:lnTo>
                    <a:pt x="403" y="768"/>
                  </a:lnTo>
                  <a:lnTo>
                    <a:pt x="412" y="766"/>
                  </a:lnTo>
                  <a:lnTo>
                    <a:pt x="422" y="766"/>
                  </a:lnTo>
                  <a:lnTo>
                    <a:pt x="431" y="764"/>
                  </a:lnTo>
                  <a:lnTo>
                    <a:pt x="441" y="762"/>
                  </a:lnTo>
                  <a:lnTo>
                    <a:pt x="448" y="760"/>
                  </a:lnTo>
                  <a:lnTo>
                    <a:pt x="460" y="760"/>
                  </a:lnTo>
                  <a:lnTo>
                    <a:pt x="467" y="756"/>
                  </a:lnTo>
                  <a:lnTo>
                    <a:pt x="477" y="755"/>
                  </a:lnTo>
                  <a:lnTo>
                    <a:pt x="486" y="751"/>
                  </a:lnTo>
                  <a:lnTo>
                    <a:pt x="496" y="749"/>
                  </a:lnTo>
                  <a:lnTo>
                    <a:pt x="503" y="745"/>
                  </a:lnTo>
                  <a:lnTo>
                    <a:pt x="513" y="743"/>
                  </a:lnTo>
                  <a:lnTo>
                    <a:pt x="522" y="739"/>
                  </a:lnTo>
                  <a:lnTo>
                    <a:pt x="532" y="737"/>
                  </a:lnTo>
                  <a:lnTo>
                    <a:pt x="537" y="732"/>
                  </a:lnTo>
                  <a:lnTo>
                    <a:pt x="547" y="728"/>
                  </a:lnTo>
                  <a:lnTo>
                    <a:pt x="555" y="724"/>
                  </a:lnTo>
                  <a:lnTo>
                    <a:pt x="564" y="720"/>
                  </a:lnTo>
                  <a:lnTo>
                    <a:pt x="572" y="715"/>
                  </a:lnTo>
                  <a:lnTo>
                    <a:pt x="579" y="711"/>
                  </a:lnTo>
                  <a:lnTo>
                    <a:pt x="587" y="705"/>
                  </a:lnTo>
                  <a:lnTo>
                    <a:pt x="596" y="701"/>
                  </a:lnTo>
                  <a:lnTo>
                    <a:pt x="602" y="696"/>
                  </a:lnTo>
                  <a:lnTo>
                    <a:pt x="610" y="690"/>
                  </a:lnTo>
                  <a:lnTo>
                    <a:pt x="617" y="684"/>
                  </a:lnTo>
                  <a:lnTo>
                    <a:pt x="625" y="679"/>
                  </a:lnTo>
                  <a:lnTo>
                    <a:pt x="631" y="673"/>
                  </a:lnTo>
                  <a:lnTo>
                    <a:pt x="638" y="667"/>
                  </a:lnTo>
                  <a:lnTo>
                    <a:pt x="646" y="660"/>
                  </a:lnTo>
                  <a:lnTo>
                    <a:pt x="653" y="654"/>
                  </a:lnTo>
                  <a:lnTo>
                    <a:pt x="659" y="646"/>
                  </a:lnTo>
                  <a:lnTo>
                    <a:pt x="665" y="641"/>
                  </a:lnTo>
                  <a:lnTo>
                    <a:pt x="670" y="633"/>
                  </a:lnTo>
                  <a:lnTo>
                    <a:pt x="676" y="625"/>
                  </a:lnTo>
                  <a:lnTo>
                    <a:pt x="682" y="618"/>
                  </a:lnTo>
                  <a:lnTo>
                    <a:pt x="688" y="610"/>
                  </a:lnTo>
                  <a:lnTo>
                    <a:pt x="693" y="603"/>
                  </a:lnTo>
                  <a:lnTo>
                    <a:pt x="699" y="597"/>
                  </a:lnTo>
                  <a:lnTo>
                    <a:pt x="703" y="587"/>
                  </a:lnTo>
                  <a:lnTo>
                    <a:pt x="708" y="580"/>
                  </a:lnTo>
                  <a:lnTo>
                    <a:pt x="712" y="572"/>
                  </a:lnTo>
                  <a:lnTo>
                    <a:pt x="718" y="565"/>
                  </a:lnTo>
                  <a:lnTo>
                    <a:pt x="722" y="555"/>
                  </a:lnTo>
                  <a:lnTo>
                    <a:pt x="726" y="547"/>
                  </a:lnTo>
                  <a:lnTo>
                    <a:pt x="729" y="540"/>
                  </a:lnTo>
                  <a:lnTo>
                    <a:pt x="733" y="532"/>
                  </a:lnTo>
                  <a:lnTo>
                    <a:pt x="737" y="523"/>
                  </a:lnTo>
                  <a:lnTo>
                    <a:pt x="739" y="513"/>
                  </a:lnTo>
                  <a:lnTo>
                    <a:pt x="743" y="504"/>
                  </a:lnTo>
                  <a:lnTo>
                    <a:pt x="746" y="496"/>
                  </a:lnTo>
                  <a:lnTo>
                    <a:pt x="748" y="487"/>
                  </a:lnTo>
                  <a:lnTo>
                    <a:pt x="750" y="477"/>
                  </a:lnTo>
                  <a:lnTo>
                    <a:pt x="754" y="468"/>
                  </a:lnTo>
                  <a:lnTo>
                    <a:pt x="756" y="460"/>
                  </a:lnTo>
                  <a:lnTo>
                    <a:pt x="758" y="449"/>
                  </a:lnTo>
                  <a:lnTo>
                    <a:pt x="760" y="441"/>
                  </a:lnTo>
                  <a:lnTo>
                    <a:pt x="760" y="432"/>
                  </a:lnTo>
                  <a:lnTo>
                    <a:pt x="762" y="422"/>
                  </a:lnTo>
                  <a:lnTo>
                    <a:pt x="764" y="413"/>
                  </a:lnTo>
                  <a:lnTo>
                    <a:pt x="764" y="403"/>
                  </a:lnTo>
                  <a:lnTo>
                    <a:pt x="764" y="394"/>
                  </a:lnTo>
                  <a:lnTo>
                    <a:pt x="765" y="384"/>
                  </a:lnTo>
                  <a:lnTo>
                    <a:pt x="764" y="375"/>
                  </a:lnTo>
                  <a:lnTo>
                    <a:pt x="764" y="365"/>
                  </a:lnTo>
                  <a:lnTo>
                    <a:pt x="764" y="354"/>
                  </a:lnTo>
                  <a:lnTo>
                    <a:pt x="762" y="344"/>
                  </a:lnTo>
                  <a:lnTo>
                    <a:pt x="760" y="335"/>
                  </a:lnTo>
                  <a:lnTo>
                    <a:pt x="760" y="325"/>
                  </a:lnTo>
                  <a:lnTo>
                    <a:pt x="758" y="316"/>
                  </a:lnTo>
                  <a:lnTo>
                    <a:pt x="756" y="306"/>
                  </a:lnTo>
                  <a:lnTo>
                    <a:pt x="754" y="297"/>
                  </a:lnTo>
                  <a:lnTo>
                    <a:pt x="750" y="287"/>
                  </a:lnTo>
                  <a:lnTo>
                    <a:pt x="748" y="278"/>
                  </a:lnTo>
                  <a:lnTo>
                    <a:pt x="746" y="270"/>
                  </a:lnTo>
                  <a:lnTo>
                    <a:pt x="743" y="261"/>
                  </a:lnTo>
                  <a:lnTo>
                    <a:pt x="739" y="251"/>
                  </a:lnTo>
                  <a:lnTo>
                    <a:pt x="737" y="243"/>
                  </a:lnTo>
                  <a:lnTo>
                    <a:pt x="733" y="234"/>
                  </a:lnTo>
                  <a:lnTo>
                    <a:pt x="729" y="226"/>
                  </a:lnTo>
                  <a:lnTo>
                    <a:pt x="726" y="219"/>
                  </a:lnTo>
                  <a:lnTo>
                    <a:pt x="722" y="209"/>
                  </a:lnTo>
                  <a:lnTo>
                    <a:pt x="718" y="202"/>
                  </a:lnTo>
                  <a:lnTo>
                    <a:pt x="712" y="192"/>
                  </a:lnTo>
                  <a:lnTo>
                    <a:pt x="708" y="185"/>
                  </a:lnTo>
                  <a:lnTo>
                    <a:pt x="703" y="177"/>
                  </a:lnTo>
                  <a:lnTo>
                    <a:pt x="699" y="169"/>
                  </a:lnTo>
                  <a:lnTo>
                    <a:pt x="693" y="162"/>
                  </a:lnTo>
                  <a:lnTo>
                    <a:pt x="688" y="154"/>
                  </a:lnTo>
                  <a:lnTo>
                    <a:pt x="682" y="147"/>
                  </a:lnTo>
                  <a:lnTo>
                    <a:pt x="676" y="139"/>
                  </a:lnTo>
                  <a:lnTo>
                    <a:pt x="670" y="131"/>
                  </a:lnTo>
                  <a:lnTo>
                    <a:pt x="665" y="126"/>
                  </a:lnTo>
                  <a:lnTo>
                    <a:pt x="659" y="118"/>
                  </a:lnTo>
                  <a:lnTo>
                    <a:pt x="653" y="112"/>
                  </a:lnTo>
                  <a:lnTo>
                    <a:pt x="646" y="105"/>
                  </a:lnTo>
                  <a:lnTo>
                    <a:pt x="638" y="99"/>
                  </a:lnTo>
                  <a:lnTo>
                    <a:pt x="631" y="93"/>
                  </a:lnTo>
                  <a:lnTo>
                    <a:pt x="625" y="88"/>
                  </a:lnTo>
                  <a:lnTo>
                    <a:pt x="617" y="82"/>
                  </a:lnTo>
                  <a:lnTo>
                    <a:pt x="610" y="76"/>
                  </a:lnTo>
                  <a:lnTo>
                    <a:pt x="602" y="71"/>
                  </a:lnTo>
                  <a:lnTo>
                    <a:pt x="596" y="67"/>
                  </a:lnTo>
                  <a:lnTo>
                    <a:pt x="587" y="61"/>
                  </a:lnTo>
                  <a:lnTo>
                    <a:pt x="579" y="55"/>
                  </a:lnTo>
                  <a:lnTo>
                    <a:pt x="572" y="50"/>
                  </a:lnTo>
                  <a:lnTo>
                    <a:pt x="564" y="46"/>
                  </a:lnTo>
                  <a:lnTo>
                    <a:pt x="555" y="40"/>
                  </a:lnTo>
                  <a:lnTo>
                    <a:pt x="547" y="36"/>
                  </a:lnTo>
                  <a:lnTo>
                    <a:pt x="537" y="33"/>
                  </a:lnTo>
                  <a:lnTo>
                    <a:pt x="532" y="31"/>
                  </a:lnTo>
                  <a:lnTo>
                    <a:pt x="522" y="27"/>
                  </a:lnTo>
                  <a:lnTo>
                    <a:pt x="513" y="23"/>
                  </a:lnTo>
                  <a:lnTo>
                    <a:pt x="503" y="19"/>
                  </a:lnTo>
                  <a:lnTo>
                    <a:pt x="496" y="17"/>
                  </a:lnTo>
                  <a:lnTo>
                    <a:pt x="486" y="14"/>
                  </a:lnTo>
                  <a:lnTo>
                    <a:pt x="477" y="12"/>
                  </a:lnTo>
                  <a:lnTo>
                    <a:pt x="467" y="10"/>
                  </a:lnTo>
                  <a:lnTo>
                    <a:pt x="460" y="8"/>
                  </a:lnTo>
                  <a:lnTo>
                    <a:pt x="448" y="6"/>
                  </a:lnTo>
                  <a:lnTo>
                    <a:pt x="441" y="4"/>
                  </a:lnTo>
                  <a:lnTo>
                    <a:pt x="431" y="2"/>
                  </a:lnTo>
                  <a:lnTo>
                    <a:pt x="422" y="2"/>
                  </a:lnTo>
                  <a:lnTo>
                    <a:pt x="412" y="0"/>
                  </a:lnTo>
                  <a:lnTo>
                    <a:pt x="403" y="0"/>
                  </a:lnTo>
                  <a:lnTo>
                    <a:pt x="393" y="0"/>
                  </a:lnTo>
                  <a:lnTo>
                    <a:pt x="384" y="0"/>
                  </a:lnTo>
                  <a:lnTo>
                    <a:pt x="372" y="0"/>
                  </a:lnTo>
                  <a:lnTo>
                    <a:pt x="363" y="0"/>
                  </a:lnTo>
                  <a:lnTo>
                    <a:pt x="351" y="0"/>
                  </a:lnTo>
                  <a:lnTo>
                    <a:pt x="342" y="2"/>
                  </a:lnTo>
                  <a:lnTo>
                    <a:pt x="332" y="2"/>
                  </a:lnTo>
                  <a:lnTo>
                    <a:pt x="323" y="4"/>
                  </a:lnTo>
                  <a:lnTo>
                    <a:pt x="313" y="6"/>
                  </a:lnTo>
                  <a:lnTo>
                    <a:pt x="306" y="8"/>
                  </a:lnTo>
                  <a:lnTo>
                    <a:pt x="294" y="10"/>
                  </a:lnTo>
                  <a:lnTo>
                    <a:pt x="285" y="12"/>
                  </a:lnTo>
                  <a:lnTo>
                    <a:pt x="275" y="14"/>
                  </a:lnTo>
                  <a:lnTo>
                    <a:pt x="268" y="17"/>
                  </a:lnTo>
                  <a:lnTo>
                    <a:pt x="258" y="19"/>
                  </a:lnTo>
                  <a:lnTo>
                    <a:pt x="251" y="23"/>
                  </a:lnTo>
                  <a:lnTo>
                    <a:pt x="241" y="27"/>
                  </a:lnTo>
                  <a:lnTo>
                    <a:pt x="233" y="31"/>
                  </a:lnTo>
                  <a:lnTo>
                    <a:pt x="224" y="33"/>
                  </a:lnTo>
                  <a:lnTo>
                    <a:pt x="216" y="36"/>
                  </a:lnTo>
                  <a:lnTo>
                    <a:pt x="207" y="40"/>
                  </a:lnTo>
                  <a:lnTo>
                    <a:pt x="199" y="46"/>
                  </a:lnTo>
                  <a:lnTo>
                    <a:pt x="190" y="50"/>
                  </a:lnTo>
                  <a:lnTo>
                    <a:pt x="182" y="55"/>
                  </a:lnTo>
                  <a:lnTo>
                    <a:pt x="175" y="61"/>
                  </a:lnTo>
                  <a:lnTo>
                    <a:pt x="167" y="67"/>
                  </a:lnTo>
                  <a:lnTo>
                    <a:pt x="159" y="71"/>
                  </a:lnTo>
                  <a:lnTo>
                    <a:pt x="152" y="76"/>
                  </a:lnTo>
                  <a:lnTo>
                    <a:pt x="144" y="82"/>
                  </a:lnTo>
                  <a:lnTo>
                    <a:pt x="138" y="88"/>
                  </a:lnTo>
                  <a:lnTo>
                    <a:pt x="131" y="93"/>
                  </a:lnTo>
                  <a:lnTo>
                    <a:pt x="125" y="99"/>
                  </a:lnTo>
                  <a:lnTo>
                    <a:pt x="118" y="105"/>
                  </a:lnTo>
                  <a:lnTo>
                    <a:pt x="112" y="112"/>
                  </a:lnTo>
                  <a:lnTo>
                    <a:pt x="104" y="118"/>
                  </a:lnTo>
                  <a:lnTo>
                    <a:pt x="99" y="126"/>
                  </a:lnTo>
                  <a:lnTo>
                    <a:pt x="93" y="131"/>
                  </a:lnTo>
                  <a:lnTo>
                    <a:pt x="87" y="139"/>
                  </a:lnTo>
                  <a:lnTo>
                    <a:pt x="80" y="147"/>
                  </a:lnTo>
                  <a:lnTo>
                    <a:pt x="74" y="154"/>
                  </a:lnTo>
                  <a:lnTo>
                    <a:pt x="70" y="162"/>
                  </a:lnTo>
                  <a:lnTo>
                    <a:pt x="64" y="169"/>
                  </a:lnTo>
                  <a:lnTo>
                    <a:pt x="59" y="177"/>
                  </a:lnTo>
                  <a:lnTo>
                    <a:pt x="53" y="185"/>
                  </a:lnTo>
                  <a:lnTo>
                    <a:pt x="49" y="192"/>
                  </a:lnTo>
                  <a:lnTo>
                    <a:pt x="45" y="202"/>
                  </a:lnTo>
                  <a:lnTo>
                    <a:pt x="40" y="209"/>
                  </a:lnTo>
                  <a:lnTo>
                    <a:pt x="36" y="219"/>
                  </a:lnTo>
                  <a:lnTo>
                    <a:pt x="32" y="226"/>
                  </a:lnTo>
                  <a:lnTo>
                    <a:pt x="28" y="234"/>
                  </a:lnTo>
                  <a:lnTo>
                    <a:pt x="24" y="243"/>
                  </a:lnTo>
                  <a:lnTo>
                    <a:pt x="23" y="251"/>
                  </a:lnTo>
                  <a:lnTo>
                    <a:pt x="19" y="261"/>
                  </a:lnTo>
                  <a:lnTo>
                    <a:pt x="17" y="270"/>
                  </a:lnTo>
                  <a:lnTo>
                    <a:pt x="13" y="278"/>
                  </a:lnTo>
                  <a:lnTo>
                    <a:pt x="11" y="287"/>
                  </a:lnTo>
                  <a:lnTo>
                    <a:pt x="9" y="297"/>
                  </a:lnTo>
                  <a:lnTo>
                    <a:pt x="7" y="306"/>
                  </a:lnTo>
                  <a:lnTo>
                    <a:pt x="5" y="316"/>
                  </a:lnTo>
                  <a:lnTo>
                    <a:pt x="4" y="325"/>
                  </a:lnTo>
                  <a:lnTo>
                    <a:pt x="2" y="335"/>
                  </a:lnTo>
                  <a:lnTo>
                    <a:pt x="2" y="344"/>
                  </a:lnTo>
                  <a:lnTo>
                    <a:pt x="0" y="354"/>
                  </a:lnTo>
                  <a:lnTo>
                    <a:pt x="0" y="365"/>
                  </a:lnTo>
                  <a:lnTo>
                    <a:pt x="0" y="375"/>
                  </a:lnTo>
                  <a:lnTo>
                    <a:pt x="0" y="384"/>
                  </a:lnTo>
                  <a:lnTo>
                    <a:pt x="0" y="394"/>
                  </a:lnTo>
                  <a:lnTo>
                    <a:pt x="0" y="403"/>
                  </a:lnTo>
                  <a:lnTo>
                    <a:pt x="0" y="413"/>
                  </a:lnTo>
                  <a:lnTo>
                    <a:pt x="2" y="422"/>
                  </a:lnTo>
                  <a:lnTo>
                    <a:pt x="2" y="432"/>
                  </a:lnTo>
                  <a:lnTo>
                    <a:pt x="4" y="441"/>
                  </a:lnTo>
                  <a:lnTo>
                    <a:pt x="5" y="449"/>
                  </a:lnTo>
                  <a:lnTo>
                    <a:pt x="7" y="460"/>
                  </a:lnTo>
                  <a:lnTo>
                    <a:pt x="9" y="468"/>
                  </a:lnTo>
                  <a:lnTo>
                    <a:pt x="11" y="477"/>
                  </a:lnTo>
                  <a:lnTo>
                    <a:pt x="13" y="487"/>
                  </a:lnTo>
                  <a:lnTo>
                    <a:pt x="17" y="496"/>
                  </a:lnTo>
                  <a:lnTo>
                    <a:pt x="19" y="504"/>
                  </a:lnTo>
                  <a:lnTo>
                    <a:pt x="23" y="513"/>
                  </a:lnTo>
                  <a:lnTo>
                    <a:pt x="24" y="523"/>
                  </a:lnTo>
                  <a:lnTo>
                    <a:pt x="28" y="532"/>
                  </a:lnTo>
                  <a:lnTo>
                    <a:pt x="32" y="540"/>
                  </a:lnTo>
                  <a:lnTo>
                    <a:pt x="36" y="547"/>
                  </a:lnTo>
                  <a:lnTo>
                    <a:pt x="40" y="555"/>
                  </a:lnTo>
                  <a:lnTo>
                    <a:pt x="45" y="565"/>
                  </a:lnTo>
                  <a:lnTo>
                    <a:pt x="49" y="572"/>
                  </a:lnTo>
                  <a:lnTo>
                    <a:pt x="53" y="580"/>
                  </a:lnTo>
                  <a:lnTo>
                    <a:pt x="59" y="587"/>
                  </a:lnTo>
                  <a:lnTo>
                    <a:pt x="64" y="597"/>
                  </a:lnTo>
                  <a:lnTo>
                    <a:pt x="70" y="603"/>
                  </a:lnTo>
                  <a:lnTo>
                    <a:pt x="74" y="610"/>
                  </a:lnTo>
                  <a:lnTo>
                    <a:pt x="80" y="618"/>
                  </a:lnTo>
                  <a:lnTo>
                    <a:pt x="87" y="625"/>
                  </a:lnTo>
                  <a:lnTo>
                    <a:pt x="93" y="633"/>
                  </a:lnTo>
                  <a:lnTo>
                    <a:pt x="99" y="641"/>
                  </a:lnTo>
                  <a:lnTo>
                    <a:pt x="104" y="646"/>
                  </a:lnTo>
                  <a:lnTo>
                    <a:pt x="112" y="654"/>
                  </a:lnTo>
                  <a:lnTo>
                    <a:pt x="118" y="660"/>
                  </a:lnTo>
                  <a:lnTo>
                    <a:pt x="125" y="667"/>
                  </a:lnTo>
                  <a:lnTo>
                    <a:pt x="131" y="673"/>
                  </a:lnTo>
                  <a:lnTo>
                    <a:pt x="138" y="679"/>
                  </a:lnTo>
                  <a:lnTo>
                    <a:pt x="144" y="684"/>
                  </a:lnTo>
                  <a:lnTo>
                    <a:pt x="152" y="690"/>
                  </a:lnTo>
                  <a:lnTo>
                    <a:pt x="159" y="696"/>
                  </a:lnTo>
                  <a:lnTo>
                    <a:pt x="167" y="701"/>
                  </a:lnTo>
                  <a:lnTo>
                    <a:pt x="175" y="705"/>
                  </a:lnTo>
                  <a:lnTo>
                    <a:pt x="182" y="711"/>
                  </a:lnTo>
                  <a:lnTo>
                    <a:pt x="190" y="715"/>
                  </a:lnTo>
                  <a:lnTo>
                    <a:pt x="199" y="720"/>
                  </a:lnTo>
                  <a:lnTo>
                    <a:pt x="207" y="724"/>
                  </a:lnTo>
                  <a:lnTo>
                    <a:pt x="216" y="728"/>
                  </a:lnTo>
                  <a:lnTo>
                    <a:pt x="224" y="732"/>
                  </a:lnTo>
                  <a:lnTo>
                    <a:pt x="233" y="737"/>
                  </a:lnTo>
                  <a:lnTo>
                    <a:pt x="241" y="739"/>
                  </a:lnTo>
                  <a:lnTo>
                    <a:pt x="251" y="743"/>
                  </a:lnTo>
                  <a:lnTo>
                    <a:pt x="258" y="745"/>
                  </a:lnTo>
                  <a:lnTo>
                    <a:pt x="268" y="749"/>
                  </a:lnTo>
                  <a:lnTo>
                    <a:pt x="275" y="751"/>
                  </a:lnTo>
                  <a:lnTo>
                    <a:pt x="285" y="755"/>
                  </a:lnTo>
                  <a:lnTo>
                    <a:pt x="294" y="756"/>
                  </a:lnTo>
                  <a:lnTo>
                    <a:pt x="306" y="760"/>
                  </a:lnTo>
                  <a:lnTo>
                    <a:pt x="313" y="760"/>
                  </a:lnTo>
                  <a:lnTo>
                    <a:pt x="323" y="762"/>
                  </a:lnTo>
                  <a:lnTo>
                    <a:pt x="332" y="764"/>
                  </a:lnTo>
                  <a:lnTo>
                    <a:pt x="342" y="766"/>
                  </a:lnTo>
                  <a:lnTo>
                    <a:pt x="351" y="766"/>
                  </a:lnTo>
                  <a:lnTo>
                    <a:pt x="363" y="768"/>
                  </a:lnTo>
                  <a:lnTo>
                    <a:pt x="372" y="768"/>
                  </a:lnTo>
                  <a:lnTo>
                    <a:pt x="384" y="768"/>
                  </a:lnTo>
                  <a:lnTo>
                    <a:pt x="384" y="768"/>
                  </a:lnTo>
                  <a:close/>
                </a:path>
              </a:pathLst>
            </a:custGeom>
            <a:solidFill>
              <a:srgbClr val="FFF7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67" name="Freeform 107"/>
            <p:cNvSpPr>
              <a:spLocks/>
            </p:cNvSpPr>
            <p:nvPr/>
          </p:nvSpPr>
          <p:spPr bwMode="auto">
            <a:xfrm>
              <a:off x="2641" y="1908"/>
              <a:ext cx="414" cy="414"/>
            </a:xfrm>
            <a:custGeom>
              <a:avLst/>
              <a:gdLst>
                <a:gd name="T0" fmla="*/ 732 w 829"/>
                <a:gd name="T1" fmla="*/ 694 h 829"/>
                <a:gd name="T2" fmla="*/ 585 w 829"/>
                <a:gd name="T3" fmla="*/ 671 h 829"/>
                <a:gd name="T4" fmla="*/ 547 w 829"/>
                <a:gd name="T5" fmla="*/ 814 h 829"/>
                <a:gd name="T6" fmla="*/ 433 w 829"/>
                <a:gd name="T7" fmla="*/ 721 h 829"/>
                <a:gd name="T8" fmla="*/ 331 w 829"/>
                <a:gd name="T9" fmla="*/ 829 h 829"/>
                <a:gd name="T10" fmla="*/ 276 w 829"/>
                <a:gd name="T11" fmla="*/ 690 h 829"/>
                <a:gd name="T12" fmla="*/ 133 w 829"/>
                <a:gd name="T13" fmla="*/ 730 h 829"/>
                <a:gd name="T14" fmla="*/ 158 w 829"/>
                <a:gd name="T15" fmla="*/ 584 h 829"/>
                <a:gd name="T16" fmla="*/ 15 w 829"/>
                <a:gd name="T17" fmla="*/ 548 h 829"/>
                <a:gd name="T18" fmla="*/ 107 w 829"/>
                <a:gd name="T19" fmla="*/ 434 h 829"/>
                <a:gd name="T20" fmla="*/ 0 w 829"/>
                <a:gd name="T21" fmla="*/ 329 h 829"/>
                <a:gd name="T22" fmla="*/ 139 w 829"/>
                <a:gd name="T23" fmla="*/ 276 h 829"/>
                <a:gd name="T24" fmla="*/ 97 w 829"/>
                <a:gd name="T25" fmla="*/ 134 h 829"/>
                <a:gd name="T26" fmla="*/ 245 w 829"/>
                <a:gd name="T27" fmla="*/ 156 h 829"/>
                <a:gd name="T28" fmla="*/ 279 w 829"/>
                <a:gd name="T29" fmla="*/ 12 h 829"/>
                <a:gd name="T30" fmla="*/ 395 w 829"/>
                <a:gd name="T31" fmla="*/ 105 h 829"/>
                <a:gd name="T32" fmla="*/ 500 w 829"/>
                <a:gd name="T33" fmla="*/ 0 h 829"/>
                <a:gd name="T34" fmla="*/ 553 w 829"/>
                <a:gd name="T35" fmla="*/ 137 h 829"/>
                <a:gd name="T36" fmla="*/ 694 w 829"/>
                <a:gd name="T37" fmla="*/ 96 h 829"/>
                <a:gd name="T38" fmla="*/ 671 w 829"/>
                <a:gd name="T39" fmla="*/ 242 h 829"/>
                <a:gd name="T40" fmla="*/ 815 w 829"/>
                <a:gd name="T41" fmla="*/ 280 h 829"/>
                <a:gd name="T42" fmla="*/ 724 w 829"/>
                <a:gd name="T43" fmla="*/ 396 h 829"/>
                <a:gd name="T44" fmla="*/ 829 w 829"/>
                <a:gd name="T45" fmla="*/ 498 h 829"/>
                <a:gd name="T46" fmla="*/ 690 w 829"/>
                <a:gd name="T47" fmla="*/ 552 h 829"/>
                <a:gd name="T48" fmla="*/ 732 w 829"/>
                <a:gd name="T49" fmla="*/ 694 h 829"/>
                <a:gd name="T50" fmla="*/ 732 w 829"/>
                <a:gd name="T51" fmla="*/ 694 h 8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29" h="829">
                  <a:moveTo>
                    <a:pt x="732" y="694"/>
                  </a:moveTo>
                  <a:lnTo>
                    <a:pt x="585" y="671"/>
                  </a:lnTo>
                  <a:lnTo>
                    <a:pt x="547" y="814"/>
                  </a:lnTo>
                  <a:lnTo>
                    <a:pt x="433" y="721"/>
                  </a:lnTo>
                  <a:lnTo>
                    <a:pt x="331" y="829"/>
                  </a:lnTo>
                  <a:lnTo>
                    <a:pt x="276" y="690"/>
                  </a:lnTo>
                  <a:lnTo>
                    <a:pt x="133" y="730"/>
                  </a:lnTo>
                  <a:lnTo>
                    <a:pt x="158" y="584"/>
                  </a:lnTo>
                  <a:lnTo>
                    <a:pt x="15" y="548"/>
                  </a:lnTo>
                  <a:lnTo>
                    <a:pt x="107" y="434"/>
                  </a:lnTo>
                  <a:lnTo>
                    <a:pt x="0" y="329"/>
                  </a:lnTo>
                  <a:lnTo>
                    <a:pt x="139" y="276"/>
                  </a:lnTo>
                  <a:lnTo>
                    <a:pt x="97" y="134"/>
                  </a:lnTo>
                  <a:lnTo>
                    <a:pt x="245" y="156"/>
                  </a:lnTo>
                  <a:lnTo>
                    <a:pt x="279" y="12"/>
                  </a:lnTo>
                  <a:lnTo>
                    <a:pt x="395" y="105"/>
                  </a:lnTo>
                  <a:lnTo>
                    <a:pt x="500" y="0"/>
                  </a:lnTo>
                  <a:lnTo>
                    <a:pt x="553" y="137"/>
                  </a:lnTo>
                  <a:lnTo>
                    <a:pt x="694" y="96"/>
                  </a:lnTo>
                  <a:lnTo>
                    <a:pt x="671" y="242"/>
                  </a:lnTo>
                  <a:lnTo>
                    <a:pt x="815" y="280"/>
                  </a:lnTo>
                  <a:lnTo>
                    <a:pt x="724" y="396"/>
                  </a:lnTo>
                  <a:lnTo>
                    <a:pt x="829" y="498"/>
                  </a:lnTo>
                  <a:lnTo>
                    <a:pt x="690" y="552"/>
                  </a:lnTo>
                  <a:lnTo>
                    <a:pt x="732" y="694"/>
                  </a:lnTo>
                  <a:lnTo>
                    <a:pt x="732" y="69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68" name="Freeform 108"/>
            <p:cNvSpPr>
              <a:spLocks/>
            </p:cNvSpPr>
            <p:nvPr/>
          </p:nvSpPr>
          <p:spPr bwMode="auto">
            <a:xfrm>
              <a:off x="2656" y="1928"/>
              <a:ext cx="355" cy="355"/>
            </a:xfrm>
            <a:custGeom>
              <a:avLst/>
              <a:gdLst>
                <a:gd name="T0" fmla="*/ 613 w 708"/>
                <a:gd name="T1" fmla="*/ 610 h 711"/>
                <a:gd name="T2" fmla="*/ 488 w 708"/>
                <a:gd name="T3" fmla="*/ 586 h 711"/>
                <a:gd name="T4" fmla="*/ 450 w 708"/>
                <a:gd name="T5" fmla="*/ 707 h 711"/>
                <a:gd name="T6" fmla="*/ 355 w 708"/>
                <a:gd name="T7" fmla="*/ 624 h 711"/>
                <a:gd name="T8" fmla="*/ 262 w 708"/>
                <a:gd name="T9" fmla="*/ 711 h 711"/>
                <a:gd name="T10" fmla="*/ 222 w 708"/>
                <a:gd name="T11" fmla="*/ 589 h 711"/>
                <a:gd name="T12" fmla="*/ 98 w 708"/>
                <a:gd name="T13" fmla="*/ 620 h 711"/>
                <a:gd name="T14" fmla="*/ 123 w 708"/>
                <a:gd name="T15" fmla="*/ 493 h 711"/>
                <a:gd name="T16" fmla="*/ 3 w 708"/>
                <a:gd name="T17" fmla="*/ 458 h 711"/>
                <a:gd name="T18" fmla="*/ 89 w 708"/>
                <a:gd name="T19" fmla="*/ 361 h 711"/>
                <a:gd name="T20" fmla="*/ 0 w 708"/>
                <a:gd name="T21" fmla="*/ 270 h 711"/>
                <a:gd name="T22" fmla="*/ 121 w 708"/>
                <a:gd name="T23" fmla="*/ 227 h 711"/>
                <a:gd name="T24" fmla="*/ 95 w 708"/>
                <a:gd name="T25" fmla="*/ 103 h 711"/>
                <a:gd name="T26" fmla="*/ 220 w 708"/>
                <a:gd name="T27" fmla="*/ 130 h 711"/>
                <a:gd name="T28" fmla="*/ 258 w 708"/>
                <a:gd name="T29" fmla="*/ 4 h 711"/>
                <a:gd name="T30" fmla="*/ 351 w 708"/>
                <a:gd name="T31" fmla="*/ 90 h 711"/>
                <a:gd name="T32" fmla="*/ 446 w 708"/>
                <a:gd name="T33" fmla="*/ 0 h 711"/>
                <a:gd name="T34" fmla="*/ 486 w 708"/>
                <a:gd name="T35" fmla="*/ 122 h 711"/>
                <a:gd name="T36" fmla="*/ 609 w 708"/>
                <a:gd name="T37" fmla="*/ 94 h 711"/>
                <a:gd name="T38" fmla="*/ 583 w 708"/>
                <a:gd name="T39" fmla="*/ 219 h 711"/>
                <a:gd name="T40" fmla="*/ 704 w 708"/>
                <a:gd name="T41" fmla="*/ 257 h 711"/>
                <a:gd name="T42" fmla="*/ 619 w 708"/>
                <a:gd name="T43" fmla="*/ 350 h 711"/>
                <a:gd name="T44" fmla="*/ 708 w 708"/>
                <a:gd name="T45" fmla="*/ 445 h 711"/>
                <a:gd name="T46" fmla="*/ 587 w 708"/>
                <a:gd name="T47" fmla="*/ 485 h 711"/>
                <a:gd name="T48" fmla="*/ 613 w 708"/>
                <a:gd name="T49" fmla="*/ 610 h 711"/>
                <a:gd name="T50" fmla="*/ 613 w 708"/>
                <a:gd name="T51" fmla="*/ 610 h 7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08" h="711">
                  <a:moveTo>
                    <a:pt x="613" y="610"/>
                  </a:moveTo>
                  <a:lnTo>
                    <a:pt x="488" y="586"/>
                  </a:lnTo>
                  <a:lnTo>
                    <a:pt x="450" y="707"/>
                  </a:lnTo>
                  <a:lnTo>
                    <a:pt x="355" y="624"/>
                  </a:lnTo>
                  <a:lnTo>
                    <a:pt x="262" y="711"/>
                  </a:lnTo>
                  <a:lnTo>
                    <a:pt x="222" y="589"/>
                  </a:lnTo>
                  <a:lnTo>
                    <a:pt x="98" y="620"/>
                  </a:lnTo>
                  <a:lnTo>
                    <a:pt x="123" y="493"/>
                  </a:lnTo>
                  <a:lnTo>
                    <a:pt x="3" y="458"/>
                  </a:lnTo>
                  <a:lnTo>
                    <a:pt x="89" y="361"/>
                  </a:lnTo>
                  <a:lnTo>
                    <a:pt x="0" y="270"/>
                  </a:lnTo>
                  <a:lnTo>
                    <a:pt x="121" y="227"/>
                  </a:lnTo>
                  <a:lnTo>
                    <a:pt x="95" y="103"/>
                  </a:lnTo>
                  <a:lnTo>
                    <a:pt x="220" y="130"/>
                  </a:lnTo>
                  <a:lnTo>
                    <a:pt x="258" y="4"/>
                  </a:lnTo>
                  <a:lnTo>
                    <a:pt x="351" y="90"/>
                  </a:lnTo>
                  <a:lnTo>
                    <a:pt x="446" y="0"/>
                  </a:lnTo>
                  <a:lnTo>
                    <a:pt x="486" y="122"/>
                  </a:lnTo>
                  <a:lnTo>
                    <a:pt x="609" y="94"/>
                  </a:lnTo>
                  <a:lnTo>
                    <a:pt x="583" y="219"/>
                  </a:lnTo>
                  <a:lnTo>
                    <a:pt x="704" y="257"/>
                  </a:lnTo>
                  <a:lnTo>
                    <a:pt x="619" y="350"/>
                  </a:lnTo>
                  <a:lnTo>
                    <a:pt x="708" y="445"/>
                  </a:lnTo>
                  <a:lnTo>
                    <a:pt x="587" y="485"/>
                  </a:lnTo>
                  <a:lnTo>
                    <a:pt x="613" y="610"/>
                  </a:lnTo>
                  <a:lnTo>
                    <a:pt x="613" y="61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69" name="Freeform 109"/>
            <p:cNvSpPr>
              <a:spLocks/>
            </p:cNvSpPr>
            <p:nvPr/>
          </p:nvSpPr>
          <p:spPr bwMode="auto">
            <a:xfrm>
              <a:off x="2683" y="1948"/>
              <a:ext cx="307" cy="309"/>
            </a:xfrm>
            <a:custGeom>
              <a:avLst/>
              <a:gdLst>
                <a:gd name="T0" fmla="*/ 536 w 613"/>
                <a:gd name="T1" fmla="*/ 530 h 620"/>
                <a:gd name="T2" fmla="*/ 425 w 613"/>
                <a:gd name="T3" fmla="*/ 508 h 620"/>
                <a:gd name="T4" fmla="*/ 395 w 613"/>
                <a:gd name="T5" fmla="*/ 614 h 620"/>
                <a:gd name="T6" fmla="*/ 311 w 613"/>
                <a:gd name="T7" fmla="*/ 542 h 620"/>
                <a:gd name="T8" fmla="*/ 232 w 613"/>
                <a:gd name="T9" fmla="*/ 620 h 620"/>
                <a:gd name="T10" fmla="*/ 195 w 613"/>
                <a:gd name="T11" fmla="*/ 513 h 620"/>
                <a:gd name="T12" fmla="*/ 87 w 613"/>
                <a:gd name="T13" fmla="*/ 538 h 620"/>
                <a:gd name="T14" fmla="*/ 108 w 613"/>
                <a:gd name="T15" fmla="*/ 430 h 620"/>
                <a:gd name="T16" fmla="*/ 2 w 613"/>
                <a:gd name="T17" fmla="*/ 396 h 620"/>
                <a:gd name="T18" fmla="*/ 76 w 613"/>
                <a:gd name="T19" fmla="*/ 316 h 620"/>
                <a:gd name="T20" fmla="*/ 0 w 613"/>
                <a:gd name="T21" fmla="*/ 234 h 620"/>
                <a:gd name="T22" fmla="*/ 104 w 613"/>
                <a:gd name="T23" fmla="*/ 198 h 620"/>
                <a:gd name="T24" fmla="*/ 78 w 613"/>
                <a:gd name="T25" fmla="*/ 90 h 620"/>
                <a:gd name="T26" fmla="*/ 188 w 613"/>
                <a:gd name="T27" fmla="*/ 112 h 620"/>
                <a:gd name="T28" fmla="*/ 218 w 613"/>
                <a:gd name="T29" fmla="*/ 6 h 620"/>
                <a:gd name="T30" fmla="*/ 302 w 613"/>
                <a:gd name="T31" fmla="*/ 78 h 620"/>
                <a:gd name="T32" fmla="*/ 384 w 613"/>
                <a:gd name="T33" fmla="*/ 0 h 620"/>
                <a:gd name="T34" fmla="*/ 420 w 613"/>
                <a:gd name="T35" fmla="*/ 109 h 620"/>
                <a:gd name="T36" fmla="*/ 526 w 613"/>
                <a:gd name="T37" fmla="*/ 80 h 620"/>
                <a:gd name="T38" fmla="*/ 505 w 613"/>
                <a:gd name="T39" fmla="*/ 192 h 620"/>
                <a:gd name="T40" fmla="*/ 612 w 613"/>
                <a:gd name="T41" fmla="*/ 223 h 620"/>
                <a:gd name="T42" fmla="*/ 539 w 613"/>
                <a:gd name="T43" fmla="*/ 306 h 620"/>
                <a:gd name="T44" fmla="*/ 613 w 613"/>
                <a:gd name="T45" fmla="*/ 386 h 620"/>
                <a:gd name="T46" fmla="*/ 509 w 613"/>
                <a:gd name="T47" fmla="*/ 422 h 620"/>
                <a:gd name="T48" fmla="*/ 536 w 613"/>
                <a:gd name="T49" fmla="*/ 530 h 620"/>
                <a:gd name="T50" fmla="*/ 536 w 613"/>
                <a:gd name="T51" fmla="*/ 53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13" h="620">
                  <a:moveTo>
                    <a:pt x="536" y="530"/>
                  </a:moveTo>
                  <a:lnTo>
                    <a:pt x="425" y="508"/>
                  </a:lnTo>
                  <a:lnTo>
                    <a:pt x="395" y="614"/>
                  </a:lnTo>
                  <a:lnTo>
                    <a:pt x="311" y="542"/>
                  </a:lnTo>
                  <a:lnTo>
                    <a:pt x="232" y="620"/>
                  </a:lnTo>
                  <a:lnTo>
                    <a:pt x="195" y="513"/>
                  </a:lnTo>
                  <a:lnTo>
                    <a:pt x="87" y="538"/>
                  </a:lnTo>
                  <a:lnTo>
                    <a:pt x="108" y="430"/>
                  </a:lnTo>
                  <a:lnTo>
                    <a:pt x="2" y="396"/>
                  </a:lnTo>
                  <a:lnTo>
                    <a:pt x="76" y="316"/>
                  </a:lnTo>
                  <a:lnTo>
                    <a:pt x="0" y="234"/>
                  </a:lnTo>
                  <a:lnTo>
                    <a:pt x="104" y="198"/>
                  </a:lnTo>
                  <a:lnTo>
                    <a:pt x="78" y="90"/>
                  </a:lnTo>
                  <a:lnTo>
                    <a:pt x="188" y="112"/>
                  </a:lnTo>
                  <a:lnTo>
                    <a:pt x="218" y="6"/>
                  </a:lnTo>
                  <a:lnTo>
                    <a:pt x="302" y="78"/>
                  </a:lnTo>
                  <a:lnTo>
                    <a:pt x="384" y="0"/>
                  </a:lnTo>
                  <a:lnTo>
                    <a:pt x="420" y="109"/>
                  </a:lnTo>
                  <a:lnTo>
                    <a:pt x="526" y="80"/>
                  </a:lnTo>
                  <a:lnTo>
                    <a:pt x="505" y="192"/>
                  </a:lnTo>
                  <a:lnTo>
                    <a:pt x="612" y="223"/>
                  </a:lnTo>
                  <a:lnTo>
                    <a:pt x="539" y="306"/>
                  </a:lnTo>
                  <a:lnTo>
                    <a:pt x="613" y="386"/>
                  </a:lnTo>
                  <a:lnTo>
                    <a:pt x="509" y="422"/>
                  </a:lnTo>
                  <a:lnTo>
                    <a:pt x="536" y="530"/>
                  </a:lnTo>
                  <a:lnTo>
                    <a:pt x="536" y="530"/>
                  </a:lnTo>
                  <a:close/>
                </a:path>
              </a:pathLst>
            </a:custGeom>
            <a:solidFill>
              <a:srgbClr val="FCDE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70" name="Freeform 110"/>
            <p:cNvSpPr>
              <a:spLocks/>
            </p:cNvSpPr>
            <p:nvPr/>
          </p:nvSpPr>
          <p:spPr bwMode="auto">
            <a:xfrm>
              <a:off x="2735" y="2011"/>
              <a:ext cx="203" cy="204"/>
            </a:xfrm>
            <a:custGeom>
              <a:avLst/>
              <a:gdLst>
                <a:gd name="T0" fmla="*/ 223 w 407"/>
                <a:gd name="T1" fmla="*/ 404 h 406"/>
                <a:gd name="T2" fmla="*/ 238 w 407"/>
                <a:gd name="T3" fmla="*/ 402 h 406"/>
                <a:gd name="T4" fmla="*/ 262 w 407"/>
                <a:gd name="T5" fmla="*/ 397 h 406"/>
                <a:gd name="T6" fmla="*/ 291 w 407"/>
                <a:gd name="T7" fmla="*/ 385 h 406"/>
                <a:gd name="T8" fmla="*/ 316 w 407"/>
                <a:gd name="T9" fmla="*/ 372 h 406"/>
                <a:gd name="T10" fmla="*/ 340 w 407"/>
                <a:gd name="T11" fmla="*/ 353 h 406"/>
                <a:gd name="T12" fmla="*/ 359 w 407"/>
                <a:gd name="T13" fmla="*/ 332 h 406"/>
                <a:gd name="T14" fmla="*/ 376 w 407"/>
                <a:gd name="T15" fmla="*/ 306 h 406"/>
                <a:gd name="T16" fmla="*/ 390 w 407"/>
                <a:gd name="T17" fmla="*/ 281 h 406"/>
                <a:gd name="T18" fmla="*/ 399 w 407"/>
                <a:gd name="T19" fmla="*/ 252 h 406"/>
                <a:gd name="T20" fmla="*/ 403 w 407"/>
                <a:gd name="T21" fmla="*/ 231 h 406"/>
                <a:gd name="T22" fmla="*/ 407 w 407"/>
                <a:gd name="T23" fmla="*/ 211 h 406"/>
                <a:gd name="T24" fmla="*/ 407 w 407"/>
                <a:gd name="T25" fmla="*/ 190 h 406"/>
                <a:gd name="T26" fmla="*/ 403 w 407"/>
                <a:gd name="T27" fmla="*/ 169 h 406"/>
                <a:gd name="T28" fmla="*/ 397 w 407"/>
                <a:gd name="T29" fmla="*/ 140 h 406"/>
                <a:gd name="T30" fmla="*/ 386 w 407"/>
                <a:gd name="T31" fmla="*/ 114 h 406"/>
                <a:gd name="T32" fmla="*/ 371 w 407"/>
                <a:gd name="T33" fmla="*/ 87 h 406"/>
                <a:gd name="T34" fmla="*/ 354 w 407"/>
                <a:gd name="T35" fmla="*/ 64 h 406"/>
                <a:gd name="T36" fmla="*/ 333 w 407"/>
                <a:gd name="T37" fmla="*/ 43 h 406"/>
                <a:gd name="T38" fmla="*/ 308 w 407"/>
                <a:gd name="T39" fmla="*/ 28 h 406"/>
                <a:gd name="T40" fmla="*/ 281 w 407"/>
                <a:gd name="T41" fmla="*/ 15 h 406"/>
                <a:gd name="T42" fmla="*/ 253 w 407"/>
                <a:gd name="T43" fmla="*/ 5 h 406"/>
                <a:gd name="T44" fmla="*/ 234 w 407"/>
                <a:gd name="T45" fmla="*/ 0 h 406"/>
                <a:gd name="T46" fmla="*/ 213 w 407"/>
                <a:gd name="T47" fmla="*/ 0 h 406"/>
                <a:gd name="T48" fmla="*/ 192 w 407"/>
                <a:gd name="T49" fmla="*/ 0 h 406"/>
                <a:gd name="T50" fmla="*/ 171 w 407"/>
                <a:gd name="T51" fmla="*/ 0 h 406"/>
                <a:gd name="T52" fmla="*/ 143 w 407"/>
                <a:gd name="T53" fmla="*/ 7 h 406"/>
                <a:gd name="T54" fmla="*/ 114 w 407"/>
                <a:gd name="T55" fmla="*/ 17 h 406"/>
                <a:gd name="T56" fmla="*/ 90 w 407"/>
                <a:gd name="T57" fmla="*/ 34 h 406"/>
                <a:gd name="T58" fmla="*/ 65 w 407"/>
                <a:gd name="T59" fmla="*/ 51 h 406"/>
                <a:gd name="T60" fmla="*/ 46 w 407"/>
                <a:gd name="T61" fmla="*/ 72 h 406"/>
                <a:gd name="T62" fmla="*/ 29 w 407"/>
                <a:gd name="T63" fmla="*/ 95 h 406"/>
                <a:gd name="T64" fmla="*/ 15 w 407"/>
                <a:gd name="T65" fmla="*/ 123 h 406"/>
                <a:gd name="T66" fmla="*/ 6 w 407"/>
                <a:gd name="T67" fmla="*/ 150 h 406"/>
                <a:gd name="T68" fmla="*/ 0 w 407"/>
                <a:gd name="T69" fmla="*/ 180 h 406"/>
                <a:gd name="T70" fmla="*/ 0 w 407"/>
                <a:gd name="T71" fmla="*/ 195 h 406"/>
                <a:gd name="T72" fmla="*/ 0 w 407"/>
                <a:gd name="T73" fmla="*/ 222 h 406"/>
                <a:gd name="T74" fmla="*/ 2 w 407"/>
                <a:gd name="T75" fmla="*/ 237 h 406"/>
                <a:gd name="T76" fmla="*/ 8 w 407"/>
                <a:gd name="T77" fmla="*/ 262 h 406"/>
                <a:gd name="T78" fmla="*/ 17 w 407"/>
                <a:gd name="T79" fmla="*/ 288 h 406"/>
                <a:gd name="T80" fmla="*/ 34 w 407"/>
                <a:gd name="T81" fmla="*/ 315 h 406"/>
                <a:gd name="T82" fmla="*/ 52 w 407"/>
                <a:gd name="T83" fmla="*/ 340 h 406"/>
                <a:gd name="T84" fmla="*/ 72 w 407"/>
                <a:gd name="T85" fmla="*/ 359 h 406"/>
                <a:gd name="T86" fmla="*/ 97 w 407"/>
                <a:gd name="T87" fmla="*/ 376 h 406"/>
                <a:gd name="T88" fmla="*/ 124 w 407"/>
                <a:gd name="T89" fmla="*/ 389 h 406"/>
                <a:gd name="T90" fmla="*/ 152 w 407"/>
                <a:gd name="T91" fmla="*/ 399 h 406"/>
                <a:gd name="T92" fmla="*/ 181 w 407"/>
                <a:gd name="T93" fmla="*/ 404 h 406"/>
                <a:gd name="T94" fmla="*/ 198 w 407"/>
                <a:gd name="T95" fmla="*/ 406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07" h="406">
                  <a:moveTo>
                    <a:pt x="204" y="406"/>
                  </a:moveTo>
                  <a:lnTo>
                    <a:pt x="213" y="406"/>
                  </a:lnTo>
                  <a:lnTo>
                    <a:pt x="223" y="404"/>
                  </a:lnTo>
                  <a:lnTo>
                    <a:pt x="228" y="404"/>
                  </a:lnTo>
                  <a:lnTo>
                    <a:pt x="234" y="402"/>
                  </a:lnTo>
                  <a:lnTo>
                    <a:pt x="238" y="402"/>
                  </a:lnTo>
                  <a:lnTo>
                    <a:pt x="243" y="402"/>
                  </a:lnTo>
                  <a:lnTo>
                    <a:pt x="253" y="399"/>
                  </a:lnTo>
                  <a:lnTo>
                    <a:pt x="262" y="397"/>
                  </a:lnTo>
                  <a:lnTo>
                    <a:pt x="272" y="393"/>
                  </a:lnTo>
                  <a:lnTo>
                    <a:pt x="281" y="389"/>
                  </a:lnTo>
                  <a:lnTo>
                    <a:pt x="291" y="385"/>
                  </a:lnTo>
                  <a:lnTo>
                    <a:pt x="299" y="380"/>
                  </a:lnTo>
                  <a:lnTo>
                    <a:pt x="308" y="376"/>
                  </a:lnTo>
                  <a:lnTo>
                    <a:pt x="316" y="372"/>
                  </a:lnTo>
                  <a:lnTo>
                    <a:pt x="323" y="364"/>
                  </a:lnTo>
                  <a:lnTo>
                    <a:pt x="333" y="359"/>
                  </a:lnTo>
                  <a:lnTo>
                    <a:pt x="340" y="353"/>
                  </a:lnTo>
                  <a:lnTo>
                    <a:pt x="348" y="347"/>
                  </a:lnTo>
                  <a:lnTo>
                    <a:pt x="354" y="340"/>
                  </a:lnTo>
                  <a:lnTo>
                    <a:pt x="359" y="332"/>
                  </a:lnTo>
                  <a:lnTo>
                    <a:pt x="365" y="323"/>
                  </a:lnTo>
                  <a:lnTo>
                    <a:pt x="371" y="315"/>
                  </a:lnTo>
                  <a:lnTo>
                    <a:pt x="376" y="306"/>
                  </a:lnTo>
                  <a:lnTo>
                    <a:pt x="380" y="298"/>
                  </a:lnTo>
                  <a:lnTo>
                    <a:pt x="386" y="288"/>
                  </a:lnTo>
                  <a:lnTo>
                    <a:pt x="390" y="281"/>
                  </a:lnTo>
                  <a:lnTo>
                    <a:pt x="394" y="271"/>
                  </a:lnTo>
                  <a:lnTo>
                    <a:pt x="397" y="262"/>
                  </a:lnTo>
                  <a:lnTo>
                    <a:pt x="399" y="252"/>
                  </a:lnTo>
                  <a:lnTo>
                    <a:pt x="403" y="243"/>
                  </a:lnTo>
                  <a:lnTo>
                    <a:pt x="403" y="237"/>
                  </a:lnTo>
                  <a:lnTo>
                    <a:pt x="403" y="231"/>
                  </a:lnTo>
                  <a:lnTo>
                    <a:pt x="405" y="226"/>
                  </a:lnTo>
                  <a:lnTo>
                    <a:pt x="405" y="222"/>
                  </a:lnTo>
                  <a:lnTo>
                    <a:pt x="407" y="211"/>
                  </a:lnTo>
                  <a:lnTo>
                    <a:pt x="407" y="201"/>
                  </a:lnTo>
                  <a:lnTo>
                    <a:pt x="407" y="195"/>
                  </a:lnTo>
                  <a:lnTo>
                    <a:pt x="407" y="190"/>
                  </a:lnTo>
                  <a:lnTo>
                    <a:pt x="405" y="184"/>
                  </a:lnTo>
                  <a:lnTo>
                    <a:pt x="405" y="180"/>
                  </a:lnTo>
                  <a:lnTo>
                    <a:pt x="403" y="169"/>
                  </a:lnTo>
                  <a:lnTo>
                    <a:pt x="403" y="159"/>
                  </a:lnTo>
                  <a:lnTo>
                    <a:pt x="399" y="150"/>
                  </a:lnTo>
                  <a:lnTo>
                    <a:pt x="397" y="140"/>
                  </a:lnTo>
                  <a:lnTo>
                    <a:pt x="394" y="131"/>
                  </a:lnTo>
                  <a:lnTo>
                    <a:pt x="390" y="123"/>
                  </a:lnTo>
                  <a:lnTo>
                    <a:pt x="386" y="114"/>
                  </a:lnTo>
                  <a:lnTo>
                    <a:pt x="380" y="104"/>
                  </a:lnTo>
                  <a:lnTo>
                    <a:pt x="376" y="95"/>
                  </a:lnTo>
                  <a:lnTo>
                    <a:pt x="371" y="87"/>
                  </a:lnTo>
                  <a:lnTo>
                    <a:pt x="365" y="79"/>
                  </a:lnTo>
                  <a:lnTo>
                    <a:pt x="359" y="72"/>
                  </a:lnTo>
                  <a:lnTo>
                    <a:pt x="354" y="64"/>
                  </a:lnTo>
                  <a:lnTo>
                    <a:pt x="348" y="59"/>
                  </a:lnTo>
                  <a:lnTo>
                    <a:pt x="340" y="51"/>
                  </a:lnTo>
                  <a:lnTo>
                    <a:pt x="333" y="43"/>
                  </a:lnTo>
                  <a:lnTo>
                    <a:pt x="323" y="38"/>
                  </a:lnTo>
                  <a:lnTo>
                    <a:pt x="316" y="34"/>
                  </a:lnTo>
                  <a:lnTo>
                    <a:pt x="308" y="28"/>
                  </a:lnTo>
                  <a:lnTo>
                    <a:pt x="299" y="22"/>
                  </a:lnTo>
                  <a:lnTo>
                    <a:pt x="291" y="17"/>
                  </a:lnTo>
                  <a:lnTo>
                    <a:pt x="281" y="15"/>
                  </a:lnTo>
                  <a:lnTo>
                    <a:pt x="272" y="11"/>
                  </a:lnTo>
                  <a:lnTo>
                    <a:pt x="262" y="7"/>
                  </a:lnTo>
                  <a:lnTo>
                    <a:pt x="253" y="5"/>
                  </a:lnTo>
                  <a:lnTo>
                    <a:pt x="243" y="3"/>
                  </a:lnTo>
                  <a:lnTo>
                    <a:pt x="238" y="2"/>
                  </a:lnTo>
                  <a:lnTo>
                    <a:pt x="234" y="0"/>
                  </a:lnTo>
                  <a:lnTo>
                    <a:pt x="228" y="0"/>
                  </a:lnTo>
                  <a:lnTo>
                    <a:pt x="223" y="0"/>
                  </a:lnTo>
                  <a:lnTo>
                    <a:pt x="213" y="0"/>
                  </a:lnTo>
                  <a:lnTo>
                    <a:pt x="204" y="0"/>
                  </a:lnTo>
                  <a:lnTo>
                    <a:pt x="198" y="0"/>
                  </a:lnTo>
                  <a:lnTo>
                    <a:pt x="192" y="0"/>
                  </a:lnTo>
                  <a:lnTo>
                    <a:pt x="186" y="0"/>
                  </a:lnTo>
                  <a:lnTo>
                    <a:pt x="181" y="0"/>
                  </a:lnTo>
                  <a:lnTo>
                    <a:pt x="171" y="0"/>
                  </a:lnTo>
                  <a:lnTo>
                    <a:pt x="162" y="3"/>
                  </a:lnTo>
                  <a:lnTo>
                    <a:pt x="152" y="5"/>
                  </a:lnTo>
                  <a:lnTo>
                    <a:pt x="143" y="7"/>
                  </a:lnTo>
                  <a:lnTo>
                    <a:pt x="133" y="11"/>
                  </a:lnTo>
                  <a:lnTo>
                    <a:pt x="124" y="15"/>
                  </a:lnTo>
                  <a:lnTo>
                    <a:pt x="114" y="17"/>
                  </a:lnTo>
                  <a:lnTo>
                    <a:pt x="105" y="22"/>
                  </a:lnTo>
                  <a:lnTo>
                    <a:pt x="97" y="28"/>
                  </a:lnTo>
                  <a:lnTo>
                    <a:pt x="90" y="34"/>
                  </a:lnTo>
                  <a:lnTo>
                    <a:pt x="80" y="38"/>
                  </a:lnTo>
                  <a:lnTo>
                    <a:pt x="72" y="43"/>
                  </a:lnTo>
                  <a:lnTo>
                    <a:pt x="65" y="51"/>
                  </a:lnTo>
                  <a:lnTo>
                    <a:pt x="59" y="59"/>
                  </a:lnTo>
                  <a:lnTo>
                    <a:pt x="52" y="64"/>
                  </a:lnTo>
                  <a:lnTo>
                    <a:pt x="46" y="72"/>
                  </a:lnTo>
                  <a:lnTo>
                    <a:pt x="40" y="79"/>
                  </a:lnTo>
                  <a:lnTo>
                    <a:pt x="34" y="87"/>
                  </a:lnTo>
                  <a:lnTo>
                    <a:pt x="29" y="95"/>
                  </a:lnTo>
                  <a:lnTo>
                    <a:pt x="23" y="104"/>
                  </a:lnTo>
                  <a:lnTo>
                    <a:pt x="17" y="114"/>
                  </a:lnTo>
                  <a:lnTo>
                    <a:pt x="15" y="123"/>
                  </a:lnTo>
                  <a:lnTo>
                    <a:pt x="12" y="131"/>
                  </a:lnTo>
                  <a:lnTo>
                    <a:pt x="8" y="140"/>
                  </a:lnTo>
                  <a:lnTo>
                    <a:pt x="6" y="150"/>
                  </a:lnTo>
                  <a:lnTo>
                    <a:pt x="4" y="159"/>
                  </a:lnTo>
                  <a:lnTo>
                    <a:pt x="0" y="169"/>
                  </a:lnTo>
                  <a:lnTo>
                    <a:pt x="0" y="180"/>
                  </a:lnTo>
                  <a:lnTo>
                    <a:pt x="0" y="184"/>
                  </a:lnTo>
                  <a:lnTo>
                    <a:pt x="0" y="190"/>
                  </a:lnTo>
                  <a:lnTo>
                    <a:pt x="0" y="195"/>
                  </a:lnTo>
                  <a:lnTo>
                    <a:pt x="0" y="201"/>
                  </a:lnTo>
                  <a:lnTo>
                    <a:pt x="0" y="211"/>
                  </a:lnTo>
                  <a:lnTo>
                    <a:pt x="0" y="222"/>
                  </a:lnTo>
                  <a:lnTo>
                    <a:pt x="0" y="226"/>
                  </a:lnTo>
                  <a:lnTo>
                    <a:pt x="0" y="231"/>
                  </a:lnTo>
                  <a:lnTo>
                    <a:pt x="2" y="237"/>
                  </a:lnTo>
                  <a:lnTo>
                    <a:pt x="4" y="243"/>
                  </a:lnTo>
                  <a:lnTo>
                    <a:pt x="6" y="252"/>
                  </a:lnTo>
                  <a:lnTo>
                    <a:pt x="8" y="262"/>
                  </a:lnTo>
                  <a:lnTo>
                    <a:pt x="12" y="271"/>
                  </a:lnTo>
                  <a:lnTo>
                    <a:pt x="15" y="281"/>
                  </a:lnTo>
                  <a:lnTo>
                    <a:pt x="17" y="288"/>
                  </a:lnTo>
                  <a:lnTo>
                    <a:pt x="23" y="298"/>
                  </a:lnTo>
                  <a:lnTo>
                    <a:pt x="29" y="306"/>
                  </a:lnTo>
                  <a:lnTo>
                    <a:pt x="34" y="315"/>
                  </a:lnTo>
                  <a:lnTo>
                    <a:pt x="40" y="323"/>
                  </a:lnTo>
                  <a:lnTo>
                    <a:pt x="46" y="332"/>
                  </a:lnTo>
                  <a:lnTo>
                    <a:pt x="52" y="340"/>
                  </a:lnTo>
                  <a:lnTo>
                    <a:pt x="59" y="347"/>
                  </a:lnTo>
                  <a:lnTo>
                    <a:pt x="65" y="353"/>
                  </a:lnTo>
                  <a:lnTo>
                    <a:pt x="72" y="359"/>
                  </a:lnTo>
                  <a:lnTo>
                    <a:pt x="80" y="364"/>
                  </a:lnTo>
                  <a:lnTo>
                    <a:pt x="90" y="372"/>
                  </a:lnTo>
                  <a:lnTo>
                    <a:pt x="97" y="376"/>
                  </a:lnTo>
                  <a:lnTo>
                    <a:pt x="105" y="380"/>
                  </a:lnTo>
                  <a:lnTo>
                    <a:pt x="114" y="385"/>
                  </a:lnTo>
                  <a:lnTo>
                    <a:pt x="124" y="389"/>
                  </a:lnTo>
                  <a:lnTo>
                    <a:pt x="133" y="393"/>
                  </a:lnTo>
                  <a:lnTo>
                    <a:pt x="143" y="397"/>
                  </a:lnTo>
                  <a:lnTo>
                    <a:pt x="152" y="399"/>
                  </a:lnTo>
                  <a:lnTo>
                    <a:pt x="162" y="402"/>
                  </a:lnTo>
                  <a:lnTo>
                    <a:pt x="171" y="402"/>
                  </a:lnTo>
                  <a:lnTo>
                    <a:pt x="181" y="404"/>
                  </a:lnTo>
                  <a:lnTo>
                    <a:pt x="186" y="404"/>
                  </a:lnTo>
                  <a:lnTo>
                    <a:pt x="192" y="406"/>
                  </a:lnTo>
                  <a:lnTo>
                    <a:pt x="198" y="406"/>
                  </a:lnTo>
                  <a:lnTo>
                    <a:pt x="204" y="406"/>
                  </a:lnTo>
                  <a:lnTo>
                    <a:pt x="204" y="40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71" name="Freeform 111"/>
            <p:cNvSpPr>
              <a:spLocks/>
            </p:cNvSpPr>
            <p:nvPr/>
          </p:nvSpPr>
          <p:spPr bwMode="auto">
            <a:xfrm>
              <a:off x="2749" y="2019"/>
              <a:ext cx="171" cy="171"/>
            </a:xfrm>
            <a:custGeom>
              <a:avLst/>
              <a:gdLst>
                <a:gd name="T0" fmla="*/ 188 w 342"/>
                <a:gd name="T1" fmla="*/ 340 h 342"/>
                <a:gd name="T2" fmla="*/ 213 w 342"/>
                <a:gd name="T3" fmla="*/ 334 h 342"/>
                <a:gd name="T4" fmla="*/ 237 w 342"/>
                <a:gd name="T5" fmla="*/ 329 h 342"/>
                <a:gd name="T6" fmla="*/ 258 w 342"/>
                <a:gd name="T7" fmla="*/ 315 h 342"/>
                <a:gd name="T8" fmla="*/ 279 w 342"/>
                <a:gd name="T9" fmla="*/ 302 h 342"/>
                <a:gd name="T10" fmla="*/ 296 w 342"/>
                <a:gd name="T11" fmla="*/ 285 h 342"/>
                <a:gd name="T12" fmla="*/ 311 w 342"/>
                <a:gd name="T13" fmla="*/ 264 h 342"/>
                <a:gd name="T14" fmla="*/ 323 w 342"/>
                <a:gd name="T15" fmla="*/ 243 h 342"/>
                <a:gd name="T16" fmla="*/ 332 w 342"/>
                <a:gd name="T17" fmla="*/ 220 h 342"/>
                <a:gd name="T18" fmla="*/ 338 w 342"/>
                <a:gd name="T19" fmla="*/ 196 h 342"/>
                <a:gd name="T20" fmla="*/ 342 w 342"/>
                <a:gd name="T21" fmla="*/ 169 h 342"/>
                <a:gd name="T22" fmla="*/ 338 w 342"/>
                <a:gd name="T23" fmla="*/ 142 h 342"/>
                <a:gd name="T24" fmla="*/ 332 w 342"/>
                <a:gd name="T25" fmla="*/ 118 h 342"/>
                <a:gd name="T26" fmla="*/ 323 w 342"/>
                <a:gd name="T27" fmla="*/ 95 h 342"/>
                <a:gd name="T28" fmla="*/ 311 w 342"/>
                <a:gd name="T29" fmla="*/ 74 h 342"/>
                <a:gd name="T30" fmla="*/ 296 w 342"/>
                <a:gd name="T31" fmla="*/ 55 h 342"/>
                <a:gd name="T32" fmla="*/ 279 w 342"/>
                <a:gd name="T33" fmla="*/ 38 h 342"/>
                <a:gd name="T34" fmla="*/ 258 w 342"/>
                <a:gd name="T35" fmla="*/ 23 h 342"/>
                <a:gd name="T36" fmla="*/ 237 w 342"/>
                <a:gd name="T37" fmla="*/ 13 h 342"/>
                <a:gd name="T38" fmla="*/ 213 w 342"/>
                <a:gd name="T39" fmla="*/ 6 h 342"/>
                <a:gd name="T40" fmla="*/ 188 w 342"/>
                <a:gd name="T41" fmla="*/ 0 h 342"/>
                <a:gd name="T42" fmla="*/ 161 w 342"/>
                <a:gd name="T43" fmla="*/ 0 h 342"/>
                <a:gd name="T44" fmla="*/ 137 w 342"/>
                <a:gd name="T45" fmla="*/ 4 h 342"/>
                <a:gd name="T46" fmla="*/ 112 w 342"/>
                <a:gd name="T47" fmla="*/ 9 h 342"/>
                <a:gd name="T48" fmla="*/ 89 w 342"/>
                <a:gd name="T49" fmla="*/ 21 h 342"/>
                <a:gd name="T50" fmla="*/ 68 w 342"/>
                <a:gd name="T51" fmla="*/ 32 h 342"/>
                <a:gd name="T52" fmla="*/ 49 w 342"/>
                <a:gd name="T53" fmla="*/ 49 h 342"/>
                <a:gd name="T54" fmla="*/ 34 w 342"/>
                <a:gd name="T55" fmla="*/ 66 h 342"/>
                <a:gd name="T56" fmla="*/ 21 w 342"/>
                <a:gd name="T57" fmla="*/ 87 h 342"/>
                <a:gd name="T58" fmla="*/ 9 w 342"/>
                <a:gd name="T59" fmla="*/ 110 h 342"/>
                <a:gd name="T60" fmla="*/ 4 w 342"/>
                <a:gd name="T61" fmla="*/ 135 h 342"/>
                <a:gd name="T62" fmla="*/ 0 w 342"/>
                <a:gd name="T63" fmla="*/ 159 h 342"/>
                <a:gd name="T64" fmla="*/ 0 w 342"/>
                <a:gd name="T65" fmla="*/ 186 h 342"/>
                <a:gd name="T66" fmla="*/ 5 w 342"/>
                <a:gd name="T67" fmla="*/ 211 h 342"/>
                <a:gd name="T68" fmla="*/ 13 w 342"/>
                <a:gd name="T69" fmla="*/ 235 h 342"/>
                <a:gd name="T70" fmla="*/ 24 w 342"/>
                <a:gd name="T71" fmla="*/ 256 h 342"/>
                <a:gd name="T72" fmla="*/ 38 w 342"/>
                <a:gd name="T73" fmla="*/ 277 h 342"/>
                <a:gd name="T74" fmla="*/ 55 w 342"/>
                <a:gd name="T75" fmla="*/ 296 h 342"/>
                <a:gd name="T76" fmla="*/ 74 w 342"/>
                <a:gd name="T77" fmla="*/ 311 h 342"/>
                <a:gd name="T78" fmla="*/ 97 w 342"/>
                <a:gd name="T79" fmla="*/ 323 h 342"/>
                <a:gd name="T80" fmla="*/ 119 w 342"/>
                <a:gd name="T81" fmla="*/ 332 h 342"/>
                <a:gd name="T82" fmla="*/ 144 w 342"/>
                <a:gd name="T83" fmla="*/ 338 h 342"/>
                <a:gd name="T84" fmla="*/ 171 w 342"/>
                <a:gd name="T85" fmla="*/ 342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42" h="342">
                  <a:moveTo>
                    <a:pt x="171" y="342"/>
                  </a:moveTo>
                  <a:lnTo>
                    <a:pt x="180" y="342"/>
                  </a:lnTo>
                  <a:lnTo>
                    <a:pt x="188" y="340"/>
                  </a:lnTo>
                  <a:lnTo>
                    <a:pt x="197" y="338"/>
                  </a:lnTo>
                  <a:lnTo>
                    <a:pt x="205" y="338"/>
                  </a:lnTo>
                  <a:lnTo>
                    <a:pt x="213" y="334"/>
                  </a:lnTo>
                  <a:lnTo>
                    <a:pt x="222" y="332"/>
                  </a:lnTo>
                  <a:lnTo>
                    <a:pt x="230" y="330"/>
                  </a:lnTo>
                  <a:lnTo>
                    <a:pt x="237" y="329"/>
                  </a:lnTo>
                  <a:lnTo>
                    <a:pt x="243" y="323"/>
                  </a:lnTo>
                  <a:lnTo>
                    <a:pt x="251" y="319"/>
                  </a:lnTo>
                  <a:lnTo>
                    <a:pt x="258" y="315"/>
                  </a:lnTo>
                  <a:lnTo>
                    <a:pt x="266" y="311"/>
                  </a:lnTo>
                  <a:lnTo>
                    <a:pt x="271" y="306"/>
                  </a:lnTo>
                  <a:lnTo>
                    <a:pt x="279" y="302"/>
                  </a:lnTo>
                  <a:lnTo>
                    <a:pt x="285" y="296"/>
                  </a:lnTo>
                  <a:lnTo>
                    <a:pt x="290" y="291"/>
                  </a:lnTo>
                  <a:lnTo>
                    <a:pt x="296" y="285"/>
                  </a:lnTo>
                  <a:lnTo>
                    <a:pt x="302" y="277"/>
                  </a:lnTo>
                  <a:lnTo>
                    <a:pt x="306" y="272"/>
                  </a:lnTo>
                  <a:lnTo>
                    <a:pt x="311" y="264"/>
                  </a:lnTo>
                  <a:lnTo>
                    <a:pt x="315" y="256"/>
                  </a:lnTo>
                  <a:lnTo>
                    <a:pt x="319" y="249"/>
                  </a:lnTo>
                  <a:lnTo>
                    <a:pt x="323" y="243"/>
                  </a:lnTo>
                  <a:lnTo>
                    <a:pt x="327" y="235"/>
                  </a:lnTo>
                  <a:lnTo>
                    <a:pt x="330" y="228"/>
                  </a:lnTo>
                  <a:lnTo>
                    <a:pt x="332" y="220"/>
                  </a:lnTo>
                  <a:lnTo>
                    <a:pt x="334" y="211"/>
                  </a:lnTo>
                  <a:lnTo>
                    <a:pt x="336" y="203"/>
                  </a:lnTo>
                  <a:lnTo>
                    <a:pt x="338" y="196"/>
                  </a:lnTo>
                  <a:lnTo>
                    <a:pt x="338" y="186"/>
                  </a:lnTo>
                  <a:lnTo>
                    <a:pt x="340" y="178"/>
                  </a:lnTo>
                  <a:lnTo>
                    <a:pt x="342" y="169"/>
                  </a:lnTo>
                  <a:lnTo>
                    <a:pt x="340" y="159"/>
                  </a:lnTo>
                  <a:lnTo>
                    <a:pt x="338" y="152"/>
                  </a:lnTo>
                  <a:lnTo>
                    <a:pt x="338" y="142"/>
                  </a:lnTo>
                  <a:lnTo>
                    <a:pt x="336" y="135"/>
                  </a:lnTo>
                  <a:lnTo>
                    <a:pt x="334" y="127"/>
                  </a:lnTo>
                  <a:lnTo>
                    <a:pt x="332" y="118"/>
                  </a:lnTo>
                  <a:lnTo>
                    <a:pt x="330" y="110"/>
                  </a:lnTo>
                  <a:lnTo>
                    <a:pt x="327" y="102"/>
                  </a:lnTo>
                  <a:lnTo>
                    <a:pt x="323" y="95"/>
                  </a:lnTo>
                  <a:lnTo>
                    <a:pt x="319" y="87"/>
                  </a:lnTo>
                  <a:lnTo>
                    <a:pt x="315" y="80"/>
                  </a:lnTo>
                  <a:lnTo>
                    <a:pt x="311" y="74"/>
                  </a:lnTo>
                  <a:lnTo>
                    <a:pt x="306" y="66"/>
                  </a:lnTo>
                  <a:lnTo>
                    <a:pt x="302" y="61"/>
                  </a:lnTo>
                  <a:lnTo>
                    <a:pt x="296" y="55"/>
                  </a:lnTo>
                  <a:lnTo>
                    <a:pt x="290" y="49"/>
                  </a:lnTo>
                  <a:lnTo>
                    <a:pt x="285" y="44"/>
                  </a:lnTo>
                  <a:lnTo>
                    <a:pt x="279" y="38"/>
                  </a:lnTo>
                  <a:lnTo>
                    <a:pt x="271" y="32"/>
                  </a:lnTo>
                  <a:lnTo>
                    <a:pt x="266" y="28"/>
                  </a:lnTo>
                  <a:lnTo>
                    <a:pt x="258" y="23"/>
                  </a:lnTo>
                  <a:lnTo>
                    <a:pt x="251" y="21"/>
                  </a:lnTo>
                  <a:lnTo>
                    <a:pt x="243" y="15"/>
                  </a:lnTo>
                  <a:lnTo>
                    <a:pt x="237" y="13"/>
                  </a:lnTo>
                  <a:lnTo>
                    <a:pt x="230" y="9"/>
                  </a:lnTo>
                  <a:lnTo>
                    <a:pt x="222" y="7"/>
                  </a:lnTo>
                  <a:lnTo>
                    <a:pt x="213" y="6"/>
                  </a:lnTo>
                  <a:lnTo>
                    <a:pt x="205" y="4"/>
                  </a:lnTo>
                  <a:lnTo>
                    <a:pt x="197" y="2"/>
                  </a:lnTo>
                  <a:lnTo>
                    <a:pt x="188" y="0"/>
                  </a:lnTo>
                  <a:lnTo>
                    <a:pt x="180" y="0"/>
                  </a:lnTo>
                  <a:lnTo>
                    <a:pt x="171" y="0"/>
                  </a:lnTo>
                  <a:lnTo>
                    <a:pt x="161" y="0"/>
                  </a:lnTo>
                  <a:lnTo>
                    <a:pt x="154" y="0"/>
                  </a:lnTo>
                  <a:lnTo>
                    <a:pt x="144" y="2"/>
                  </a:lnTo>
                  <a:lnTo>
                    <a:pt x="137" y="4"/>
                  </a:lnTo>
                  <a:lnTo>
                    <a:pt x="129" y="6"/>
                  </a:lnTo>
                  <a:lnTo>
                    <a:pt x="119" y="7"/>
                  </a:lnTo>
                  <a:lnTo>
                    <a:pt x="112" y="9"/>
                  </a:lnTo>
                  <a:lnTo>
                    <a:pt x="104" y="13"/>
                  </a:lnTo>
                  <a:lnTo>
                    <a:pt x="97" y="15"/>
                  </a:lnTo>
                  <a:lnTo>
                    <a:pt x="89" y="21"/>
                  </a:lnTo>
                  <a:lnTo>
                    <a:pt x="81" y="23"/>
                  </a:lnTo>
                  <a:lnTo>
                    <a:pt x="74" y="28"/>
                  </a:lnTo>
                  <a:lnTo>
                    <a:pt x="68" y="32"/>
                  </a:lnTo>
                  <a:lnTo>
                    <a:pt x="61" y="38"/>
                  </a:lnTo>
                  <a:lnTo>
                    <a:pt x="55" y="44"/>
                  </a:lnTo>
                  <a:lnTo>
                    <a:pt x="49" y="49"/>
                  </a:lnTo>
                  <a:lnTo>
                    <a:pt x="43" y="55"/>
                  </a:lnTo>
                  <a:lnTo>
                    <a:pt x="38" y="61"/>
                  </a:lnTo>
                  <a:lnTo>
                    <a:pt x="34" y="66"/>
                  </a:lnTo>
                  <a:lnTo>
                    <a:pt x="28" y="74"/>
                  </a:lnTo>
                  <a:lnTo>
                    <a:pt x="24" y="80"/>
                  </a:lnTo>
                  <a:lnTo>
                    <a:pt x="21" y="87"/>
                  </a:lnTo>
                  <a:lnTo>
                    <a:pt x="17" y="95"/>
                  </a:lnTo>
                  <a:lnTo>
                    <a:pt x="13" y="102"/>
                  </a:lnTo>
                  <a:lnTo>
                    <a:pt x="9" y="110"/>
                  </a:lnTo>
                  <a:lnTo>
                    <a:pt x="7" y="118"/>
                  </a:lnTo>
                  <a:lnTo>
                    <a:pt x="5" y="127"/>
                  </a:lnTo>
                  <a:lnTo>
                    <a:pt x="4" y="135"/>
                  </a:lnTo>
                  <a:lnTo>
                    <a:pt x="2" y="142"/>
                  </a:lnTo>
                  <a:lnTo>
                    <a:pt x="0" y="152"/>
                  </a:lnTo>
                  <a:lnTo>
                    <a:pt x="0" y="159"/>
                  </a:lnTo>
                  <a:lnTo>
                    <a:pt x="0" y="169"/>
                  </a:lnTo>
                  <a:lnTo>
                    <a:pt x="0" y="178"/>
                  </a:lnTo>
                  <a:lnTo>
                    <a:pt x="0" y="186"/>
                  </a:lnTo>
                  <a:lnTo>
                    <a:pt x="2" y="196"/>
                  </a:lnTo>
                  <a:lnTo>
                    <a:pt x="4" y="203"/>
                  </a:lnTo>
                  <a:lnTo>
                    <a:pt x="5" y="211"/>
                  </a:lnTo>
                  <a:lnTo>
                    <a:pt x="7" y="220"/>
                  </a:lnTo>
                  <a:lnTo>
                    <a:pt x="9" y="228"/>
                  </a:lnTo>
                  <a:lnTo>
                    <a:pt x="13" y="235"/>
                  </a:lnTo>
                  <a:lnTo>
                    <a:pt x="17" y="243"/>
                  </a:lnTo>
                  <a:lnTo>
                    <a:pt x="21" y="249"/>
                  </a:lnTo>
                  <a:lnTo>
                    <a:pt x="24" y="256"/>
                  </a:lnTo>
                  <a:lnTo>
                    <a:pt x="28" y="264"/>
                  </a:lnTo>
                  <a:lnTo>
                    <a:pt x="34" y="272"/>
                  </a:lnTo>
                  <a:lnTo>
                    <a:pt x="38" y="277"/>
                  </a:lnTo>
                  <a:lnTo>
                    <a:pt x="43" y="285"/>
                  </a:lnTo>
                  <a:lnTo>
                    <a:pt x="49" y="291"/>
                  </a:lnTo>
                  <a:lnTo>
                    <a:pt x="55" y="296"/>
                  </a:lnTo>
                  <a:lnTo>
                    <a:pt x="61" y="302"/>
                  </a:lnTo>
                  <a:lnTo>
                    <a:pt x="68" y="306"/>
                  </a:lnTo>
                  <a:lnTo>
                    <a:pt x="74" y="311"/>
                  </a:lnTo>
                  <a:lnTo>
                    <a:pt x="81" y="315"/>
                  </a:lnTo>
                  <a:lnTo>
                    <a:pt x="89" y="319"/>
                  </a:lnTo>
                  <a:lnTo>
                    <a:pt x="97" y="323"/>
                  </a:lnTo>
                  <a:lnTo>
                    <a:pt x="104" y="329"/>
                  </a:lnTo>
                  <a:lnTo>
                    <a:pt x="112" y="330"/>
                  </a:lnTo>
                  <a:lnTo>
                    <a:pt x="119" y="332"/>
                  </a:lnTo>
                  <a:lnTo>
                    <a:pt x="129" y="334"/>
                  </a:lnTo>
                  <a:lnTo>
                    <a:pt x="137" y="338"/>
                  </a:lnTo>
                  <a:lnTo>
                    <a:pt x="144" y="338"/>
                  </a:lnTo>
                  <a:lnTo>
                    <a:pt x="154" y="340"/>
                  </a:lnTo>
                  <a:lnTo>
                    <a:pt x="161" y="342"/>
                  </a:lnTo>
                  <a:lnTo>
                    <a:pt x="171" y="342"/>
                  </a:lnTo>
                  <a:lnTo>
                    <a:pt x="171" y="34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72" name="Freeform 112"/>
            <p:cNvSpPr>
              <a:spLocks/>
            </p:cNvSpPr>
            <p:nvPr/>
          </p:nvSpPr>
          <p:spPr bwMode="auto">
            <a:xfrm>
              <a:off x="2760" y="2024"/>
              <a:ext cx="143" cy="144"/>
            </a:xfrm>
            <a:custGeom>
              <a:avLst/>
              <a:gdLst>
                <a:gd name="T0" fmla="*/ 159 w 287"/>
                <a:gd name="T1" fmla="*/ 287 h 289"/>
                <a:gd name="T2" fmla="*/ 178 w 287"/>
                <a:gd name="T3" fmla="*/ 283 h 289"/>
                <a:gd name="T4" fmla="*/ 199 w 287"/>
                <a:gd name="T5" fmla="*/ 276 h 289"/>
                <a:gd name="T6" fmla="*/ 218 w 287"/>
                <a:gd name="T7" fmla="*/ 266 h 289"/>
                <a:gd name="T8" fmla="*/ 233 w 287"/>
                <a:gd name="T9" fmla="*/ 253 h 289"/>
                <a:gd name="T10" fmla="*/ 249 w 287"/>
                <a:gd name="T11" fmla="*/ 240 h 289"/>
                <a:gd name="T12" fmla="*/ 262 w 287"/>
                <a:gd name="T13" fmla="*/ 225 h 289"/>
                <a:gd name="T14" fmla="*/ 271 w 287"/>
                <a:gd name="T15" fmla="*/ 206 h 289"/>
                <a:gd name="T16" fmla="*/ 279 w 287"/>
                <a:gd name="T17" fmla="*/ 187 h 289"/>
                <a:gd name="T18" fmla="*/ 285 w 287"/>
                <a:gd name="T19" fmla="*/ 166 h 289"/>
                <a:gd name="T20" fmla="*/ 287 w 287"/>
                <a:gd name="T21" fmla="*/ 145 h 289"/>
                <a:gd name="T22" fmla="*/ 285 w 287"/>
                <a:gd name="T23" fmla="*/ 120 h 289"/>
                <a:gd name="T24" fmla="*/ 279 w 287"/>
                <a:gd name="T25" fmla="*/ 101 h 289"/>
                <a:gd name="T26" fmla="*/ 271 w 287"/>
                <a:gd name="T27" fmla="*/ 80 h 289"/>
                <a:gd name="T28" fmla="*/ 262 w 287"/>
                <a:gd name="T29" fmla="*/ 63 h 289"/>
                <a:gd name="T30" fmla="*/ 249 w 287"/>
                <a:gd name="T31" fmla="*/ 46 h 289"/>
                <a:gd name="T32" fmla="*/ 233 w 287"/>
                <a:gd name="T33" fmla="*/ 31 h 289"/>
                <a:gd name="T34" fmla="*/ 218 w 287"/>
                <a:gd name="T35" fmla="*/ 19 h 289"/>
                <a:gd name="T36" fmla="*/ 199 w 287"/>
                <a:gd name="T37" fmla="*/ 12 h 289"/>
                <a:gd name="T38" fmla="*/ 178 w 287"/>
                <a:gd name="T39" fmla="*/ 4 h 289"/>
                <a:gd name="T40" fmla="*/ 159 w 287"/>
                <a:gd name="T41" fmla="*/ 0 h 289"/>
                <a:gd name="T42" fmla="*/ 136 w 287"/>
                <a:gd name="T43" fmla="*/ 0 h 289"/>
                <a:gd name="T44" fmla="*/ 116 w 287"/>
                <a:gd name="T45" fmla="*/ 2 h 289"/>
                <a:gd name="T46" fmla="*/ 93 w 287"/>
                <a:gd name="T47" fmla="*/ 8 h 289"/>
                <a:gd name="T48" fmla="*/ 74 w 287"/>
                <a:gd name="T49" fmla="*/ 16 h 289"/>
                <a:gd name="T50" fmla="*/ 57 w 287"/>
                <a:gd name="T51" fmla="*/ 27 h 289"/>
                <a:gd name="T52" fmla="*/ 41 w 287"/>
                <a:gd name="T53" fmla="*/ 42 h 289"/>
                <a:gd name="T54" fmla="*/ 26 w 287"/>
                <a:gd name="T55" fmla="*/ 57 h 289"/>
                <a:gd name="T56" fmla="*/ 15 w 287"/>
                <a:gd name="T57" fmla="*/ 74 h 289"/>
                <a:gd name="T58" fmla="*/ 9 w 287"/>
                <a:gd name="T59" fmla="*/ 93 h 289"/>
                <a:gd name="T60" fmla="*/ 3 w 287"/>
                <a:gd name="T61" fmla="*/ 114 h 289"/>
                <a:gd name="T62" fmla="*/ 0 w 287"/>
                <a:gd name="T63" fmla="*/ 135 h 289"/>
                <a:gd name="T64" fmla="*/ 0 w 287"/>
                <a:gd name="T65" fmla="*/ 158 h 289"/>
                <a:gd name="T66" fmla="*/ 3 w 287"/>
                <a:gd name="T67" fmla="*/ 179 h 289"/>
                <a:gd name="T68" fmla="*/ 11 w 287"/>
                <a:gd name="T69" fmla="*/ 200 h 289"/>
                <a:gd name="T70" fmla="*/ 19 w 287"/>
                <a:gd name="T71" fmla="*/ 219 h 289"/>
                <a:gd name="T72" fmla="*/ 32 w 287"/>
                <a:gd name="T73" fmla="*/ 234 h 289"/>
                <a:gd name="T74" fmla="*/ 47 w 287"/>
                <a:gd name="T75" fmla="*/ 249 h 289"/>
                <a:gd name="T76" fmla="*/ 62 w 287"/>
                <a:gd name="T77" fmla="*/ 263 h 289"/>
                <a:gd name="T78" fmla="*/ 81 w 287"/>
                <a:gd name="T79" fmla="*/ 272 h 289"/>
                <a:gd name="T80" fmla="*/ 100 w 287"/>
                <a:gd name="T81" fmla="*/ 282 h 289"/>
                <a:gd name="T82" fmla="*/ 121 w 287"/>
                <a:gd name="T83" fmla="*/ 285 h 289"/>
                <a:gd name="T84" fmla="*/ 144 w 287"/>
                <a:gd name="T85" fmla="*/ 289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87" h="289">
                  <a:moveTo>
                    <a:pt x="144" y="289"/>
                  </a:moveTo>
                  <a:lnTo>
                    <a:pt x="152" y="287"/>
                  </a:lnTo>
                  <a:lnTo>
                    <a:pt x="159" y="287"/>
                  </a:lnTo>
                  <a:lnTo>
                    <a:pt x="165" y="285"/>
                  </a:lnTo>
                  <a:lnTo>
                    <a:pt x="173" y="285"/>
                  </a:lnTo>
                  <a:lnTo>
                    <a:pt x="178" y="283"/>
                  </a:lnTo>
                  <a:lnTo>
                    <a:pt x="186" y="282"/>
                  </a:lnTo>
                  <a:lnTo>
                    <a:pt x="192" y="278"/>
                  </a:lnTo>
                  <a:lnTo>
                    <a:pt x="199" y="276"/>
                  </a:lnTo>
                  <a:lnTo>
                    <a:pt x="205" y="272"/>
                  </a:lnTo>
                  <a:lnTo>
                    <a:pt x="212" y="270"/>
                  </a:lnTo>
                  <a:lnTo>
                    <a:pt x="218" y="266"/>
                  </a:lnTo>
                  <a:lnTo>
                    <a:pt x="224" y="263"/>
                  </a:lnTo>
                  <a:lnTo>
                    <a:pt x="228" y="257"/>
                  </a:lnTo>
                  <a:lnTo>
                    <a:pt x="233" y="253"/>
                  </a:lnTo>
                  <a:lnTo>
                    <a:pt x="239" y="249"/>
                  </a:lnTo>
                  <a:lnTo>
                    <a:pt x="245" y="247"/>
                  </a:lnTo>
                  <a:lnTo>
                    <a:pt x="249" y="240"/>
                  </a:lnTo>
                  <a:lnTo>
                    <a:pt x="252" y="234"/>
                  </a:lnTo>
                  <a:lnTo>
                    <a:pt x="256" y="230"/>
                  </a:lnTo>
                  <a:lnTo>
                    <a:pt x="262" y="225"/>
                  </a:lnTo>
                  <a:lnTo>
                    <a:pt x="266" y="219"/>
                  </a:lnTo>
                  <a:lnTo>
                    <a:pt x="269" y="213"/>
                  </a:lnTo>
                  <a:lnTo>
                    <a:pt x="271" y="206"/>
                  </a:lnTo>
                  <a:lnTo>
                    <a:pt x="275" y="200"/>
                  </a:lnTo>
                  <a:lnTo>
                    <a:pt x="277" y="192"/>
                  </a:lnTo>
                  <a:lnTo>
                    <a:pt x="279" y="187"/>
                  </a:lnTo>
                  <a:lnTo>
                    <a:pt x="281" y="179"/>
                  </a:lnTo>
                  <a:lnTo>
                    <a:pt x="283" y="173"/>
                  </a:lnTo>
                  <a:lnTo>
                    <a:pt x="285" y="166"/>
                  </a:lnTo>
                  <a:lnTo>
                    <a:pt x="285" y="158"/>
                  </a:lnTo>
                  <a:lnTo>
                    <a:pt x="287" y="150"/>
                  </a:lnTo>
                  <a:lnTo>
                    <a:pt x="287" y="145"/>
                  </a:lnTo>
                  <a:lnTo>
                    <a:pt x="287" y="135"/>
                  </a:lnTo>
                  <a:lnTo>
                    <a:pt x="285" y="128"/>
                  </a:lnTo>
                  <a:lnTo>
                    <a:pt x="285" y="120"/>
                  </a:lnTo>
                  <a:lnTo>
                    <a:pt x="283" y="114"/>
                  </a:lnTo>
                  <a:lnTo>
                    <a:pt x="281" y="107"/>
                  </a:lnTo>
                  <a:lnTo>
                    <a:pt x="279" y="101"/>
                  </a:lnTo>
                  <a:lnTo>
                    <a:pt x="277" y="93"/>
                  </a:lnTo>
                  <a:lnTo>
                    <a:pt x="275" y="88"/>
                  </a:lnTo>
                  <a:lnTo>
                    <a:pt x="271" y="80"/>
                  </a:lnTo>
                  <a:lnTo>
                    <a:pt x="269" y="74"/>
                  </a:lnTo>
                  <a:lnTo>
                    <a:pt x="266" y="69"/>
                  </a:lnTo>
                  <a:lnTo>
                    <a:pt x="262" y="63"/>
                  </a:lnTo>
                  <a:lnTo>
                    <a:pt x="256" y="57"/>
                  </a:lnTo>
                  <a:lnTo>
                    <a:pt x="252" y="52"/>
                  </a:lnTo>
                  <a:lnTo>
                    <a:pt x="249" y="46"/>
                  </a:lnTo>
                  <a:lnTo>
                    <a:pt x="245" y="42"/>
                  </a:lnTo>
                  <a:lnTo>
                    <a:pt x="239" y="36"/>
                  </a:lnTo>
                  <a:lnTo>
                    <a:pt x="233" y="31"/>
                  </a:lnTo>
                  <a:lnTo>
                    <a:pt x="228" y="27"/>
                  </a:lnTo>
                  <a:lnTo>
                    <a:pt x="224" y="23"/>
                  </a:lnTo>
                  <a:lnTo>
                    <a:pt x="218" y="19"/>
                  </a:lnTo>
                  <a:lnTo>
                    <a:pt x="212" y="16"/>
                  </a:lnTo>
                  <a:lnTo>
                    <a:pt x="205" y="12"/>
                  </a:lnTo>
                  <a:lnTo>
                    <a:pt x="199" y="12"/>
                  </a:lnTo>
                  <a:lnTo>
                    <a:pt x="192" y="8"/>
                  </a:lnTo>
                  <a:lnTo>
                    <a:pt x="186" y="6"/>
                  </a:lnTo>
                  <a:lnTo>
                    <a:pt x="178" y="4"/>
                  </a:lnTo>
                  <a:lnTo>
                    <a:pt x="173" y="2"/>
                  </a:lnTo>
                  <a:lnTo>
                    <a:pt x="165" y="0"/>
                  </a:lnTo>
                  <a:lnTo>
                    <a:pt x="159" y="0"/>
                  </a:lnTo>
                  <a:lnTo>
                    <a:pt x="152" y="0"/>
                  </a:lnTo>
                  <a:lnTo>
                    <a:pt x="144" y="0"/>
                  </a:lnTo>
                  <a:lnTo>
                    <a:pt x="136" y="0"/>
                  </a:lnTo>
                  <a:lnTo>
                    <a:pt x="129" y="0"/>
                  </a:lnTo>
                  <a:lnTo>
                    <a:pt x="121" y="0"/>
                  </a:lnTo>
                  <a:lnTo>
                    <a:pt x="116" y="2"/>
                  </a:lnTo>
                  <a:lnTo>
                    <a:pt x="108" y="4"/>
                  </a:lnTo>
                  <a:lnTo>
                    <a:pt x="100" y="6"/>
                  </a:lnTo>
                  <a:lnTo>
                    <a:pt x="93" y="8"/>
                  </a:lnTo>
                  <a:lnTo>
                    <a:pt x="87" y="12"/>
                  </a:lnTo>
                  <a:lnTo>
                    <a:pt x="81" y="12"/>
                  </a:lnTo>
                  <a:lnTo>
                    <a:pt x="74" y="16"/>
                  </a:lnTo>
                  <a:lnTo>
                    <a:pt x="68" y="19"/>
                  </a:lnTo>
                  <a:lnTo>
                    <a:pt x="62" y="23"/>
                  </a:lnTo>
                  <a:lnTo>
                    <a:pt x="57" y="27"/>
                  </a:lnTo>
                  <a:lnTo>
                    <a:pt x="51" y="31"/>
                  </a:lnTo>
                  <a:lnTo>
                    <a:pt x="47" y="36"/>
                  </a:lnTo>
                  <a:lnTo>
                    <a:pt x="41" y="42"/>
                  </a:lnTo>
                  <a:lnTo>
                    <a:pt x="36" y="46"/>
                  </a:lnTo>
                  <a:lnTo>
                    <a:pt x="32" y="52"/>
                  </a:lnTo>
                  <a:lnTo>
                    <a:pt x="26" y="57"/>
                  </a:lnTo>
                  <a:lnTo>
                    <a:pt x="22" y="63"/>
                  </a:lnTo>
                  <a:lnTo>
                    <a:pt x="19" y="69"/>
                  </a:lnTo>
                  <a:lnTo>
                    <a:pt x="15" y="74"/>
                  </a:lnTo>
                  <a:lnTo>
                    <a:pt x="13" y="80"/>
                  </a:lnTo>
                  <a:lnTo>
                    <a:pt x="11" y="88"/>
                  </a:lnTo>
                  <a:lnTo>
                    <a:pt x="9" y="93"/>
                  </a:lnTo>
                  <a:lnTo>
                    <a:pt x="5" y="101"/>
                  </a:lnTo>
                  <a:lnTo>
                    <a:pt x="3" y="107"/>
                  </a:lnTo>
                  <a:lnTo>
                    <a:pt x="3" y="114"/>
                  </a:lnTo>
                  <a:lnTo>
                    <a:pt x="2" y="120"/>
                  </a:lnTo>
                  <a:lnTo>
                    <a:pt x="0" y="128"/>
                  </a:lnTo>
                  <a:lnTo>
                    <a:pt x="0" y="135"/>
                  </a:lnTo>
                  <a:lnTo>
                    <a:pt x="0" y="145"/>
                  </a:lnTo>
                  <a:lnTo>
                    <a:pt x="0" y="150"/>
                  </a:lnTo>
                  <a:lnTo>
                    <a:pt x="0" y="158"/>
                  </a:lnTo>
                  <a:lnTo>
                    <a:pt x="2" y="166"/>
                  </a:lnTo>
                  <a:lnTo>
                    <a:pt x="3" y="173"/>
                  </a:lnTo>
                  <a:lnTo>
                    <a:pt x="3" y="179"/>
                  </a:lnTo>
                  <a:lnTo>
                    <a:pt x="5" y="187"/>
                  </a:lnTo>
                  <a:lnTo>
                    <a:pt x="9" y="192"/>
                  </a:lnTo>
                  <a:lnTo>
                    <a:pt x="11" y="200"/>
                  </a:lnTo>
                  <a:lnTo>
                    <a:pt x="13" y="206"/>
                  </a:lnTo>
                  <a:lnTo>
                    <a:pt x="15" y="213"/>
                  </a:lnTo>
                  <a:lnTo>
                    <a:pt x="19" y="219"/>
                  </a:lnTo>
                  <a:lnTo>
                    <a:pt x="22" y="225"/>
                  </a:lnTo>
                  <a:lnTo>
                    <a:pt x="26" y="230"/>
                  </a:lnTo>
                  <a:lnTo>
                    <a:pt x="32" y="234"/>
                  </a:lnTo>
                  <a:lnTo>
                    <a:pt x="36" y="240"/>
                  </a:lnTo>
                  <a:lnTo>
                    <a:pt x="41" y="247"/>
                  </a:lnTo>
                  <a:lnTo>
                    <a:pt x="47" y="249"/>
                  </a:lnTo>
                  <a:lnTo>
                    <a:pt x="51" y="253"/>
                  </a:lnTo>
                  <a:lnTo>
                    <a:pt x="57" y="257"/>
                  </a:lnTo>
                  <a:lnTo>
                    <a:pt x="62" y="263"/>
                  </a:lnTo>
                  <a:lnTo>
                    <a:pt x="68" y="266"/>
                  </a:lnTo>
                  <a:lnTo>
                    <a:pt x="74" y="270"/>
                  </a:lnTo>
                  <a:lnTo>
                    <a:pt x="81" y="272"/>
                  </a:lnTo>
                  <a:lnTo>
                    <a:pt x="87" y="276"/>
                  </a:lnTo>
                  <a:lnTo>
                    <a:pt x="93" y="278"/>
                  </a:lnTo>
                  <a:lnTo>
                    <a:pt x="100" y="282"/>
                  </a:lnTo>
                  <a:lnTo>
                    <a:pt x="108" y="283"/>
                  </a:lnTo>
                  <a:lnTo>
                    <a:pt x="116" y="285"/>
                  </a:lnTo>
                  <a:lnTo>
                    <a:pt x="121" y="285"/>
                  </a:lnTo>
                  <a:lnTo>
                    <a:pt x="129" y="287"/>
                  </a:lnTo>
                  <a:lnTo>
                    <a:pt x="136" y="287"/>
                  </a:lnTo>
                  <a:lnTo>
                    <a:pt x="144" y="289"/>
                  </a:lnTo>
                  <a:lnTo>
                    <a:pt x="144" y="289"/>
                  </a:lnTo>
                  <a:close/>
                </a:path>
              </a:pathLst>
            </a:custGeom>
            <a:solidFill>
              <a:srgbClr val="FCDE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2715542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Vysvětli podle obrázku střídání 4 ročních období</a:t>
            </a:r>
            <a:endParaRPr lang="cs-CZ" dirty="0"/>
          </a:p>
        </p:txBody>
      </p:sp>
      <p:grpSp>
        <p:nvGrpSpPr>
          <p:cNvPr id="4" name="Group 102"/>
          <p:cNvGrpSpPr>
            <a:grpSpLocks noChangeAspect="1"/>
          </p:cNvGrpSpPr>
          <p:nvPr/>
        </p:nvGrpSpPr>
        <p:grpSpPr bwMode="auto">
          <a:xfrm>
            <a:off x="3632493" y="3491901"/>
            <a:ext cx="2212593" cy="2212593"/>
            <a:chOff x="2641" y="1908"/>
            <a:chExt cx="414" cy="414"/>
          </a:xfrm>
        </p:grpSpPr>
        <p:sp>
          <p:nvSpPr>
            <p:cNvPr id="5" name="Freeform 105"/>
            <p:cNvSpPr>
              <a:spLocks/>
            </p:cNvSpPr>
            <p:nvPr/>
          </p:nvSpPr>
          <p:spPr bwMode="auto">
            <a:xfrm>
              <a:off x="2654" y="1920"/>
              <a:ext cx="383" cy="384"/>
            </a:xfrm>
            <a:custGeom>
              <a:avLst/>
              <a:gdLst>
                <a:gd name="T0" fmla="*/ 422 w 765"/>
                <a:gd name="T1" fmla="*/ 766 h 768"/>
                <a:gd name="T2" fmla="*/ 467 w 765"/>
                <a:gd name="T3" fmla="*/ 756 h 768"/>
                <a:gd name="T4" fmla="*/ 513 w 765"/>
                <a:gd name="T5" fmla="*/ 743 h 768"/>
                <a:gd name="T6" fmla="*/ 555 w 765"/>
                <a:gd name="T7" fmla="*/ 724 h 768"/>
                <a:gd name="T8" fmla="*/ 596 w 765"/>
                <a:gd name="T9" fmla="*/ 701 h 768"/>
                <a:gd name="T10" fmla="*/ 631 w 765"/>
                <a:gd name="T11" fmla="*/ 673 h 768"/>
                <a:gd name="T12" fmla="*/ 665 w 765"/>
                <a:gd name="T13" fmla="*/ 641 h 768"/>
                <a:gd name="T14" fmla="*/ 693 w 765"/>
                <a:gd name="T15" fmla="*/ 603 h 768"/>
                <a:gd name="T16" fmla="*/ 718 w 765"/>
                <a:gd name="T17" fmla="*/ 565 h 768"/>
                <a:gd name="T18" fmla="*/ 737 w 765"/>
                <a:gd name="T19" fmla="*/ 523 h 768"/>
                <a:gd name="T20" fmla="*/ 750 w 765"/>
                <a:gd name="T21" fmla="*/ 477 h 768"/>
                <a:gd name="T22" fmla="*/ 760 w 765"/>
                <a:gd name="T23" fmla="*/ 432 h 768"/>
                <a:gd name="T24" fmla="*/ 765 w 765"/>
                <a:gd name="T25" fmla="*/ 384 h 768"/>
                <a:gd name="T26" fmla="*/ 760 w 765"/>
                <a:gd name="T27" fmla="*/ 335 h 768"/>
                <a:gd name="T28" fmla="*/ 750 w 765"/>
                <a:gd name="T29" fmla="*/ 287 h 768"/>
                <a:gd name="T30" fmla="*/ 737 w 765"/>
                <a:gd name="T31" fmla="*/ 243 h 768"/>
                <a:gd name="T32" fmla="*/ 718 w 765"/>
                <a:gd name="T33" fmla="*/ 202 h 768"/>
                <a:gd name="T34" fmla="*/ 693 w 765"/>
                <a:gd name="T35" fmla="*/ 162 h 768"/>
                <a:gd name="T36" fmla="*/ 665 w 765"/>
                <a:gd name="T37" fmla="*/ 126 h 768"/>
                <a:gd name="T38" fmla="*/ 631 w 765"/>
                <a:gd name="T39" fmla="*/ 93 h 768"/>
                <a:gd name="T40" fmla="*/ 596 w 765"/>
                <a:gd name="T41" fmla="*/ 67 h 768"/>
                <a:gd name="T42" fmla="*/ 555 w 765"/>
                <a:gd name="T43" fmla="*/ 40 h 768"/>
                <a:gd name="T44" fmla="*/ 513 w 765"/>
                <a:gd name="T45" fmla="*/ 23 h 768"/>
                <a:gd name="T46" fmla="*/ 467 w 765"/>
                <a:gd name="T47" fmla="*/ 10 h 768"/>
                <a:gd name="T48" fmla="*/ 422 w 765"/>
                <a:gd name="T49" fmla="*/ 2 h 768"/>
                <a:gd name="T50" fmla="*/ 372 w 765"/>
                <a:gd name="T51" fmla="*/ 0 h 768"/>
                <a:gd name="T52" fmla="*/ 323 w 765"/>
                <a:gd name="T53" fmla="*/ 4 h 768"/>
                <a:gd name="T54" fmla="*/ 275 w 765"/>
                <a:gd name="T55" fmla="*/ 14 h 768"/>
                <a:gd name="T56" fmla="*/ 233 w 765"/>
                <a:gd name="T57" fmla="*/ 31 h 768"/>
                <a:gd name="T58" fmla="*/ 190 w 765"/>
                <a:gd name="T59" fmla="*/ 50 h 768"/>
                <a:gd name="T60" fmla="*/ 152 w 765"/>
                <a:gd name="T61" fmla="*/ 76 h 768"/>
                <a:gd name="T62" fmla="*/ 118 w 765"/>
                <a:gd name="T63" fmla="*/ 105 h 768"/>
                <a:gd name="T64" fmla="*/ 87 w 765"/>
                <a:gd name="T65" fmla="*/ 139 h 768"/>
                <a:gd name="T66" fmla="*/ 59 w 765"/>
                <a:gd name="T67" fmla="*/ 177 h 768"/>
                <a:gd name="T68" fmla="*/ 36 w 765"/>
                <a:gd name="T69" fmla="*/ 219 h 768"/>
                <a:gd name="T70" fmla="*/ 19 w 765"/>
                <a:gd name="T71" fmla="*/ 261 h 768"/>
                <a:gd name="T72" fmla="*/ 7 w 765"/>
                <a:gd name="T73" fmla="*/ 306 h 768"/>
                <a:gd name="T74" fmla="*/ 0 w 765"/>
                <a:gd name="T75" fmla="*/ 354 h 768"/>
                <a:gd name="T76" fmla="*/ 0 w 765"/>
                <a:gd name="T77" fmla="*/ 403 h 768"/>
                <a:gd name="T78" fmla="*/ 5 w 765"/>
                <a:gd name="T79" fmla="*/ 449 h 768"/>
                <a:gd name="T80" fmla="*/ 17 w 765"/>
                <a:gd name="T81" fmla="*/ 496 h 768"/>
                <a:gd name="T82" fmla="*/ 32 w 765"/>
                <a:gd name="T83" fmla="*/ 540 h 768"/>
                <a:gd name="T84" fmla="*/ 53 w 765"/>
                <a:gd name="T85" fmla="*/ 580 h 768"/>
                <a:gd name="T86" fmla="*/ 80 w 765"/>
                <a:gd name="T87" fmla="*/ 618 h 768"/>
                <a:gd name="T88" fmla="*/ 112 w 765"/>
                <a:gd name="T89" fmla="*/ 654 h 768"/>
                <a:gd name="T90" fmla="*/ 144 w 765"/>
                <a:gd name="T91" fmla="*/ 684 h 768"/>
                <a:gd name="T92" fmla="*/ 182 w 765"/>
                <a:gd name="T93" fmla="*/ 711 h 768"/>
                <a:gd name="T94" fmla="*/ 224 w 765"/>
                <a:gd name="T95" fmla="*/ 732 h 768"/>
                <a:gd name="T96" fmla="*/ 268 w 765"/>
                <a:gd name="T97" fmla="*/ 749 h 768"/>
                <a:gd name="T98" fmla="*/ 313 w 765"/>
                <a:gd name="T99" fmla="*/ 760 h 768"/>
                <a:gd name="T100" fmla="*/ 363 w 765"/>
                <a:gd name="T101" fmla="*/ 768 h 7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65" h="768">
                  <a:moveTo>
                    <a:pt x="384" y="768"/>
                  </a:moveTo>
                  <a:lnTo>
                    <a:pt x="393" y="768"/>
                  </a:lnTo>
                  <a:lnTo>
                    <a:pt x="403" y="768"/>
                  </a:lnTo>
                  <a:lnTo>
                    <a:pt x="412" y="766"/>
                  </a:lnTo>
                  <a:lnTo>
                    <a:pt x="422" y="766"/>
                  </a:lnTo>
                  <a:lnTo>
                    <a:pt x="431" y="764"/>
                  </a:lnTo>
                  <a:lnTo>
                    <a:pt x="441" y="762"/>
                  </a:lnTo>
                  <a:lnTo>
                    <a:pt x="448" y="760"/>
                  </a:lnTo>
                  <a:lnTo>
                    <a:pt x="460" y="760"/>
                  </a:lnTo>
                  <a:lnTo>
                    <a:pt x="467" y="756"/>
                  </a:lnTo>
                  <a:lnTo>
                    <a:pt x="477" y="755"/>
                  </a:lnTo>
                  <a:lnTo>
                    <a:pt x="486" y="751"/>
                  </a:lnTo>
                  <a:lnTo>
                    <a:pt x="496" y="749"/>
                  </a:lnTo>
                  <a:lnTo>
                    <a:pt x="503" y="745"/>
                  </a:lnTo>
                  <a:lnTo>
                    <a:pt x="513" y="743"/>
                  </a:lnTo>
                  <a:lnTo>
                    <a:pt x="522" y="739"/>
                  </a:lnTo>
                  <a:lnTo>
                    <a:pt x="532" y="737"/>
                  </a:lnTo>
                  <a:lnTo>
                    <a:pt x="537" y="732"/>
                  </a:lnTo>
                  <a:lnTo>
                    <a:pt x="547" y="728"/>
                  </a:lnTo>
                  <a:lnTo>
                    <a:pt x="555" y="724"/>
                  </a:lnTo>
                  <a:lnTo>
                    <a:pt x="564" y="720"/>
                  </a:lnTo>
                  <a:lnTo>
                    <a:pt x="572" y="715"/>
                  </a:lnTo>
                  <a:lnTo>
                    <a:pt x="579" y="711"/>
                  </a:lnTo>
                  <a:lnTo>
                    <a:pt x="587" y="705"/>
                  </a:lnTo>
                  <a:lnTo>
                    <a:pt x="596" y="701"/>
                  </a:lnTo>
                  <a:lnTo>
                    <a:pt x="602" y="696"/>
                  </a:lnTo>
                  <a:lnTo>
                    <a:pt x="610" y="690"/>
                  </a:lnTo>
                  <a:lnTo>
                    <a:pt x="617" y="684"/>
                  </a:lnTo>
                  <a:lnTo>
                    <a:pt x="625" y="679"/>
                  </a:lnTo>
                  <a:lnTo>
                    <a:pt x="631" y="673"/>
                  </a:lnTo>
                  <a:lnTo>
                    <a:pt x="638" y="667"/>
                  </a:lnTo>
                  <a:lnTo>
                    <a:pt x="646" y="660"/>
                  </a:lnTo>
                  <a:lnTo>
                    <a:pt x="653" y="654"/>
                  </a:lnTo>
                  <a:lnTo>
                    <a:pt x="659" y="646"/>
                  </a:lnTo>
                  <a:lnTo>
                    <a:pt x="665" y="641"/>
                  </a:lnTo>
                  <a:lnTo>
                    <a:pt x="670" y="633"/>
                  </a:lnTo>
                  <a:lnTo>
                    <a:pt x="676" y="625"/>
                  </a:lnTo>
                  <a:lnTo>
                    <a:pt x="682" y="618"/>
                  </a:lnTo>
                  <a:lnTo>
                    <a:pt x="688" y="610"/>
                  </a:lnTo>
                  <a:lnTo>
                    <a:pt x="693" y="603"/>
                  </a:lnTo>
                  <a:lnTo>
                    <a:pt x="699" y="597"/>
                  </a:lnTo>
                  <a:lnTo>
                    <a:pt x="703" y="587"/>
                  </a:lnTo>
                  <a:lnTo>
                    <a:pt x="708" y="580"/>
                  </a:lnTo>
                  <a:lnTo>
                    <a:pt x="712" y="572"/>
                  </a:lnTo>
                  <a:lnTo>
                    <a:pt x="718" y="565"/>
                  </a:lnTo>
                  <a:lnTo>
                    <a:pt x="722" y="555"/>
                  </a:lnTo>
                  <a:lnTo>
                    <a:pt x="726" y="547"/>
                  </a:lnTo>
                  <a:lnTo>
                    <a:pt x="729" y="540"/>
                  </a:lnTo>
                  <a:lnTo>
                    <a:pt x="733" y="532"/>
                  </a:lnTo>
                  <a:lnTo>
                    <a:pt x="737" y="523"/>
                  </a:lnTo>
                  <a:lnTo>
                    <a:pt x="739" y="513"/>
                  </a:lnTo>
                  <a:lnTo>
                    <a:pt x="743" y="504"/>
                  </a:lnTo>
                  <a:lnTo>
                    <a:pt x="746" y="496"/>
                  </a:lnTo>
                  <a:lnTo>
                    <a:pt x="748" y="487"/>
                  </a:lnTo>
                  <a:lnTo>
                    <a:pt x="750" y="477"/>
                  </a:lnTo>
                  <a:lnTo>
                    <a:pt x="754" y="468"/>
                  </a:lnTo>
                  <a:lnTo>
                    <a:pt x="756" y="460"/>
                  </a:lnTo>
                  <a:lnTo>
                    <a:pt x="758" y="449"/>
                  </a:lnTo>
                  <a:lnTo>
                    <a:pt x="760" y="441"/>
                  </a:lnTo>
                  <a:lnTo>
                    <a:pt x="760" y="432"/>
                  </a:lnTo>
                  <a:lnTo>
                    <a:pt x="762" y="422"/>
                  </a:lnTo>
                  <a:lnTo>
                    <a:pt x="764" y="413"/>
                  </a:lnTo>
                  <a:lnTo>
                    <a:pt x="764" y="403"/>
                  </a:lnTo>
                  <a:lnTo>
                    <a:pt x="764" y="394"/>
                  </a:lnTo>
                  <a:lnTo>
                    <a:pt x="765" y="384"/>
                  </a:lnTo>
                  <a:lnTo>
                    <a:pt x="764" y="375"/>
                  </a:lnTo>
                  <a:lnTo>
                    <a:pt x="764" y="365"/>
                  </a:lnTo>
                  <a:lnTo>
                    <a:pt x="764" y="354"/>
                  </a:lnTo>
                  <a:lnTo>
                    <a:pt x="762" y="344"/>
                  </a:lnTo>
                  <a:lnTo>
                    <a:pt x="760" y="335"/>
                  </a:lnTo>
                  <a:lnTo>
                    <a:pt x="760" y="325"/>
                  </a:lnTo>
                  <a:lnTo>
                    <a:pt x="758" y="316"/>
                  </a:lnTo>
                  <a:lnTo>
                    <a:pt x="756" y="306"/>
                  </a:lnTo>
                  <a:lnTo>
                    <a:pt x="754" y="297"/>
                  </a:lnTo>
                  <a:lnTo>
                    <a:pt x="750" y="287"/>
                  </a:lnTo>
                  <a:lnTo>
                    <a:pt x="748" y="278"/>
                  </a:lnTo>
                  <a:lnTo>
                    <a:pt x="746" y="270"/>
                  </a:lnTo>
                  <a:lnTo>
                    <a:pt x="743" y="261"/>
                  </a:lnTo>
                  <a:lnTo>
                    <a:pt x="739" y="251"/>
                  </a:lnTo>
                  <a:lnTo>
                    <a:pt x="737" y="243"/>
                  </a:lnTo>
                  <a:lnTo>
                    <a:pt x="733" y="234"/>
                  </a:lnTo>
                  <a:lnTo>
                    <a:pt x="729" y="226"/>
                  </a:lnTo>
                  <a:lnTo>
                    <a:pt x="726" y="219"/>
                  </a:lnTo>
                  <a:lnTo>
                    <a:pt x="722" y="209"/>
                  </a:lnTo>
                  <a:lnTo>
                    <a:pt x="718" y="202"/>
                  </a:lnTo>
                  <a:lnTo>
                    <a:pt x="712" y="192"/>
                  </a:lnTo>
                  <a:lnTo>
                    <a:pt x="708" y="185"/>
                  </a:lnTo>
                  <a:lnTo>
                    <a:pt x="703" y="177"/>
                  </a:lnTo>
                  <a:lnTo>
                    <a:pt x="699" y="169"/>
                  </a:lnTo>
                  <a:lnTo>
                    <a:pt x="693" y="162"/>
                  </a:lnTo>
                  <a:lnTo>
                    <a:pt x="688" y="154"/>
                  </a:lnTo>
                  <a:lnTo>
                    <a:pt x="682" y="147"/>
                  </a:lnTo>
                  <a:lnTo>
                    <a:pt x="676" y="139"/>
                  </a:lnTo>
                  <a:lnTo>
                    <a:pt x="670" y="131"/>
                  </a:lnTo>
                  <a:lnTo>
                    <a:pt x="665" y="126"/>
                  </a:lnTo>
                  <a:lnTo>
                    <a:pt x="659" y="118"/>
                  </a:lnTo>
                  <a:lnTo>
                    <a:pt x="653" y="112"/>
                  </a:lnTo>
                  <a:lnTo>
                    <a:pt x="646" y="105"/>
                  </a:lnTo>
                  <a:lnTo>
                    <a:pt x="638" y="99"/>
                  </a:lnTo>
                  <a:lnTo>
                    <a:pt x="631" y="93"/>
                  </a:lnTo>
                  <a:lnTo>
                    <a:pt x="625" y="88"/>
                  </a:lnTo>
                  <a:lnTo>
                    <a:pt x="617" y="82"/>
                  </a:lnTo>
                  <a:lnTo>
                    <a:pt x="610" y="76"/>
                  </a:lnTo>
                  <a:lnTo>
                    <a:pt x="602" y="71"/>
                  </a:lnTo>
                  <a:lnTo>
                    <a:pt x="596" y="67"/>
                  </a:lnTo>
                  <a:lnTo>
                    <a:pt x="587" y="61"/>
                  </a:lnTo>
                  <a:lnTo>
                    <a:pt x="579" y="55"/>
                  </a:lnTo>
                  <a:lnTo>
                    <a:pt x="572" y="50"/>
                  </a:lnTo>
                  <a:lnTo>
                    <a:pt x="564" y="46"/>
                  </a:lnTo>
                  <a:lnTo>
                    <a:pt x="555" y="40"/>
                  </a:lnTo>
                  <a:lnTo>
                    <a:pt x="547" y="36"/>
                  </a:lnTo>
                  <a:lnTo>
                    <a:pt x="537" y="33"/>
                  </a:lnTo>
                  <a:lnTo>
                    <a:pt x="532" y="31"/>
                  </a:lnTo>
                  <a:lnTo>
                    <a:pt x="522" y="27"/>
                  </a:lnTo>
                  <a:lnTo>
                    <a:pt x="513" y="23"/>
                  </a:lnTo>
                  <a:lnTo>
                    <a:pt x="503" y="19"/>
                  </a:lnTo>
                  <a:lnTo>
                    <a:pt x="496" y="17"/>
                  </a:lnTo>
                  <a:lnTo>
                    <a:pt x="486" y="14"/>
                  </a:lnTo>
                  <a:lnTo>
                    <a:pt x="477" y="12"/>
                  </a:lnTo>
                  <a:lnTo>
                    <a:pt x="467" y="10"/>
                  </a:lnTo>
                  <a:lnTo>
                    <a:pt x="460" y="8"/>
                  </a:lnTo>
                  <a:lnTo>
                    <a:pt x="448" y="6"/>
                  </a:lnTo>
                  <a:lnTo>
                    <a:pt x="441" y="4"/>
                  </a:lnTo>
                  <a:lnTo>
                    <a:pt x="431" y="2"/>
                  </a:lnTo>
                  <a:lnTo>
                    <a:pt x="422" y="2"/>
                  </a:lnTo>
                  <a:lnTo>
                    <a:pt x="412" y="0"/>
                  </a:lnTo>
                  <a:lnTo>
                    <a:pt x="403" y="0"/>
                  </a:lnTo>
                  <a:lnTo>
                    <a:pt x="393" y="0"/>
                  </a:lnTo>
                  <a:lnTo>
                    <a:pt x="384" y="0"/>
                  </a:lnTo>
                  <a:lnTo>
                    <a:pt x="372" y="0"/>
                  </a:lnTo>
                  <a:lnTo>
                    <a:pt x="363" y="0"/>
                  </a:lnTo>
                  <a:lnTo>
                    <a:pt x="351" y="0"/>
                  </a:lnTo>
                  <a:lnTo>
                    <a:pt x="342" y="2"/>
                  </a:lnTo>
                  <a:lnTo>
                    <a:pt x="332" y="2"/>
                  </a:lnTo>
                  <a:lnTo>
                    <a:pt x="323" y="4"/>
                  </a:lnTo>
                  <a:lnTo>
                    <a:pt x="313" y="6"/>
                  </a:lnTo>
                  <a:lnTo>
                    <a:pt x="306" y="8"/>
                  </a:lnTo>
                  <a:lnTo>
                    <a:pt x="294" y="10"/>
                  </a:lnTo>
                  <a:lnTo>
                    <a:pt x="285" y="12"/>
                  </a:lnTo>
                  <a:lnTo>
                    <a:pt x="275" y="14"/>
                  </a:lnTo>
                  <a:lnTo>
                    <a:pt x="268" y="17"/>
                  </a:lnTo>
                  <a:lnTo>
                    <a:pt x="258" y="19"/>
                  </a:lnTo>
                  <a:lnTo>
                    <a:pt x="251" y="23"/>
                  </a:lnTo>
                  <a:lnTo>
                    <a:pt x="241" y="27"/>
                  </a:lnTo>
                  <a:lnTo>
                    <a:pt x="233" y="31"/>
                  </a:lnTo>
                  <a:lnTo>
                    <a:pt x="224" y="33"/>
                  </a:lnTo>
                  <a:lnTo>
                    <a:pt x="216" y="36"/>
                  </a:lnTo>
                  <a:lnTo>
                    <a:pt x="207" y="40"/>
                  </a:lnTo>
                  <a:lnTo>
                    <a:pt x="199" y="46"/>
                  </a:lnTo>
                  <a:lnTo>
                    <a:pt x="190" y="50"/>
                  </a:lnTo>
                  <a:lnTo>
                    <a:pt x="182" y="55"/>
                  </a:lnTo>
                  <a:lnTo>
                    <a:pt x="175" y="61"/>
                  </a:lnTo>
                  <a:lnTo>
                    <a:pt x="167" y="67"/>
                  </a:lnTo>
                  <a:lnTo>
                    <a:pt x="159" y="71"/>
                  </a:lnTo>
                  <a:lnTo>
                    <a:pt x="152" y="76"/>
                  </a:lnTo>
                  <a:lnTo>
                    <a:pt x="144" y="82"/>
                  </a:lnTo>
                  <a:lnTo>
                    <a:pt x="138" y="88"/>
                  </a:lnTo>
                  <a:lnTo>
                    <a:pt x="131" y="93"/>
                  </a:lnTo>
                  <a:lnTo>
                    <a:pt x="125" y="99"/>
                  </a:lnTo>
                  <a:lnTo>
                    <a:pt x="118" y="105"/>
                  </a:lnTo>
                  <a:lnTo>
                    <a:pt x="112" y="112"/>
                  </a:lnTo>
                  <a:lnTo>
                    <a:pt x="104" y="118"/>
                  </a:lnTo>
                  <a:lnTo>
                    <a:pt x="99" y="126"/>
                  </a:lnTo>
                  <a:lnTo>
                    <a:pt x="93" y="131"/>
                  </a:lnTo>
                  <a:lnTo>
                    <a:pt x="87" y="139"/>
                  </a:lnTo>
                  <a:lnTo>
                    <a:pt x="80" y="147"/>
                  </a:lnTo>
                  <a:lnTo>
                    <a:pt x="74" y="154"/>
                  </a:lnTo>
                  <a:lnTo>
                    <a:pt x="70" y="162"/>
                  </a:lnTo>
                  <a:lnTo>
                    <a:pt x="64" y="169"/>
                  </a:lnTo>
                  <a:lnTo>
                    <a:pt x="59" y="177"/>
                  </a:lnTo>
                  <a:lnTo>
                    <a:pt x="53" y="185"/>
                  </a:lnTo>
                  <a:lnTo>
                    <a:pt x="49" y="192"/>
                  </a:lnTo>
                  <a:lnTo>
                    <a:pt x="45" y="202"/>
                  </a:lnTo>
                  <a:lnTo>
                    <a:pt x="40" y="209"/>
                  </a:lnTo>
                  <a:lnTo>
                    <a:pt x="36" y="219"/>
                  </a:lnTo>
                  <a:lnTo>
                    <a:pt x="32" y="226"/>
                  </a:lnTo>
                  <a:lnTo>
                    <a:pt x="28" y="234"/>
                  </a:lnTo>
                  <a:lnTo>
                    <a:pt x="24" y="243"/>
                  </a:lnTo>
                  <a:lnTo>
                    <a:pt x="23" y="251"/>
                  </a:lnTo>
                  <a:lnTo>
                    <a:pt x="19" y="261"/>
                  </a:lnTo>
                  <a:lnTo>
                    <a:pt x="17" y="270"/>
                  </a:lnTo>
                  <a:lnTo>
                    <a:pt x="13" y="278"/>
                  </a:lnTo>
                  <a:lnTo>
                    <a:pt x="11" y="287"/>
                  </a:lnTo>
                  <a:lnTo>
                    <a:pt x="9" y="297"/>
                  </a:lnTo>
                  <a:lnTo>
                    <a:pt x="7" y="306"/>
                  </a:lnTo>
                  <a:lnTo>
                    <a:pt x="5" y="316"/>
                  </a:lnTo>
                  <a:lnTo>
                    <a:pt x="4" y="325"/>
                  </a:lnTo>
                  <a:lnTo>
                    <a:pt x="2" y="335"/>
                  </a:lnTo>
                  <a:lnTo>
                    <a:pt x="2" y="344"/>
                  </a:lnTo>
                  <a:lnTo>
                    <a:pt x="0" y="354"/>
                  </a:lnTo>
                  <a:lnTo>
                    <a:pt x="0" y="365"/>
                  </a:lnTo>
                  <a:lnTo>
                    <a:pt x="0" y="375"/>
                  </a:lnTo>
                  <a:lnTo>
                    <a:pt x="0" y="384"/>
                  </a:lnTo>
                  <a:lnTo>
                    <a:pt x="0" y="394"/>
                  </a:lnTo>
                  <a:lnTo>
                    <a:pt x="0" y="403"/>
                  </a:lnTo>
                  <a:lnTo>
                    <a:pt x="0" y="413"/>
                  </a:lnTo>
                  <a:lnTo>
                    <a:pt x="2" y="422"/>
                  </a:lnTo>
                  <a:lnTo>
                    <a:pt x="2" y="432"/>
                  </a:lnTo>
                  <a:lnTo>
                    <a:pt x="4" y="441"/>
                  </a:lnTo>
                  <a:lnTo>
                    <a:pt x="5" y="449"/>
                  </a:lnTo>
                  <a:lnTo>
                    <a:pt x="7" y="460"/>
                  </a:lnTo>
                  <a:lnTo>
                    <a:pt x="9" y="468"/>
                  </a:lnTo>
                  <a:lnTo>
                    <a:pt x="11" y="477"/>
                  </a:lnTo>
                  <a:lnTo>
                    <a:pt x="13" y="487"/>
                  </a:lnTo>
                  <a:lnTo>
                    <a:pt x="17" y="496"/>
                  </a:lnTo>
                  <a:lnTo>
                    <a:pt x="19" y="504"/>
                  </a:lnTo>
                  <a:lnTo>
                    <a:pt x="23" y="513"/>
                  </a:lnTo>
                  <a:lnTo>
                    <a:pt x="24" y="523"/>
                  </a:lnTo>
                  <a:lnTo>
                    <a:pt x="28" y="532"/>
                  </a:lnTo>
                  <a:lnTo>
                    <a:pt x="32" y="540"/>
                  </a:lnTo>
                  <a:lnTo>
                    <a:pt x="36" y="547"/>
                  </a:lnTo>
                  <a:lnTo>
                    <a:pt x="40" y="555"/>
                  </a:lnTo>
                  <a:lnTo>
                    <a:pt x="45" y="565"/>
                  </a:lnTo>
                  <a:lnTo>
                    <a:pt x="49" y="572"/>
                  </a:lnTo>
                  <a:lnTo>
                    <a:pt x="53" y="580"/>
                  </a:lnTo>
                  <a:lnTo>
                    <a:pt x="59" y="587"/>
                  </a:lnTo>
                  <a:lnTo>
                    <a:pt x="64" y="597"/>
                  </a:lnTo>
                  <a:lnTo>
                    <a:pt x="70" y="603"/>
                  </a:lnTo>
                  <a:lnTo>
                    <a:pt x="74" y="610"/>
                  </a:lnTo>
                  <a:lnTo>
                    <a:pt x="80" y="618"/>
                  </a:lnTo>
                  <a:lnTo>
                    <a:pt x="87" y="625"/>
                  </a:lnTo>
                  <a:lnTo>
                    <a:pt x="93" y="633"/>
                  </a:lnTo>
                  <a:lnTo>
                    <a:pt x="99" y="641"/>
                  </a:lnTo>
                  <a:lnTo>
                    <a:pt x="104" y="646"/>
                  </a:lnTo>
                  <a:lnTo>
                    <a:pt x="112" y="654"/>
                  </a:lnTo>
                  <a:lnTo>
                    <a:pt x="118" y="660"/>
                  </a:lnTo>
                  <a:lnTo>
                    <a:pt x="125" y="667"/>
                  </a:lnTo>
                  <a:lnTo>
                    <a:pt x="131" y="673"/>
                  </a:lnTo>
                  <a:lnTo>
                    <a:pt x="138" y="679"/>
                  </a:lnTo>
                  <a:lnTo>
                    <a:pt x="144" y="684"/>
                  </a:lnTo>
                  <a:lnTo>
                    <a:pt x="152" y="690"/>
                  </a:lnTo>
                  <a:lnTo>
                    <a:pt x="159" y="696"/>
                  </a:lnTo>
                  <a:lnTo>
                    <a:pt x="167" y="701"/>
                  </a:lnTo>
                  <a:lnTo>
                    <a:pt x="175" y="705"/>
                  </a:lnTo>
                  <a:lnTo>
                    <a:pt x="182" y="711"/>
                  </a:lnTo>
                  <a:lnTo>
                    <a:pt x="190" y="715"/>
                  </a:lnTo>
                  <a:lnTo>
                    <a:pt x="199" y="720"/>
                  </a:lnTo>
                  <a:lnTo>
                    <a:pt x="207" y="724"/>
                  </a:lnTo>
                  <a:lnTo>
                    <a:pt x="216" y="728"/>
                  </a:lnTo>
                  <a:lnTo>
                    <a:pt x="224" y="732"/>
                  </a:lnTo>
                  <a:lnTo>
                    <a:pt x="233" y="737"/>
                  </a:lnTo>
                  <a:lnTo>
                    <a:pt x="241" y="739"/>
                  </a:lnTo>
                  <a:lnTo>
                    <a:pt x="251" y="743"/>
                  </a:lnTo>
                  <a:lnTo>
                    <a:pt x="258" y="745"/>
                  </a:lnTo>
                  <a:lnTo>
                    <a:pt x="268" y="749"/>
                  </a:lnTo>
                  <a:lnTo>
                    <a:pt x="275" y="751"/>
                  </a:lnTo>
                  <a:lnTo>
                    <a:pt x="285" y="755"/>
                  </a:lnTo>
                  <a:lnTo>
                    <a:pt x="294" y="756"/>
                  </a:lnTo>
                  <a:lnTo>
                    <a:pt x="306" y="760"/>
                  </a:lnTo>
                  <a:lnTo>
                    <a:pt x="313" y="760"/>
                  </a:lnTo>
                  <a:lnTo>
                    <a:pt x="323" y="762"/>
                  </a:lnTo>
                  <a:lnTo>
                    <a:pt x="332" y="764"/>
                  </a:lnTo>
                  <a:lnTo>
                    <a:pt x="342" y="766"/>
                  </a:lnTo>
                  <a:lnTo>
                    <a:pt x="351" y="766"/>
                  </a:lnTo>
                  <a:lnTo>
                    <a:pt x="363" y="768"/>
                  </a:lnTo>
                  <a:lnTo>
                    <a:pt x="372" y="768"/>
                  </a:lnTo>
                  <a:lnTo>
                    <a:pt x="384" y="768"/>
                  </a:lnTo>
                  <a:lnTo>
                    <a:pt x="384" y="768"/>
                  </a:lnTo>
                  <a:close/>
                </a:path>
              </a:pathLst>
            </a:custGeom>
            <a:solidFill>
              <a:srgbClr val="FFF7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" name="Freeform 107"/>
            <p:cNvSpPr>
              <a:spLocks/>
            </p:cNvSpPr>
            <p:nvPr/>
          </p:nvSpPr>
          <p:spPr bwMode="auto">
            <a:xfrm>
              <a:off x="2641" y="1908"/>
              <a:ext cx="414" cy="414"/>
            </a:xfrm>
            <a:custGeom>
              <a:avLst/>
              <a:gdLst>
                <a:gd name="T0" fmla="*/ 732 w 829"/>
                <a:gd name="T1" fmla="*/ 694 h 829"/>
                <a:gd name="T2" fmla="*/ 585 w 829"/>
                <a:gd name="T3" fmla="*/ 671 h 829"/>
                <a:gd name="T4" fmla="*/ 547 w 829"/>
                <a:gd name="T5" fmla="*/ 814 h 829"/>
                <a:gd name="T6" fmla="*/ 433 w 829"/>
                <a:gd name="T7" fmla="*/ 721 h 829"/>
                <a:gd name="T8" fmla="*/ 331 w 829"/>
                <a:gd name="T9" fmla="*/ 829 h 829"/>
                <a:gd name="T10" fmla="*/ 276 w 829"/>
                <a:gd name="T11" fmla="*/ 690 h 829"/>
                <a:gd name="T12" fmla="*/ 133 w 829"/>
                <a:gd name="T13" fmla="*/ 730 h 829"/>
                <a:gd name="T14" fmla="*/ 158 w 829"/>
                <a:gd name="T15" fmla="*/ 584 h 829"/>
                <a:gd name="T16" fmla="*/ 15 w 829"/>
                <a:gd name="T17" fmla="*/ 548 h 829"/>
                <a:gd name="T18" fmla="*/ 107 w 829"/>
                <a:gd name="T19" fmla="*/ 434 h 829"/>
                <a:gd name="T20" fmla="*/ 0 w 829"/>
                <a:gd name="T21" fmla="*/ 329 h 829"/>
                <a:gd name="T22" fmla="*/ 139 w 829"/>
                <a:gd name="T23" fmla="*/ 276 h 829"/>
                <a:gd name="T24" fmla="*/ 97 w 829"/>
                <a:gd name="T25" fmla="*/ 134 h 829"/>
                <a:gd name="T26" fmla="*/ 245 w 829"/>
                <a:gd name="T27" fmla="*/ 156 h 829"/>
                <a:gd name="T28" fmla="*/ 279 w 829"/>
                <a:gd name="T29" fmla="*/ 12 h 829"/>
                <a:gd name="T30" fmla="*/ 395 w 829"/>
                <a:gd name="T31" fmla="*/ 105 h 829"/>
                <a:gd name="T32" fmla="*/ 500 w 829"/>
                <a:gd name="T33" fmla="*/ 0 h 829"/>
                <a:gd name="T34" fmla="*/ 553 w 829"/>
                <a:gd name="T35" fmla="*/ 137 h 829"/>
                <a:gd name="T36" fmla="*/ 694 w 829"/>
                <a:gd name="T37" fmla="*/ 96 h 829"/>
                <a:gd name="T38" fmla="*/ 671 w 829"/>
                <a:gd name="T39" fmla="*/ 242 h 829"/>
                <a:gd name="T40" fmla="*/ 815 w 829"/>
                <a:gd name="T41" fmla="*/ 280 h 829"/>
                <a:gd name="T42" fmla="*/ 724 w 829"/>
                <a:gd name="T43" fmla="*/ 396 h 829"/>
                <a:gd name="T44" fmla="*/ 829 w 829"/>
                <a:gd name="T45" fmla="*/ 498 h 829"/>
                <a:gd name="T46" fmla="*/ 690 w 829"/>
                <a:gd name="T47" fmla="*/ 552 h 829"/>
                <a:gd name="T48" fmla="*/ 732 w 829"/>
                <a:gd name="T49" fmla="*/ 694 h 829"/>
                <a:gd name="T50" fmla="*/ 732 w 829"/>
                <a:gd name="T51" fmla="*/ 694 h 8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29" h="829">
                  <a:moveTo>
                    <a:pt x="732" y="694"/>
                  </a:moveTo>
                  <a:lnTo>
                    <a:pt x="585" y="671"/>
                  </a:lnTo>
                  <a:lnTo>
                    <a:pt x="547" y="814"/>
                  </a:lnTo>
                  <a:lnTo>
                    <a:pt x="433" y="721"/>
                  </a:lnTo>
                  <a:lnTo>
                    <a:pt x="331" y="829"/>
                  </a:lnTo>
                  <a:lnTo>
                    <a:pt x="276" y="690"/>
                  </a:lnTo>
                  <a:lnTo>
                    <a:pt x="133" y="730"/>
                  </a:lnTo>
                  <a:lnTo>
                    <a:pt x="158" y="584"/>
                  </a:lnTo>
                  <a:lnTo>
                    <a:pt x="15" y="548"/>
                  </a:lnTo>
                  <a:lnTo>
                    <a:pt x="107" y="434"/>
                  </a:lnTo>
                  <a:lnTo>
                    <a:pt x="0" y="329"/>
                  </a:lnTo>
                  <a:lnTo>
                    <a:pt x="139" y="276"/>
                  </a:lnTo>
                  <a:lnTo>
                    <a:pt x="97" y="134"/>
                  </a:lnTo>
                  <a:lnTo>
                    <a:pt x="245" y="156"/>
                  </a:lnTo>
                  <a:lnTo>
                    <a:pt x="279" y="12"/>
                  </a:lnTo>
                  <a:lnTo>
                    <a:pt x="395" y="105"/>
                  </a:lnTo>
                  <a:lnTo>
                    <a:pt x="500" y="0"/>
                  </a:lnTo>
                  <a:lnTo>
                    <a:pt x="553" y="137"/>
                  </a:lnTo>
                  <a:lnTo>
                    <a:pt x="694" y="96"/>
                  </a:lnTo>
                  <a:lnTo>
                    <a:pt x="671" y="242"/>
                  </a:lnTo>
                  <a:lnTo>
                    <a:pt x="815" y="280"/>
                  </a:lnTo>
                  <a:lnTo>
                    <a:pt x="724" y="396"/>
                  </a:lnTo>
                  <a:lnTo>
                    <a:pt x="829" y="498"/>
                  </a:lnTo>
                  <a:lnTo>
                    <a:pt x="690" y="552"/>
                  </a:lnTo>
                  <a:lnTo>
                    <a:pt x="732" y="694"/>
                  </a:lnTo>
                  <a:lnTo>
                    <a:pt x="732" y="69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" name="Freeform 108"/>
            <p:cNvSpPr>
              <a:spLocks/>
            </p:cNvSpPr>
            <p:nvPr/>
          </p:nvSpPr>
          <p:spPr bwMode="auto">
            <a:xfrm>
              <a:off x="2656" y="1928"/>
              <a:ext cx="355" cy="355"/>
            </a:xfrm>
            <a:custGeom>
              <a:avLst/>
              <a:gdLst>
                <a:gd name="T0" fmla="*/ 613 w 708"/>
                <a:gd name="T1" fmla="*/ 610 h 711"/>
                <a:gd name="T2" fmla="*/ 488 w 708"/>
                <a:gd name="T3" fmla="*/ 586 h 711"/>
                <a:gd name="T4" fmla="*/ 450 w 708"/>
                <a:gd name="T5" fmla="*/ 707 h 711"/>
                <a:gd name="T6" fmla="*/ 355 w 708"/>
                <a:gd name="T7" fmla="*/ 624 h 711"/>
                <a:gd name="T8" fmla="*/ 262 w 708"/>
                <a:gd name="T9" fmla="*/ 711 h 711"/>
                <a:gd name="T10" fmla="*/ 222 w 708"/>
                <a:gd name="T11" fmla="*/ 589 h 711"/>
                <a:gd name="T12" fmla="*/ 98 w 708"/>
                <a:gd name="T13" fmla="*/ 620 h 711"/>
                <a:gd name="T14" fmla="*/ 123 w 708"/>
                <a:gd name="T15" fmla="*/ 493 h 711"/>
                <a:gd name="T16" fmla="*/ 3 w 708"/>
                <a:gd name="T17" fmla="*/ 458 h 711"/>
                <a:gd name="T18" fmla="*/ 89 w 708"/>
                <a:gd name="T19" fmla="*/ 361 h 711"/>
                <a:gd name="T20" fmla="*/ 0 w 708"/>
                <a:gd name="T21" fmla="*/ 270 h 711"/>
                <a:gd name="T22" fmla="*/ 121 w 708"/>
                <a:gd name="T23" fmla="*/ 227 h 711"/>
                <a:gd name="T24" fmla="*/ 95 w 708"/>
                <a:gd name="T25" fmla="*/ 103 h 711"/>
                <a:gd name="T26" fmla="*/ 220 w 708"/>
                <a:gd name="T27" fmla="*/ 130 h 711"/>
                <a:gd name="T28" fmla="*/ 258 w 708"/>
                <a:gd name="T29" fmla="*/ 4 h 711"/>
                <a:gd name="T30" fmla="*/ 351 w 708"/>
                <a:gd name="T31" fmla="*/ 90 h 711"/>
                <a:gd name="T32" fmla="*/ 446 w 708"/>
                <a:gd name="T33" fmla="*/ 0 h 711"/>
                <a:gd name="T34" fmla="*/ 486 w 708"/>
                <a:gd name="T35" fmla="*/ 122 h 711"/>
                <a:gd name="T36" fmla="*/ 609 w 708"/>
                <a:gd name="T37" fmla="*/ 94 h 711"/>
                <a:gd name="T38" fmla="*/ 583 w 708"/>
                <a:gd name="T39" fmla="*/ 219 h 711"/>
                <a:gd name="T40" fmla="*/ 704 w 708"/>
                <a:gd name="T41" fmla="*/ 257 h 711"/>
                <a:gd name="T42" fmla="*/ 619 w 708"/>
                <a:gd name="T43" fmla="*/ 350 h 711"/>
                <a:gd name="T44" fmla="*/ 708 w 708"/>
                <a:gd name="T45" fmla="*/ 445 h 711"/>
                <a:gd name="T46" fmla="*/ 587 w 708"/>
                <a:gd name="T47" fmla="*/ 485 h 711"/>
                <a:gd name="T48" fmla="*/ 613 w 708"/>
                <a:gd name="T49" fmla="*/ 610 h 711"/>
                <a:gd name="T50" fmla="*/ 613 w 708"/>
                <a:gd name="T51" fmla="*/ 610 h 7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08" h="711">
                  <a:moveTo>
                    <a:pt x="613" y="610"/>
                  </a:moveTo>
                  <a:lnTo>
                    <a:pt x="488" y="586"/>
                  </a:lnTo>
                  <a:lnTo>
                    <a:pt x="450" y="707"/>
                  </a:lnTo>
                  <a:lnTo>
                    <a:pt x="355" y="624"/>
                  </a:lnTo>
                  <a:lnTo>
                    <a:pt x="262" y="711"/>
                  </a:lnTo>
                  <a:lnTo>
                    <a:pt x="222" y="589"/>
                  </a:lnTo>
                  <a:lnTo>
                    <a:pt x="98" y="620"/>
                  </a:lnTo>
                  <a:lnTo>
                    <a:pt x="123" y="493"/>
                  </a:lnTo>
                  <a:lnTo>
                    <a:pt x="3" y="458"/>
                  </a:lnTo>
                  <a:lnTo>
                    <a:pt x="89" y="361"/>
                  </a:lnTo>
                  <a:lnTo>
                    <a:pt x="0" y="270"/>
                  </a:lnTo>
                  <a:lnTo>
                    <a:pt x="121" y="227"/>
                  </a:lnTo>
                  <a:lnTo>
                    <a:pt x="95" y="103"/>
                  </a:lnTo>
                  <a:lnTo>
                    <a:pt x="220" y="130"/>
                  </a:lnTo>
                  <a:lnTo>
                    <a:pt x="258" y="4"/>
                  </a:lnTo>
                  <a:lnTo>
                    <a:pt x="351" y="90"/>
                  </a:lnTo>
                  <a:lnTo>
                    <a:pt x="446" y="0"/>
                  </a:lnTo>
                  <a:lnTo>
                    <a:pt x="486" y="122"/>
                  </a:lnTo>
                  <a:lnTo>
                    <a:pt x="609" y="94"/>
                  </a:lnTo>
                  <a:lnTo>
                    <a:pt x="583" y="219"/>
                  </a:lnTo>
                  <a:lnTo>
                    <a:pt x="704" y="257"/>
                  </a:lnTo>
                  <a:lnTo>
                    <a:pt x="619" y="350"/>
                  </a:lnTo>
                  <a:lnTo>
                    <a:pt x="708" y="445"/>
                  </a:lnTo>
                  <a:lnTo>
                    <a:pt x="587" y="485"/>
                  </a:lnTo>
                  <a:lnTo>
                    <a:pt x="613" y="610"/>
                  </a:lnTo>
                  <a:lnTo>
                    <a:pt x="613" y="61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" name="Freeform 109"/>
            <p:cNvSpPr>
              <a:spLocks/>
            </p:cNvSpPr>
            <p:nvPr/>
          </p:nvSpPr>
          <p:spPr bwMode="auto">
            <a:xfrm>
              <a:off x="2683" y="1948"/>
              <a:ext cx="307" cy="309"/>
            </a:xfrm>
            <a:custGeom>
              <a:avLst/>
              <a:gdLst>
                <a:gd name="T0" fmla="*/ 536 w 613"/>
                <a:gd name="T1" fmla="*/ 530 h 620"/>
                <a:gd name="T2" fmla="*/ 425 w 613"/>
                <a:gd name="T3" fmla="*/ 508 h 620"/>
                <a:gd name="T4" fmla="*/ 395 w 613"/>
                <a:gd name="T5" fmla="*/ 614 h 620"/>
                <a:gd name="T6" fmla="*/ 311 w 613"/>
                <a:gd name="T7" fmla="*/ 542 h 620"/>
                <a:gd name="T8" fmla="*/ 232 w 613"/>
                <a:gd name="T9" fmla="*/ 620 h 620"/>
                <a:gd name="T10" fmla="*/ 195 w 613"/>
                <a:gd name="T11" fmla="*/ 513 h 620"/>
                <a:gd name="T12" fmla="*/ 87 w 613"/>
                <a:gd name="T13" fmla="*/ 538 h 620"/>
                <a:gd name="T14" fmla="*/ 108 w 613"/>
                <a:gd name="T15" fmla="*/ 430 h 620"/>
                <a:gd name="T16" fmla="*/ 2 w 613"/>
                <a:gd name="T17" fmla="*/ 396 h 620"/>
                <a:gd name="T18" fmla="*/ 76 w 613"/>
                <a:gd name="T19" fmla="*/ 316 h 620"/>
                <a:gd name="T20" fmla="*/ 0 w 613"/>
                <a:gd name="T21" fmla="*/ 234 h 620"/>
                <a:gd name="T22" fmla="*/ 104 w 613"/>
                <a:gd name="T23" fmla="*/ 198 h 620"/>
                <a:gd name="T24" fmla="*/ 78 w 613"/>
                <a:gd name="T25" fmla="*/ 90 h 620"/>
                <a:gd name="T26" fmla="*/ 188 w 613"/>
                <a:gd name="T27" fmla="*/ 112 h 620"/>
                <a:gd name="T28" fmla="*/ 218 w 613"/>
                <a:gd name="T29" fmla="*/ 6 h 620"/>
                <a:gd name="T30" fmla="*/ 302 w 613"/>
                <a:gd name="T31" fmla="*/ 78 h 620"/>
                <a:gd name="T32" fmla="*/ 384 w 613"/>
                <a:gd name="T33" fmla="*/ 0 h 620"/>
                <a:gd name="T34" fmla="*/ 420 w 613"/>
                <a:gd name="T35" fmla="*/ 109 h 620"/>
                <a:gd name="T36" fmla="*/ 526 w 613"/>
                <a:gd name="T37" fmla="*/ 80 h 620"/>
                <a:gd name="T38" fmla="*/ 505 w 613"/>
                <a:gd name="T39" fmla="*/ 192 h 620"/>
                <a:gd name="T40" fmla="*/ 612 w 613"/>
                <a:gd name="T41" fmla="*/ 223 h 620"/>
                <a:gd name="T42" fmla="*/ 539 w 613"/>
                <a:gd name="T43" fmla="*/ 306 h 620"/>
                <a:gd name="T44" fmla="*/ 613 w 613"/>
                <a:gd name="T45" fmla="*/ 386 h 620"/>
                <a:gd name="T46" fmla="*/ 509 w 613"/>
                <a:gd name="T47" fmla="*/ 422 h 620"/>
                <a:gd name="T48" fmla="*/ 536 w 613"/>
                <a:gd name="T49" fmla="*/ 530 h 620"/>
                <a:gd name="T50" fmla="*/ 536 w 613"/>
                <a:gd name="T51" fmla="*/ 53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13" h="620">
                  <a:moveTo>
                    <a:pt x="536" y="530"/>
                  </a:moveTo>
                  <a:lnTo>
                    <a:pt x="425" y="508"/>
                  </a:lnTo>
                  <a:lnTo>
                    <a:pt x="395" y="614"/>
                  </a:lnTo>
                  <a:lnTo>
                    <a:pt x="311" y="542"/>
                  </a:lnTo>
                  <a:lnTo>
                    <a:pt x="232" y="620"/>
                  </a:lnTo>
                  <a:lnTo>
                    <a:pt x="195" y="513"/>
                  </a:lnTo>
                  <a:lnTo>
                    <a:pt x="87" y="538"/>
                  </a:lnTo>
                  <a:lnTo>
                    <a:pt x="108" y="430"/>
                  </a:lnTo>
                  <a:lnTo>
                    <a:pt x="2" y="396"/>
                  </a:lnTo>
                  <a:lnTo>
                    <a:pt x="76" y="316"/>
                  </a:lnTo>
                  <a:lnTo>
                    <a:pt x="0" y="234"/>
                  </a:lnTo>
                  <a:lnTo>
                    <a:pt x="104" y="198"/>
                  </a:lnTo>
                  <a:lnTo>
                    <a:pt x="78" y="90"/>
                  </a:lnTo>
                  <a:lnTo>
                    <a:pt x="188" y="112"/>
                  </a:lnTo>
                  <a:lnTo>
                    <a:pt x="218" y="6"/>
                  </a:lnTo>
                  <a:lnTo>
                    <a:pt x="302" y="78"/>
                  </a:lnTo>
                  <a:lnTo>
                    <a:pt x="384" y="0"/>
                  </a:lnTo>
                  <a:lnTo>
                    <a:pt x="420" y="109"/>
                  </a:lnTo>
                  <a:lnTo>
                    <a:pt x="526" y="80"/>
                  </a:lnTo>
                  <a:lnTo>
                    <a:pt x="505" y="192"/>
                  </a:lnTo>
                  <a:lnTo>
                    <a:pt x="612" y="223"/>
                  </a:lnTo>
                  <a:lnTo>
                    <a:pt x="539" y="306"/>
                  </a:lnTo>
                  <a:lnTo>
                    <a:pt x="613" y="386"/>
                  </a:lnTo>
                  <a:lnTo>
                    <a:pt x="509" y="422"/>
                  </a:lnTo>
                  <a:lnTo>
                    <a:pt x="536" y="530"/>
                  </a:lnTo>
                  <a:lnTo>
                    <a:pt x="536" y="530"/>
                  </a:lnTo>
                  <a:close/>
                </a:path>
              </a:pathLst>
            </a:custGeom>
            <a:solidFill>
              <a:srgbClr val="FCDE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" name="Freeform 110"/>
            <p:cNvSpPr>
              <a:spLocks/>
            </p:cNvSpPr>
            <p:nvPr/>
          </p:nvSpPr>
          <p:spPr bwMode="auto">
            <a:xfrm>
              <a:off x="2735" y="2011"/>
              <a:ext cx="203" cy="204"/>
            </a:xfrm>
            <a:custGeom>
              <a:avLst/>
              <a:gdLst>
                <a:gd name="T0" fmla="*/ 223 w 407"/>
                <a:gd name="T1" fmla="*/ 404 h 406"/>
                <a:gd name="T2" fmla="*/ 238 w 407"/>
                <a:gd name="T3" fmla="*/ 402 h 406"/>
                <a:gd name="T4" fmla="*/ 262 w 407"/>
                <a:gd name="T5" fmla="*/ 397 h 406"/>
                <a:gd name="T6" fmla="*/ 291 w 407"/>
                <a:gd name="T7" fmla="*/ 385 h 406"/>
                <a:gd name="T8" fmla="*/ 316 w 407"/>
                <a:gd name="T9" fmla="*/ 372 h 406"/>
                <a:gd name="T10" fmla="*/ 340 w 407"/>
                <a:gd name="T11" fmla="*/ 353 h 406"/>
                <a:gd name="T12" fmla="*/ 359 w 407"/>
                <a:gd name="T13" fmla="*/ 332 h 406"/>
                <a:gd name="T14" fmla="*/ 376 w 407"/>
                <a:gd name="T15" fmla="*/ 306 h 406"/>
                <a:gd name="T16" fmla="*/ 390 w 407"/>
                <a:gd name="T17" fmla="*/ 281 h 406"/>
                <a:gd name="T18" fmla="*/ 399 w 407"/>
                <a:gd name="T19" fmla="*/ 252 h 406"/>
                <a:gd name="T20" fmla="*/ 403 w 407"/>
                <a:gd name="T21" fmla="*/ 231 h 406"/>
                <a:gd name="T22" fmla="*/ 407 w 407"/>
                <a:gd name="T23" fmla="*/ 211 h 406"/>
                <a:gd name="T24" fmla="*/ 407 w 407"/>
                <a:gd name="T25" fmla="*/ 190 h 406"/>
                <a:gd name="T26" fmla="*/ 403 w 407"/>
                <a:gd name="T27" fmla="*/ 169 h 406"/>
                <a:gd name="T28" fmla="*/ 397 w 407"/>
                <a:gd name="T29" fmla="*/ 140 h 406"/>
                <a:gd name="T30" fmla="*/ 386 w 407"/>
                <a:gd name="T31" fmla="*/ 114 h 406"/>
                <a:gd name="T32" fmla="*/ 371 w 407"/>
                <a:gd name="T33" fmla="*/ 87 h 406"/>
                <a:gd name="T34" fmla="*/ 354 w 407"/>
                <a:gd name="T35" fmla="*/ 64 h 406"/>
                <a:gd name="T36" fmla="*/ 333 w 407"/>
                <a:gd name="T37" fmla="*/ 43 h 406"/>
                <a:gd name="T38" fmla="*/ 308 w 407"/>
                <a:gd name="T39" fmla="*/ 28 h 406"/>
                <a:gd name="T40" fmla="*/ 281 w 407"/>
                <a:gd name="T41" fmla="*/ 15 h 406"/>
                <a:gd name="T42" fmla="*/ 253 w 407"/>
                <a:gd name="T43" fmla="*/ 5 h 406"/>
                <a:gd name="T44" fmla="*/ 234 w 407"/>
                <a:gd name="T45" fmla="*/ 0 h 406"/>
                <a:gd name="T46" fmla="*/ 213 w 407"/>
                <a:gd name="T47" fmla="*/ 0 h 406"/>
                <a:gd name="T48" fmla="*/ 192 w 407"/>
                <a:gd name="T49" fmla="*/ 0 h 406"/>
                <a:gd name="T50" fmla="*/ 171 w 407"/>
                <a:gd name="T51" fmla="*/ 0 h 406"/>
                <a:gd name="T52" fmla="*/ 143 w 407"/>
                <a:gd name="T53" fmla="*/ 7 h 406"/>
                <a:gd name="T54" fmla="*/ 114 w 407"/>
                <a:gd name="T55" fmla="*/ 17 h 406"/>
                <a:gd name="T56" fmla="*/ 90 w 407"/>
                <a:gd name="T57" fmla="*/ 34 h 406"/>
                <a:gd name="T58" fmla="*/ 65 w 407"/>
                <a:gd name="T59" fmla="*/ 51 h 406"/>
                <a:gd name="T60" fmla="*/ 46 w 407"/>
                <a:gd name="T61" fmla="*/ 72 h 406"/>
                <a:gd name="T62" fmla="*/ 29 w 407"/>
                <a:gd name="T63" fmla="*/ 95 h 406"/>
                <a:gd name="T64" fmla="*/ 15 w 407"/>
                <a:gd name="T65" fmla="*/ 123 h 406"/>
                <a:gd name="T66" fmla="*/ 6 w 407"/>
                <a:gd name="T67" fmla="*/ 150 h 406"/>
                <a:gd name="T68" fmla="*/ 0 w 407"/>
                <a:gd name="T69" fmla="*/ 180 h 406"/>
                <a:gd name="T70" fmla="*/ 0 w 407"/>
                <a:gd name="T71" fmla="*/ 195 h 406"/>
                <a:gd name="T72" fmla="*/ 0 w 407"/>
                <a:gd name="T73" fmla="*/ 222 h 406"/>
                <a:gd name="T74" fmla="*/ 2 w 407"/>
                <a:gd name="T75" fmla="*/ 237 h 406"/>
                <a:gd name="T76" fmla="*/ 8 w 407"/>
                <a:gd name="T77" fmla="*/ 262 h 406"/>
                <a:gd name="T78" fmla="*/ 17 w 407"/>
                <a:gd name="T79" fmla="*/ 288 h 406"/>
                <a:gd name="T80" fmla="*/ 34 w 407"/>
                <a:gd name="T81" fmla="*/ 315 h 406"/>
                <a:gd name="T82" fmla="*/ 52 w 407"/>
                <a:gd name="T83" fmla="*/ 340 h 406"/>
                <a:gd name="T84" fmla="*/ 72 w 407"/>
                <a:gd name="T85" fmla="*/ 359 h 406"/>
                <a:gd name="T86" fmla="*/ 97 w 407"/>
                <a:gd name="T87" fmla="*/ 376 h 406"/>
                <a:gd name="T88" fmla="*/ 124 w 407"/>
                <a:gd name="T89" fmla="*/ 389 h 406"/>
                <a:gd name="T90" fmla="*/ 152 w 407"/>
                <a:gd name="T91" fmla="*/ 399 h 406"/>
                <a:gd name="T92" fmla="*/ 181 w 407"/>
                <a:gd name="T93" fmla="*/ 404 h 406"/>
                <a:gd name="T94" fmla="*/ 198 w 407"/>
                <a:gd name="T95" fmla="*/ 406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07" h="406">
                  <a:moveTo>
                    <a:pt x="204" y="406"/>
                  </a:moveTo>
                  <a:lnTo>
                    <a:pt x="213" y="406"/>
                  </a:lnTo>
                  <a:lnTo>
                    <a:pt x="223" y="404"/>
                  </a:lnTo>
                  <a:lnTo>
                    <a:pt x="228" y="404"/>
                  </a:lnTo>
                  <a:lnTo>
                    <a:pt x="234" y="402"/>
                  </a:lnTo>
                  <a:lnTo>
                    <a:pt x="238" y="402"/>
                  </a:lnTo>
                  <a:lnTo>
                    <a:pt x="243" y="402"/>
                  </a:lnTo>
                  <a:lnTo>
                    <a:pt x="253" y="399"/>
                  </a:lnTo>
                  <a:lnTo>
                    <a:pt x="262" y="397"/>
                  </a:lnTo>
                  <a:lnTo>
                    <a:pt x="272" y="393"/>
                  </a:lnTo>
                  <a:lnTo>
                    <a:pt x="281" y="389"/>
                  </a:lnTo>
                  <a:lnTo>
                    <a:pt x="291" y="385"/>
                  </a:lnTo>
                  <a:lnTo>
                    <a:pt x="299" y="380"/>
                  </a:lnTo>
                  <a:lnTo>
                    <a:pt x="308" y="376"/>
                  </a:lnTo>
                  <a:lnTo>
                    <a:pt x="316" y="372"/>
                  </a:lnTo>
                  <a:lnTo>
                    <a:pt x="323" y="364"/>
                  </a:lnTo>
                  <a:lnTo>
                    <a:pt x="333" y="359"/>
                  </a:lnTo>
                  <a:lnTo>
                    <a:pt x="340" y="353"/>
                  </a:lnTo>
                  <a:lnTo>
                    <a:pt x="348" y="347"/>
                  </a:lnTo>
                  <a:lnTo>
                    <a:pt x="354" y="340"/>
                  </a:lnTo>
                  <a:lnTo>
                    <a:pt x="359" y="332"/>
                  </a:lnTo>
                  <a:lnTo>
                    <a:pt x="365" y="323"/>
                  </a:lnTo>
                  <a:lnTo>
                    <a:pt x="371" y="315"/>
                  </a:lnTo>
                  <a:lnTo>
                    <a:pt x="376" y="306"/>
                  </a:lnTo>
                  <a:lnTo>
                    <a:pt x="380" y="298"/>
                  </a:lnTo>
                  <a:lnTo>
                    <a:pt x="386" y="288"/>
                  </a:lnTo>
                  <a:lnTo>
                    <a:pt x="390" y="281"/>
                  </a:lnTo>
                  <a:lnTo>
                    <a:pt x="394" y="271"/>
                  </a:lnTo>
                  <a:lnTo>
                    <a:pt x="397" y="262"/>
                  </a:lnTo>
                  <a:lnTo>
                    <a:pt x="399" y="252"/>
                  </a:lnTo>
                  <a:lnTo>
                    <a:pt x="403" y="243"/>
                  </a:lnTo>
                  <a:lnTo>
                    <a:pt x="403" y="237"/>
                  </a:lnTo>
                  <a:lnTo>
                    <a:pt x="403" y="231"/>
                  </a:lnTo>
                  <a:lnTo>
                    <a:pt x="405" y="226"/>
                  </a:lnTo>
                  <a:lnTo>
                    <a:pt x="405" y="222"/>
                  </a:lnTo>
                  <a:lnTo>
                    <a:pt x="407" y="211"/>
                  </a:lnTo>
                  <a:lnTo>
                    <a:pt x="407" y="201"/>
                  </a:lnTo>
                  <a:lnTo>
                    <a:pt x="407" y="195"/>
                  </a:lnTo>
                  <a:lnTo>
                    <a:pt x="407" y="190"/>
                  </a:lnTo>
                  <a:lnTo>
                    <a:pt x="405" y="184"/>
                  </a:lnTo>
                  <a:lnTo>
                    <a:pt x="405" y="180"/>
                  </a:lnTo>
                  <a:lnTo>
                    <a:pt x="403" y="169"/>
                  </a:lnTo>
                  <a:lnTo>
                    <a:pt x="403" y="159"/>
                  </a:lnTo>
                  <a:lnTo>
                    <a:pt x="399" y="150"/>
                  </a:lnTo>
                  <a:lnTo>
                    <a:pt x="397" y="140"/>
                  </a:lnTo>
                  <a:lnTo>
                    <a:pt x="394" y="131"/>
                  </a:lnTo>
                  <a:lnTo>
                    <a:pt x="390" y="123"/>
                  </a:lnTo>
                  <a:lnTo>
                    <a:pt x="386" y="114"/>
                  </a:lnTo>
                  <a:lnTo>
                    <a:pt x="380" y="104"/>
                  </a:lnTo>
                  <a:lnTo>
                    <a:pt x="376" y="95"/>
                  </a:lnTo>
                  <a:lnTo>
                    <a:pt x="371" y="87"/>
                  </a:lnTo>
                  <a:lnTo>
                    <a:pt x="365" y="79"/>
                  </a:lnTo>
                  <a:lnTo>
                    <a:pt x="359" y="72"/>
                  </a:lnTo>
                  <a:lnTo>
                    <a:pt x="354" y="64"/>
                  </a:lnTo>
                  <a:lnTo>
                    <a:pt x="348" y="59"/>
                  </a:lnTo>
                  <a:lnTo>
                    <a:pt x="340" y="51"/>
                  </a:lnTo>
                  <a:lnTo>
                    <a:pt x="333" y="43"/>
                  </a:lnTo>
                  <a:lnTo>
                    <a:pt x="323" y="38"/>
                  </a:lnTo>
                  <a:lnTo>
                    <a:pt x="316" y="34"/>
                  </a:lnTo>
                  <a:lnTo>
                    <a:pt x="308" y="28"/>
                  </a:lnTo>
                  <a:lnTo>
                    <a:pt x="299" y="22"/>
                  </a:lnTo>
                  <a:lnTo>
                    <a:pt x="291" y="17"/>
                  </a:lnTo>
                  <a:lnTo>
                    <a:pt x="281" y="15"/>
                  </a:lnTo>
                  <a:lnTo>
                    <a:pt x="272" y="11"/>
                  </a:lnTo>
                  <a:lnTo>
                    <a:pt x="262" y="7"/>
                  </a:lnTo>
                  <a:lnTo>
                    <a:pt x="253" y="5"/>
                  </a:lnTo>
                  <a:lnTo>
                    <a:pt x="243" y="3"/>
                  </a:lnTo>
                  <a:lnTo>
                    <a:pt x="238" y="2"/>
                  </a:lnTo>
                  <a:lnTo>
                    <a:pt x="234" y="0"/>
                  </a:lnTo>
                  <a:lnTo>
                    <a:pt x="228" y="0"/>
                  </a:lnTo>
                  <a:lnTo>
                    <a:pt x="223" y="0"/>
                  </a:lnTo>
                  <a:lnTo>
                    <a:pt x="213" y="0"/>
                  </a:lnTo>
                  <a:lnTo>
                    <a:pt x="204" y="0"/>
                  </a:lnTo>
                  <a:lnTo>
                    <a:pt x="198" y="0"/>
                  </a:lnTo>
                  <a:lnTo>
                    <a:pt x="192" y="0"/>
                  </a:lnTo>
                  <a:lnTo>
                    <a:pt x="186" y="0"/>
                  </a:lnTo>
                  <a:lnTo>
                    <a:pt x="181" y="0"/>
                  </a:lnTo>
                  <a:lnTo>
                    <a:pt x="171" y="0"/>
                  </a:lnTo>
                  <a:lnTo>
                    <a:pt x="162" y="3"/>
                  </a:lnTo>
                  <a:lnTo>
                    <a:pt x="152" y="5"/>
                  </a:lnTo>
                  <a:lnTo>
                    <a:pt x="143" y="7"/>
                  </a:lnTo>
                  <a:lnTo>
                    <a:pt x="133" y="11"/>
                  </a:lnTo>
                  <a:lnTo>
                    <a:pt x="124" y="15"/>
                  </a:lnTo>
                  <a:lnTo>
                    <a:pt x="114" y="17"/>
                  </a:lnTo>
                  <a:lnTo>
                    <a:pt x="105" y="22"/>
                  </a:lnTo>
                  <a:lnTo>
                    <a:pt x="97" y="28"/>
                  </a:lnTo>
                  <a:lnTo>
                    <a:pt x="90" y="34"/>
                  </a:lnTo>
                  <a:lnTo>
                    <a:pt x="80" y="38"/>
                  </a:lnTo>
                  <a:lnTo>
                    <a:pt x="72" y="43"/>
                  </a:lnTo>
                  <a:lnTo>
                    <a:pt x="65" y="51"/>
                  </a:lnTo>
                  <a:lnTo>
                    <a:pt x="59" y="59"/>
                  </a:lnTo>
                  <a:lnTo>
                    <a:pt x="52" y="64"/>
                  </a:lnTo>
                  <a:lnTo>
                    <a:pt x="46" y="72"/>
                  </a:lnTo>
                  <a:lnTo>
                    <a:pt x="40" y="79"/>
                  </a:lnTo>
                  <a:lnTo>
                    <a:pt x="34" y="87"/>
                  </a:lnTo>
                  <a:lnTo>
                    <a:pt x="29" y="95"/>
                  </a:lnTo>
                  <a:lnTo>
                    <a:pt x="23" y="104"/>
                  </a:lnTo>
                  <a:lnTo>
                    <a:pt x="17" y="114"/>
                  </a:lnTo>
                  <a:lnTo>
                    <a:pt x="15" y="123"/>
                  </a:lnTo>
                  <a:lnTo>
                    <a:pt x="12" y="131"/>
                  </a:lnTo>
                  <a:lnTo>
                    <a:pt x="8" y="140"/>
                  </a:lnTo>
                  <a:lnTo>
                    <a:pt x="6" y="150"/>
                  </a:lnTo>
                  <a:lnTo>
                    <a:pt x="4" y="159"/>
                  </a:lnTo>
                  <a:lnTo>
                    <a:pt x="0" y="169"/>
                  </a:lnTo>
                  <a:lnTo>
                    <a:pt x="0" y="180"/>
                  </a:lnTo>
                  <a:lnTo>
                    <a:pt x="0" y="184"/>
                  </a:lnTo>
                  <a:lnTo>
                    <a:pt x="0" y="190"/>
                  </a:lnTo>
                  <a:lnTo>
                    <a:pt x="0" y="195"/>
                  </a:lnTo>
                  <a:lnTo>
                    <a:pt x="0" y="201"/>
                  </a:lnTo>
                  <a:lnTo>
                    <a:pt x="0" y="211"/>
                  </a:lnTo>
                  <a:lnTo>
                    <a:pt x="0" y="222"/>
                  </a:lnTo>
                  <a:lnTo>
                    <a:pt x="0" y="226"/>
                  </a:lnTo>
                  <a:lnTo>
                    <a:pt x="0" y="231"/>
                  </a:lnTo>
                  <a:lnTo>
                    <a:pt x="2" y="237"/>
                  </a:lnTo>
                  <a:lnTo>
                    <a:pt x="4" y="243"/>
                  </a:lnTo>
                  <a:lnTo>
                    <a:pt x="6" y="252"/>
                  </a:lnTo>
                  <a:lnTo>
                    <a:pt x="8" y="262"/>
                  </a:lnTo>
                  <a:lnTo>
                    <a:pt x="12" y="271"/>
                  </a:lnTo>
                  <a:lnTo>
                    <a:pt x="15" y="281"/>
                  </a:lnTo>
                  <a:lnTo>
                    <a:pt x="17" y="288"/>
                  </a:lnTo>
                  <a:lnTo>
                    <a:pt x="23" y="298"/>
                  </a:lnTo>
                  <a:lnTo>
                    <a:pt x="29" y="306"/>
                  </a:lnTo>
                  <a:lnTo>
                    <a:pt x="34" y="315"/>
                  </a:lnTo>
                  <a:lnTo>
                    <a:pt x="40" y="323"/>
                  </a:lnTo>
                  <a:lnTo>
                    <a:pt x="46" y="332"/>
                  </a:lnTo>
                  <a:lnTo>
                    <a:pt x="52" y="340"/>
                  </a:lnTo>
                  <a:lnTo>
                    <a:pt x="59" y="347"/>
                  </a:lnTo>
                  <a:lnTo>
                    <a:pt x="65" y="353"/>
                  </a:lnTo>
                  <a:lnTo>
                    <a:pt x="72" y="359"/>
                  </a:lnTo>
                  <a:lnTo>
                    <a:pt x="80" y="364"/>
                  </a:lnTo>
                  <a:lnTo>
                    <a:pt x="90" y="372"/>
                  </a:lnTo>
                  <a:lnTo>
                    <a:pt x="97" y="376"/>
                  </a:lnTo>
                  <a:lnTo>
                    <a:pt x="105" y="380"/>
                  </a:lnTo>
                  <a:lnTo>
                    <a:pt x="114" y="385"/>
                  </a:lnTo>
                  <a:lnTo>
                    <a:pt x="124" y="389"/>
                  </a:lnTo>
                  <a:lnTo>
                    <a:pt x="133" y="393"/>
                  </a:lnTo>
                  <a:lnTo>
                    <a:pt x="143" y="397"/>
                  </a:lnTo>
                  <a:lnTo>
                    <a:pt x="152" y="399"/>
                  </a:lnTo>
                  <a:lnTo>
                    <a:pt x="162" y="402"/>
                  </a:lnTo>
                  <a:lnTo>
                    <a:pt x="171" y="402"/>
                  </a:lnTo>
                  <a:lnTo>
                    <a:pt x="181" y="404"/>
                  </a:lnTo>
                  <a:lnTo>
                    <a:pt x="186" y="404"/>
                  </a:lnTo>
                  <a:lnTo>
                    <a:pt x="192" y="406"/>
                  </a:lnTo>
                  <a:lnTo>
                    <a:pt x="198" y="406"/>
                  </a:lnTo>
                  <a:lnTo>
                    <a:pt x="204" y="406"/>
                  </a:lnTo>
                  <a:lnTo>
                    <a:pt x="204" y="40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" name="Freeform 111"/>
            <p:cNvSpPr>
              <a:spLocks/>
            </p:cNvSpPr>
            <p:nvPr/>
          </p:nvSpPr>
          <p:spPr bwMode="auto">
            <a:xfrm>
              <a:off x="2749" y="2019"/>
              <a:ext cx="171" cy="171"/>
            </a:xfrm>
            <a:custGeom>
              <a:avLst/>
              <a:gdLst>
                <a:gd name="T0" fmla="*/ 188 w 342"/>
                <a:gd name="T1" fmla="*/ 340 h 342"/>
                <a:gd name="T2" fmla="*/ 213 w 342"/>
                <a:gd name="T3" fmla="*/ 334 h 342"/>
                <a:gd name="T4" fmla="*/ 237 w 342"/>
                <a:gd name="T5" fmla="*/ 329 h 342"/>
                <a:gd name="T6" fmla="*/ 258 w 342"/>
                <a:gd name="T7" fmla="*/ 315 h 342"/>
                <a:gd name="T8" fmla="*/ 279 w 342"/>
                <a:gd name="T9" fmla="*/ 302 h 342"/>
                <a:gd name="T10" fmla="*/ 296 w 342"/>
                <a:gd name="T11" fmla="*/ 285 h 342"/>
                <a:gd name="T12" fmla="*/ 311 w 342"/>
                <a:gd name="T13" fmla="*/ 264 h 342"/>
                <a:gd name="T14" fmla="*/ 323 w 342"/>
                <a:gd name="T15" fmla="*/ 243 h 342"/>
                <a:gd name="T16" fmla="*/ 332 w 342"/>
                <a:gd name="T17" fmla="*/ 220 h 342"/>
                <a:gd name="T18" fmla="*/ 338 w 342"/>
                <a:gd name="T19" fmla="*/ 196 h 342"/>
                <a:gd name="T20" fmla="*/ 342 w 342"/>
                <a:gd name="T21" fmla="*/ 169 h 342"/>
                <a:gd name="T22" fmla="*/ 338 w 342"/>
                <a:gd name="T23" fmla="*/ 142 h 342"/>
                <a:gd name="T24" fmla="*/ 332 w 342"/>
                <a:gd name="T25" fmla="*/ 118 h 342"/>
                <a:gd name="T26" fmla="*/ 323 w 342"/>
                <a:gd name="T27" fmla="*/ 95 h 342"/>
                <a:gd name="T28" fmla="*/ 311 w 342"/>
                <a:gd name="T29" fmla="*/ 74 h 342"/>
                <a:gd name="T30" fmla="*/ 296 w 342"/>
                <a:gd name="T31" fmla="*/ 55 h 342"/>
                <a:gd name="T32" fmla="*/ 279 w 342"/>
                <a:gd name="T33" fmla="*/ 38 h 342"/>
                <a:gd name="T34" fmla="*/ 258 w 342"/>
                <a:gd name="T35" fmla="*/ 23 h 342"/>
                <a:gd name="T36" fmla="*/ 237 w 342"/>
                <a:gd name="T37" fmla="*/ 13 h 342"/>
                <a:gd name="T38" fmla="*/ 213 w 342"/>
                <a:gd name="T39" fmla="*/ 6 h 342"/>
                <a:gd name="T40" fmla="*/ 188 w 342"/>
                <a:gd name="T41" fmla="*/ 0 h 342"/>
                <a:gd name="T42" fmla="*/ 161 w 342"/>
                <a:gd name="T43" fmla="*/ 0 h 342"/>
                <a:gd name="T44" fmla="*/ 137 w 342"/>
                <a:gd name="T45" fmla="*/ 4 h 342"/>
                <a:gd name="T46" fmla="*/ 112 w 342"/>
                <a:gd name="T47" fmla="*/ 9 h 342"/>
                <a:gd name="T48" fmla="*/ 89 w 342"/>
                <a:gd name="T49" fmla="*/ 21 h 342"/>
                <a:gd name="T50" fmla="*/ 68 w 342"/>
                <a:gd name="T51" fmla="*/ 32 h 342"/>
                <a:gd name="T52" fmla="*/ 49 w 342"/>
                <a:gd name="T53" fmla="*/ 49 h 342"/>
                <a:gd name="T54" fmla="*/ 34 w 342"/>
                <a:gd name="T55" fmla="*/ 66 h 342"/>
                <a:gd name="T56" fmla="*/ 21 w 342"/>
                <a:gd name="T57" fmla="*/ 87 h 342"/>
                <a:gd name="T58" fmla="*/ 9 w 342"/>
                <a:gd name="T59" fmla="*/ 110 h 342"/>
                <a:gd name="T60" fmla="*/ 4 w 342"/>
                <a:gd name="T61" fmla="*/ 135 h 342"/>
                <a:gd name="T62" fmla="*/ 0 w 342"/>
                <a:gd name="T63" fmla="*/ 159 h 342"/>
                <a:gd name="T64" fmla="*/ 0 w 342"/>
                <a:gd name="T65" fmla="*/ 186 h 342"/>
                <a:gd name="T66" fmla="*/ 5 w 342"/>
                <a:gd name="T67" fmla="*/ 211 h 342"/>
                <a:gd name="T68" fmla="*/ 13 w 342"/>
                <a:gd name="T69" fmla="*/ 235 h 342"/>
                <a:gd name="T70" fmla="*/ 24 w 342"/>
                <a:gd name="T71" fmla="*/ 256 h 342"/>
                <a:gd name="T72" fmla="*/ 38 w 342"/>
                <a:gd name="T73" fmla="*/ 277 h 342"/>
                <a:gd name="T74" fmla="*/ 55 w 342"/>
                <a:gd name="T75" fmla="*/ 296 h 342"/>
                <a:gd name="T76" fmla="*/ 74 w 342"/>
                <a:gd name="T77" fmla="*/ 311 h 342"/>
                <a:gd name="T78" fmla="*/ 97 w 342"/>
                <a:gd name="T79" fmla="*/ 323 h 342"/>
                <a:gd name="T80" fmla="*/ 119 w 342"/>
                <a:gd name="T81" fmla="*/ 332 h 342"/>
                <a:gd name="T82" fmla="*/ 144 w 342"/>
                <a:gd name="T83" fmla="*/ 338 h 342"/>
                <a:gd name="T84" fmla="*/ 171 w 342"/>
                <a:gd name="T85" fmla="*/ 342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42" h="342">
                  <a:moveTo>
                    <a:pt x="171" y="342"/>
                  </a:moveTo>
                  <a:lnTo>
                    <a:pt x="180" y="342"/>
                  </a:lnTo>
                  <a:lnTo>
                    <a:pt x="188" y="340"/>
                  </a:lnTo>
                  <a:lnTo>
                    <a:pt x="197" y="338"/>
                  </a:lnTo>
                  <a:lnTo>
                    <a:pt x="205" y="338"/>
                  </a:lnTo>
                  <a:lnTo>
                    <a:pt x="213" y="334"/>
                  </a:lnTo>
                  <a:lnTo>
                    <a:pt x="222" y="332"/>
                  </a:lnTo>
                  <a:lnTo>
                    <a:pt x="230" y="330"/>
                  </a:lnTo>
                  <a:lnTo>
                    <a:pt x="237" y="329"/>
                  </a:lnTo>
                  <a:lnTo>
                    <a:pt x="243" y="323"/>
                  </a:lnTo>
                  <a:lnTo>
                    <a:pt x="251" y="319"/>
                  </a:lnTo>
                  <a:lnTo>
                    <a:pt x="258" y="315"/>
                  </a:lnTo>
                  <a:lnTo>
                    <a:pt x="266" y="311"/>
                  </a:lnTo>
                  <a:lnTo>
                    <a:pt x="271" y="306"/>
                  </a:lnTo>
                  <a:lnTo>
                    <a:pt x="279" y="302"/>
                  </a:lnTo>
                  <a:lnTo>
                    <a:pt x="285" y="296"/>
                  </a:lnTo>
                  <a:lnTo>
                    <a:pt x="290" y="291"/>
                  </a:lnTo>
                  <a:lnTo>
                    <a:pt x="296" y="285"/>
                  </a:lnTo>
                  <a:lnTo>
                    <a:pt x="302" y="277"/>
                  </a:lnTo>
                  <a:lnTo>
                    <a:pt x="306" y="272"/>
                  </a:lnTo>
                  <a:lnTo>
                    <a:pt x="311" y="264"/>
                  </a:lnTo>
                  <a:lnTo>
                    <a:pt x="315" y="256"/>
                  </a:lnTo>
                  <a:lnTo>
                    <a:pt x="319" y="249"/>
                  </a:lnTo>
                  <a:lnTo>
                    <a:pt x="323" y="243"/>
                  </a:lnTo>
                  <a:lnTo>
                    <a:pt x="327" y="235"/>
                  </a:lnTo>
                  <a:lnTo>
                    <a:pt x="330" y="228"/>
                  </a:lnTo>
                  <a:lnTo>
                    <a:pt x="332" y="220"/>
                  </a:lnTo>
                  <a:lnTo>
                    <a:pt x="334" y="211"/>
                  </a:lnTo>
                  <a:lnTo>
                    <a:pt x="336" y="203"/>
                  </a:lnTo>
                  <a:lnTo>
                    <a:pt x="338" y="196"/>
                  </a:lnTo>
                  <a:lnTo>
                    <a:pt x="338" y="186"/>
                  </a:lnTo>
                  <a:lnTo>
                    <a:pt x="340" y="178"/>
                  </a:lnTo>
                  <a:lnTo>
                    <a:pt x="342" y="169"/>
                  </a:lnTo>
                  <a:lnTo>
                    <a:pt x="340" y="159"/>
                  </a:lnTo>
                  <a:lnTo>
                    <a:pt x="338" y="152"/>
                  </a:lnTo>
                  <a:lnTo>
                    <a:pt x="338" y="142"/>
                  </a:lnTo>
                  <a:lnTo>
                    <a:pt x="336" y="135"/>
                  </a:lnTo>
                  <a:lnTo>
                    <a:pt x="334" y="127"/>
                  </a:lnTo>
                  <a:lnTo>
                    <a:pt x="332" y="118"/>
                  </a:lnTo>
                  <a:lnTo>
                    <a:pt x="330" y="110"/>
                  </a:lnTo>
                  <a:lnTo>
                    <a:pt x="327" y="102"/>
                  </a:lnTo>
                  <a:lnTo>
                    <a:pt x="323" y="95"/>
                  </a:lnTo>
                  <a:lnTo>
                    <a:pt x="319" y="87"/>
                  </a:lnTo>
                  <a:lnTo>
                    <a:pt x="315" y="80"/>
                  </a:lnTo>
                  <a:lnTo>
                    <a:pt x="311" y="74"/>
                  </a:lnTo>
                  <a:lnTo>
                    <a:pt x="306" y="66"/>
                  </a:lnTo>
                  <a:lnTo>
                    <a:pt x="302" y="61"/>
                  </a:lnTo>
                  <a:lnTo>
                    <a:pt x="296" y="55"/>
                  </a:lnTo>
                  <a:lnTo>
                    <a:pt x="290" y="49"/>
                  </a:lnTo>
                  <a:lnTo>
                    <a:pt x="285" y="44"/>
                  </a:lnTo>
                  <a:lnTo>
                    <a:pt x="279" y="38"/>
                  </a:lnTo>
                  <a:lnTo>
                    <a:pt x="271" y="32"/>
                  </a:lnTo>
                  <a:lnTo>
                    <a:pt x="266" y="28"/>
                  </a:lnTo>
                  <a:lnTo>
                    <a:pt x="258" y="23"/>
                  </a:lnTo>
                  <a:lnTo>
                    <a:pt x="251" y="21"/>
                  </a:lnTo>
                  <a:lnTo>
                    <a:pt x="243" y="15"/>
                  </a:lnTo>
                  <a:lnTo>
                    <a:pt x="237" y="13"/>
                  </a:lnTo>
                  <a:lnTo>
                    <a:pt x="230" y="9"/>
                  </a:lnTo>
                  <a:lnTo>
                    <a:pt x="222" y="7"/>
                  </a:lnTo>
                  <a:lnTo>
                    <a:pt x="213" y="6"/>
                  </a:lnTo>
                  <a:lnTo>
                    <a:pt x="205" y="4"/>
                  </a:lnTo>
                  <a:lnTo>
                    <a:pt x="197" y="2"/>
                  </a:lnTo>
                  <a:lnTo>
                    <a:pt x="188" y="0"/>
                  </a:lnTo>
                  <a:lnTo>
                    <a:pt x="180" y="0"/>
                  </a:lnTo>
                  <a:lnTo>
                    <a:pt x="171" y="0"/>
                  </a:lnTo>
                  <a:lnTo>
                    <a:pt x="161" y="0"/>
                  </a:lnTo>
                  <a:lnTo>
                    <a:pt x="154" y="0"/>
                  </a:lnTo>
                  <a:lnTo>
                    <a:pt x="144" y="2"/>
                  </a:lnTo>
                  <a:lnTo>
                    <a:pt x="137" y="4"/>
                  </a:lnTo>
                  <a:lnTo>
                    <a:pt x="129" y="6"/>
                  </a:lnTo>
                  <a:lnTo>
                    <a:pt x="119" y="7"/>
                  </a:lnTo>
                  <a:lnTo>
                    <a:pt x="112" y="9"/>
                  </a:lnTo>
                  <a:lnTo>
                    <a:pt x="104" y="13"/>
                  </a:lnTo>
                  <a:lnTo>
                    <a:pt x="97" y="15"/>
                  </a:lnTo>
                  <a:lnTo>
                    <a:pt x="89" y="21"/>
                  </a:lnTo>
                  <a:lnTo>
                    <a:pt x="81" y="23"/>
                  </a:lnTo>
                  <a:lnTo>
                    <a:pt x="74" y="28"/>
                  </a:lnTo>
                  <a:lnTo>
                    <a:pt x="68" y="32"/>
                  </a:lnTo>
                  <a:lnTo>
                    <a:pt x="61" y="38"/>
                  </a:lnTo>
                  <a:lnTo>
                    <a:pt x="55" y="44"/>
                  </a:lnTo>
                  <a:lnTo>
                    <a:pt x="49" y="49"/>
                  </a:lnTo>
                  <a:lnTo>
                    <a:pt x="43" y="55"/>
                  </a:lnTo>
                  <a:lnTo>
                    <a:pt x="38" y="61"/>
                  </a:lnTo>
                  <a:lnTo>
                    <a:pt x="34" y="66"/>
                  </a:lnTo>
                  <a:lnTo>
                    <a:pt x="28" y="74"/>
                  </a:lnTo>
                  <a:lnTo>
                    <a:pt x="24" y="80"/>
                  </a:lnTo>
                  <a:lnTo>
                    <a:pt x="21" y="87"/>
                  </a:lnTo>
                  <a:lnTo>
                    <a:pt x="17" y="95"/>
                  </a:lnTo>
                  <a:lnTo>
                    <a:pt x="13" y="102"/>
                  </a:lnTo>
                  <a:lnTo>
                    <a:pt x="9" y="110"/>
                  </a:lnTo>
                  <a:lnTo>
                    <a:pt x="7" y="118"/>
                  </a:lnTo>
                  <a:lnTo>
                    <a:pt x="5" y="127"/>
                  </a:lnTo>
                  <a:lnTo>
                    <a:pt x="4" y="135"/>
                  </a:lnTo>
                  <a:lnTo>
                    <a:pt x="2" y="142"/>
                  </a:lnTo>
                  <a:lnTo>
                    <a:pt x="0" y="152"/>
                  </a:lnTo>
                  <a:lnTo>
                    <a:pt x="0" y="159"/>
                  </a:lnTo>
                  <a:lnTo>
                    <a:pt x="0" y="169"/>
                  </a:lnTo>
                  <a:lnTo>
                    <a:pt x="0" y="178"/>
                  </a:lnTo>
                  <a:lnTo>
                    <a:pt x="0" y="186"/>
                  </a:lnTo>
                  <a:lnTo>
                    <a:pt x="2" y="196"/>
                  </a:lnTo>
                  <a:lnTo>
                    <a:pt x="4" y="203"/>
                  </a:lnTo>
                  <a:lnTo>
                    <a:pt x="5" y="211"/>
                  </a:lnTo>
                  <a:lnTo>
                    <a:pt x="7" y="220"/>
                  </a:lnTo>
                  <a:lnTo>
                    <a:pt x="9" y="228"/>
                  </a:lnTo>
                  <a:lnTo>
                    <a:pt x="13" y="235"/>
                  </a:lnTo>
                  <a:lnTo>
                    <a:pt x="17" y="243"/>
                  </a:lnTo>
                  <a:lnTo>
                    <a:pt x="21" y="249"/>
                  </a:lnTo>
                  <a:lnTo>
                    <a:pt x="24" y="256"/>
                  </a:lnTo>
                  <a:lnTo>
                    <a:pt x="28" y="264"/>
                  </a:lnTo>
                  <a:lnTo>
                    <a:pt x="34" y="272"/>
                  </a:lnTo>
                  <a:lnTo>
                    <a:pt x="38" y="277"/>
                  </a:lnTo>
                  <a:lnTo>
                    <a:pt x="43" y="285"/>
                  </a:lnTo>
                  <a:lnTo>
                    <a:pt x="49" y="291"/>
                  </a:lnTo>
                  <a:lnTo>
                    <a:pt x="55" y="296"/>
                  </a:lnTo>
                  <a:lnTo>
                    <a:pt x="61" y="302"/>
                  </a:lnTo>
                  <a:lnTo>
                    <a:pt x="68" y="306"/>
                  </a:lnTo>
                  <a:lnTo>
                    <a:pt x="74" y="311"/>
                  </a:lnTo>
                  <a:lnTo>
                    <a:pt x="81" y="315"/>
                  </a:lnTo>
                  <a:lnTo>
                    <a:pt x="89" y="319"/>
                  </a:lnTo>
                  <a:lnTo>
                    <a:pt x="97" y="323"/>
                  </a:lnTo>
                  <a:lnTo>
                    <a:pt x="104" y="329"/>
                  </a:lnTo>
                  <a:lnTo>
                    <a:pt x="112" y="330"/>
                  </a:lnTo>
                  <a:lnTo>
                    <a:pt x="119" y="332"/>
                  </a:lnTo>
                  <a:lnTo>
                    <a:pt x="129" y="334"/>
                  </a:lnTo>
                  <a:lnTo>
                    <a:pt x="137" y="338"/>
                  </a:lnTo>
                  <a:lnTo>
                    <a:pt x="144" y="338"/>
                  </a:lnTo>
                  <a:lnTo>
                    <a:pt x="154" y="340"/>
                  </a:lnTo>
                  <a:lnTo>
                    <a:pt x="161" y="342"/>
                  </a:lnTo>
                  <a:lnTo>
                    <a:pt x="171" y="342"/>
                  </a:lnTo>
                  <a:lnTo>
                    <a:pt x="171" y="34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" name="Freeform 112"/>
            <p:cNvSpPr>
              <a:spLocks/>
            </p:cNvSpPr>
            <p:nvPr/>
          </p:nvSpPr>
          <p:spPr bwMode="auto">
            <a:xfrm>
              <a:off x="2760" y="2024"/>
              <a:ext cx="143" cy="144"/>
            </a:xfrm>
            <a:custGeom>
              <a:avLst/>
              <a:gdLst>
                <a:gd name="T0" fmla="*/ 159 w 287"/>
                <a:gd name="T1" fmla="*/ 287 h 289"/>
                <a:gd name="T2" fmla="*/ 178 w 287"/>
                <a:gd name="T3" fmla="*/ 283 h 289"/>
                <a:gd name="T4" fmla="*/ 199 w 287"/>
                <a:gd name="T5" fmla="*/ 276 h 289"/>
                <a:gd name="T6" fmla="*/ 218 w 287"/>
                <a:gd name="T7" fmla="*/ 266 h 289"/>
                <a:gd name="T8" fmla="*/ 233 w 287"/>
                <a:gd name="T9" fmla="*/ 253 h 289"/>
                <a:gd name="T10" fmla="*/ 249 w 287"/>
                <a:gd name="T11" fmla="*/ 240 h 289"/>
                <a:gd name="T12" fmla="*/ 262 w 287"/>
                <a:gd name="T13" fmla="*/ 225 h 289"/>
                <a:gd name="T14" fmla="*/ 271 w 287"/>
                <a:gd name="T15" fmla="*/ 206 h 289"/>
                <a:gd name="T16" fmla="*/ 279 w 287"/>
                <a:gd name="T17" fmla="*/ 187 h 289"/>
                <a:gd name="T18" fmla="*/ 285 w 287"/>
                <a:gd name="T19" fmla="*/ 166 h 289"/>
                <a:gd name="T20" fmla="*/ 287 w 287"/>
                <a:gd name="T21" fmla="*/ 145 h 289"/>
                <a:gd name="T22" fmla="*/ 285 w 287"/>
                <a:gd name="T23" fmla="*/ 120 h 289"/>
                <a:gd name="T24" fmla="*/ 279 w 287"/>
                <a:gd name="T25" fmla="*/ 101 h 289"/>
                <a:gd name="T26" fmla="*/ 271 w 287"/>
                <a:gd name="T27" fmla="*/ 80 h 289"/>
                <a:gd name="T28" fmla="*/ 262 w 287"/>
                <a:gd name="T29" fmla="*/ 63 h 289"/>
                <a:gd name="T30" fmla="*/ 249 w 287"/>
                <a:gd name="T31" fmla="*/ 46 h 289"/>
                <a:gd name="T32" fmla="*/ 233 w 287"/>
                <a:gd name="T33" fmla="*/ 31 h 289"/>
                <a:gd name="T34" fmla="*/ 218 w 287"/>
                <a:gd name="T35" fmla="*/ 19 h 289"/>
                <a:gd name="T36" fmla="*/ 199 w 287"/>
                <a:gd name="T37" fmla="*/ 12 h 289"/>
                <a:gd name="T38" fmla="*/ 178 w 287"/>
                <a:gd name="T39" fmla="*/ 4 h 289"/>
                <a:gd name="T40" fmla="*/ 159 w 287"/>
                <a:gd name="T41" fmla="*/ 0 h 289"/>
                <a:gd name="T42" fmla="*/ 136 w 287"/>
                <a:gd name="T43" fmla="*/ 0 h 289"/>
                <a:gd name="T44" fmla="*/ 116 w 287"/>
                <a:gd name="T45" fmla="*/ 2 h 289"/>
                <a:gd name="T46" fmla="*/ 93 w 287"/>
                <a:gd name="T47" fmla="*/ 8 h 289"/>
                <a:gd name="T48" fmla="*/ 74 w 287"/>
                <a:gd name="T49" fmla="*/ 16 h 289"/>
                <a:gd name="T50" fmla="*/ 57 w 287"/>
                <a:gd name="T51" fmla="*/ 27 h 289"/>
                <a:gd name="T52" fmla="*/ 41 w 287"/>
                <a:gd name="T53" fmla="*/ 42 h 289"/>
                <a:gd name="T54" fmla="*/ 26 w 287"/>
                <a:gd name="T55" fmla="*/ 57 h 289"/>
                <a:gd name="T56" fmla="*/ 15 w 287"/>
                <a:gd name="T57" fmla="*/ 74 h 289"/>
                <a:gd name="T58" fmla="*/ 9 w 287"/>
                <a:gd name="T59" fmla="*/ 93 h 289"/>
                <a:gd name="T60" fmla="*/ 3 w 287"/>
                <a:gd name="T61" fmla="*/ 114 h 289"/>
                <a:gd name="T62" fmla="*/ 0 w 287"/>
                <a:gd name="T63" fmla="*/ 135 h 289"/>
                <a:gd name="T64" fmla="*/ 0 w 287"/>
                <a:gd name="T65" fmla="*/ 158 h 289"/>
                <a:gd name="T66" fmla="*/ 3 w 287"/>
                <a:gd name="T67" fmla="*/ 179 h 289"/>
                <a:gd name="T68" fmla="*/ 11 w 287"/>
                <a:gd name="T69" fmla="*/ 200 h 289"/>
                <a:gd name="T70" fmla="*/ 19 w 287"/>
                <a:gd name="T71" fmla="*/ 219 h 289"/>
                <a:gd name="T72" fmla="*/ 32 w 287"/>
                <a:gd name="T73" fmla="*/ 234 h 289"/>
                <a:gd name="T74" fmla="*/ 47 w 287"/>
                <a:gd name="T75" fmla="*/ 249 h 289"/>
                <a:gd name="T76" fmla="*/ 62 w 287"/>
                <a:gd name="T77" fmla="*/ 263 h 289"/>
                <a:gd name="T78" fmla="*/ 81 w 287"/>
                <a:gd name="T79" fmla="*/ 272 h 289"/>
                <a:gd name="T80" fmla="*/ 100 w 287"/>
                <a:gd name="T81" fmla="*/ 282 h 289"/>
                <a:gd name="T82" fmla="*/ 121 w 287"/>
                <a:gd name="T83" fmla="*/ 285 h 289"/>
                <a:gd name="T84" fmla="*/ 144 w 287"/>
                <a:gd name="T85" fmla="*/ 289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87" h="289">
                  <a:moveTo>
                    <a:pt x="144" y="289"/>
                  </a:moveTo>
                  <a:lnTo>
                    <a:pt x="152" y="287"/>
                  </a:lnTo>
                  <a:lnTo>
                    <a:pt x="159" y="287"/>
                  </a:lnTo>
                  <a:lnTo>
                    <a:pt x="165" y="285"/>
                  </a:lnTo>
                  <a:lnTo>
                    <a:pt x="173" y="285"/>
                  </a:lnTo>
                  <a:lnTo>
                    <a:pt x="178" y="283"/>
                  </a:lnTo>
                  <a:lnTo>
                    <a:pt x="186" y="282"/>
                  </a:lnTo>
                  <a:lnTo>
                    <a:pt x="192" y="278"/>
                  </a:lnTo>
                  <a:lnTo>
                    <a:pt x="199" y="276"/>
                  </a:lnTo>
                  <a:lnTo>
                    <a:pt x="205" y="272"/>
                  </a:lnTo>
                  <a:lnTo>
                    <a:pt x="212" y="270"/>
                  </a:lnTo>
                  <a:lnTo>
                    <a:pt x="218" y="266"/>
                  </a:lnTo>
                  <a:lnTo>
                    <a:pt x="224" y="263"/>
                  </a:lnTo>
                  <a:lnTo>
                    <a:pt x="228" y="257"/>
                  </a:lnTo>
                  <a:lnTo>
                    <a:pt x="233" y="253"/>
                  </a:lnTo>
                  <a:lnTo>
                    <a:pt x="239" y="249"/>
                  </a:lnTo>
                  <a:lnTo>
                    <a:pt x="245" y="247"/>
                  </a:lnTo>
                  <a:lnTo>
                    <a:pt x="249" y="240"/>
                  </a:lnTo>
                  <a:lnTo>
                    <a:pt x="252" y="234"/>
                  </a:lnTo>
                  <a:lnTo>
                    <a:pt x="256" y="230"/>
                  </a:lnTo>
                  <a:lnTo>
                    <a:pt x="262" y="225"/>
                  </a:lnTo>
                  <a:lnTo>
                    <a:pt x="266" y="219"/>
                  </a:lnTo>
                  <a:lnTo>
                    <a:pt x="269" y="213"/>
                  </a:lnTo>
                  <a:lnTo>
                    <a:pt x="271" y="206"/>
                  </a:lnTo>
                  <a:lnTo>
                    <a:pt x="275" y="200"/>
                  </a:lnTo>
                  <a:lnTo>
                    <a:pt x="277" y="192"/>
                  </a:lnTo>
                  <a:lnTo>
                    <a:pt x="279" y="187"/>
                  </a:lnTo>
                  <a:lnTo>
                    <a:pt x="281" y="179"/>
                  </a:lnTo>
                  <a:lnTo>
                    <a:pt x="283" y="173"/>
                  </a:lnTo>
                  <a:lnTo>
                    <a:pt x="285" y="166"/>
                  </a:lnTo>
                  <a:lnTo>
                    <a:pt x="285" y="158"/>
                  </a:lnTo>
                  <a:lnTo>
                    <a:pt x="287" y="150"/>
                  </a:lnTo>
                  <a:lnTo>
                    <a:pt x="287" y="145"/>
                  </a:lnTo>
                  <a:lnTo>
                    <a:pt x="287" y="135"/>
                  </a:lnTo>
                  <a:lnTo>
                    <a:pt x="285" y="128"/>
                  </a:lnTo>
                  <a:lnTo>
                    <a:pt x="285" y="120"/>
                  </a:lnTo>
                  <a:lnTo>
                    <a:pt x="283" y="114"/>
                  </a:lnTo>
                  <a:lnTo>
                    <a:pt x="281" y="107"/>
                  </a:lnTo>
                  <a:lnTo>
                    <a:pt x="279" y="101"/>
                  </a:lnTo>
                  <a:lnTo>
                    <a:pt x="277" y="93"/>
                  </a:lnTo>
                  <a:lnTo>
                    <a:pt x="275" y="88"/>
                  </a:lnTo>
                  <a:lnTo>
                    <a:pt x="271" y="80"/>
                  </a:lnTo>
                  <a:lnTo>
                    <a:pt x="269" y="74"/>
                  </a:lnTo>
                  <a:lnTo>
                    <a:pt x="266" y="69"/>
                  </a:lnTo>
                  <a:lnTo>
                    <a:pt x="262" y="63"/>
                  </a:lnTo>
                  <a:lnTo>
                    <a:pt x="256" y="57"/>
                  </a:lnTo>
                  <a:lnTo>
                    <a:pt x="252" y="52"/>
                  </a:lnTo>
                  <a:lnTo>
                    <a:pt x="249" y="46"/>
                  </a:lnTo>
                  <a:lnTo>
                    <a:pt x="245" y="42"/>
                  </a:lnTo>
                  <a:lnTo>
                    <a:pt x="239" y="36"/>
                  </a:lnTo>
                  <a:lnTo>
                    <a:pt x="233" y="31"/>
                  </a:lnTo>
                  <a:lnTo>
                    <a:pt x="228" y="27"/>
                  </a:lnTo>
                  <a:lnTo>
                    <a:pt x="224" y="23"/>
                  </a:lnTo>
                  <a:lnTo>
                    <a:pt x="218" y="19"/>
                  </a:lnTo>
                  <a:lnTo>
                    <a:pt x="212" y="16"/>
                  </a:lnTo>
                  <a:lnTo>
                    <a:pt x="205" y="12"/>
                  </a:lnTo>
                  <a:lnTo>
                    <a:pt x="199" y="12"/>
                  </a:lnTo>
                  <a:lnTo>
                    <a:pt x="192" y="8"/>
                  </a:lnTo>
                  <a:lnTo>
                    <a:pt x="186" y="6"/>
                  </a:lnTo>
                  <a:lnTo>
                    <a:pt x="178" y="4"/>
                  </a:lnTo>
                  <a:lnTo>
                    <a:pt x="173" y="2"/>
                  </a:lnTo>
                  <a:lnTo>
                    <a:pt x="165" y="0"/>
                  </a:lnTo>
                  <a:lnTo>
                    <a:pt x="159" y="0"/>
                  </a:lnTo>
                  <a:lnTo>
                    <a:pt x="152" y="0"/>
                  </a:lnTo>
                  <a:lnTo>
                    <a:pt x="144" y="0"/>
                  </a:lnTo>
                  <a:lnTo>
                    <a:pt x="136" y="0"/>
                  </a:lnTo>
                  <a:lnTo>
                    <a:pt x="129" y="0"/>
                  </a:lnTo>
                  <a:lnTo>
                    <a:pt x="121" y="0"/>
                  </a:lnTo>
                  <a:lnTo>
                    <a:pt x="116" y="2"/>
                  </a:lnTo>
                  <a:lnTo>
                    <a:pt x="108" y="4"/>
                  </a:lnTo>
                  <a:lnTo>
                    <a:pt x="100" y="6"/>
                  </a:lnTo>
                  <a:lnTo>
                    <a:pt x="93" y="8"/>
                  </a:lnTo>
                  <a:lnTo>
                    <a:pt x="87" y="12"/>
                  </a:lnTo>
                  <a:lnTo>
                    <a:pt x="81" y="12"/>
                  </a:lnTo>
                  <a:lnTo>
                    <a:pt x="74" y="16"/>
                  </a:lnTo>
                  <a:lnTo>
                    <a:pt x="68" y="19"/>
                  </a:lnTo>
                  <a:lnTo>
                    <a:pt x="62" y="23"/>
                  </a:lnTo>
                  <a:lnTo>
                    <a:pt x="57" y="27"/>
                  </a:lnTo>
                  <a:lnTo>
                    <a:pt x="51" y="31"/>
                  </a:lnTo>
                  <a:lnTo>
                    <a:pt x="47" y="36"/>
                  </a:lnTo>
                  <a:lnTo>
                    <a:pt x="41" y="42"/>
                  </a:lnTo>
                  <a:lnTo>
                    <a:pt x="36" y="46"/>
                  </a:lnTo>
                  <a:lnTo>
                    <a:pt x="32" y="52"/>
                  </a:lnTo>
                  <a:lnTo>
                    <a:pt x="26" y="57"/>
                  </a:lnTo>
                  <a:lnTo>
                    <a:pt x="22" y="63"/>
                  </a:lnTo>
                  <a:lnTo>
                    <a:pt x="19" y="69"/>
                  </a:lnTo>
                  <a:lnTo>
                    <a:pt x="15" y="74"/>
                  </a:lnTo>
                  <a:lnTo>
                    <a:pt x="13" y="80"/>
                  </a:lnTo>
                  <a:lnTo>
                    <a:pt x="11" y="88"/>
                  </a:lnTo>
                  <a:lnTo>
                    <a:pt x="9" y="93"/>
                  </a:lnTo>
                  <a:lnTo>
                    <a:pt x="5" y="101"/>
                  </a:lnTo>
                  <a:lnTo>
                    <a:pt x="3" y="107"/>
                  </a:lnTo>
                  <a:lnTo>
                    <a:pt x="3" y="114"/>
                  </a:lnTo>
                  <a:lnTo>
                    <a:pt x="2" y="120"/>
                  </a:lnTo>
                  <a:lnTo>
                    <a:pt x="0" y="128"/>
                  </a:lnTo>
                  <a:lnTo>
                    <a:pt x="0" y="135"/>
                  </a:lnTo>
                  <a:lnTo>
                    <a:pt x="0" y="145"/>
                  </a:lnTo>
                  <a:lnTo>
                    <a:pt x="0" y="150"/>
                  </a:lnTo>
                  <a:lnTo>
                    <a:pt x="0" y="158"/>
                  </a:lnTo>
                  <a:lnTo>
                    <a:pt x="2" y="166"/>
                  </a:lnTo>
                  <a:lnTo>
                    <a:pt x="3" y="173"/>
                  </a:lnTo>
                  <a:lnTo>
                    <a:pt x="3" y="179"/>
                  </a:lnTo>
                  <a:lnTo>
                    <a:pt x="5" y="187"/>
                  </a:lnTo>
                  <a:lnTo>
                    <a:pt x="9" y="192"/>
                  </a:lnTo>
                  <a:lnTo>
                    <a:pt x="11" y="200"/>
                  </a:lnTo>
                  <a:lnTo>
                    <a:pt x="13" y="206"/>
                  </a:lnTo>
                  <a:lnTo>
                    <a:pt x="15" y="213"/>
                  </a:lnTo>
                  <a:lnTo>
                    <a:pt x="19" y="219"/>
                  </a:lnTo>
                  <a:lnTo>
                    <a:pt x="22" y="225"/>
                  </a:lnTo>
                  <a:lnTo>
                    <a:pt x="26" y="230"/>
                  </a:lnTo>
                  <a:lnTo>
                    <a:pt x="32" y="234"/>
                  </a:lnTo>
                  <a:lnTo>
                    <a:pt x="36" y="240"/>
                  </a:lnTo>
                  <a:lnTo>
                    <a:pt x="41" y="247"/>
                  </a:lnTo>
                  <a:lnTo>
                    <a:pt x="47" y="249"/>
                  </a:lnTo>
                  <a:lnTo>
                    <a:pt x="51" y="253"/>
                  </a:lnTo>
                  <a:lnTo>
                    <a:pt x="57" y="257"/>
                  </a:lnTo>
                  <a:lnTo>
                    <a:pt x="62" y="263"/>
                  </a:lnTo>
                  <a:lnTo>
                    <a:pt x="68" y="266"/>
                  </a:lnTo>
                  <a:lnTo>
                    <a:pt x="74" y="270"/>
                  </a:lnTo>
                  <a:lnTo>
                    <a:pt x="81" y="272"/>
                  </a:lnTo>
                  <a:lnTo>
                    <a:pt x="87" y="276"/>
                  </a:lnTo>
                  <a:lnTo>
                    <a:pt x="93" y="278"/>
                  </a:lnTo>
                  <a:lnTo>
                    <a:pt x="100" y="282"/>
                  </a:lnTo>
                  <a:lnTo>
                    <a:pt x="108" y="283"/>
                  </a:lnTo>
                  <a:lnTo>
                    <a:pt x="116" y="285"/>
                  </a:lnTo>
                  <a:lnTo>
                    <a:pt x="121" y="285"/>
                  </a:lnTo>
                  <a:lnTo>
                    <a:pt x="129" y="287"/>
                  </a:lnTo>
                  <a:lnTo>
                    <a:pt x="136" y="287"/>
                  </a:lnTo>
                  <a:lnTo>
                    <a:pt x="144" y="289"/>
                  </a:lnTo>
                  <a:lnTo>
                    <a:pt x="144" y="289"/>
                  </a:lnTo>
                  <a:close/>
                </a:path>
              </a:pathLst>
            </a:custGeom>
            <a:solidFill>
              <a:srgbClr val="FCDE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12" name="Group 4"/>
          <p:cNvGrpSpPr>
            <a:grpSpLocks noChangeAspect="1"/>
          </p:cNvGrpSpPr>
          <p:nvPr/>
        </p:nvGrpSpPr>
        <p:grpSpPr bwMode="auto">
          <a:xfrm>
            <a:off x="1403648" y="4292097"/>
            <a:ext cx="435773" cy="510658"/>
            <a:chOff x="1679" y="801"/>
            <a:chExt cx="1932" cy="2264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1770" y="1062"/>
              <a:ext cx="1785" cy="1874"/>
            </a:xfrm>
            <a:custGeom>
              <a:avLst/>
              <a:gdLst>
                <a:gd name="T0" fmla="*/ 1781 w 1785"/>
                <a:gd name="T1" fmla="*/ 1032 h 1874"/>
                <a:gd name="T2" fmla="*/ 1745 w 1785"/>
                <a:gd name="T3" fmla="*/ 1215 h 1874"/>
                <a:gd name="T4" fmla="*/ 1678 w 1785"/>
                <a:gd name="T5" fmla="*/ 1383 h 1874"/>
                <a:gd name="T6" fmla="*/ 1581 w 1785"/>
                <a:gd name="T7" fmla="*/ 1533 h 1874"/>
                <a:gd name="T8" fmla="*/ 1461 w 1785"/>
                <a:gd name="T9" fmla="*/ 1659 h 1874"/>
                <a:gd name="T10" fmla="*/ 1318 w 1785"/>
                <a:gd name="T11" fmla="*/ 1761 h 1874"/>
                <a:gd name="T12" fmla="*/ 1158 w 1785"/>
                <a:gd name="T13" fmla="*/ 1831 h 1874"/>
                <a:gd name="T14" fmla="*/ 983 w 1785"/>
                <a:gd name="T15" fmla="*/ 1870 h 1874"/>
                <a:gd name="T16" fmla="*/ 802 w 1785"/>
                <a:gd name="T17" fmla="*/ 1870 h 1874"/>
                <a:gd name="T18" fmla="*/ 628 w 1785"/>
                <a:gd name="T19" fmla="*/ 1831 h 1874"/>
                <a:gd name="T20" fmla="*/ 467 w 1785"/>
                <a:gd name="T21" fmla="*/ 1761 h 1874"/>
                <a:gd name="T22" fmla="*/ 326 w 1785"/>
                <a:gd name="T23" fmla="*/ 1659 h 1874"/>
                <a:gd name="T24" fmla="*/ 204 w 1785"/>
                <a:gd name="T25" fmla="*/ 1533 h 1874"/>
                <a:gd name="T26" fmla="*/ 107 w 1785"/>
                <a:gd name="T27" fmla="*/ 1383 h 1874"/>
                <a:gd name="T28" fmla="*/ 40 w 1785"/>
                <a:gd name="T29" fmla="*/ 1215 h 1874"/>
                <a:gd name="T30" fmla="*/ 4 w 1785"/>
                <a:gd name="T31" fmla="*/ 1032 h 1874"/>
                <a:gd name="T32" fmla="*/ 4 w 1785"/>
                <a:gd name="T33" fmla="*/ 842 h 1874"/>
                <a:gd name="T34" fmla="*/ 40 w 1785"/>
                <a:gd name="T35" fmla="*/ 659 h 1874"/>
                <a:gd name="T36" fmla="*/ 107 w 1785"/>
                <a:gd name="T37" fmla="*/ 490 h 1874"/>
                <a:gd name="T38" fmla="*/ 204 w 1785"/>
                <a:gd name="T39" fmla="*/ 341 h 1874"/>
                <a:gd name="T40" fmla="*/ 326 w 1785"/>
                <a:gd name="T41" fmla="*/ 213 h 1874"/>
                <a:gd name="T42" fmla="*/ 467 w 1785"/>
                <a:gd name="T43" fmla="*/ 113 h 1874"/>
                <a:gd name="T44" fmla="*/ 628 w 1785"/>
                <a:gd name="T45" fmla="*/ 41 h 1874"/>
                <a:gd name="T46" fmla="*/ 802 w 1785"/>
                <a:gd name="T47" fmla="*/ 4 h 1874"/>
                <a:gd name="T48" fmla="*/ 983 w 1785"/>
                <a:gd name="T49" fmla="*/ 4 h 1874"/>
                <a:gd name="T50" fmla="*/ 1158 w 1785"/>
                <a:gd name="T51" fmla="*/ 41 h 1874"/>
                <a:gd name="T52" fmla="*/ 1318 w 1785"/>
                <a:gd name="T53" fmla="*/ 113 h 1874"/>
                <a:gd name="T54" fmla="*/ 1461 w 1785"/>
                <a:gd name="T55" fmla="*/ 213 h 1874"/>
                <a:gd name="T56" fmla="*/ 1581 w 1785"/>
                <a:gd name="T57" fmla="*/ 341 h 1874"/>
                <a:gd name="T58" fmla="*/ 1678 w 1785"/>
                <a:gd name="T59" fmla="*/ 490 h 1874"/>
                <a:gd name="T60" fmla="*/ 1745 w 1785"/>
                <a:gd name="T61" fmla="*/ 659 h 1874"/>
                <a:gd name="T62" fmla="*/ 1781 w 1785"/>
                <a:gd name="T63" fmla="*/ 842 h 18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785" h="1874">
                  <a:moveTo>
                    <a:pt x="1785" y="937"/>
                  </a:moveTo>
                  <a:lnTo>
                    <a:pt x="1781" y="1032"/>
                  </a:lnTo>
                  <a:lnTo>
                    <a:pt x="1767" y="1126"/>
                  </a:lnTo>
                  <a:lnTo>
                    <a:pt x="1745" y="1215"/>
                  </a:lnTo>
                  <a:lnTo>
                    <a:pt x="1715" y="1301"/>
                  </a:lnTo>
                  <a:lnTo>
                    <a:pt x="1678" y="1383"/>
                  </a:lnTo>
                  <a:lnTo>
                    <a:pt x="1633" y="1461"/>
                  </a:lnTo>
                  <a:lnTo>
                    <a:pt x="1581" y="1533"/>
                  </a:lnTo>
                  <a:lnTo>
                    <a:pt x="1524" y="1599"/>
                  </a:lnTo>
                  <a:lnTo>
                    <a:pt x="1461" y="1659"/>
                  </a:lnTo>
                  <a:lnTo>
                    <a:pt x="1392" y="1714"/>
                  </a:lnTo>
                  <a:lnTo>
                    <a:pt x="1318" y="1761"/>
                  </a:lnTo>
                  <a:lnTo>
                    <a:pt x="1240" y="1801"/>
                  </a:lnTo>
                  <a:lnTo>
                    <a:pt x="1158" y="1831"/>
                  </a:lnTo>
                  <a:lnTo>
                    <a:pt x="1072" y="1856"/>
                  </a:lnTo>
                  <a:lnTo>
                    <a:pt x="983" y="1870"/>
                  </a:lnTo>
                  <a:lnTo>
                    <a:pt x="893" y="1874"/>
                  </a:lnTo>
                  <a:lnTo>
                    <a:pt x="802" y="1870"/>
                  </a:lnTo>
                  <a:lnTo>
                    <a:pt x="713" y="1856"/>
                  </a:lnTo>
                  <a:lnTo>
                    <a:pt x="628" y="1831"/>
                  </a:lnTo>
                  <a:lnTo>
                    <a:pt x="545" y="1801"/>
                  </a:lnTo>
                  <a:lnTo>
                    <a:pt x="467" y="1761"/>
                  </a:lnTo>
                  <a:lnTo>
                    <a:pt x="395" y="1714"/>
                  </a:lnTo>
                  <a:lnTo>
                    <a:pt x="326" y="1659"/>
                  </a:lnTo>
                  <a:lnTo>
                    <a:pt x="263" y="1599"/>
                  </a:lnTo>
                  <a:lnTo>
                    <a:pt x="204" y="1533"/>
                  </a:lnTo>
                  <a:lnTo>
                    <a:pt x="152" y="1461"/>
                  </a:lnTo>
                  <a:lnTo>
                    <a:pt x="107" y="1383"/>
                  </a:lnTo>
                  <a:lnTo>
                    <a:pt x="70" y="1301"/>
                  </a:lnTo>
                  <a:lnTo>
                    <a:pt x="40" y="1215"/>
                  </a:lnTo>
                  <a:lnTo>
                    <a:pt x="18" y="1126"/>
                  </a:lnTo>
                  <a:lnTo>
                    <a:pt x="4" y="1032"/>
                  </a:lnTo>
                  <a:lnTo>
                    <a:pt x="0" y="937"/>
                  </a:lnTo>
                  <a:lnTo>
                    <a:pt x="4" y="842"/>
                  </a:lnTo>
                  <a:lnTo>
                    <a:pt x="18" y="748"/>
                  </a:lnTo>
                  <a:lnTo>
                    <a:pt x="40" y="659"/>
                  </a:lnTo>
                  <a:lnTo>
                    <a:pt x="70" y="573"/>
                  </a:lnTo>
                  <a:lnTo>
                    <a:pt x="107" y="490"/>
                  </a:lnTo>
                  <a:lnTo>
                    <a:pt x="152" y="413"/>
                  </a:lnTo>
                  <a:lnTo>
                    <a:pt x="204" y="341"/>
                  </a:lnTo>
                  <a:lnTo>
                    <a:pt x="263" y="275"/>
                  </a:lnTo>
                  <a:lnTo>
                    <a:pt x="326" y="213"/>
                  </a:lnTo>
                  <a:lnTo>
                    <a:pt x="395" y="160"/>
                  </a:lnTo>
                  <a:lnTo>
                    <a:pt x="467" y="113"/>
                  </a:lnTo>
                  <a:lnTo>
                    <a:pt x="545" y="73"/>
                  </a:lnTo>
                  <a:lnTo>
                    <a:pt x="628" y="41"/>
                  </a:lnTo>
                  <a:lnTo>
                    <a:pt x="713" y="18"/>
                  </a:lnTo>
                  <a:lnTo>
                    <a:pt x="802" y="4"/>
                  </a:lnTo>
                  <a:lnTo>
                    <a:pt x="893" y="0"/>
                  </a:lnTo>
                  <a:lnTo>
                    <a:pt x="983" y="4"/>
                  </a:lnTo>
                  <a:lnTo>
                    <a:pt x="1072" y="18"/>
                  </a:lnTo>
                  <a:lnTo>
                    <a:pt x="1158" y="41"/>
                  </a:lnTo>
                  <a:lnTo>
                    <a:pt x="1240" y="73"/>
                  </a:lnTo>
                  <a:lnTo>
                    <a:pt x="1318" y="113"/>
                  </a:lnTo>
                  <a:lnTo>
                    <a:pt x="1392" y="160"/>
                  </a:lnTo>
                  <a:lnTo>
                    <a:pt x="1461" y="213"/>
                  </a:lnTo>
                  <a:lnTo>
                    <a:pt x="1524" y="275"/>
                  </a:lnTo>
                  <a:lnTo>
                    <a:pt x="1581" y="341"/>
                  </a:lnTo>
                  <a:lnTo>
                    <a:pt x="1633" y="413"/>
                  </a:lnTo>
                  <a:lnTo>
                    <a:pt x="1678" y="490"/>
                  </a:lnTo>
                  <a:lnTo>
                    <a:pt x="1715" y="573"/>
                  </a:lnTo>
                  <a:lnTo>
                    <a:pt x="1745" y="659"/>
                  </a:lnTo>
                  <a:lnTo>
                    <a:pt x="1767" y="748"/>
                  </a:lnTo>
                  <a:lnTo>
                    <a:pt x="1781" y="842"/>
                  </a:lnTo>
                  <a:lnTo>
                    <a:pt x="1785" y="93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3145" y="825"/>
              <a:ext cx="128" cy="92"/>
            </a:xfrm>
            <a:custGeom>
              <a:avLst/>
              <a:gdLst>
                <a:gd name="T0" fmla="*/ 128 w 128"/>
                <a:gd name="T1" fmla="*/ 46 h 92"/>
                <a:gd name="T2" fmla="*/ 126 w 128"/>
                <a:gd name="T3" fmla="*/ 55 h 92"/>
                <a:gd name="T4" fmla="*/ 123 w 128"/>
                <a:gd name="T5" fmla="*/ 63 h 92"/>
                <a:gd name="T6" fmla="*/ 117 w 128"/>
                <a:gd name="T7" fmla="*/ 72 h 92"/>
                <a:gd name="T8" fmla="*/ 109 w 128"/>
                <a:gd name="T9" fmla="*/ 78 h 92"/>
                <a:gd name="T10" fmla="*/ 100 w 128"/>
                <a:gd name="T11" fmla="*/ 85 h 92"/>
                <a:gd name="T12" fmla="*/ 89 w 128"/>
                <a:gd name="T13" fmla="*/ 89 h 92"/>
                <a:gd name="T14" fmla="*/ 77 w 128"/>
                <a:gd name="T15" fmla="*/ 91 h 92"/>
                <a:gd name="T16" fmla="*/ 65 w 128"/>
                <a:gd name="T17" fmla="*/ 92 h 92"/>
                <a:gd name="T18" fmla="*/ 52 w 128"/>
                <a:gd name="T19" fmla="*/ 91 h 92"/>
                <a:gd name="T20" fmla="*/ 40 w 128"/>
                <a:gd name="T21" fmla="*/ 89 h 92"/>
                <a:gd name="T22" fmla="*/ 29 w 128"/>
                <a:gd name="T23" fmla="*/ 85 h 92"/>
                <a:gd name="T24" fmla="*/ 18 w 128"/>
                <a:gd name="T25" fmla="*/ 78 h 92"/>
                <a:gd name="T26" fmla="*/ 11 w 128"/>
                <a:gd name="T27" fmla="*/ 72 h 92"/>
                <a:gd name="T28" fmla="*/ 5 w 128"/>
                <a:gd name="T29" fmla="*/ 63 h 92"/>
                <a:gd name="T30" fmla="*/ 2 w 128"/>
                <a:gd name="T31" fmla="*/ 55 h 92"/>
                <a:gd name="T32" fmla="*/ 0 w 128"/>
                <a:gd name="T33" fmla="*/ 46 h 92"/>
                <a:gd name="T34" fmla="*/ 2 w 128"/>
                <a:gd name="T35" fmla="*/ 37 h 92"/>
                <a:gd name="T36" fmla="*/ 5 w 128"/>
                <a:gd name="T37" fmla="*/ 28 h 92"/>
                <a:gd name="T38" fmla="*/ 11 w 128"/>
                <a:gd name="T39" fmla="*/ 20 h 92"/>
                <a:gd name="T40" fmla="*/ 18 w 128"/>
                <a:gd name="T41" fmla="*/ 14 h 92"/>
                <a:gd name="T42" fmla="*/ 29 w 128"/>
                <a:gd name="T43" fmla="*/ 8 h 92"/>
                <a:gd name="T44" fmla="*/ 40 w 128"/>
                <a:gd name="T45" fmla="*/ 3 h 92"/>
                <a:gd name="T46" fmla="*/ 52 w 128"/>
                <a:gd name="T47" fmla="*/ 2 h 92"/>
                <a:gd name="T48" fmla="*/ 65 w 128"/>
                <a:gd name="T49" fmla="*/ 0 h 92"/>
                <a:gd name="T50" fmla="*/ 77 w 128"/>
                <a:gd name="T51" fmla="*/ 2 h 92"/>
                <a:gd name="T52" fmla="*/ 89 w 128"/>
                <a:gd name="T53" fmla="*/ 3 h 92"/>
                <a:gd name="T54" fmla="*/ 100 w 128"/>
                <a:gd name="T55" fmla="*/ 8 h 92"/>
                <a:gd name="T56" fmla="*/ 109 w 128"/>
                <a:gd name="T57" fmla="*/ 14 h 92"/>
                <a:gd name="T58" fmla="*/ 117 w 128"/>
                <a:gd name="T59" fmla="*/ 20 h 92"/>
                <a:gd name="T60" fmla="*/ 123 w 128"/>
                <a:gd name="T61" fmla="*/ 28 h 92"/>
                <a:gd name="T62" fmla="*/ 126 w 128"/>
                <a:gd name="T63" fmla="*/ 37 h 92"/>
                <a:gd name="T64" fmla="*/ 128 w 128"/>
                <a:gd name="T65" fmla="*/ 4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8" h="92">
                  <a:moveTo>
                    <a:pt x="128" y="46"/>
                  </a:moveTo>
                  <a:lnTo>
                    <a:pt x="126" y="55"/>
                  </a:lnTo>
                  <a:lnTo>
                    <a:pt x="123" y="63"/>
                  </a:lnTo>
                  <a:lnTo>
                    <a:pt x="117" y="72"/>
                  </a:lnTo>
                  <a:lnTo>
                    <a:pt x="109" y="78"/>
                  </a:lnTo>
                  <a:lnTo>
                    <a:pt x="100" y="85"/>
                  </a:lnTo>
                  <a:lnTo>
                    <a:pt x="89" y="89"/>
                  </a:lnTo>
                  <a:lnTo>
                    <a:pt x="77" y="91"/>
                  </a:lnTo>
                  <a:lnTo>
                    <a:pt x="65" y="92"/>
                  </a:lnTo>
                  <a:lnTo>
                    <a:pt x="52" y="91"/>
                  </a:lnTo>
                  <a:lnTo>
                    <a:pt x="40" y="89"/>
                  </a:lnTo>
                  <a:lnTo>
                    <a:pt x="29" y="85"/>
                  </a:lnTo>
                  <a:lnTo>
                    <a:pt x="18" y="78"/>
                  </a:lnTo>
                  <a:lnTo>
                    <a:pt x="11" y="72"/>
                  </a:lnTo>
                  <a:lnTo>
                    <a:pt x="5" y="63"/>
                  </a:lnTo>
                  <a:lnTo>
                    <a:pt x="2" y="55"/>
                  </a:lnTo>
                  <a:lnTo>
                    <a:pt x="0" y="46"/>
                  </a:lnTo>
                  <a:lnTo>
                    <a:pt x="2" y="37"/>
                  </a:lnTo>
                  <a:lnTo>
                    <a:pt x="5" y="28"/>
                  </a:lnTo>
                  <a:lnTo>
                    <a:pt x="11" y="20"/>
                  </a:lnTo>
                  <a:lnTo>
                    <a:pt x="18" y="14"/>
                  </a:lnTo>
                  <a:lnTo>
                    <a:pt x="29" y="8"/>
                  </a:lnTo>
                  <a:lnTo>
                    <a:pt x="40" y="3"/>
                  </a:lnTo>
                  <a:lnTo>
                    <a:pt x="52" y="2"/>
                  </a:lnTo>
                  <a:lnTo>
                    <a:pt x="65" y="0"/>
                  </a:lnTo>
                  <a:lnTo>
                    <a:pt x="77" y="2"/>
                  </a:lnTo>
                  <a:lnTo>
                    <a:pt x="89" y="3"/>
                  </a:lnTo>
                  <a:lnTo>
                    <a:pt x="100" y="8"/>
                  </a:lnTo>
                  <a:lnTo>
                    <a:pt x="109" y="14"/>
                  </a:lnTo>
                  <a:lnTo>
                    <a:pt x="117" y="20"/>
                  </a:lnTo>
                  <a:lnTo>
                    <a:pt x="123" y="28"/>
                  </a:lnTo>
                  <a:lnTo>
                    <a:pt x="126" y="37"/>
                  </a:lnTo>
                  <a:lnTo>
                    <a:pt x="128" y="4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" name="Freeform 8"/>
            <p:cNvSpPr>
              <a:spLocks/>
            </p:cNvSpPr>
            <p:nvPr/>
          </p:nvSpPr>
          <p:spPr bwMode="auto">
            <a:xfrm>
              <a:off x="2008" y="2760"/>
              <a:ext cx="284" cy="284"/>
            </a:xfrm>
            <a:custGeom>
              <a:avLst/>
              <a:gdLst>
                <a:gd name="T0" fmla="*/ 184 w 284"/>
                <a:gd name="T1" fmla="*/ 16 h 284"/>
                <a:gd name="T2" fmla="*/ 181 w 284"/>
                <a:gd name="T3" fmla="*/ 23 h 284"/>
                <a:gd name="T4" fmla="*/ 174 w 284"/>
                <a:gd name="T5" fmla="*/ 40 h 284"/>
                <a:gd name="T6" fmla="*/ 161 w 284"/>
                <a:gd name="T7" fmla="*/ 64 h 284"/>
                <a:gd name="T8" fmla="*/ 146 w 284"/>
                <a:gd name="T9" fmla="*/ 92 h 284"/>
                <a:gd name="T10" fmla="*/ 128 w 284"/>
                <a:gd name="T11" fmla="*/ 121 h 284"/>
                <a:gd name="T12" fmla="*/ 109 w 284"/>
                <a:gd name="T13" fmla="*/ 146 h 284"/>
                <a:gd name="T14" fmla="*/ 89 w 284"/>
                <a:gd name="T15" fmla="*/ 166 h 284"/>
                <a:gd name="T16" fmla="*/ 71 w 284"/>
                <a:gd name="T17" fmla="*/ 175 h 284"/>
                <a:gd name="T18" fmla="*/ 52 w 284"/>
                <a:gd name="T19" fmla="*/ 179 h 284"/>
                <a:gd name="T20" fmla="*/ 34 w 284"/>
                <a:gd name="T21" fmla="*/ 187 h 284"/>
                <a:gd name="T22" fmla="*/ 18 w 284"/>
                <a:gd name="T23" fmla="*/ 196 h 284"/>
                <a:gd name="T24" fmla="*/ 6 w 284"/>
                <a:gd name="T25" fmla="*/ 207 h 284"/>
                <a:gd name="T26" fmla="*/ 0 w 284"/>
                <a:gd name="T27" fmla="*/ 221 h 284"/>
                <a:gd name="T28" fmla="*/ 3 w 284"/>
                <a:gd name="T29" fmla="*/ 236 h 284"/>
                <a:gd name="T30" fmla="*/ 15 w 284"/>
                <a:gd name="T31" fmla="*/ 252 h 284"/>
                <a:gd name="T32" fmla="*/ 40 w 284"/>
                <a:gd name="T33" fmla="*/ 268 h 284"/>
                <a:gd name="T34" fmla="*/ 69 w 284"/>
                <a:gd name="T35" fmla="*/ 281 h 284"/>
                <a:gd name="T36" fmla="*/ 95 w 284"/>
                <a:gd name="T37" fmla="*/ 284 h 284"/>
                <a:gd name="T38" fmla="*/ 117 w 284"/>
                <a:gd name="T39" fmla="*/ 281 h 284"/>
                <a:gd name="T40" fmla="*/ 134 w 284"/>
                <a:gd name="T41" fmla="*/ 273 h 284"/>
                <a:gd name="T42" fmla="*/ 146 w 284"/>
                <a:gd name="T43" fmla="*/ 261 h 284"/>
                <a:gd name="T44" fmla="*/ 155 w 284"/>
                <a:gd name="T45" fmla="*/ 245 h 284"/>
                <a:gd name="T46" fmla="*/ 160 w 284"/>
                <a:gd name="T47" fmla="*/ 232 h 284"/>
                <a:gd name="T48" fmla="*/ 160 w 284"/>
                <a:gd name="T49" fmla="*/ 218 h 284"/>
                <a:gd name="T50" fmla="*/ 161 w 284"/>
                <a:gd name="T51" fmla="*/ 202 h 284"/>
                <a:gd name="T52" fmla="*/ 171 w 284"/>
                <a:gd name="T53" fmla="*/ 181 h 284"/>
                <a:gd name="T54" fmla="*/ 184 w 284"/>
                <a:gd name="T55" fmla="*/ 158 h 284"/>
                <a:gd name="T56" fmla="*/ 201 w 284"/>
                <a:gd name="T57" fmla="*/ 132 h 284"/>
                <a:gd name="T58" fmla="*/ 221 w 284"/>
                <a:gd name="T59" fmla="*/ 107 h 284"/>
                <a:gd name="T60" fmla="*/ 241 w 284"/>
                <a:gd name="T61" fmla="*/ 86 h 284"/>
                <a:gd name="T62" fmla="*/ 260 w 284"/>
                <a:gd name="T63" fmla="*/ 67 h 284"/>
                <a:gd name="T64" fmla="*/ 277 w 284"/>
                <a:gd name="T65" fmla="*/ 55 h 284"/>
                <a:gd name="T66" fmla="*/ 284 w 284"/>
                <a:gd name="T67" fmla="*/ 44 h 284"/>
                <a:gd name="T68" fmla="*/ 283 w 284"/>
                <a:gd name="T69" fmla="*/ 33 h 284"/>
                <a:gd name="T70" fmla="*/ 272 w 284"/>
                <a:gd name="T71" fmla="*/ 21 h 284"/>
                <a:gd name="T72" fmla="*/ 257 w 284"/>
                <a:gd name="T73" fmla="*/ 10 h 284"/>
                <a:gd name="T74" fmla="*/ 237 w 284"/>
                <a:gd name="T75" fmla="*/ 3 h 284"/>
                <a:gd name="T76" fmla="*/ 217 w 284"/>
                <a:gd name="T77" fmla="*/ 0 h 284"/>
                <a:gd name="T78" fmla="*/ 198 w 284"/>
                <a:gd name="T79" fmla="*/ 4 h 284"/>
                <a:gd name="T80" fmla="*/ 184 w 284"/>
                <a:gd name="T81" fmla="*/ 16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84" h="284">
                  <a:moveTo>
                    <a:pt x="184" y="16"/>
                  </a:moveTo>
                  <a:lnTo>
                    <a:pt x="181" y="23"/>
                  </a:lnTo>
                  <a:lnTo>
                    <a:pt x="174" y="40"/>
                  </a:lnTo>
                  <a:lnTo>
                    <a:pt x="161" y="64"/>
                  </a:lnTo>
                  <a:lnTo>
                    <a:pt x="146" y="92"/>
                  </a:lnTo>
                  <a:lnTo>
                    <a:pt x="128" y="121"/>
                  </a:lnTo>
                  <a:lnTo>
                    <a:pt x="109" y="146"/>
                  </a:lnTo>
                  <a:lnTo>
                    <a:pt x="89" y="166"/>
                  </a:lnTo>
                  <a:lnTo>
                    <a:pt x="71" y="175"/>
                  </a:lnTo>
                  <a:lnTo>
                    <a:pt x="52" y="179"/>
                  </a:lnTo>
                  <a:lnTo>
                    <a:pt x="34" y="187"/>
                  </a:lnTo>
                  <a:lnTo>
                    <a:pt x="18" y="196"/>
                  </a:lnTo>
                  <a:lnTo>
                    <a:pt x="6" y="207"/>
                  </a:lnTo>
                  <a:lnTo>
                    <a:pt x="0" y="221"/>
                  </a:lnTo>
                  <a:lnTo>
                    <a:pt x="3" y="236"/>
                  </a:lnTo>
                  <a:lnTo>
                    <a:pt x="15" y="252"/>
                  </a:lnTo>
                  <a:lnTo>
                    <a:pt x="40" y="268"/>
                  </a:lnTo>
                  <a:lnTo>
                    <a:pt x="69" y="281"/>
                  </a:lnTo>
                  <a:lnTo>
                    <a:pt x="95" y="284"/>
                  </a:lnTo>
                  <a:lnTo>
                    <a:pt x="117" y="281"/>
                  </a:lnTo>
                  <a:lnTo>
                    <a:pt x="134" y="273"/>
                  </a:lnTo>
                  <a:lnTo>
                    <a:pt x="146" y="261"/>
                  </a:lnTo>
                  <a:lnTo>
                    <a:pt x="155" y="245"/>
                  </a:lnTo>
                  <a:lnTo>
                    <a:pt x="160" y="232"/>
                  </a:lnTo>
                  <a:lnTo>
                    <a:pt x="160" y="218"/>
                  </a:lnTo>
                  <a:lnTo>
                    <a:pt x="161" y="202"/>
                  </a:lnTo>
                  <a:lnTo>
                    <a:pt x="171" y="181"/>
                  </a:lnTo>
                  <a:lnTo>
                    <a:pt x="184" y="158"/>
                  </a:lnTo>
                  <a:lnTo>
                    <a:pt x="201" y="132"/>
                  </a:lnTo>
                  <a:lnTo>
                    <a:pt x="221" y="107"/>
                  </a:lnTo>
                  <a:lnTo>
                    <a:pt x="241" y="86"/>
                  </a:lnTo>
                  <a:lnTo>
                    <a:pt x="260" y="67"/>
                  </a:lnTo>
                  <a:lnTo>
                    <a:pt x="277" y="55"/>
                  </a:lnTo>
                  <a:lnTo>
                    <a:pt x="284" y="44"/>
                  </a:lnTo>
                  <a:lnTo>
                    <a:pt x="283" y="33"/>
                  </a:lnTo>
                  <a:lnTo>
                    <a:pt x="272" y="21"/>
                  </a:lnTo>
                  <a:lnTo>
                    <a:pt x="257" y="10"/>
                  </a:lnTo>
                  <a:lnTo>
                    <a:pt x="237" y="3"/>
                  </a:lnTo>
                  <a:lnTo>
                    <a:pt x="217" y="0"/>
                  </a:lnTo>
                  <a:lnTo>
                    <a:pt x="198" y="4"/>
                  </a:lnTo>
                  <a:lnTo>
                    <a:pt x="184" y="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" name="Freeform 11"/>
            <p:cNvSpPr>
              <a:spLocks/>
            </p:cNvSpPr>
            <p:nvPr/>
          </p:nvSpPr>
          <p:spPr bwMode="auto">
            <a:xfrm>
              <a:off x="1679" y="1022"/>
              <a:ext cx="1932" cy="1891"/>
            </a:xfrm>
            <a:custGeom>
              <a:avLst/>
              <a:gdLst>
                <a:gd name="T0" fmla="*/ 275 w 1932"/>
                <a:gd name="T1" fmla="*/ 447 h 1891"/>
                <a:gd name="T2" fmla="*/ 430 w 1932"/>
                <a:gd name="T3" fmla="*/ 287 h 1891"/>
                <a:gd name="T4" fmla="*/ 622 w 1932"/>
                <a:gd name="T5" fmla="*/ 178 h 1891"/>
                <a:gd name="T6" fmla="*/ 836 w 1932"/>
                <a:gd name="T7" fmla="*/ 106 h 1891"/>
                <a:gd name="T8" fmla="*/ 1060 w 1932"/>
                <a:gd name="T9" fmla="*/ 83 h 1891"/>
                <a:gd name="T10" fmla="*/ 1228 w 1932"/>
                <a:gd name="T11" fmla="*/ 103 h 1891"/>
                <a:gd name="T12" fmla="*/ 1332 w 1932"/>
                <a:gd name="T13" fmla="*/ 137 h 1891"/>
                <a:gd name="T14" fmla="*/ 1434 w 1932"/>
                <a:gd name="T15" fmla="*/ 180 h 1891"/>
                <a:gd name="T16" fmla="*/ 1584 w 1932"/>
                <a:gd name="T17" fmla="*/ 287 h 1891"/>
                <a:gd name="T18" fmla="*/ 1756 w 1932"/>
                <a:gd name="T19" fmla="*/ 534 h 1891"/>
                <a:gd name="T20" fmla="*/ 1870 w 1932"/>
                <a:gd name="T21" fmla="*/ 920 h 1891"/>
                <a:gd name="T22" fmla="*/ 1786 w 1932"/>
                <a:gd name="T23" fmla="*/ 1317 h 1891"/>
                <a:gd name="T24" fmla="*/ 1654 w 1932"/>
                <a:gd name="T25" fmla="*/ 1510 h 1891"/>
                <a:gd name="T26" fmla="*/ 1501 w 1932"/>
                <a:gd name="T27" fmla="*/ 1639 h 1891"/>
                <a:gd name="T28" fmla="*/ 1319 w 1932"/>
                <a:gd name="T29" fmla="*/ 1736 h 1891"/>
                <a:gd name="T30" fmla="*/ 1076 w 1932"/>
                <a:gd name="T31" fmla="*/ 1793 h 1891"/>
                <a:gd name="T32" fmla="*/ 824 w 1932"/>
                <a:gd name="T33" fmla="*/ 1785 h 1891"/>
                <a:gd name="T34" fmla="*/ 550 w 1932"/>
                <a:gd name="T35" fmla="*/ 1693 h 1891"/>
                <a:gd name="T36" fmla="*/ 301 w 1932"/>
                <a:gd name="T37" fmla="*/ 1486 h 1891"/>
                <a:gd name="T38" fmla="*/ 138 w 1932"/>
                <a:gd name="T39" fmla="*/ 1203 h 1891"/>
                <a:gd name="T40" fmla="*/ 79 w 1932"/>
                <a:gd name="T41" fmla="*/ 814 h 1891"/>
                <a:gd name="T42" fmla="*/ 152 w 1932"/>
                <a:gd name="T43" fmla="*/ 521 h 1891"/>
                <a:gd name="T44" fmla="*/ 254 w 1932"/>
                <a:gd name="T45" fmla="*/ 347 h 1891"/>
                <a:gd name="T46" fmla="*/ 392 w 1932"/>
                <a:gd name="T47" fmla="*/ 201 h 1891"/>
                <a:gd name="T48" fmla="*/ 546 w 1932"/>
                <a:gd name="T49" fmla="*/ 103 h 1891"/>
                <a:gd name="T50" fmla="*/ 712 w 1932"/>
                <a:gd name="T51" fmla="*/ 40 h 1891"/>
                <a:gd name="T52" fmla="*/ 862 w 1932"/>
                <a:gd name="T53" fmla="*/ 9 h 1891"/>
                <a:gd name="T54" fmla="*/ 810 w 1932"/>
                <a:gd name="T55" fmla="*/ 3 h 1891"/>
                <a:gd name="T56" fmla="*/ 710 w 1932"/>
                <a:gd name="T57" fmla="*/ 15 h 1891"/>
                <a:gd name="T58" fmla="*/ 612 w 1932"/>
                <a:gd name="T59" fmla="*/ 38 h 1891"/>
                <a:gd name="T60" fmla="*/ 453 w 1932"/>
                <a:gd name="T61" fmla="*/ 113 h 1891"/>
                <a:gd name="T62" fmla="*/ 301 w 1932"/>
                <a:gd name="T63" fmla="*/ 230 h 1891"/>
                <a:gd name="T64" fmla="*/ 175 w 1932"/>
                <a:gd name="T65" fmla="*/ 382 h 1891"/>
                <a:gd name="T66" fmla="*/ 80 w 1932"/>
                <a:gd name="T67" fmla="*/ 554 h 1891"/>
                <a:gd name="T68" fmla="*/ 0 w 1932"/>
                <a:gd name="T69" fmla="*/ 908 h 1891"/>
                <a:gd name="T70" fmla="*/ 71 w 1932"/>
                <a:gd name="T71" fmla="*/ 1297 h 1891"/>
                <a:gd name="T72" fmla="*/ 272 w 1932"/>
                <a:gd name="T73" fmla="*/ 1616 h 1891"/>
                <a:gd name="T74" fmla="*/ 500 w 1932"/>
                <a:gd name="T75" fmla="*/ 1787 h 1891"/>
                <a:gd name="T76" fmla="*/ 767 w 1932"/>
                <a:gd name="T77" fmla="*/ 1876 h 1891"/>
                <a:gd name="T78" fmla="*/ 967 w 1932"/>
                <a:gd name="T79" fmla="*/ 1891 h 1891"/>
                <a:gd name="T80" fmla="*/ 1080 w 1932"/>
                <a:gd name="T81" fmla="*/ 1884 h 1891"/>
                <a:gd name="T82" fmla="*/ 1193 w 1932"/>
                <a:gd name="T83" fmla="*/ 1864 h 1891"/>
                <a:gd name="T84" fmla="*/ 1363 w 1932"/>
                <a:gd name="T85" fmla="*/ 1807 h 1891"/>
                <a:gd name="T86" fmla="*/ 1528 w 1932"/>
                <a:gd name="T87" fmla="*/ 1713 h 1891"/>
                <a:gd name="T88" fmla="*/ 1673 w 1932"/>
                <a:gd name="T89" fmla="*/ 1587 h 1891"/>
                <a:gd name="T90" fmla="*/ 1798 w 1932"/>
                <a:gd name="T91" fmla="*/ 1430 h 1891"/>
                <a:gd name="T92" fmla="*/ 1884 w 1932"/>
                <a:gd name="T93" fmla="*/ 1241 h 1891"/>
                <a:gd name="T94" fmla="*/ 1932 w 1932"/>
                <a:gd name="T95" fmla="*/ 952 h 1891"/>
                <a:gd name="T96" fmla="*/ 1839 w 1932"/>
                <a:gd name="T97" fmla="*/ 613 h 1891"/>
                <a:gd name="T98" fmla="*/ 1743 w 1932"/>
                <a:gd name="T99" fmla="*/ 441 h 1891"/>
                <a:gd name="T100" fmla="*/ 1624 w 1932"/>
                <a:gd name="T101" fmla="*/ 290 h 1891"/>
                <a:gd name="T102" fmla="*/ 1475 w 1932"/>
                <a:gd name="T103" fmla="*/ 175 h 1891"/>
                <a:gd name="T104" fmla="*/ 1311 w 1932"/>
                <a:gd name="T105" fmla="*/ 110 h 1891"/>
                <a:gd name="T106" fmla="*/ 1206 w 1932"/>
                <a:gd name="T107" fmla="*/ 86 h 1891"/>
                <a:gd name="T108" fmla="*/ 1099 w 1932"/>
                <a:gd name="T109" fmla="*/ 74 h 1891"/>
                <a:gd name="T110" fmla="*/ 942 w 1932"/>
                <a:gd name="T111" fmla="*/ 78 h 1891"/>
                <a:gd name="T112" fmla="*/ 742 w 1932"/>
                <a:gd name="T113" fmla="*/ 121 h 1891"/>
                <a:gd name="T114" fmla="*/ 553 w 1932"/>
                <a:gd name="T115" fmla="*/ 200 h 1891"/>
                <a:gd name="T116" fmla="*/ 386 w 1932"/>
                <a:gd name="T117" fmla="*/ 310 h 1891"/>
                <a:gd name="T118" fmla="*/ 251 w 1932"/>
                <a:gd name="T119" fmla="*/ 461 h 1891"/>
                <a:gd name="T120" fmla="*/ 155 w 1932"/>
                <a:gd name="T121" fmla="*/ 607 h 1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932" h="1891">
                  <a:moveTo>
                    <a:pt x="155" y="607"/>
                  </a:moveTo>
                  <a:lnTo>
                    <a:pt x="180" y="571"/>
                  </a:lnTo>
                  <a:lnTo>
                    <a:pt x="205" y="539"/>
                  </a:lnTo>
                  <a:lnTo>
                    <a:pt x="229" y="507"/>
                  </a:lnTo>
                  <a:lnTo>
                    <a:pt x="252" y="476"/>
                  </a:lnTo>
                  <a:lnTo>
                    <a:pt x="275" y="447"/>
                  </a:lnTo>
                  <a:lnTo>
                    <a:pt x="298" y="418"/>
                  </a:lnTo>
                  <a:lnTo>
                    <a:pt x="323" y="389"/>
                  </a:lnTo>
                  <a:lnTo>
                    <a:pt x="347" y="361"/>
                  </a:lnTo>
                  <a:lnTo>
                    <a:pt x="374" y="333"/>
                  </a:lnTo>
                  <a:lnTo>
                    <a:pt x="401" y="310"/>
                  </a:lnTo>
                  <a:lnTo>
                    <a:pt x="430" y="287"/>
                  </a:lnTo>
                  <a:lnTo>
                    <a:pt x="460" y="266"/>
                  </a:lnTo>
                  <a:lnTo>
                    <a:pt x="490" y="247"/>
                  </a:lnTo>
                  <a:lnTo>
                    <a:pt x="523" y="229"/>
                  </a:lnTo>
                  <a:lnTo>
                    <a:pt x="555" y="212"/>
                  </a:lnTo>
                  <a:lnTo>
                    <a:pt x="589" y="195"/>
                  </a:lnTo>
                  <a:lnTo>
                    <a:pt x="622" y="178"/>
                  </a:lnTo>
                  <a:lnTo>
                    <a:pt x="658" y="163"/>
                  </a:lnTo>
                  <a:lnTo>
                    <a:pt x="692" y="149"/>
                  </a:lnTo>
                  <a:lnTo>
                    <a:pt x="727" y="137"/>
                  </a:lnTo>
                  <a:lnTo>
                    <a:pt x="764" y="124"/>
                  </a:lnTo>
                  <a:lnTo>
                    <a:pt x="799" y="115"/>
                  </a:lnTo>
                  <a:lnTo>
                    <a:pt x="836" y="106"/>
                  </a:lnTo>
                  <a:lnTo>
                    <a:pt x="873" y="98"/>
                  </a:lnTo>
                  <a:lnTo>
                    <a:pt x="910" y="92"/>
                  </a:lnTo>
                  <a:lnTo>
                    <a:pt x="947" y="87"/>
                  </a:lnTo>
                  <a:lnTo>
                    <a:pt x="985" y="84"/>
                  </a:lnTo>
                  <a:lnTo>
                    <a:pt x="1022" y="83"/>
                  </a:lnTo>
                  <a:lnTo>
                    <a:pt x="1060" y="83"/>
                  </a:lnTo>
                  <a:lnTo>
                    <a:pt x="1097" y="84"/>
                  </a:lnTo>
                  <a:lnTo>
                    <a:pt x="1136" y="87"/>
                  </a:lnTo>
                  <a:lnTo>
                    <a:pt x="1173" y="92"/>
                  </a:lnTo>
                  <a:lnTo>
                    <a:pt x="1191" y="95"/>
                  </a:lnTo>
                  <a:lnTo>
                    <a:pt x="1209" y="98"/>
                  </a:lnTo>
                  <a:lnTo>
                    <a:pt x="1228" y="103"/>
                  </a:lnTo>
                  <a:lnTo>
                    <a:pt x="1246" y="107"/>
                  </a:lnTo>
                  <a:lnTo>
                    <a:pt x="1263" y="112"/>
                  </a:lnTo>
                  <a:lnTo>
                    <a:pt x="1282" y="118"/>
                  </a:lnTo>
                  <a:lnTo>
                    <a:pt x="1299" y="124"/>
                  </a:lnTo>
                  <a:lnTo>
                    <a:pt x="1315" y="130"/>
                  </a:lnTo>
                  <a:lnTo>
                    <a:pt x="1332" y="137"/>
                  </a:lnTo>
                  <a:lnTo>
                    <a:pt x="1349" y="143"/>
                  </a:lnTo>
                  <a:lnTo>
                    <a:pt x="1366" y="150"/>
                  </a:lnTo>
                  <a:lnTo>
                    <a:pt x="1383" y="158"/>
                  </a:lnTo>
                  <a:lnTo>
                    <a:pt x="1400" y="164"/>
                  </a:lnTo>
                  <a:lnTo>
                    <a:pt x="1417" y="172"/>
                  </a:lnTo>
                  <a:lnTo>
                    <a:pt x="1434" y="180"/>
                  </a:lnTo>
                  <a:lnTo>
                    <a:pt x="1451" y="187"/>
                  </a:lnTo>
                  <a:lnTo>
                    <a:pt x="1481" y="203"/>
                  </a:lnTo>
                  <a:lnTo>
                    <a:pt x="1509" y="221"/>
                  </a:lnTo>
                  <a:lnTo>
                    <a:pt x="1535" y="241"/>
                  </a:lnTo>
                  <a:lnTo>
                    <a:pt x="1561" y="264"/>
                  </a:lnTo>
                  <a:lnTo>
                    <a:pt x="1584" y="287"/>
                  </a:lnTo>
                  <a:lnTo>
                    <a:pt x="1607" y="313"/>
                  </a:lnTo>
                  <a:lnTo>
                    <a:pt x="1629" y="339"/>
                  </a:lnTo>
                  <a:lnTo>
                    <a:pt x="1649" y="365"/>
                  </a:lnTo>
                  <a:lnTo>
                    <a:pt x="1687" y="419"/>
                  </a:lnTo>
                  <a:lnTo>
                    <a:pt x="1724" y="476"/>
                  </a:lnTo>
                  <a:lnTo>
                    <a:pt x="1756" y="534"/>
                  </a:lnTo>
                  <a:lnTo>
                    <a:pt x="1786" y="594"/>
                  </a:lnTo>
                  <a:lnTo>
                    <a:pt x="1812" y="657"/>
                  </a:lnTo>
                  <a:lnTo>
                    <a:pt x="1833" y="720"/>
                  </a:lnTo>
                  <a:lnTo>
                    <a:pt x="1850" y="785"/>
                  </a:lnTo>
                  <a:lnTo>
                    <a:pt x="1862" y="851"/>
                  </a:lnTo>
                  <a:lnTo>
                    <a:pt x="1870" y="920"/>
                  </a:lnTo>
                  <a:lnTo>
                    <a:pt x="1872" y="989"/>
                  </a:lnTo>
                  <a:lnTo>
                    <a:pt x="1866" y="1057"/>
                  </a:lnTo>
                  <a:lnTo>
                    <a:pt x="1855" y="1125"/>
                  </a:lnTo>
                  <a:lnTo>
                    <a:pt x="1836" y="1189"/>
                  </a:lnTo>
                  <a:lnTo>
                    <a:pt x="1813" y="1254"/>
                  </a:lnTo>
                  <a:lnTo>
                    <a:pt x="1786" y="1317"/>
                  </a:lnTo>
                  <a:lnTo>
                    <a:pt x="1753" y="1378"/>
                  </a:lnTo>
                  <a:lnTo>
                    <a:pt x="1736" y="1406"/>
                  </a:lnTo>
                  <a:lnTo>
                    <a:pt x="1718" y="1433"/>
                  </a:lnTo>
                  <a:lnTo>
                    <a:pt x="1697" y="1459"/>
                  </a:lnTo>
                  <a:lnTo>
                    <a:pt x="1675" y="1486"/>
                  </a:lnTo>
                  <a:lnTo>
                    <a:pt x="1654" y="1510"/>
                  </a:lnTo>
                  <a:lnTo>
                    <a:pt x="1629" y="1533"/>
                  </a:lnTo>
                  <a:lnTo>
                    <a:pt x="1606" y="1556"/>
                  </a:lnTo>
                  <a:lnTo>
                    <a:pt x="1581" y="1578"/>
                  </a:lnTo>
                  <a:lnTo>
                    <a:pt x="1555" y="1599"/>
                  </a:lnTo>
                  <a:lnTo>
                    <a:pt x="1529" y="1619"/>
                  </a:lnTo>
                  <a:lnTo>
                    <a:pt x="1501" y="1639"/>
                  </a:lnTo>
                  <a:lnTo>
                    <a:pt x="1474" y="1658"/>
                  </a:lnTo>
                  <a:lnTo>
                    <a:pt x="1446" y="1675"/>
                  </a:lnTo>
                  <a:lnTo>
                    <a:pt x="1417" y="1691"/>
                  </a:lnTo>
                  <a:lnTo>
                    <a:pt x="1388" y="1707"/>
                  </a:lnTo>
                  <a:lnTo>
                    <a:pt x="1357" y="1721"/>
                  </a:lnTo>
                  <a:lnTo>
                    <a:pt x="1319" y="1736"/>
                  </a:lnTo>
                  <a:lnTo>
                    <a:pt x="1280" y="1750"/>
                  </a:lnTo>
                  <a:lnTo>
                    <a:pt x="1240" y="1762"/>
                  </a:lnTo>
                  <a:lnTo>
                    <a:pt x="1200" y="1773"/>
                  </a:lnTo>
                  <a:lnTo>
                    <a:pt x="1159" y="1781"/>
                  </a:lnTo>
                  <a:lnTo>
                    <a:pt x="1117" y="1788"/>
                  </a:lnTo>
                  <a:lnTo>
                    <a:pt x="1076" y="1793"/>
                  </a:lnTo>
                  <a:lnTo>
                    <a:pt x="1034" y="1796"/>
                  </a:lnTo>
                  <a:lnTo>
                    <a:pt x="991" y="1797"/>
                  </a:lnTo>
                  <a:lnTo>
                    <a:pt x="950" y="1796"/>
                  </a:lnTo>
                  <a:lnTo>
                    <a:pt x="907" y="1794"/>
                  </a:lnTo>
                  <a:lnTo>
                    <a:pt x="865" y="1790"/>
                  </a:lnTo>
                  <a:lnTo>
                    <a:pt x="824" y="1785"/>
                  </a:lnTo>
                  <a:lnTo>
                    <a:pt x="784" y="1778"/>
                  </a:lnTo>
                  <a:lnTo>
                    <a:pt x="744" y="1768"/>
                  </a:lnTo>
                  <a:lnTo>
                    <a:pt x="704" y="1758"/>
                  </a:lnTo>
                  <a:lnTo>
                    <a:pt x="652" y="1739"/>
                  </a:lnTo>
                  <a:lnTo>
                    <a:pt x="599" y="1718"/>
                  </a:lnTo>
                  <a:lnTo>
                    <a:pt x="550" y="1693"/>
                  </a:lnTo>
                  <a:lnTo>
                    <a:pt x="504" y="1665"/>
                  </a:lnTo>
                  <a:lnTo>
                    <a:pt x="460" y="1635"/>
                  </a:lnTo>
                  <a:lnTo>
                    <a:pt x="417" y="1601"/>
                  </a:lnTo>
                  <a:lnTo>
                    <a:pt x="377" y="1565"/>
                  </a:lnTo>
                  <a:lnTo>
                    <a:pt x="338" y="1526"/>
                  </a:lnTo>
                  <a:lnTo>
                    <a:pt x="301" y="1486"/>
                  </a:lnTo>
                  <a:lnTo>
                    <a:pt x="268" y="1443"/>
                  </a:lnTo>
                  <a:lnTo>
                    <a:pt x="237" y="1398"/>
                  </a:lnTo>
                  <a:lnTo>
                    <a:pt x="209" y="1350"/>
                  </a:lnTo>
                  <a:lnTo>
                    <a:pt x="183" y="1303"/>
                  </a:lnTo>
                  <a:lnTo>
                    <a:pt x="158" y="1254"/>
                  </a:lnTo>
                  <a:lnTo>
                    <a:pt x="138" y="1203"/>
                  </a:lnTo>
                  <a:lnTo>
                    <a:pt x="120" y="1151"/>
                  </a:lnTo>
                  <a:lnTo>
                    <a:pt x="102" y="1085"/>
                  </a:lnTo>
                  <a:lnTo>
                    <a:pt x="88" y="1018"/>
                  </a:lnTo>
                  <a:lnTo>
                    <a:pt x="80" y="951"/>
                  </a:lnTo>
                  <a:lnTo>
                    <a:pt x="77" y="882"/>
                  </a:lnTo>
                  <a:lnTo>
                    <a:pt x="79" y="814"/>
                  </a:lnTo>
                  <a:lnTo>
                    <a:pt x="86" y="747"/>
                  </a:lnTo>
                  <a:lnTo>
                    <a:pt x="98" y="680"/>
                  </a:lnTo>
                  <a:lnTo>
                    <a:pt x="117" y="614"/>
                  </a:lnTo>
                  <a:lnTo>
                    <a:pt x="128" y="582"/>
                  </a:lnTo>
                  <a:lnTo>
                    <a:pt x="138" y="551"/>
                  </a:lnTo>
                  <a:lnTo>
                    <a:pt x="152" y="521"/>
                  </a:lnTo>
                  <a:lnTo>
                    <a:pt x="166" y="490"/>
                  </a:lnTo>
                  <a:lnTo>
                    <a:pt x="181" y="461"/>
                  </a:lnTo>
                  <a:lnTo>
                    <a:pt x="198" y="432"/>
                  </a:lnTo>
                  <a:lnTo>
                    <a:pt x="215" y="402"/>
                  </a:lnTo>
                  <a:lnTo>
                    <a:pt x="234" y="375"/>
                  </a:lnTo>
                  <a:lnTo>
                    <a:pt x="254" y="347"/>
                  </a:lnTo>
                  <a:lnTo>
                    <a:pt x="275" y="321"/>
                  </a:lnTo>
                  <a:lnTo>
                    <a:pt x="297" y="295"/>
                  </a:lnTo>
                  <a:lnTo>
                    <a:pt x="318" y="270"/>
                  </a:lnTo>
                  <a:lnTo>
                    <a:pt x="343" y="246"/>
                  </a:lnTo>
                  <a:lnTo>
                    <a:pt x="367" y="223"/>
                  </a:lnTo>
                  <a:lnTo>
                    <a:pt x="392" y="201"/>
                  </a:lnTo>
                  <a:lnTo>
                    <a:pt x="418" y="181"/>
                  </a:lnTo>
                  <a:lnTo>
                    <a:pt x="443" y="163"/>
                  </a:lnTo>
                  <a:lnTo>
                    <a:pt x="467" y="146"/>
                  </a:lnTo>
                  <a:lnTo>
                    <a:pt x="493" y="130"/>
                  </a:lnTo>
                  <a:lnTo>
                    <a:pt x="520" y="115"/>
                  </a:lnTo>
                  <a:lnTo>
                    <a:pt x="546" y="103"/>
                  </a:lnTo>
                  <a:lnTo>
                    <a:pt x="572" y="89"/>
                  </a:lnTo>
                  <a:lnTo>
                    <a:pt x="599" y="78"/>
                  </a:lnTo>
                  <a:lnTo>
                    <a:pt x="627" y="66"/>
                  </a:lnTo>
                  <a:lnTo>
                    <a:pt x="655" y="57"/>
                  </a:lnTo>
                  <a:lnTo>
                    <a:pt x="682" y="47"/>
                  </a:lnTo>
                  <a:lnTo>
                    <a:pt x="712" y="40"/>
                  </a:lnTo>
                  <a:lnTo>
                    <a:pt x="741" y="32"/>
                  </a:lnTo>
                  <a:lnTo>
                    <a:pt x="770" y="26"/>
                  </a:lnTo>
                  <a:lnTo>
                    <a:pt x="799" y="21"/>
                  </a:lnTo>
                  <a:lnTo>
                    <a:pt x="828" y="17"/>
                  </a:lnTo>
                  <a:lnTo>
                    <a:pt x="859" y="12"/>
                  </a:lnTo>
                  <a:lnTo>
                    <a:pt x="862" y="9"/>
                  </a:lnTo>
                  <a:lnTo>
                    <a:pt x="865" y="6"/>
                  </a:lnTo>
                  <a:lnTo>
                    <a:pt x="864" y="1"/>
                  </a:lnTo>
                  <a:lnTo>
                    <a:pt x="861" y="0"/>
                  </a:lnTo>
                  <a:lnTo>
                    <a:pt x="844" y="1"/>
                  </a:lnTo>
                  <a:lnTo>
                    <a:pt x="827" y="1"/>
                  </a:lnTo>
                  <a:lnTo>
                    <a:pt x="810" y="3"/>
                  </a:lnTo>
                  <a:lnTo>
                    <a:pt x="793" y="4"/>
                  </a:lnTo>
                  <a:lnTo>
                    <a:pt x="776" y="6"/>
                  </a:lnTo>
                  <a:lnTo>
                    <a:pt x="761" y="7"/>
                  </a:lnTo>
                  <a:lnTo>
                    <a:pt x="744" y="11"/>
                  </a:lnTo>
                  <a:lnTo>
                    <a:pt x="727" y="12"/>
                  </a:lnTo>
                  <a:lnTo>
                    <a:pt x="710" y="15"/>
                  </a:lnTo>
                  <a:lnTo>
                    <a:pt x="693" y="18"/>
                  </a:lnTo>
                  <a:lnTo>
                    <a:pt x="678" y="21"/>
                  </a:lnTo>
                  <a:lnTo>
                    <a:pt x="661" y="24"/>
                  </a:lnTo>
                  <a:lnTo>
                    <a:pt x="644" y="29"/>
                  </a:lnTo>
                  <a:lnTo>
                    <a:pt x="629" y="34"/>
                  </a:lnTo>
                  <a:lnTo>
                    <a:pt x="612" y="38"/>
                  </a:lnTo>
                  <a:lnTo>
                    <a:pt x="596" y="43"/>
                  </a:lnTo>
                  <a:lnTo>
                    <a:pt x="567" y="54"/>
                  </a:lnTo>
                  <a:lnTo>
                    <a:pt x="538" y="67"/>
                  </a:lnTo>
                  <a:lnTo>
                    <a:pt x="509" y="81"/>
                  </a:lnTo>
                  <a:lnTo>
                    <a:pt x="481" y="97"/>
                  </a:lnTo>
                  <a:lnTo>
                    <a:pt x="453" y="113"/>
                  </a:lnTo>
                  <a:lnTo>
                    <a:pt x="426" y="130"/>
                  </a:lnTo>
                  <a:lnTo>
                    <a:pt x="400" y="149"/>
                  </a:lnTo>
                  <a:lnTo>
                    <a:pt x="375" y="167"/>
                  </a:lnTo>
                  <a:lnTo>
                    <a:pt x="349" y="187"/>
                  </a:lnTo>
                  <a:lnTo>
                    <a:pt x="324" y="209"/>
                  </a:lnTo>
                  <a:lnTo>
                    <a:pt x="301" y="230"/>
                  </a:lnTo>
                  <a:lnTo>
                    <a:pt x="278" y="253"/>
                  </a:lnTo>
                  <a:lnTo>
                    <a:pt x="255" y="278"/>
                  </a:lnTo>
                  <a:lnTo>
                    <a:pt x="234" y="302"/>
                  </a:lnTo>
                  <a:lnTo>
                    <a:pt x="214" y="329"/>
                  </a:lnTo>
                  <a:lnTo>
                    <a:pt x="194" y="355"/>
                  </a:lnTo>
                  <a:lnTo>
                    <a:pt x="175" y="382"/>
                  </a:lnTo>
                  <a:lnTo>
                    <a:pt x="157" y="410"/>
                  </a:lnTo>
                  <a:lnTo>
                    <a:pt x="140" y="438"/>
                  </a:lnTo>
                  <a:lnTo>
                    <a:pt x="123" y="467"/>
                  </a:lnTo>
                  <a:lnTo>
                    <a:pt x="108" y="495"/>
                  </a:lnTo>
                  <a:lnTo>
                    <a:pt x="94" y="525"/>
                  </a:lnTo>
                  <a:lnTo>
                    <a:pt x="80" y="554"/>
                  </a:lnTo>
                  <a:lnTo>
                    <a:pt x="68" y="584"/>
                  </a:lnTo>
                  <a:lnTo>
                    <a:pt x="45" y="647"/>
                  </a:lnTo>
                  <a:lnTo>
                    <a:pt x="26" y="711"/>
                  </a:lnTo>
                  <a:lnTo>
                    <a:pt x="12" y="776"/>
                  </a:lnTo>
                  <a:lnTo>
                    <a:pt x="5" y="842"/>
                  </a:lnTo>
                  <a:lnTo>
                    <a:pt x="0" y="908"/>
                  </a:lnTo>
                  <a:lnTo>
                    <a:pt x="2" y="974"/>
                  </a:lnTo>
                  <a:lnTo>
                    <a:pt x="6" y="1040"/>
                  </a:lnTo>
                  <a:lnTo>
                    <a:pt x="16" y="1105"/>
                  </a:lnTo>
                  <a:lnTo>
                    <a:pt x="29" y="1171"/>
                  </a:lnTo>
                  <a:lnTo>
                    <a:pt x="48" y="1234"/>
                  </a:lnTo>
                  <a:lnTo>
                    <a:pt x="71" y="1297"/>
                  </a:lnTo>
                  <a:lnTo>
                    <a:pt x="97" y="1357"/>
                  </a:lnTo>
                  <a:lnTo>
                    <a:pt x="126" y="1416"/>
                  </a:lnTo>
                  <a:lnTo>
                    <a:pt x="160" y="1473"/>
                  </a:lnTo>
                  <a:lnTo>
                    <a:pt x="198" y="1529"/>
                  </a:lnTo>
                  <a:lnTo>
                    <a:pt x="240" y="1581"/>
                  </a:lnTo>
                  <a:lnTo>
                    <a:pt x="272" y="1616"/>
                  </a:lnTo>
                  <a:lnTo>
                    <a:pt x="306" y="1650"/>
                  </a:lnTo>
                  <a:lnTo>
                    <a:pt x="341" y="1682"/>
                  </a:lnTo>
                  <a:lnTo>
                    <a:pt x="380" y="1711"/>
                  </a:lnTo>
                  <a:lnTo>
                    <a:pt x="418" y="1739"/>
                  </a:lnTo>
                  <a:lnTo>
                    <a:pt x="458" y="1764"/>
                  </a:lnTo>
                  <a:lnTo>
                    <a:pt x="500" y="1787"/>
                  </a:lnTo>
                  <a:lnTo>
                    <a:pt x="541" y="1807"/>
                  </a:lnTo>
                  <a:lnTo>
                    <a:pt x="586" y="1825"/>
                  </a:lnTo>
                  <a:lnTo>
                    <a:pt x="629" y="1841"/>
                  </a:lnTo>
                  <a:lnTo>
                    <a:pt x="675" y="1854"/>
                  </a:lnTo>
                  <a:lnTo>
                    <a:pt x="721" y="1867"/>
                  </a:lnTo>
                  <a:lnTo>
                    <a:pt x="767" y="1876"/>
                  </a:lnTo>
                  <a:lnTo>
                    <a:pt x="815" y="1884"/>
                  </a:lnTo>
                  <a:lnTo>
                    <a:pt x="862" y="1888"/>
                  </a:lnTo>
                  <a:lnTo>
                    <a:pt x="910" y="1891"/>
                  </a:lnTo>
                  <a:lnTo>
                    <a:pt x="928" y="1891"/>
                  </a:lnTo>
                  <a:lnTo>
                    <a:pt x="947" y="1891"/>
                  </a:lnTo>
                  <a:lnTo>
                    <a:pt x="967" y="1891"/>
                  </a:lnTo>
                  <a:lnTo>
                    <a:pt x="985" y="1891"/>
                  </a:lnTo>
                  <a:lnTo>
                    <a:pt x="1004" y="1890"/>
                  </a:lnTo>
                  <a:lnTo>
                    <a:pt x="1024" y="1888"/>
                  </a:lnTo>
                  <a:lnTo>
                    <a:pt x="1042" y="1887"/>
                  </a:lnTo>
                  <a:lnTo>
                    <a:pt x="1060" y="1885"/>
                  </a:lnTo>
                  <a:lnTo>
                    <a:pt x="1080" y="1884"/>
                  </a:lnTo>
                  <a:lnTo>
                    <a:pt x="1099" y="1880"/>
                  </a:lnTo>
                  <a:lnTo>
                    <a:pt x="1117" y="1877"/>
                  </a:lnTo>
                  <a:lnTo>
                    <a:pt x="1137" y="1874"/>
                  </a:lnTo>
                  <a:lnTo>
                    <a:pt x="1156" y="1871"/>
                  </a:lnTo>
                  <a:lnTo>
                    <a:pt x="1174" y="1868"/>
                  </a:lnTo>
                  <a:lnTo>
                    <a:pt x="1193" y="1864"/>
                  </a:lnTo>
                  <a:lnTo>
                    <a:pt x="1211" y="1859"/>
                  </a:lnTo>
                  <a:lnTo>
                    <a:pt x="1242" y="1851"/>
                  </a:lnTo>
                  <a:lnTo>
                    <a:pt x="1274" y="1841"/>
                  </a:lnTo>
                  <a:lnTo>
                    <a:pt x="1303" y="1831"/>
                  </a:lnTo>
                  <a:lnTo>
                    <a:pt x="1334" y="1819"/>
                  </a:lnTo>
                  <a:lnTo>
                    <a:pt x="1363" y="1807"/>
                  </a:lnTo>
                  <a:lnTo>
                    <a:pt x="1391" y="1793"/>
                  </a:lnTo>
                  <a:lnTo>
                    <a:pt x="1420" y="1779"/>
                  </a:lnTo>
                  <a:lnTo>
                    <a:pt x="1448" y="1764"/>
                  </a:lnTo>
                  <a:lnTo>
                    <a:pt x="1475" y="1748"/>
                  </a:lnTo>
                  <a:lnTo>
                    <a:pt x="1501" y="1730"/>
                  </a:lnTo>
                  <a:lnTo>
                    <a:pt x="1528" y="1713"/>
                  </a:lnTo>
                  <a:lnTo>
                    <a:pt x="1554" y="1693"/>
                  </a:lnTo>
                  <a:lnTo>
                    <a:pt x="1578" y="1675"/>
                  </a:lnTo>
                  <a:lnTo>
                    <a:pt x="1603" y="1653"/>
                  </a:lnTo>
                  <a:lnTo>
                    <a:pt x="1627" y="1632"/>
                  </a:lnTo>
                  <a:lnTo>
                    <a:pt x="1650" y="1610"/>
                  </a:lnTo>
                  <a:lnTo>
                    <a:pt x="1673" y="1587"/>
                  </a:lnTo>
                  <a:lnTo>
                    <a:pt x="1697" y="1562"/>
                  </a:lnTo>
                  <a:lnTo>
                    <a:pt x="1718" y="1538"/>
                  </a:lnTo>
                  <a:lnTo>
                    <a:pt x="1740" y="1512"/>
                  </a:lnTo>
                  <a:lnTo>
                    <a:pt x="1761" y="1486"/>
                  </a:lnTo>
                  <a:lnTo>
                    <a:pt x="1780" y="1458"/>
                  </a:lnTo>
                  <a:lnTo>
                    <a:pt x="1798" y="1430"/>
                  </a:lnTo>
                  <a:lnTo>
                    <a:pt x="1815" y="1401"/>
                  </a:lnTo>
                  <a:lnTo>
                    <a:pt x="1830" y="1370"/>
                  </a:lnTo>
                  <a:lnTo>
                    <a:pt x="1846" y="1340"/>
                  </a:lnTo>
                  <a:lnTo>
                    <a:pt x="1859" y="1307"/>
                  </a:lnTo>
                  <a:lnTo>
                    <a:pt x="1872" y="1275"/>
                  </a:lnTo>
                  <a:lnTo>
                    <a:pt x="1884" y="1241"/>
                  </a:lnTo>
                  <a:lnTo>
                    <a:pt x="1895" y="1209"/>
                  </a:lnTo>
                  <a:lnTo>
                    <a:pt x="1906" y="1175"/>
                  </a:lnTo>
                  <a:lnTo>
                    <a:pt x="1915" y="1141"/>
                  </a:lnTo>
                  <a:lnTo>
                    <a:pt x="1927" y="1078"/>
                  </a:lnTo>
                  <a:lnTo>
                    <a:pt x="1932" y="1015"/>
                  </a:lnTo>
                  <a:lnTo>
                    <a:pt x="1932" y="952"/>
                  </a:lnTo>
                  <a:lnTo>
                    <a:pt x="1924" y="888"/>
                  </a:lnTo>
                  <a:lnTo>
                    <a:pt x="1912" y="825"/>
                  </a:lnTo>
                  <a:lnTo>
                    <a:pt x="1896" y="762"/>
                  </a:lnTo>
                  <a:lnTo>
                    <a:pt x="1876" y="702"/>
                  </a:lnTo>
                  <a:lnTo>
                    <a:pt x="1853" y="644"/>
                  </a:lnTo>
                  <a:lnTo>
                    <a:pt x="1839" y="613"/>
                  </a:lnTo>
                  <a:lnTo>
                    <a:pt x="1826" y="584"/>
                  </a:lnTo>
                  <a:lnTo>
                    <a:pt x="1810" y="554"/>
                  </a:lnTo>
                  <a:lnTo>
                    <a:pt x="1795" y="525"/>
                  </a:lnTo>
                  <a:lnTo>
                    <a:pt x="1778" y="496"/>
                  </a:lnTo>
                  <a:lnTo>
                    <a:pt x="1761" y="468"/>
                  </a:lnTo>
                  <a:lnTo>
                    <a:pt x="1743" y="441"/>
                  </a:lnTo>
                  <a:lnTo>
                    <a:pt x="1723" y="415"/>
                  </a:lnTo>
                  <a:lnTo>
                    <a:pt x="1704" y="389"/>
                  </a:lnTo>
                  <a:lnTo>
                    <a:pt x="1684" y="364"/>
                  </a:lnTo>
                  <a:lnTo>
                    <a:pt x="1666" y="338"/>
                  </a:lnTo>
                  <a:lnTo>
                    <a:pt x="1644" y="313"/>
                  </a:lnTo>
                  <a:lnTo>
                    <a:pt x="1624" y="290"/>
                  </a:lnTo>
                  <a:lnTo>
                    <a:pt x="1601" y="267"/>
                  </a:lnTo>
                  <a:lnTo>
                    <a:pt x="1578" y="246"/>
                  </a:lnTo>
                  <a:lnTo>
                    <a:pt x="1555" y="226"/>
                  </a:lnTo>
                  <a:lnTo>
                    <a:pt x="1531" y="207"/>
                  </a:lnTo>
                  <a:lnTo>
                    <a:pt x="1503" y="190"/>
                  </a:lnTo>
                  <a:lnTo>
                    <a:pt x="1475" y="175"/>
                  </a:lnTo>
                  <a:lnTo>
                    <a:pt x="1446" y="161"/>
                  </a:lnTo>
                  <a:lnTo>
                    <a:pt x="1417" y="149"/>
                  </a:lnTo>
                  <a:lnTo>
                    <a:pt x="1388" y="137"/>
                  </a:lnTo>
                  <a:lnTo>
                    <a:pt x="1357" y="127"/>
                  </a:lnTo>
                  <a:lnTo>
                    <a:pt x="1328" y="117"/>
                  </a:lnTo>
                  <a:lnTo>
                    <a:pt x="1311" y="110"/>
                  </a:lnTo>
                  <a:lnTo>
                    <a:pt x="1292" y="106"/>
                  </a:lnTo>
                  <a:lnTo>
                    <a:pt x="1276" y="101"/>
                  </a:lnTo>
                  <a:lnTo>
                    <a:pt x="1259" y="97"/>
                  </a:lnTo>
                  <a:lnTo>
                    <a:pt x="1240" y="92"/>
                  </a:lnTo>
                  <a:lnTo>
                    <a:pt x="1223" y="89"/>
                  </a:lnTo>
                  <a:lnTo>
                    <a:pt x="1206" y="86"/>
                  </a:lnTo>
                  <a:lnTo>
                    <a:pt x="1188" y="83"/>
                  </a:lnTo>
                  <a:lnTo>
                    <a:pt x="1169" y="80"/>
                  </a:lnTo>
                  <a:lnTo>
                    <a:pt x="1153" y="77"/>
                  </a:lnTo>
                  <a:lnTo>
                    <a:pt x="1134" y="75"/>
                  </a:lnTo>
                  <a:lnTo>
                    <a:pt x="1116" y="74"/>
                  </a:lnTo>
                  <a:lnTo>
                    <a:pt x="1099" y="74"/>
                  </a:lnTo>
                  <a:lnTo>
                    <a:pt x="1080" y="72"/>
                  </a:lnTo>
                  <a:lnTo>
                    <a:pt x="1062" y="72"/>
                  </a:lnTo>
                  <a:lnTo>
                    <a:pt x="1043" y="72"/>
                  </a:lnTo>
                  <a:lnTo>
                    <a:pt x="1010" y="74"/>
                  </a:lnTo>
                  <a:lnTo>
                    <a:pt x="976" y="75"/>
                  </a:lnTo>
                  <a:lnTo>
                    <a:pt x="942" y="78"/>
                  </a:lnTo>
                  <a:lnTo>
                    <a:pt x="908" y="83"/>
                  </a:lnTo>
                  <a:lnTo>
                    <a:pt x="874" y="89"/>
                  </a:lnTo>
                  <a:lnTo>
                    <a:pt x="841" y="95"/>
                  </a:lnTo>
                  <a:lnTo>
                    <a:pt x="808" y="103"/>
                  </a:lnTo>
                  <a:lnTo>
                    <a:pt x="775" y="112"/>
                  </a:lnTo>
                  <a:lnTo>
                    <a:pt x="742" y="121"/>
                  </a:lnTo>
                  <a:lnTo>
                    <a:pt x="710" y="132"/>
                  </a:lnTo>
                  <a:lnTo>
                    <a:pt x="678" y="143"/>
                  </a:lnTo>
                  <a:lnTo>
                    <a:pt x="647" y="157"/>
                  </a:lnTo>
                  <a:lnTo>
                    <a:pt x="615" y="170"/>
                  </a:lnTo>
                  <a:lnTo>
                    <a:pt x="584" y="184"/>
                  </a:lnTo>
                  <a:lnTo>
                    <a:pt x="553" y="200"/>
                  </a:lnTo>
                  <a:lnTo>
                    <a:pt x="523" y="216"/>
                  </a:lnTo>
                  <a:lnTo>
                    <a:pt x="493" y="233"/>
                  </a:lnTo>
                  <a:lnTo>
                    <a:pt x="466" y="252"/>
                  </a:lnTo>
                  <a:lnTo>
                    <a:pt x="438" y="270"/>
                  </a:lnTo>
                  <a:lnTo>
                    <a:pt x="412" y="289"/>
                  </a:lnTo>
                  <a:lnTo>
                    <a:pt x="386" y="310"/>
                  </a:lnTo>
                  <a:lnTo>
                    <a:pt x="361" y="332"/>
                  </a:lnTo>
                  <a:lnTo>
                    <a:pt x="338" y="355"/>
                  </a:lnTo>
                  <a:lnTo>
                    <a:pt x="315" y="379"/>
                  </a:lnTo>
                  <a:lnTo>
                    <a:pt x="292" y="405"/>
                  </a:lnTo>
                  <a:lnTo>
                    <a:pt x="271" y="433"/>
                  </a:lnTo>
                  <a:lnTo>
                    <a:pt x="251" y="461"/>
                  </a:lnTo>
                  <a:lnTo>
                    <a:pt x="231" y="488"/>
                  </a:lnTo>
                  <a:lnTo>
                    <a:pt x="211" y="518"/>
                  </a:lnTo>
                  <a:lnTo>
                    <a:pt x="192" y="547"/>
                  </a:lnTo>
                  <a:lnTo>
                    <a:pt x="174" y="578"/>
                  </a:lnTo>
                  <a:lnTo>
                    <a:pt x="155" y="607"/>
                  </a:lnTo>
                  <a:lnTo>
                    <a:pt x="155" y="607"/>
                  </a:lnTo>
                  <a:lnTo>
                    <a:pt x="155" y="607"/>
                  </a:lnTo>
                  <a:lnTo>
                    <a:pt x="155" y="607"/>
                  </a:lnTo>
                  <a:lnTo>
                    <a:pt x="155" y="607"/>
                  </a:lnTo>
                  <a:lnTo>
                    <a:pt x="155" y="60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" name="Freeform 14"/>
            <p:cNvSpPr>
              <a:spLocks/>
            </p:cNvSpPr>
            <p:nvPr/>
          </p:nvSpPr>
          <p:spPr bwMode="auto">
            <a:xfrm>
              <a:off x="2892" y="1005"/>
              <a:ext cx="362" cy="241"/>
            </a:xfrm>
            <a:custGeom>
              <a:avLst/>
              <a:gdLst>
                <a:gd name="T0" fmla="*/ 67 w 362"/>
                <a:gd name="T1" fmla="*/ 3 h 241"/>
                <a:gd name="T2" fmla="*/ 46 w 362"/>
                <a:gd name="T3" fmla="*/ 0 h 241"/>
                <a:gd name="T4" fmla="*/ 27 w 362"/>
                <a:gd name="T5" fmla="*/ 6 h 241"/>
                <a:gd name="T6" fmla="*/ 12 w 362"/>
                <a:gd name="T7" fmla="*/ 20 h 241"/>
                <a:gd name="T8" fmla="*/ 0 w 362"/>
                <a:gd name="T9" fmla="*/ 49 h 241"/>
                <a:gd name="T10" fmla="*/ 6 w 362"/>
                <a:gd name="T11" fmla="*/ 87 h 241"/>
                <a:gd name="T12" fmla="*/ 16 w 362"/>
                <a:gd name="T13" fmla="*/ 112 h 241"/>
                <a:gd name="T14" fmla="*/ 27 w 362"/>
                <a:gd name="T15" fmla="*/ 130 h 241"/>
                <a:gd name="T16" fmla="*/ 43 w 362"/>
                <a:gd name="T17" fmla="*/ 146 h 241"/>
                <a:gd name="T18" fmla="*/ 58 w 362"/>
                <a:gd name="T19" fmla="*/ 160 h 241"/>
                <a:gd name="T20" fmla="*/ 82 w 362"/>
                <a:gd name="T21" fmla="*/ 181 h 241"/>
                <a:gd name="T22" fmla="*/ 118 w 362"/>
                <a:gd name="T23" fmla="*/ 204 h 241"/>
                <a:gd name="T24" fmla="*/ 156 w 362"/>
                <a:gd name="T25" fmla="*/ 224 h 241"/>
                <a:gd name="T26" fmla="*/ 196 w 362"/>
                <a:gd name="T27" fmla="*/ 237 h 241"/>
                <a:gd name="T28" fmla="*/ 239 w 362"/>
                <a:gd name="T29" fmla="*/ 241 h 241"/>
                <a:gd name="T30" fmla="*/ 281 w 362"/>
                <a:gd name="T31" fmla="*/ 232 h 241"/>
                <a:gd name="T32" fmla="*/ 319 w 362"/>
                <a:gd name="T33" fmla="*/ 210 h 241"/>
                <a:gd name="T34" fmla="*/ 350 w 362"/>
                <a:gd name="T35" fmla="*/ 180 h 241"/>
                <a:gd name="T36" fmla="*/ 362 w 362"/>
                <a:gd name="T37" fmla="*/ 150 h 241"/>
                <a:gd name="T38" fmla="*/ 351 w 362"/>
                <a:gd name="T39" fmla="*/ 137 h 241"/>
                <a:gd name="T40" fmla="*/ 328 w 362"/>
                <a:gd name="T41" fmla="*/ 144 h 241"/>
                <a:gd name="T42" fmla="*/ 307 w 362"/>
                <a:gd name="T43" fmla="*/ 154 h 241"/>
                <a:gd name="T44" fmla="*/ 285 w 362"/>
                <a:gd name="T45" fmla="*/ 157 h 241"/>
                <a:gd name="T46" fmla="*/ 262 w 362"/>
                <a:gd name="T47" fmla="*/ 158 h 241"/>
                <a:gd name="T48" fmla="*/ 236 w 362"/>
                <a:gd name="T49" fmla="*/ 155 h 241"/>
                <a:gd name="T50" fmla="*/ 212 w 362"/>
                <a:gd name="T51" fmla="*/ 150 h 241"/>
                <a:gd name="T52" fmla="*/ 187 w 362"/>
                <a:gd name="T53" fmla="*/ 143 h 241"/>
                <a:gd name="T54" fmla="*/ 164 w 362"/>
                <a:gd name="T55" fmla="*/ 132 h 241"/>
                <a:gd name="T56" fmla="*/ 139 w 362"/>
                <a:gd name="T57" fmla="*/ 123 h 241"/>
                <a:gd name="T58" fmla="*/ 116 w 362"/>
                <a:gd name="T59" fmla="*/ 111 h 241"/>
                <a:gd name="T60" fmla="*/ 93 w 362"/>
                <a:gd name="T61" fmla="*/ 98 h 241"/>
                <a:gd name="T62" fmla="*/ 72 w 362"/>
                <a:gd name="T63" fmla="*/ 84 h 241"/>
                <a:gd name="T64" fmla="*/ 50 w 362"/>
                <a:gd name="T65" fmla="*/ 69 h 241"/>
                <a:gd name="T66" fmla="*/ 32 w 362"/>
                <a:gd name="T67" fmla="*/ 52 h 241"/>
                <a:gd name="T68" fmla="*/ 19 w 362"/>
                <a:gd name="T69" fmla="*/ 32 h 241"/>
                <a:gd name="T70" fmla="*/ 24 w 362"/>
                <a:gd name="T71" fmla="*/ 18 h 241"/>
                <a:gd name="T72" fmla="*/ 36 w 362"/>
                <a:gd name="T73" fmla="*/ 12 h 241"/>
                <a:gd name="T74" fmla="*/ 50 w 362"/>
                <a:gd name="T75" fmla="*/ 11 h 241"/>
                <a:gd name="T76" fmla="*/ 64 w 362"/>
                <a:gd name="T77" fmla="*/ 11 h 241"/>
                <a:gd name="T78" fmla="*/ 82 w 362"/>
                <a:gd name="T79" fmla="*/ 12 h 241"/>
                <a:gd name="T80" fmla="*/ 92 w 362"/>
                <a:gd name="T81" fmla="*/ 15 h 241"/>
                <a:gd name="T82" fmla="*/ 92 w 362"/>
                <a:gd name="T83" fmla="*/ 14 h 241"/>
                <a:gd name="T84" fmla="*/ 79 w 362"/>
                <a:gd name="T85" fmla="*/ 8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62" h="241">
                  <a:moveTo>
                    <a:pt x="79" y="8"/>
                  </a:moveTo>
                  <a:lnTo>
                    <a:pt x="67" y="3"/>
                  </a:lnTo>
                  <a:lnTo>
                    <a:pt x="56" y="1"/>
                  </a:lnTo>
                  <a:lnTo>
                    <a:pt x="46" y="0"/>
                  </a:lnTo>
                  <a:lnTo>
                    <a:pt x="36" y="1"/>
                  </a:lnTo>
                  <a:lnTo>
                    <a:pt x="27" y="6"/>
                  </a:lnTo>
                  <a:lnTo>
                    <a:pt x="19" y="12"/>
                  </a:lnTo>
                  <a:lnTo>
                    <a:pt x="12" y="20"/>
                  </a:lnTo>
                  <a:lnTo>
                    <a:pt x="4" y="32"/>
                  </a:lnTo>
                  <a:lnTo>
                    <a:pt x="0" y="49"/>
                  </a:lnTo>
                  <a:lnTo>
                    <a:pt x="1" y="67"/>
                  </a:lnTo>
                  <a:lnTo>
                    <a:pt x="6" y="87"/>
                  </a:lnTo>
                  <a:lnTo>
                    <a:pt x="12" y="103"/>
                  </a:lnTo>
                  <a:lnTo>
                    <a:pt x="16" y="112"/>
                  </a:lnTo>
                  <a:lnTo>
                    <a:pt x="21" y="121"/>
                  </a:lnTo>
                  <a:lnTo>
                    <a:pt x="27" y="130"/>
                  </a:lnTo>
                  <a:lnTo>
                    <a:pt x="35" y="138"/>
                  </a:lnTo>
                  <a:lnTo>
                    <a:pt x="43" y="146"/>
                  </a:lnTo>
                  <a:lnTo>
                    <a:pt x="50" y="154"/>
                  </a:lnTo>
                  <a:lnTo>
                    <a:pt x="58" y="160"/>
                  </a:lnTo>
                  <a:lnTo>
                    <a:pt x="66" y="167"/>
                  </a:lnTo>
                  <a:lnTo>
                    <a:pt x="82" y="181"/>
                  </a:lnTo>
                  <a:lnTo>
                    <a:pt x="99" y="193"/>
                  </a:lnTo>
                  <a:lnTo>
                    <a:pt x="118" y="204"/>
                  </a:lnTo>
                  <a:lnTo>
                    <a:pt x="136" y="215"/>
                  </a:lnTo>
                  <a:lnTo>
                    <a:pt x="156" y="224"/>
                  </a:lnTo>
                  <a:lnTo>
                    <a:pt x="176" y="232"/>
                  </a:lnTo>
                  <a:lnTo>
                    <a:pt x="196" y="237"/>
                  </a:lnTo>
                  <a:lnTo>
                    <a:pt x="218" y="241"/>
                  </a:lnTo>
                  <a:lnTo>
                    <a:pt x="239" y="241"/>
                  </a:lnTo>
                  <a:lnTo>
                    <a:pt x="259" y="238"/>
                  </a:lnTo>
                  <a:lnTo>
                    <a:pt x="281" y="232"/>
                  </a:lnTo>
                  <a:lnTo>
                    <a:pt x="301" y="223"/>
                  </a:lnTo>
                  <a:lnTo>
                    <a:pt x="319" y="210"/>
                  </a:lnTo>
                  <a:lnTo>
                    <a:pt x="336" y="197"/>
                  </a:lnTo>
                  <a:lnTo>
                    <a:pt x="350" y="180"/>
                  </a:lnTo>
                  <a:lnTo>
                    <a:pt x="361" y="161"/>
                  </a:lnTo>
                  <a:lnTo>
                    <a:pt x="362" y="150"/>
                  </a:lnTo>
                  <a:lnTo>
                    <a:pt x="359" y="141"/>
                  </a:lnTo>
                  <a:lnTo>
                    <a:pt x="351" y="137"/>
                  </a:lnTo>
                  <a:lnTo>
                    <a:pt x="341" y="138"/>
                  </a:lnTo>
                  <a:lnTo>
                    <a:pt x="328" y="144"/>
                  </a:lnTo>
                  <a:lnTo>
                    <a:pt x="318" y="149"/>
                  </a:lnTo>
                  <a:lnTo>
                    <a:pt x="307" y="154"/>
                  </a:lnTo>
                  <a:lnTo>
                    <a:pt x="296" y="155"/>
                  </a:lnTo>
                  <a:lnTo>
                    <a:pt x="285" y="157"/>
                  </a:lnTo>
                  <a:lnTo>
                    <a:pt x="273" y="158"/>
                  </a:lnTo>
                  <a:lnTo>
                    <a:pt x="262" y="158"/>
                  </a:lnTo>
                  <a:lnTo>
                    <a:pt x="248" y="157"/>
                  </a:lnTo>
                  <a:lnTo>
                    <a:pt x="236" y="155"/>
                  </a:lnTo>
                  <a:lnTo>
                    <a:pt x="224" y="154"/>
                  </a:lnTo>
                  <a:lnTo>
                    <a:pt x="212" y="150"/>
                  </a:lnTo>
                  <a:lnTo>
                    <a:pt x="199" y="146"/>
                  </a:lnTo>
                  <a:lnTo>
                    <a:pt x="187" y="143"/>
                  </a:lnTo>
                  <a:lnTo>
                    <a:pt x="175" y="138"/>
                  </a:lnTo>
                  <a:lnTo>
                    <a:pt x="164" y="132"/>
                  </a:lnTo>
                  <a:lnTo>
                    <a:pt x="152" y="127"/>
                  </a:lnTo>
                  <a:lnTo>
                    <a:pt x="139" y="123"/>
                  </a:lnTo>
                  <a:lnTo>
                    <a:pt x="129" y="117"/>
                  </a:lnTo>
                  <a:lnTo>
                    <a:pt x="116" y="111"/>
                  </a:lnTo>
                  <a:lnTo>
                    <a:pt x="106" y="104"/>
                  </a:lnTo>
                  <a:lnTo>
                    <a:pt x="93" y="98"/>
                  </a:lnTo>
                  <a:lnTo>
                    <a:pt x="82" y="92"/>
                  </a:lnTo>
                  <a:lnTo>
                    <a:pt x="72" y="84"/>
                  </a:lnTo>
                  <a:lnTo>
                    <a:pt x="61" y="77"/>
                  </a:lnTo>
                  <a:lnTo>
                    <a:pt x="50" y="69"/>
                  </a:lnTo>
                  <a:lnTo>
                    <a:pt x="41" y="61"/>
                  </a:lnTo>
                  <a:lnTo>
                    <a:pt x="32" y="52"/>
                  </a:lnTo>
                  <a:lnTo>
                    <a:pt x="24" y="41"/>
                  </a:lnTo>
                  <a:lnTo>
                    <a:pt x="19" y="32"/>
                  </a:lnTo>
                  <a:lnTo>
                    <a:pt x="21" y="24"/>
                  </a:lnTo>
                  <a:lnTo>
                    <a:pt x="24" y="18"/>
                  </a:lnTo>
                  <a:lnTo>
                    <a:pt x="30" y="15"/>
                  </a:lnTo>
                  <a:lnTo>
                    <a:pt x="36" y="12"/>
                  </a:lnTo>
                  <a:lnTo>
                    <a:pt x="44" y="11"/>
                  </a:lnTo>
                  <a:lnTo>
                    <a:pt x="50" y="11"/>
                  </a:lnTo>
                  <a:lnTo>
                    <a:pt x="55" y="11"/>
                  </a:lnTo>
                  <a:lnTo>
                    <a:pt x="64" y="11"/>
                  </a:lnTo>
                  <a:lnTo>
                    <a:pt x="73" y="11"/>
                  </a:lnTo>
                  <a:lnTo>
                    <a:pt x="82" y="12"/>
                  </a:lnTo>
                  <a:lnTo>
                    <a:pt x="92" y="15"/>
                  </a:lnTo>
                  <a:lnTo>
                    <a:pt x="92" y="15"/>
                  </a:lnTo>
                  <a:lnTo>
                    <a:pt x="92" y="14"/>
                  </a:lnTo>
                  <a:lnTo>
                    <a:pt x="92" y="14"/>
                  </a:lnTo>
                  <a:lnTo>
                    <a:pt x="92" y="14"/>
                  </a:lnTo>
                  <a:lnTo>
                    <a:pt x="79" y="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" name="Freeform 15"/>
            <p:cNvSpPr>
              <a:spLocks/>
            </p:cNvSpPr>
            <p:nvPr/>
          </p:nvSpPr>
          <p:spPr bwMode="auto">
            <a:xfrm>
              <a:off x="3010" y="996"/>
              <a:ext cx="172" cy="112"/>
            </a:xfrm>
            <a:custGeom>
              <a:avLst/>
              <a:gdLst>
                <a:gd name="T0" fmla="*/ 24 w 172"/>
                <a:gd name="T1" fmla="*/ 3 h 112"/>
                <a:gd name="T2" fmla="*/ 6 w 172"/>
                <a:gd name="T3" fmla="*/ 0 h 112"/>
                <a:gd name="T4" fmla="*/ 0 w 172"/>
                <a:gd name="T5" fmla="*/ 12 h 112"/>
                <a:gd name="T6" fmla="*/ 3 w 172"/>
                <a:gd name="T7" fmla="*/ 32 h 112"/>
                <a:gd name="T8" fmla="*/ 11 w 172"/>
                <a:gd name="T9" fmla="*/ 50 h 112"/>
                <a:gd name="T10" fmla="*/ 24 w 172"/>
                <a:gd name="T11" fmla="*/ 69 h 112"/>
                <a:gd name="T12" fmla="*/ 40 w 172"/>
                <a:gd name="T13" fmla="*/ 83 h 112"/>
                <a:gd name="T14" fmla="*/ 58 w 172"/>
                <a:gd name="T15" fmla="*/ 93 h 112"/>
                <a:gd name="T16" fmla="*/ 78 w 172"/>
                <a:gd name="T17" fmla="*/ 103 h 112"/>
                <a:gd name="T18" fmla="*/ 100 w 172"/>
                <a:gd name="T19" fmla="*/ 107 h 112"/>
                <a:gd name="T20" fmla="*/ 121 w 172"/>
                <a:gd name="T21" fmla="*/ 110 h 112"/>
                <a:gd name="T22" fmla="*/ 144 w 172"/>
                <a:gd name="T23" fmla="*/ 112 h 112"/>
                <a:gd name="T24" fmla="*/ 166 w 172"/>
                <a:gd name="T25" fmla="*/ 110 h 112"/>
                <a:gd name="T26" fmla="*/ 170 w 172"/>
                <a:gd name="T27" fmla="*/ 109 h 112"/>
                <a:gd name="T28" fmla="*/ 172 w 172"/>
                <a:gd name="T29" fmla="*/ 104 h 112"/>
                <a:gd name="T30" fmla="*/ 172 w 172"/>
                <a:gd name="T31" fmla="*/ 100 h 112"/>
                <a:gd name="T32" fmla="*/ 167 w 172"/>
                <a:gd name="T33" fmla="*/ 98 h 112"/>
                <a:gd name="T34" fmla="*/ 153 w 172"/>
                <a:gd name="T35" fmla="*/ 96 h 112"/>
                <a:gd name="T36" fmla="*/ 138 w 172"/>
                <a:gd name="T37" fmla="*/ 93 h 112"/>
                <a:gd name="T38" fmla="*/ 123 w 172"/>
                <a:gd name="T39" fmla="*/ 92 h 112"/>
                <a:gd name="T40" fmla="*/ 107 w 172"/>
                <a:gd name="T41" fmla="*/ 89 h 112"/>
                <a:gd name="T42" fmla="*/ 94 w 172"/>
                <a:gd name="T43" fmla="*/ 84 h 112"/>
                <a:gd name="T44" fmla="*/ 78 w 172"/>
                <a:gd name="T45" fmla="*/ 80 h 112"/>
                <a:gd name="T46" fmla="*/ 66 w 172"/>
                <a:gd name="T47" fmla="*/ 73 h 112"/>
                <a:gd name="T48" fmla="*/ 52 w 172"/>
                <a:gd name="T49" fmla="*/ 67 h 112"/>
                <a:gd name="T50" fmla="*/ 43 w 172"/>
                <a:gd name="T51" fmla="*/ 61 h 112"/>
                <a:gd name="T52" fmla="*/ 35 w 172"/>
                <a:gd name="T53" fmla="*/ 55 h 112"/>
                <a:gd name="T54" fmla="*/ 27 w 172"/>
                <a:gd name="T55" fmla="*/ 47 h 112"/>
                <a:gd name="T56" fmla="*/ 20 w 172"/>
                <a:gd name="T57" fmla="*/ 41 h 112"/>
                <a:gd name="T58" fmla="*/ 11 w 172"/>
                <a:gd name="T59" fmla="*/ 30 h 112"/>
                <a:gd name="T60" fmla="*/ 6 w 172"/>
                <a:gd name="T61" fmla="*/ 15 h 112"/>
                <a:gd name="T62" fmla="*/ 8 w 172"/>
                <a:gd name="T63" fmla="*/ 3 h 112"/>
                <a:gd name="T64" fmla="*/ 24 w 172"/>
                <a:gd name="T65" fmla="*/ 3 h 112"/>
                <a:gd name="T66" fmla="*/ 24 w 172"/>
                <a:gd name="T67" fmla="*/ 3 h 112"/>
                <a:gd name="T68" fmla="*/ 24 w 172"/>
                <a:gd name="T69" fmla="*/ 3 h 112"/>
                <a:gd name="T70" fmla="*/ 24 w 172"/>
                <a:gd name="T71" fmla="*/ 3 h 112"/>
                <a:gd name="T72" fmla="*/ 24 w 172"/>
                <a:gd name="T73" fmla="*/ 3 h 112"/>
                <a:gd name="T74" fmla="*/ 24 w 172"/>
                <a:gd name="T75" fmla="*/ 3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72" h="112">
                  <a:moveTo>
                    <a:pt x="24" y="3"/>
                  </a:moveTo>
                  <a:lnTo>
                    <a:pt x="6" y="0"/>
                  </a:lnTo>
                  <a:lnTo>
                    <a:pt x="0" y="12"/>
                  </a:lnTo>
                  <a:lnTo>
                    <a:pt x="3" y="32"/>
                  </a:lnTo>
                  <a:lnTo>
                    <a:pt x="11" y="50"/>
                  </a:lnTo>
                  <a:lnTo>
                    <a:pt x="24" y="69"/>
                  </a:lnTo>
                  <a:lnTo>
                    <a:pt x="40" y="83"/>
                  </a:lnTo>
                  <a:lnTo>
                    <a:pt x="58" y="93"/>
                  </a:lnTo>
                  <a:lnTo>
                    <a:pt x="78" y="103"/>
                  </a:lnTo>
                  <a:lnTo>
                    <a:pt x="100" y="107"/>
                  </a:lnTo>
                  <a:lnTo>
                    <a:pt x="121" y="110"/>
                  </a:lnTo>
                  <a:lnTo>
                    <a:pt x="144" y="112"/>
                  </a:lnTo>
                  <a:lnTo>
                    <a:pt x="166" y="110"/>
                  </a:lnTo>
                  <a:lnTo>
                    <a:pt x="170" y="109"/>
                  </a:lnTo>
                  <a:lnTo>
                    <a:pt x="172" y="104"/>
                  </a:lnTo>
                  <a:lnTo>
                    <a:pt x="172" y="100"/>
                  </a:lnTo>
                  <a:lnTo>
                    <a:pt x="167" y="98"/>
                  </a:lnTo>
                  <a:lnTo>
                    <a:pt x="153" y="96"/>
                  </a:lnTo>
                  <a:lnTo>
                    <a:pt x="138" y="93"/>
                  </a:lnTo>
                  <a:lnTo>
                    <a:pt x="123" y="92"/>
                  </a:lnTo>
                  <a:lnTo>
                    <a:pt x="107" y="89"/>
                  </a:lnTo>
                  <a:lnTo>
                    <a:pt x="94" y="84"/>
                  </a:lnTo>
                  <a:lnTo>
                    <a:pt x="78" y="80"/>
                  </a:lnTo>
                  <a:lnTo>
                    <a:pt x="66" y="73"/>
                  </a:lnTo>
                  <a:lnTo>
                    <a:pt x="52" y="67"/>
                  </a:lnTo>
                  <a:lnTo>
                    <a:pt x="43" y="61"/>
                  </a:lnTo>
                  <a:lnTo>
                    <a:pt x="35" y="55"/>
                  </a:lnTo>
                  <a:lnTo>
                    <a:pt x="27" y="47"/>
                  </a:lnTo>
                  <a:lnTo>
                    <a:pt x="20" y="41"/>
                  </a:lnTo>
                  <a:lnTo>
                    <a:pt x="11" y="30"/>
                  </a:lnTo>
                  <a:lnTo>
                    <a:pt x="6" y="15"/>
                  </a:lnTo>
                  <a:lnTo>
                    <a:pt x="8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" name="Freeform 16"/>
            <p:cNvSpPr>
              <a:spLocks/>
            </p:cNvSpPr>
            <p:nvPr/>
          </p:nvSpPr>
          <p:spPr bwMode="auto">
            <a:xfrm>
              <a:off x="3044" y="893"/>
              <a:ext cx="86" cy="147"/>
            </a:xfrm>
            <a:custGeom>
              <a:avLst/>
              <a:gdLst>
                <a:gd name="T0" fmla="*/ 0 w 86"/>
                <a:gd name="T1" fmla="*/ 147 h 147"/>
                <a:gd name="T2" fmla="*/ 17 w 86"/>
                <a:gd name="T3" fmla="*/ 133 h 147"/>
                <a:gd name="T4" fmla="*/ 33 w 86"/>
                <a:gd name="T5" fmla="*/ 118 h 147"/>
                <a:gd name="T6" fmla="*/ 47 w 86"/>
                <a:gd name="T7" fmla="*/ 103 h 147"/>
                <a:gd name="T8" fmla="*/ 60 w 86"/>
                <a:gd name="T9" fmla="*/ 84 h 147"/>
                <a:gd name="T10" fmla="*/ 69 w 86"/>
                <a:gd name="T11" fmla="*/ 67 h 147"/>
                <a:gd name="T12" fmla="*/ 76 w 86"/>
                <a:gd name="T13" fmla="*/ 47 h 147"/>
                <a:gd name="T14" fmla="*/ 83 w 86"/>
                <a:gd name="T15" fmla="*/ 26 h 147"/>
                <a:gd name="T16" fmla="*/ 86 w 86"/>
                <a:gd name="T17" fmla="*/ 4 h 147"/>
                <a:gd name="T18" fmla="*/ 86 w 86"/>
                <a:gd name="T19" fmla="*/ 0 h 147"/>
                <a:gd name="T20" fmla="*/ 83 w 86"/>
                <a:gd name="T21" fmla="*/ 0 h 147"/>
                <a:gd name="T22" fmla="*/ 80 w 86"/>
                <a:gd name="T23" fmla="*/ 1 h 147"/>
                <a:gd name="T24" fmla="*/ 76 w 86"/>
                <a:gd name="T25" fmla="*/ 4 h 147"/>
                <a:gd name="T26" fmla="*/ 70 w 86"/>
                <a:gd name="T27" fmla="*/ 24 h 147"/>
                <a:gd name="T28" fmla="*/ 63 w 86"/>
                <a:gd name="T29" fmla="*/ 43 h 147"/>
                <a:gd name="T30" fmla="*/ 53 w 86"/>
                <a:gd name="T31" fmla="*/ 61 h 147"/>
                <a:gd name="T32" fmla="*/ 44 w 86"/>
                <a:gd name="T33" fmla="*/ 80 h 147"/>
                <a:gd name="T34" fmla="*/ 33 w 86"/>
                <a:gd name="T35" fmla="*/ 97 h 147"/>
                <a:gd name="T36" fmla="*/ 23 w 86"/>
                <a:gd name="T37" fmla="*/ 113 h 147"/>
                <a:gd name="T38" fmla="*/ 12 w 86"/>
                <a:gd name="T39" fmla="*/ 129 h 147"/>
                <a:gd name="T40" fmla="*/ 0 w 86"/>
                <a:gd name="T41" fmla="*/ 146 h 147"/>
                <a:gd name="T42" fmla="*/ 0 w 86"/>
                <a:gd name="T43" fmla="*/ 147 h 147"/>
                <a:gd name="T44" fmla="*/ 0 w 86"/>
                <a:gd name="T45" fmla="*/ 147 h 147"/>
                <a:gd name="T46" fmla="*/ 0 w 86"/>
                <a:gd name="T47" fmla="*/ 147 h 147"/>
                <a:gd name="T48" fmla="*/ 0 w 86"/>
                <a:gd name="T49" fmla="*/ 147 h 147"/>
                <a:gd name="T50" fmla="*/ 0 w 86"/>
                <a:gd name="T51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147">
                  <a:moveTo>
                    <a:pt x="0" y="147"/>
                  </a:moveTo>
                  <a:lnTo>
                    <a:pt x="17" y="133"/>
                  </a:lnTo>
                  <a:lnTo>
                    <a:pt x="33" y="118"/>
                  </a:lnTo>
                  <a:lnTo>
                    <a:pt x="47" y="103"/>
                  </a:lnTo>
                  <a:lnTo>
                    <a:pt x="60" y="84"/>
                  </a:lnTo>
                  <a:lnTo>
                    <a:pt x="69" y="67"/>
                  </a:lnTo>
                  <a:lnTo>
                    <a:pt x="76" y="47"/>
                  </a:lnTo>
                  <a:lnTo>
                    <a:pt x="83" y="26"/>
                  </a:lnTo>
                  <a:lnTo>
                    <a:pt x="86" y="4"/>
                  </a:lnTo>
                  <a:lnTo>
                    <a:pt x="86" y="0"/>
                  </a:lnTo>
                  <a:lnTo>
                    <a:pt x="83" y="0"/>
                  </a:lnTo>
                  <a:lnTo>
                    <a:pt x="80" y="1"/>
                  </a:lnTo>
                  <a:lnTo>
                    <a:pt x="76" y="4"/>
                  </a:lnTo>
                  <a:lnTo>
                    <a:pt x="70" y="24"/>
                  </a:lnTo>
                  <a:lnTo>
                    <a:pt x="63" y="43"/>
                  </a:lnTo>
                  <a:lnTo>
                    <a:pt x="53" y="61"/>
                  </a:lnTo>
                  <a:lnTo>
                    <a:pt x="44" y="80"/>
                  </a:lnTo>
                  <a:lnTo>
                    <a:pt x="33" y="97"/>
                  </a:lnTo>
                  <a:lnTo>
                    <a:pt x="23" y="113"/>
                  </a:lnTo>
                  <a:lnTo>
                    <a:pt x="12" y="129"/>
                  </a:lnTo>
                  <a:lnTo>
                    <a:pt x="0" y="146"/>
                  </a:lnTo>
                  <a:lnTo>
                    <a:pt x="0" y="147"/>
                  </a:lnTo>
                  <a:lnTo>
                    <a:pt x="0" y="147"/>
                  </a:lnTo>
                  <a:lnTo>
                    <a:pt x="0" y="147"/>
                  </a:lnTo>
                  <a:lnTo>
                    <a:pt x="0" y="147"/>
                  </a:lnTo>
                  <a:lnTo>
                    <a:pt x="0" y="14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" name="Freeform 17"/>
            <p:cNvSpPr>
              <a:spLocks/>
            </p:cNvSpPr>
            <p:nvPr/>
          </p:nvSpPr>
          <p:spPr bwMode="auto">
            <a:xfrm>
              <a:off x="3122" y="827"/>
              <a:ext cx="158" cy="123"/>
            </a:xfrm>
            <a:custGeom>
              <a:avLst/>
              <a:gdLst>
                <a:gd name="T0" fmla="*/ 34 w 158"/>
                <a:gd name="T1" fmla="*/ 0 h 123"/>
                <a:gd name="T2" fmla="*/ 18 w 158"/>
                <a:gd name="T3" fmla="*/ 1 h 123"/>
                <a:gd name="T4" fmla="*/ 8 w 158"/>
                <a:gd name="T5" fmla="*/ 9 h 123"/>
                <a:gd name="T6" fmla="*/ 2 w 158"/>
                <a:gd name="T7" fmla="*/ 20 h 123"/>
                <a:gd name="T8" fmla="*/ 0 w 158"/>
                <a:gd name="T9" fmla="*/ 33 h 123"/>
                <a:gd name="T10" fmla="*/ 3 w 158"/>
                <a:gd name="T11" fmla="*/ 53 h 123"/>
                <a:gd name="T12" fmla="*/ 11 w 158"/>
                <a:gd name="T13" fmla="*/ 70 h 123"/>
                <a:gd name="T14" fmla="*/ 23 w 158"/>
                <a:gd name="T15" fmla="*/ 86 h 123"/>
                <a:gd name="T16" fmla="*/ 38 w 158"/>
                <a:gd name="T17" fmla="*/ 98 h 123"/>
                <a:gd name="T18" fmla="*/ 46 w 158"/>
                <a:gd name="T19" fmla="*/ 104 h 123"/>
                <a:gd name="T20" fmla="*/ 55 w 158"/>
                <a:gd name="T21" fmla="*/ 109 h 123"/>
                <a:gd name="T22" fmla="*/ 65 w 158"/>
                <a:gd name="T23" fmla="*/ 113 h 123"/>
                <a:gd name="T24" fmla="*/ 75 w 158"/>
                <a:gd name="T25" fmla="*/ 118 h 123"/>
                <a:gd name="T26" fmla="*/ 85 w 158"/>
                <a:gd name="T27" fmla="*/ 121 h 123"/>
                <a:gd name="T28" fmla="*/ 95 w 158"/>
                <a:gd name="T29" fmla="*/ 123 h 123"/>
                <a:gd name="T30" fmla="*/ 106 w 158"/>
                <a:gd name="T31" fmla="*/ 123 h 123"/>
                <a:gd name="T32" fmla="*/ 115 w 158"/>
                <a:gd name="T33" fmla="*/ 121 h 123"/>
                <a:gd name="T34" fmla="*/ 126 w 158"/>
                <a:gd name="T35" fmla="*/ 116 h 123"/>
                <a:gd name="T36" fmla="*/ 135 w 158"/>
                <a:gd name="T37" fmla="*/ 112 h 123"/>
                <a:gd name="T38" fmla="*/ 143 w 158"/>
                <a:gd name="T39" fmla="*/ 104 h 123"/>
                <a:gd name="T40" fmla="*/ 149 w 158"/>
                <a:gd name="T41" fmla="*/ 96 h 123"/>
                <a:gd name="T42" fmla="*/ 154 w 158"/>
                <a:gd name="T43" fmla="*/ 87 h 123"/>
                <a:gd name="T44" fmla="*/ 157 w 158"/>
                <a:gd name="T45" fmla="*/ 76 h 123"/>
                <a:gd name="T46" fmla="*/ 158 w 158"/>
                <a:gd name="T47" fmla="*/ 66 h 123"/>
                <a:gd name="T48" fmla="*/ 158 w 158"/>
                <a:gd name="T49" fmla="*/ 55 h 123"/>
                <a:gd name="T50" fmla="*/ 154 w 158"/>
                <a:gd name="T51" fmla="*/ 47 h 123"/>
                <a:gd name="T52" fmla="*/ 146 w 158"/>
                <a:gd name="T53" fmla="*/ 47 h 123"/>
                <a:gd name="T54" fmla="*/ 138 w 158"/>
                <a:gd name="T55" fmla="*/ 50 h 123"/>
                <a:gd name="T56" fmla="*/ 132 w 158"/>
                <a:gd name="T57" fmla="*/ 57 h 123"/>
                <a:gd name="T58" fmla="*/ 128 w 158"/>
                <a:gd name="T59" fmla="*/ 66 h 123"/>
                <a:gd name="T60" fmla="*/ 124 w 158"/>
                <a:gd name="T61" fmla="*/ 72 h 123"/>
                <a:gd name="T62" fmla="*/ 118 w 158"/>
                <a:gd name="T63" fmla="*/ 75 h 123"/>
                <a:gd name="T64" fmla="*/ 109 w 158"/>
                <a:gd name="T65" fmla="*/ 78 h 123"/>
                <a:gd name="T66" fmla="*/ 100 w 158"/>
                <a:gd name="T67" fmla="*/ 78 h 123"/>
                <a:gd name="T68" fmla="*/ 89 w 158"/>
                <a:gd name="T69" fmla="*/ 75 h 123"/>
                <a:gd name="T70" fmla="*/ 78 w 158"/>
                <a:gd name="T71" fmla="*/ 72 h 123"/>
                <a:gd name="T72" fmla="*/ 69 w 158"/>
                <a:gd name="T73" fmla="*/ 69 h 123"/>
                <a:gd name="T74" fmla="*/ 60 w 158"/>
                <a:gd name="T75" fmla="*/ 64 h 123"/>
                <a:gd name="T76" fmla="*/ 51 w 158"/>
                <a:gd name="T77" fmla="*/ 60 h 123"/>
                <a:gd name="T78" fmla="*/ 41 w 158"/>
                <a:gd name="T79" fmla="*/ 53 h 123"/>
                <a:gd name="T80" fmla="*/ 34 w 158"/>
                <a:gd name="T81" fmla="*/ 47 h 123"/>
                <a:gd name="T82" fmla="*/ 22 w 158"/>
                <a:gd name="T83" fmla="*/ 37 h 123"/>
                <a:gd name="T84" fmla="*/ 12 w 158"/>
                <a:gd name="T85" fmla="*/ 21 h 123"/>
                <a:gd name="T86" fmla="*/ 14 w 158"/>
                <a:gd name="T87" fmla="*/ 9 h 123"/>
                <a:gd name="T88" fmla="*/ 34 w 158"/>
                <a:gd name="T89" fmla="*/ 1 h 123"/>
                <a:gd name="T90" fmla="*/ 34 w 158"/>
                <a:gd name="T91" fmla="*/ 1 h 123"/>
                <a:gd name="T92" fmla="*/ 34 w 158"/>
                <a:gd name="T93" fmla="*/ 0 h 123"/>
                <a:gd name="T94" fmla="*/ 34 w 158"/>
                <a:gd name="T95" fmla="*/ 0 h 123"/>
                <a:gd name="T96" fmla="*/ 34 w 158"/>
                <a:gd name="T97" fmla="*/ 0 h 123"/>
                <a:gd name="T98" fmla="*/ 34 w 158"/>
                <a:gd name="T99" fmla="*/ 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58" h="123">
                  <a:moveTo>
                    <a:pt x="34" y="0"/>
                  </a:moveTo>
                  <a:lnTo>
                    <a:pt x="18" y="1"/>
                  </a:lnTo>
                  <a:lnTo>
                    <a:pt x="8" y="9"/>
                  </a:lnTo>
                  <a:lnTo>
                    <a:pt x="2" y="20"/>
                  </a:lnTo>
                  <a:lnTo>
                    <a:pt x="0" y="33"/>
                  </a:lnTo>
                  <a:lnTo>
                    <a:pt x="3" y="53"/>
                  </a:lnTo>
                  <a:lnTo>
                    <a:pt x="11" y="70"/>
                  </a:lnTo>
                  <a:lnTo>
                    <a:pt x="23" y="86"/>
                  </a:lnTo>
                  <a:lnTo>
                    <a:pt x="38" y="98"/>
                  </a:lnTo>
                  <a:lnTo>
                    <a:pt x="46" y="104"/>
                  </a:lnTo>
                  <a:lnTo>
                    <a:pt x="55" y="109"/>
                  </a:lnTo>
                  <a:lnTo>
                    <a:pt x="65" y="113"/>
                  </a:lnTo>
                  <a:lnTo>
                    <a:pt x="75" y="118"/>
                  </a:lnTo>
                  <a:lnTo>
                    <a:pt x="85" y="121"/>
                  </a:lnTo>
                  <a:lnTo>
                    <a:pt x="95" y="123"/>
                  </a:lnTo>
                  <a:lnTo>
                    <a:pt x="106" y="123"/>
                  </a:lnTo>
                  <a:lnTo>
                    <a:pt x="115" y="121"/>
                  </a:lnTo>
                  <a:lnTo>
                    <a:pt x="126" y="116"/>
                  </a:lnTo>
                  <a:lnTo>
                    <a:pt x="135" y="112"/>
                  </a:lnTo>
                  <a:lnTo>
                    <a:pt x="143" y="104"/>
                  </a:lnTo>
                  <a:lnTo>
                    <a:pt x="149" y="96"/>
                  </a:lnTo>
                  <a:lnTo>
                    <a:pt x="154" y="87"/>
                  </a:lnTo>
                  <a:lnTo>
                    <a:pt x="157" y="76"/>
                  </a:lnTo>
                  <a:lnTo>
                    <a:pt x="158" y="66"/>
                  </a:lnTo>
                  <a:lnTo>
                    <a:pt x="158" y="55"/>
                  </a:lnTo>
                  <a:lnTo>
                    <a:pt x="154" y="47"/>
                  </a:lnTo>
                  <a:lnTo>
                    <a:pt x="146" y="47"/>
                  </a:lnTo>
                  <a:lnTo>
                    <a:pt x="138" y="50"/>
                  </a:lnTo>
                  <a:lnTo>
                    <a:pt x="132" y="57"/>
                  </a:lnTo>
                  <a:lnTo>
                    <a:pt x="128" y="66"/>
                  </a:lnTo>
                  <a:lnTo>
                    <a:pt x="124" y="72"/>
                  </a:lnTo>
                  <a:lnTo>
                    <a:pt x="118" y="75"/>
                  </a:lnTo>
                  <a:lnTo>
                    <a:pt x="109" y="78"/>
                  </a:lnTo>
                  <a:lnTo>
                    <a:pt x="100" y="78"/>
                  </a:lnTo>
                  <a:lnTo>
                    <a:pt x="89" y="75"/>
                  </a:lnTo>
                  <a:lnTo>
                    <a:pt x="78" y="72"/>
                  </a:lnTo>
                  <a:lnTo>
                    <a:pt x="69" y="69"/>
                  </a:lnTo>
                  <a:lnTo>
                    <a:pt x="60" y="64"/>
                  </a:lnTo>
                  <a:lnTo>
                    <a:pt x="51" y="60"/>
                  </a:lnTo>
                  <a:lnTo>
                    <a:pt x="41" y="53"/>
                  </a:lnTo>
                  <a:lnTo>
                    <a:pt x="34" y="47"/>
                  </a:lnTo>
                  <a:lnTo>
                    <a:pt x="22" y="37"/>
                  </a:lnTo>
                  <a:lnTo>
                    <a:pt x="12" y="21"/>
                  </a:lnTo>
                  <a:lnTo>
                    <a:pt x="14" y="9"/>
                  </a:lnTo>
                  <a:lnTo>
                    <a:pt x="34" y="1"/>
                  </a:lnTo>
                  <a:lnTo>
                    <a:pt x="34" y="1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1" name="Freeform 18"/>
            <p:cNvSpPr>
              <a:spLocks/>
            </p:cNvSpPr>
            <p:nvPr/>
          </p:nvSpPr>
          <p:spPr bwMode="auto">
            <a:xfrm>
              <a:off x="3159" y="801"/>
              <a:ext cx="114" cy="64"/>
            </a:xfrm>
            <a:custGeom>
              <a:avLst/>
              <a:gdLst>
                <a:gd name="T0" fmla="*/ 0 w 114"/>
                <a:gd name="T1" fmla="*/ 0 h 64"/>
                <a:gd name="T2" fmla="*/ 15 w 114"/>
                <a:gd name="T3" fmla="*/ 3 h 64"/>
                <a:gd name="T4" fmla="*/ 31 w 114"/>
                <a:gd name="T5" fmla="*/ 6 h 64"/>
                <a:gd name="T6" fmla="*/ 46 w 114"/>
                <a:gd name="T7" fmla="*/ 12 h 64"/>
                <a:gd name="T8" fmla="*/ 61 w 114"/>
                <a:gd name="T9" fmla="*/ 20 h 64"/>
                <a:gd name="T10" fmla="*/ 75 w 114"/>
                <a:gd name="T11" fmla="*/ 29 h 64"/>
                <a:gd name="T12" fmla="*/ 87 w 114"/>
                <a:gd name="T13" fmla="*/ 38 h 64"/>
                <a:gd name="T14" fmla="*/ 100 w 114"/>
                <a:gd name="T15" fmla="*/ 50 h 64"/>
                <a:gd name="T16" fmla="*/ 109 w 114"/>
                <a:gd name="T17" fmla="*/ 63 h 64"/>
                <a:gd name="T18" fmla="*/ 111 w 114"/>
                <a:gd name="T19" fmla="*/ 64 h 64"/>
                <a:gd name="T20" fmla="*/ 112 w 114"/>
                <a:gd name="T21" fmla="*/ 63 h 64"/>
                <a:gd name="T22" fmla="*/ 114 w 114"/>
                <a:gd name="T23" fmla="*/ 61 h 64"/>
                <a:gd name="T24" fmla="*/ 114 w 114"/>
                <a:gd name="T25" fmla="*/ 58 h 64"/>
                <a:gd name="T26" fmla="*/ 104 w 114"/>
                <a:gd name="T27" fmla="*/ 43 h 64"/>
                <a:gd name="T28" fmla="*/ 94 w 114"/>
                <a:gd name="T29" fmla="*/ 30 h 64"/>
                <a:gd name="T30" fmla="*/ 81 w 114"/>
                <a:gd name="T31" fmla="*/ 20 h 64"/>
                <a:gd name="T32" fmla="*/ 67 w 114"/>
                <a:gd name="T33" fmla="*/ 12 h 64"/>
                <a:gd name="T34" fmla="*/ 52 w 114"/>
                <a:gd name="T35" fmla="*/ 6 h 64"/>
                <a:gd name="T36" fmla="*/ 35 w 114"/>
                <a:gd name="T37" fmla="*/ 1 h 64"/>
                <a:gd name="T38" fmla="*/ 18 w 114"/>
                <a:gd name="T39" fmla="*/ 0 h 64"/>
                <a:gd name="T40" fmla="*/ 0 w 114"/>
                <a:gd name="T41" fmla="*/ 0 h 64"/>
                <a:gd name="T42" fmla="*/ 0 w 114"/>
                <a:gd name="T43" fmla="*/ 0 h 64"/>
                <a:gd name="T44" fmla="*/ 0 w 114"/>
                <a:gd name="T45" fmla="*/ 0 h 64"/>
                <a:gd name="T46" fmla="*/ 0 w 114"/>
                <a:gd name="T47" fmla="*/ 0 h 64"/>
                <a:gd name="T48" fmla="*/ 0 w 114"/>
                <a:gd name="T49" fmla="*/ 0 h 64"/>
                <a:gd name="T50" fmla="*/ 0 w 114"/>
                <a:gd name="T5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4" h="64">
                  <a:moveTo>
                    <a:pt x="0" y="0"/>
                  </a:moveTo>
                  <a:lnTo>
                    <a:pt x="15" y="3"/>
                  </a:lnTo>
                  <a:lnTo>
                    <a:pt x="31" y="6"/>
                  </a:lnTo>
                  <a:lnTo>
                    <a:pt x="46" y="12"/>
                  </a:lnTo>
                  <a:lnTo>
                    <a:pt x="61" y="20"/>
                  </a:lnTo>
                  <a:lnTo>
                    <a:pt x="75" y="29"/>
                  </a:lnTo>
                  <a:lnTo>
                    <a:pt x="87" y="38"/>
                  </a:lnTo>
                  <a:lnTo>
                    <a:pt x="100" y="50"/>
                  </a:lnTo>
                  <a:lnTo>
                    <a:pt x="109" y="63"/>
                  </a:lnTo>
                  <a:lnTo>
                    <a:pt x="111" y="64"/>
                  </a:lnTo>
                  <a:lnTo>
                    <a:pt x="112" y="63"/>
                  </a:lnTo>
                  <a:lnTo>
                    <a:pt x="114" y="61"/>
                  </a:lnTo>
                  <a:lnTo>
                    <a:pt x="114" y="58"/>
                  </a:lnTo>
                  <a:lnTo>
                    <a:pt x="104" y="43"/>
                  </a:lnTo>
                  <a:lnTo>
                    <a:pt x="94" y="30"/>
                  </a:lnTo>
                  <a:lnTo>
                    <a:pt x="81" y="20"/>
                  </a:lnTo>
                  <a:lnTo>
                    <a:pt x="67" y="12"/>
                  </a:lnTo>
                  <a:lnTo>
                    <a:pt x="52" y="6"/>
                  </a:lnTo>
                  <a:lnTo>
                    <a:pt x="35" y="1"/>
                  </a:lnTo>
                  <a:lnTo>
                    <a:pt x="18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2" name="Freeform 19"/>
            <p:cNvSpPr>
              <a:spLocks/>
            </p:cNvSpPr>
            <p:nvPr/>
          </p:nvSpPr>
          <p:spPr bwMode="auto">
            <a:xfrm>
              <a:off x="3091" y="908"/>
              <a:ext cx="105" cy="184"/>
            </a:xfrm>
            <a:custGeom>
              <a:avLst/>
              <a:gdLst>
                <a:gd name="T0" fmla="*/ 105 w 105"/>
                <a:gd name="T1" fmla="*/ 0 h 184"/>
                <a:gd name="T2" fmla="*/ 97 w 105"/>
                <a:gd name="T3" fmla="*/ 12 h 184"/>
                <a:gd name="T4" fmla="*/ 89 w 105"/>
                <a:gd name="T5" fmla="*/ 23 h 184"/>
                <a:gd name="T6" fmla="*/ 82 w 105"/>
                <a:gd name="T7" fmla="*/ 37 h 184"/>
                <a:gd name="T8" fmla="*/ 74 w 105"/>
                <a:gd name="T9" fmla="*/ 49 h 184"/>
                <a:gd name="T10" fmla="*/ 66 w 105"/>
                <a:gd name="T11" fmla="*/ 62 h 184"/>
                <a:gd name="T12" fmla="*/ 59 w 105"/>
                <a:gd name="T13" fmla="*/ 74 h 184"/>
                <a:gd name="T14" fmla="*/ 51 w 105"/>
                <a:gd name="T15" fmla="*/ 86 h 184"/>
                <a:gd name="T16" fmla="*/ 43 w 105"/>
                <a:gd name="T17" fmla="*/ 98 h 184"/>
                <a:gd name="T18" fmla="*/ 31 w 105"/>
                <a:gd name="T19" fmla="*/ 118 h 184"/>
                <a:gd name="T20" fmla="*/ 19 w 105"/>
                <a:gd name="T21" fmla="*/ 138 h 184"/>
                <a:gd name="T22" fmla="*/ 8 w 105"/>
                <a:gd name="T23" fmla="*/ 160 h 184"/>
                <a:gd name="T24" fmla="*/ 0 w 105"/>
                <a:gd name="T25" fmla="*/ 181 h 184"/>
                <a:gd name="T26" fmla="*/ 0 w 105"/>
                <a:gd name="T27" fmla="*/ 184 h 184"/>
                <a:gd name="T28" fmla="*/ 2 w 105"/>
                <a:gd name="T29" fmla="*/ 184 h 184"/>
                <a:gd name="T30" fmla="*/ 5 w 105"/>
                <a:gd name="T31" fmla="*/ 184 h 184"/>
                <a:gd name="T32" fmla="*/ 6 w 105"/>
                <a:gd name="T33" fmla="*/ 183 h 184"/>
                <a:gd name="T34" fmla="*/ 13 w 105"/>
                <a:gd name="T35" fmla="*/ 171 h 184"/>
                <a:gd name="T36" fmla="*/ 17 w 105"/>
                <a:gd name="T37" fmla="*/ 160 h 184"/>
                <a:gd name="T38" fmla="*/ 25 w 105"/>
                <a:gd name="T39" fmla="*/ 148 h 184"/>
                <a:gd name="T40" fmla="*/ 31 w 105"/>
                <a:gd name="T41" fmla="*/ 137 h 184"/>
                <a:gd name="T42" fmla="*/ 37 w 105"/>
                <a:gd name="T43" fmla="*/ 126 h 184"/>
                <a:gd name="T44" fmla="*/ 45 w 105"/>
                <a:gd name="T45" fmla="*/ 115 h 184"/>
                <a:gd name="T46" fmla="*/ 51 w 105"/>
                <a:gd name="T47" fmla="*/ 103 h 184"/>
                <a:gd name="T48" fmla="*/ 59 w 105"/>
                <a:gd name="T49" fmla="*/ 92 h 184"/>
                <a:gd name="T50" fmla="*/ 65 w 105"/>
                <a:gd name="T51" fmla="*/ 82 h 184"/>
                <a:gd name="T52" fmla="*/ 71 w 105"/>
                <a:gd name="T53" fmla="*/ 69 h 184"/>
                <a:gd name="T54" fmla="*/ 77 w 105"/>
                <a:gd name="T55" fmla="*/ 58 h 184"/>
                <a:gd name="T56" fmla="*/ 83 w 105"/>
                <a:gd name="T57" fmla="*/ 46 h 184"/>
                <a:gd name="T58" fmla="*/ 88 w 105"/>
                <a:gd name="T59" fmla="*/ 35 h 184"/>
                <a:gd name="T60" fmla="*/ 94 w 105"/>
                <a:gd name="T61" fmla="*/ 23 h 184"/>
                <a:gd name="T62" fmla="*/ 99 w 105"/>
                <a:gd name="T63" fmla="*/ 12 h 184"/>
                <a:gd name="T64" fmla="*/ 105 w 105"/>
                <a:gd name="T65" fmla="*/ 0 h 184"/>
                <a:gd name="T66" fmla="*/ 105 w 105"/>
                <a:gd name="T67" fmla="*/ 0 h 184"/>
                <a:gd name="T68" fmla="*/ 105 w 105"/>
                <a:gd name="T69" fmla="*/ 0 h 184"/>
                <a:gd name="T70" fmla="*/ 105 w 105"/>
                <a:gd name="T71" fmla="*/ 0 h 184"/>
                <a:gd name="T72" fmla="*/ 105 w 105"/>
                <a:gd name="T73" fmla="*/ 0 h 184"/>
                <a:gd name="T74" fmla="*/ 105 w 105"/>
                <a:gd name="T75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5" h="184">
                  <a:moveTo>
                    <a:pt x="105" y="0"/>
                  </a:moveTo>
                  <a:lnTo>
                    <a:pt x="97" y="12"/>
                  </a:lnTo>
                  <a:lnTo>
                    <a:pt x="89" y="23"/>
                  </a:lnTo>
                  <a:lnTo>
                    <a:pt x="82" y="37"/>
                  </a:lnTo>
                  <a:lnTo>
                    <a:pt x="74" y="49"/>
                  </a:lnTo>
                  <a:lnTo>
                    <a:pt x="66" y="62"/>
                  </a:lnTo>
                  <a:lnTo>
                    <a:pt x="59" y="74"/>
                  </a:lnTo>
                  <a:lnTo>
                    <a:pt x="51" y="86"/>
                  </a:lnTo>
                  <a:lnTo>
                    <a:pt x="43" y="98"/>
                  </a:lnTo>
                  <a:lnTo>
                    <a:pt x="31" y="118"/>
                  </a:lnTo>
                  <a:lnTo>
                    <a:pt x="19" y="138"/>
                  </a:lnTo>
                  <a:lnTo>
                    <a:pt x="8" y="160"/>
                  </a:lnTo>
                  <a:lnTo>
                    <a:pt x="0" y="181"/>
                  </a:lnTo>
                  <a:lnTo>
                    <a:pt x="0" y="184"/>
                  </a:lnTo>
                  <a:lnTo>
                    <a:pt x="2" y="184"/>
                  </a:lnTo>
                  <a:lnTo>
                    <a:pt x="5" y="184"/>
                  </a:lnTo>
                  <a:lnTo>
                    <a:pt x="6" y="183"/>
                  </a:lnTo>
                  <a:lnTo>
                    <a:pt x="13" y="171"/>
                  </a:lnTo>
                  <a:lnTo>
                    <a:pt x="17" y="160"/>
                  </a:lnTo>
                  <a:lnTo>
                    <a:pt x="25" y="148"/>
                  </a:lnTo>
                  <a:lnTo>
                    <a:pt x="31" y="137"/>
                  </a:lnTo>
                  <a:lnTo>
                    <a:pt x="37" y="126"/>
                  </a:lnTo>
                  <a:lnTo>
                    <a:pt x="45" y="115"/>
                  </a:lnTo>
                  <a:lnTo>
                    <a:pt x="51" y="103"/>
                  </a:lnTo>
                  <a:lnTo>
                    <a:pt x="59" y="92"/>
                  </a:lnTo>
                  <a:lnTo>
                    <a:pt x="65" y="82"/>
                  </a:lnTo>
                  <a:lnTo>
                    <a:pt x="71" y="69"/>
                  </a:lnTo>
                  <a:lnTo>
                    <a:pt x="77" y="58"/>
                  </a:lnTo>
                  <a:lnTo>
                    <a:pt x="83" y="46"/>
                  </a:lnTo>
                  <a:lnTo>
                    <a:pt x="88" y="35"/>
                  </a:lnTo>
                  <a:lnTo>
                    <a:pt x="94" y="23"/>
                  </a:lnTo>
                  <a:lnTo>
                    <a:pt x="99" y="12"/>
                  </a:lnTo>
                  <a:lnTo>
                    <a:pt x="105" y="0"/>
                  </a:lnTo>
                  <a:lnTo>
                    <a:pt x="105" y="0"/>
                  </a:lnTo>
                  <a:lnTo>
                    <a:pt x="105" y="0"/>
                  </a:lnTo>
                  <a:lnTo>
                    <a:pt x="105" y="0"/>
                  </a:lnTo>
                  <a:lnTo>
                    <a:pt x="105" y="0"/>
                  </a:lnTo>
                  <a:lnTo>
                    <a:pt x="10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3" name="Freeform 20"/>
            <p:cNvSpPr>
              <a:spLocks/>
            </p:cNvSpPr>
            <p:nvPr/>
          </p:nvSpPr>
          <p:spPr bwMode="auto">
            <a:xfrm>
              <a:off x="2077" y="2796"/>
              <a:ext cx="72" cy="149"/>
            </a:xfrm>
            <a:custGeom>
              <a:avLst/>
              <a:gdLst>
                <a:gd name="T0" fmla="*/ 69 w 72"/>
                <a:gd name="T1" fmla="*/ 0 h 149"/>
                <a:gd name="T2" fmla="*/ 63 w 72"/>
                <a:gd name="T3" fmla="*/ 17 h 149"/>
                <a:gd name="T4" fmla="*/ 55 w 72"/>
                <a:gd name="T5" fmla="*/ 33 h 149"/>
                <a:gd name="T6" fmla="*/ 46 w 72"/>
                <a:gd name="T7" fmla="*/ 50 h 149"/>
                <a:gd name="T8" fmla="*/ 37 w 72"/>
                <a:gd name="T9" fmla="*/ 65 h 149"/>
                <a:gd name="T10" fmla="*/ 28 w 72"/>
                <a:gd name="T11" fmla="*/ 83 h 149"/>
                <a:gd name="T12" fmla="*/ 19 w 72"/>
                <a:gd name="T13" fmla="*/ 102 h 149"/>
                <a:gd name="T14" fmla="*/ 11 w 72"/>
                <a:gd name="T15" fmla="*/ 120 h 149"/>
                <a:gd name="T16" fmla="*/ 2 w 72"/>
                <a:gd name="T17" fmla="*/ 139 h 149"/>
                <a:gd name="T18" fmla="*/ 0 w 72"/>
                <a:gd name="T19" fmla="*/ 145 h 149"/>
                <a:gd name="T20" fmla="*/ 3 w 72"/>
                <a:gd name="T21" fmla="*/ 149 h 149"/>
                <a:gd name="T22" fmla="*/ 9 w 72"/>
                <a:gd name="T23" fmla="*/ 149 h 149"/>
                <a:gd name="T24" fmla="*/ 14 w 72"/>
                <a:gd name="T25" fmla="*/ 146 h 149"/>
                <a:gd name="T26" fmla="*/ 26 w 72"/>
                <a:gd name="T27" fmla="*/ 131 h 149"/>
                <a:gd name="T28" fmla="*/ 39 w 72"/>
                <a:gd name="T29" fmla="*/ 114 h 149"/>
                <a:gd name="T30" fmla="*/ 49 w 72"/>
                <a:gd name="T31" fmla="*/ 96 h 149"/>
                <a:gd name="T32" fmla="*/ 59 w 72"/>
                <a:gd name="T33" fmla="*/ 77 h 149"/>
                <a:gd name="T34" fmla="*/ 66 w 72"/>
                <a:gd name="T35" fmla="*/ 59 h 149"/>
                <a:gd name="T36" fmla="*/ 71 w 72"/>
                <a:gd name="T37" fmla="*/ 40 h 149"/>
                <a:gd name="T38" fmla="*/ 72 w 72"/>
                <a:gd name="T39" fmla="*/ 20 h 149"/>
                <a:gd name="T40" fmla="*/ 69 w 72"/>
                <a:gd name="T41" fmla="*/ 0 h 149"/>
                <a:gd name="T42" fmla="*/ 69 w 72"/>
                <a:gd name="T43" fmla="*/ 0 h 149"/>
                <a:gd name="T44" fmla="*/ 69 w 72"/>
                <a:gd name="T45" fmla="*/ 0 h 149"/>
                <a:gd name="T46" fmla="*/ 69 w 72"/>
                <a:gd name="T47" fmla="*/ 0 h 149"/>
                <a:gd name="T48" fmla="*/ 69 w 72"/>
                <a:gd name="T49" fmla="*/ 0 h 149"/>
                <a:gd name="T50" fmla="*/ 69 w 72"/>
                <a:gd name="T5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2" h="149">
                  <a:moveTo>
                    <a:pt x="69" y="0"/>
                  </a:moveTo>
                  <a:lnTo>
                    <a:pt x="63" y="17"/>
                  </a:lnTo>
                  <a:lnTo>
                    <a:pt x="55" y="33"/>
                  </a:lnTo>
                  <a:lnTo>
                    <a:pt x="46" y="50"/>
                  </a:lnTo>
                  <a:lnTo>
                    <a:pt x="37" y="65"/>
                  </a:lnTo>
                  <a:lnTo>
                    <a:pt x="28" y="83"/>
                  </a:lnTo>
                  <a:lnTo>
                    <a:pt x="19" y="102"/>
                  </a:lnTo>
                  <a:lnTo>
                    <a:pt x="11" y="120"/>
                  </a:lnTo>
                  <a:lnTo>
                    <a:pt x="2" y="139"/>
                  </a:lnTo>
                  <a:lnTo>
                    <a:pt x="0" y="145"/>
                  </a:lnTo>
                  <a:lnTo>
                    <a:pt x="3" y="149"/>
                  </a:lnTo>
                  <a:lnTo>
                    <a:pt x="9" y="149"/>
                  </a:lnTo>
                  <a:lnTo>
                    <a:pt x="14" y="146"/>
                  </a:lnTo>
                  <a:lnTo>
                    <a:pt x="26" y="131"/>
                  </a:lnTo>
                  <a:lnTo>
                    <a:pt x="39" y="114"/>
                  </a:lnTo>
                  <a:lnTo>
                    <a:pt x="49" y="96"/>
                  </a:lnTo>
                  <a:lnTo>
                    <a:pt x="59" y="77"/>
                  </a:lnTo>
                  <a:lnTo>
                    <a:pt x="66" y="59"/>
                  </a:lnTo>
                  <a:lnTo>
                    <a:pt x="71" y="40"/>
                  </a:lnTo>
                  <a:lnTo>
                    <a:pt x="72" y="20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4" name="Freeform 21"/>
            <p:cNvSpPr>
              <a:spLocks/>
            </p:cNvSpPr>
            <p:nvPr/>
          </p:nvSpPr>
          <p:spPr bwMode="auto">
            <a:xfrm>
              <a:off x="2117" y="2836"/>
              <a:ext cx="152" cy="182"/>
            </a:xfrm>
            <a:custGeom>
              <a:avLst/>
              <a:gdLst>
                <a:gd name="T0" fmla="*/ 151 w 152"/>
                <a:gd name="T1" fmla="*/ 0 h 182"/>
                <a:gd name="T2" fmla="*/ 137 w 152"/>
                <a:gd name="T3" fmla="*/ 3 h 182"/>
                <a:gd name="T4" fmla="*/ 123 w 152"/>
                <a:gd name="T5" fmla="*/ 8 h 182"/>
                <a:gd name="T6" fmla="*/ 111 w 152"/>
                <a:gd name="T7" fmla="*/ 14 h 182"/>
                <a:gd name="T8" fmla="*/ 100 w 152"/>
                <a:gd name="T9" fmla="*/ 22 h 182"/>
                <a:gd name="T10" fmla="*/ 89 w 152"/>
                <a:gd name="T11" fmla="*/ 31 h 182"/>
                <a:gd name="T12" fmla="*/ 78 w 152"/>
                <a:gd name="T13" fmla="*/ 42 h 182"/>
                <a:gd name="T14" fmla="*/ 69 w 152"/>
                <a:gd name="T15" fmla="*/ 53 h 182"/>
                <a:gd name="T16" fmla="*/ 60 w 152"/>
                <a:gd name="T17" fmla="*/ 63 h 182"/>
                <a:gd name="T18" fmla="*/ 51 w 152"/>
                <a:gd name="T19" fmla="*/ 76 h 182"/>
                <a:gd name="T20" fmla="*/ 40 w 152"/>
                <a:gd name="T21" fmla="*/ 88 h 182"/>
                <a:gd name="T22" fmla="*/ 32 w 152"/>
                <a:gd name="T23" fmla="*/ 100 h 182"/>
                <a:gd name="T24" fmla="*/ 23 w 152"/>
                <a:gd name="T25" fmla="*/ 114 h 182"/>
                <a:gd name="T26" fmla="*/ 15 w 152"/>
                <a:gd name="T27" fmla="*/ 128 h 182"/>
                <a:gd name="T28" fmla="*/ 9 w 152"/>
                <a:gd name="T29" fmla="*/ 142 h 182"/>
                <a:gd name="T30" fmla="*/ 3 w 152"/>
                <a:gd name="T31" fmla="*/ 157 h 182"/>
                <a:gd name="T32" fmla="*/ 0 w 152"/>
                <a:gd name="T33" fmla="*/ 172 h 182"/>
                <a:gd name="T34" fmla="*/ 2 w 152"/>
                <a:gd name="T35" fmla="*/ 179 h 182"/>
                <a:gd name="T36" fmla="*/ 6 w 152"/>
                <a:gd name="T37" fmla="*/ 182 h 182"/>
                <a:gd name="T38" fmla="*/ 12 w 152"/>
                <a:gd name="T39" fmla="*/ 180 h 182"/>
                <a:gd name="T40" fmla="*/ 17 w 152"/>
                <a:gd name="T41" fmla="*/ 176 h 182"/>
                <a:gd name="T42" fmla="*/ 23 w 152"/>
                <a:gd name="T43" fmla="*/ 163 h 182"/>
                <a:gd name="T44" fmla="*/ 29 w 152"/>
                <a:gd name="T45" fmla="*/ 153 h 182"/>
                <a:gd name="T46" fmla="*/ 35 w 152"/>
                <a:gd name="T47" fmla="*/ 142 h 182"/>
                <a:gd name="T48" fmla="*/ 43 w 152"/>
                <a:gd name="T49" fmla="*/ 133 h 182"/>
                <a:gd name="T50" fmla="*/ 51 w 152"/>
                <a:gd name="T51" fmla="*/ 122 h 182"/>
                <a:gd name="T52" fmla="*/ 58 w 152"/>
                <a:gd name="T53" fmla="*/ 113 h 182"/>
                <a:gd name="T54" fmla="*/ 65 w 152"/>
                <a:gd name="T55" fmla="*/ 102 h 182"/>
                <a:gd name="T56" fmla="*/ 72 w 152"/>
                <a:gd name="T57" fmla="*/ 91 h 182"/>
                <a:gd name="T58" fmla="*/ 82 w 152"/>
                <a:gd name="T59" fmla="*/ 79 h 182"/>
                <a:gd name="T60" fmla="*/ 89 w 152"/>
                <a:gd name="T61" fmla="*/ 66 h 182"/>
                <a:gd name="T62" fmla="*/ 98 w 152"/>
                <a:gd name="T63" fmla="*/ 54 h 182"/>
                <a:gd name="T64" fmla="*/ 108 w 152"/>
                <a:gd name="T65" fmla="*/ 42 h 182"/>
                <a:gd name="T66" fmla="*/ 117 w 152"/>
                <a:gd name="T67" fmla="*/ 30 h 182"/>
                <a:gd name="T68" fmla="*/ 126 w 152"/>
                <a:gd name="T69" fmla="*/ 19 h 182"/>
                <a:gd name="T70" fmla="*/ 138 w 152"/>
                <a:gd name="T71" fmla="*/ 10 h 182"/>
                <a:gd name="T72" fmla="*/ 151 w 152"/>
                <a:gd name="T73" fmla="*/ 0 h 182"/>
                <a:gd name="T74" fmla="*/ 152 w 152"/>
                <a:gd name="T75" fmla="*/ 0 h 182"/>
                <a:gd name="T76" fmla="*/ 152 w 152"/>
                <a:gd name="T77" fmla="*/ 0 h 182"/>
                <a:gd name="T78" fmla="*/ 152 w 152"/>
                <a:gd name="T79" fmla="*/ 0 h 182"/>
                <a:gd name="T80" fmla="*/ 151 w 152"/>
                <a:gd name="T81" fmla="*/ 0 h 182"/>
                <a:gd name="T82" fmla="*/ 151 w 152"/>
                <a:gd name="T83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52" h="182">
                  <a:moveTo>
                    <a:pt x="151" y="0"/>
                  </a:moveTo>
                  <a:lnTo>
                    <a:pt x="137" y="3"/>
                  </a:lnTo>
                  <a:lnTo>
                    <a:pt x="123" y="8"/>
                  </a:lnTo>
                  <a:lnTo>
                    <a:pt x="111" y="14"/>
                  </a:lnTo>
                  <a:lnTo>
                    <a:pt x="100" y="22"/>
                  </a:lnTo>
                  <a:lnTo>
                    <a:pt x="89" y="31"/>
                  </a:lnTo>
                  <a:lnTo>
                    <a:pt x="78" y="42"/>
                  </a:lnTo>
                  <a:lnTo>
                    <a:pt x="69" y="53"/>
                  </a:lnTo>
                  <a:lnTo>
                    <a:pt x="60" y="63"/>
                  </a:lnTo>
                  <a:lnTo>
                    <a:pt x="51" y="76"/>
                  </a:lnTo>
                  <a:lnTo>
                    <a:pt x="40" y="88"/>
                  </a:lnTo>
                  <a:lnTo>
                    <a:pt x="32" y="100"/>
                  </a:lnTo>
                  <a:lnTo>
                    <a:pt x="23" y="114"/>
                  </a:lnTo>
                  <a:lnTo>
                    <a:pt x="15" y="128"/>
                  </a:lnTo>
                  <a:lnTo>
                    <a:pt x="9" y="142"/>
                  </a:lnTo>
                  <a:lnTo>
                    <a:pt x="3" y="157"/>
                  </a:lnTo>
                  <a:lnTo>
                    <a:pt x="0" y="172"/>
                  </a:lnTo>
                  <a:lnTo>
                    <a:pt x="2" y="179"/>
                  </a:lnTo>
                  <a:lnTo>
                    <a:pt x="6" y="182"/>
                  </a:lnTo>
                  <a:lnTo>
                    <a:pt x="12" y="180"/>
                  </a:lnTo>
                  <a:lnTo>
                    <a:pt x="17" y="176"/>
                  </a:lnTo>
                  <a:lnTo>
                    <a:pt x="23" y="163"/>
                  </a:lnTo>
                  <a:lnTo>
                    <a:pt x="29" y="153"/>
                  </a:lnTo>
                  <a:lnTo>
                    <a:pt x="35" y="142"/>
                  </a:lnTo>
                  <a:lnTo>
                    <a:pt x="43" y="133"/>
                  </a:lnTo>
                  <a:lnTo>
                    <a:pt x="51" y="122"/>
                  </a:lnTo>
                  <a:lnTo>
                    <a:pt x="58" y="113"/>
                  </a:lnTo>
                  <a:lnTo>
                    <a:pt x="65" y="102"/>
                  </a:lnTo>
                  <a:lnTo>
                    <a:pt x="72" y="91"/>
                  </a:lnTo>
                  <a:lnTo>
                    <a:pt x="82" y="79"/>
                  </a:lnTo>
                  <a:lnTo>
                    <a:pt x="89" y="66"/>
                  </a:lnTo>
                  <a:lnTo>
                    <a:pt x="98" y="54"/>
                  </a:lnTo>
                  <a:lnTo>
                    <a:pt x="108" y="42"/>
                  </a:lnTo>
                  <a:lnTo>
                    <a:pt x="117" y="30"/>
                  </a:lnTo>
                  <a:lnTo>
                    <a:pt x="126" y="19"/>
                  </a:lnTo>
                  <a:lnTo>
                    <a:pt x="138" y="10"/>
                  </a:lnTo>
                  <a:lnTo>
                    <a:pt x="151" y="0"/>
                  </a:lnTo>
                  <a:lnTo>
                    <a:pt x="152" y="0"/>
                  </a:lnTo>
                  <a:lnTo>
                    <a:pt x="152" y="0"/>
                  </a:lnTo>
                  <a:lnTo>
                    <a:pt x="152" y="0"/>
                  </a:lnTo>
                  <a:lnTo>
                    <a:pt x="151" y="0"/>
                  </a:lnTo>
                  <a:lnTo>
                    <a:pt x="15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5" name="Freeform 22"/>
            <p:cNvSpPr>
              <a:spLocks/>
            </p:cNvSpPr>
            <p:nvPr/>
          </p:nvSpPr>
          <p:spPr bwMode="auto">
            <a:xfrm>
              <a:off x="2039" y="2896"/>
              <a:ext cx="130" cy="97"/>
            </a:xfrm>
            <a:custGeom>
              <a:avLst/>
              <a:gdLst>
                <a:gd name="T0" fmla="*/ 6 w 130"/>
                <a:gd name="T1" fmla="*/ 0 h 97"/>
                <a:gd name="T2" fmla="*/ 0 w 130"/>
                <a:gd name="T3" fmla="*/ 28 h 97"/>
                <a:gd name="T4" fmla="*/ 3 w 130"/>
                <a:gd name="T5" fmla="*/ 51 h 97"/>
                <a:gd name="T6" fmla="*/ 14 w 130"/>
                <a:gd name="T7" fmla="*/ 69 h 97"/>
                <a:gd name="T8" fmla="*/ 32 w 130"/>
                <a:gd name="T9" fmla="*/ 82 h 97"/>
                <a:gd name="T10" fmla="*/ 53 w 130"/>
                <a:gd name="T11" fmla="*/ 91 h 97"/>
                <a:gd name="T12" fmla="*/ 78 w 130"/>
                <a:gd name="T13" fmla="*/ 96 h 97"/>
                <a:gd name="T14" fmla="*/ 103 w 130"/>
                <a:gd name="T15" fmla="*/ 97 h 97"/>
                <a:gd name="T16" fmla="*/ 127 w 130"/>
                <a:gd name="T17" fmla="*/ 94 h 97"/>
                <a:gd name="T18" fmla="*/ 129 w 130"/>
                <a:gd name="T19" fmla="*/ 94 h 97"/>
                <a:gd name="T20" fmla="*/ 130 w 130"/>
                <a:gd name="T21" fmla="*/ 91 h 97"/>
                <a:gd name="T22" fmla="*/ 130 w 130"/>
                <a:gd name="T23" fmla="*/ 89 h 97"/>
                <a:gd name="T24" fmla="*/ 127 w 130"/>
                <a:gd name="T25" fmla="*/ 89 h 97"/>
                <a:gd name="T26" fmla="*/ 104 w 130"/>
                <a:gd name="T27" fmla="*/ 91 h 97"/>
                <a:gd name="T28" fmla="*/ 81 w 130"/>
                <a:gd name="T29" fmla="*/ 89 h 97"/>
                <a:gd name="T30" fmla="*/ 58 w 130"/>
                <a:gd name="T31" fmla="*/ 85 h 97"/>
                <a:gd name="T32" fmla="*/ 37 w 130"/>
                <a:gd name="T33" fmla="*/ 77 h 97"/>
                <a:gd name="T34" fmla="*/ 20 w 130"/>
                <a:gd name="T35" fmla="*/ 65 h 97"/>
                <a:gd name="T36" fmla="*/ 7 w 130"/>
                <a:gd name="T37" fmla="*/ 49 h 97"/>
                <a:gd name="T38" fmla="*/ 3 w 130"/>
                <a:gd name="T39" fmla="*/ 28 h 97"/>
                <a:gd name="T40" fmla="*/ 7 w 130"/>
                <a:gd name="T41" fmla="*/ 2 h 97"/>
                <a:gd name="T42" fmla="*/ 7 w 130"/>
                <a:gd name="T43" fmla="*/ 0 h 97"/>
                <a:gd name="T44" fmla="*/ 7 w 130"/>
                <a:gd name="T45" fmla="*/ 0 h 97"/>
                <a:gd name="T46" fmla="*/ 6 w 130"/>
                <a:gd name="T47" fmla="*/ 0 h 97"/>
                <a:gd name="T48" fmla="*/ 6 w 130"/>
                <a:gd name="T49" fmla="*/ 0 h 97"/>
                <a:gd name="T50" fmla="*/ 6 w 130"/>
                <a:gd name="T51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0" h="97">
                  <a:moveTo>
                    <a:pt x="6" y="0"/>
                  </a:moveTo>
                  <a:lnTo>
                    <a:pt x="0" y="28"/>
                  </a:lnTo>
                  <a:lnTo>
                    <a:pt x="3" y="51"/>
                  </a:lnTo>
                  <a:lnTo>
                    <a:pt x="14" y="69"/>
                  </a:lnTo>
                  <a:lnTo>
                    <a:pt x="32" y="82"/>
                  </a:lnTo>
                  <a:lnTo>
                    <a:pt x="53" y="91"/>
                  </a:lnTo>
                  <a:lnTo>
                    <a:pt x="78" y="96"/>
                  </a:lnTo>
                  <a:lnTo>
                    <a:pt x="103" y="97"/>
                  </a:lnTo>
                  <a:lnTo>
                    <a:pt x="127" y="94"/>
                  </a:lnTo>
                  <a:lnTo>
                    <a:pt x="129" y="94"/>
                  </a:lnTo>
                  <a:lnTo>
                    <a:pt x="130" y="91"/>
                  </a:lnTo>
                  <a:lnTo>
                    <a:pt x="130" y="89"/>
                  </a:lnTo>
                  <a:lnTo>
                    <a:pt x="127" y="89"/>
                  </a:lnTo>
                  <a:lnTo>
                    <a:pt x="104" y="91"/>
                  </a:lnTo>
                  <a:lnTo>
                    <a:pt x="81" y="89"/>
                  </a:lnTo>
                  <a:lnTo>
                    <a:pt x="58" y="85"/>
                  </a:lnTo>
                  <a:lnTo>
                    <a:pt x="37" y="77"/>
                  </a:lnTo>
                  <a:lnTo>
                    <a:pt x="20" y="65"/>
                  </a:lnTo>
                  <a:lnTo>
                    <a:pt x="7" y="49"/>
                  </a:lnTo>
                  <a:lnTo>
                    <a:pt x="3" y="28"/>
                  </a:lnTo>
                  <a:lnTo>
                    <a:pt x="7" y="2"/>
                  </a:lnTo>
                  <a:lnTo>
                    <a:pt x="7" y="0"/>
                  </a:lnTo>
                  <a:lnTo>
                    <a:pt x="7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6" name="Freeform 23"/>
            <p:cNvSpPr>
              <a:spLocks/>
            </p:cNvSpPr>
            <p:nvPr/>
          </p:nvSpPr>
          <p:spPr bwMode="auto">
            <a:xfrm>
              <a:off x="1977" y="2938"/>
              <a:ext cx="209" cy="127"/>
            </a:xfrm>
            <a:custGeom>
              <a:avLst/>
              <a:gdLst>
                <a:gd name="T0" fmla="*/ 2 w 209"/>
                <a:gd name="T1" fmla="*/ 38 h 127"/>
                <a:gd name="T2" fmla="*/ 5 w 209"/>
                <a:gd name="T3" fmla="*/ 49 h 127"/>
                <a:gd name="T4" fmla="*/ 6 w 209"/>
                <a:gd name="T5" fmla="*/ 58 h 127"/>
                <a:gd name="T6" fmla="*/ 11 w 209"/>
                <a:gd name="T7" fmla="*/ 70 h 127"/>
                <a:gd name="T8" fmla="*/ 22 w 209"/>
                <a:gd name="T9" fmla="*/ 84 h 127"/>
                <a:gd name="T10" fmla="*/ 31 w 209"/>
                <a:gd name="T11" fmla="*/ 94 h 127"/>
                <a:gd name="T12" fmla="*/ 42 w 209"/>
                <a:gd name="T13" fmla="*/ 101 h 127"/>
                <a:gd name="T14" fmla="*/ 52 w 209"/>
                <a:gd name="T15" fmla="*/ 107 h 127"/>
                <a:gd name="T16" fmla="*/ 65 w 209"/>
                <a:gd name="T17" fmla="*/ 114 h 127"/>
                <a:gd name="T18" fmla="*/ 89 w 209"/>
                <a:gd name="T19" fmla="*/ 124 h 127"/>
                <a:gd name="T20" fmla="*/ 114 w 209"/>
                <a:gd name="T21" fmla="*/ 127 h 127"/>
                <a:gd name="T22" fmla="*/ 139 w 209"/>
                <a:gd name="T23" fmla="*/ 126 h 127"/>
                <a:gd name="T24" fmla="*/ 160 w 209"/>
                <a:gd name="T25" fmla="*/ 117 h 127"/>
                <a:gd name="T26" fmla="*/ 178 w 209"/>
                <a:gd name="T27" fmla="*/ 104 h 127"/>
                <a:gd name="T28" fmla="*/ 194 w 209"/>
                <a:gd name="T29" fmla="*/ 87 h 127"/>
                <a:gd name="T30" fmla="*/ 205 w 209"/>
                <a:gd name="T31" fmla="*/ 64 h 127"/>
                <a:gd name="T32" fmla="*/ 209 w 209"/>
                <a:gd name="T33" fmla="*/ 38 h 127"/>
                <a:gd name="T34" fmla="*/ 208 w 209"/>
                <a:gd name="T35" fmla="*/ 32 h 127"/>
                <a:gd name="T36" fmla="*/ 202 w 209"/>
                <a:gd name="T37" fmla="*/ 31 h 127"/>
                <a:gd name="T38" fmla="*/ 195 w 209"/>
                <a:gd name="T39" fmla="*/ 34 h 127"/>
                <a:gd name="T40" fmla="*/ 191 w 209"/>
                <a:gd name="T41" fmla="*/ 40 h 127"/>
                <a:gd name="T42" fmla="*/ 185 w 209"/>
                <a:gd name="T43" fmla="*/ 55 h 127"/>
                <a:gd name="T44" fmla="*/ 175 w 209"/>
                <a:gd name="T45" fmla="*/ 66 h 127"/>
                <a:gd name="T46" fmla="*/ 165 w 209"/>
                <a:gd name="T47" fmla="*/ 75 h 127"/>
                <a:gd name="T48" fmla="*/ 152 w 209"/>
                <a:gd name="T49" fmla="*/ 80 h 127"/>
                <a:gd name="T50" fmla="*/ 139 w 209"/>
                <a:gd name="T51" fmla="*/ 84 h 127"/>
                <a:gd name="T52" fmla="*/ 125 w 209"/>
                <a:gd name="T53" fmla="*/ 84 h 127"/>
                <a:gd name="T54" fmla="*/ 109 w 209"/>
                <a:gd name="T55" fmla="*/ 84 h 127"/>
                <a:gd name="T56" fmla="*/ 94 w 209"/>
                <a:gd name="T57" fmla="*/ 83 h 127"/>
                <a:gd name="T58" fmla="*/ 86 w 209"/>
                <a:gd name="T59" fmla="*/ 83 h 127"/>
                <a:gd name="T60" fmla="*/ 79 w 209"/>
                <a:gd name="T61" fmla="*/ 81 h 127"/>
                <a:gd name="T62" fmla="*/ 69 w 209"/>
                <a:gd name="T63" fmla="*/ 80 h 127"/>
                <a:gd name="T64" fmla="*/ 62 w 209"/>
                <a:gd name="T65" fmla="*/ 78 h 127"/>
                <a:gd name="T66" fmla="*/ 52 w 209"/>
                <a:gd name="T67" fmla="*/ 75 h 127"/>
                <a:gd name="T68" fmla="*/ 45 w 209"/>
                <a:gd name="T69" fmla="*/ 72 h 127"/>
                <a:gd name="T70" fmla="*/ 39 w 209"/>
                <a:gd name="T71" fmla="*/ 69 h 127"/>
                <a:gd name="T72" fmla="*/ 33 w 209"/>
                <a:gd name="T73" fmla="*/ 64 h 127"/>
                <a:gd name="T74" fmla="*/ 17 w 209"/>
                <a:gd name="T75" fmla="*/ 44 h 127"/>
                <a:gd name="T76" fmla="*/ 9 w 209"/>
                <a:gd name="T77" fmla="*/ 23 h 127"/>
                <a:gd name="T78" fmla="*/ 8 w 209"/>
                <a:gd name="T79" fmla="*/ 6 h 127"/>
                <a:gd name="T80" fmla="*/ 8 w 209"/>
                <a:gd name="T81" fmla="*/ 0 h 127"/>
                <a:gd name="T82" fmla="*/ 6 w 209"/>
                <a:gd name="T83" fmla="*/ 3 h 127"/>
                <a:gd name="T84" fmla="*/ 3 w 209"/>
                <a:gd name="T85" fmla="*/ 12 h 127"/>
                <a:gd name="T86" fmla="*/ 0 w 209"/>
                <a:gd name="T87" fmla="*/ 24 h 127"/>
                <a:gd name="T88" fmla="*/ 2 w 209"/>
                <a:gd name="T89" fmla="*/ 38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09" h="127">
                  <a:moveTo>
                    <a:pt x="2" y="38"/>
                  </a:moveTo>
                  <a:lnTo>
                    <a:pt x="5" y="49"/>
                  </a:lnTo>
                  <a:lnTo>
                    <a:pt x="6" y="58"/>
                  </a:lnTo>
                  <a:lnTo>
                    <a:pt x="11" y="70"/>
                  </a:lnTo>
                  <a:lnTo>
                    <a:pt x="22" y="84"/>
                  </a:lnTo>
                  <a:lnTo>
                    <a:pt x="31" y="94"/>
                  </a:lnTo>
                  <a:lnTo>
                    <a:pt x="42" y="101"/>
                  </a:lnTo>
                  <a:lnTo>
                    <a:pt x="52" y="107"/>
                  </a:lnTo>
                  <a:lnTo>
                    <a:pt x="65" y="114"/>
                  </a:lnTo>
                  <a:lnTo>
                    <a:pt x="89" y="124"/>
                  </a:lnTo>
                  <a:lnTo>
                    <a:pt x="114" y="127"/>
                  </a:lnTo>
                  <a:lnTo>
                    <a:pt x="139" y="126"/>
                  </a:lnTo>
                  <a:lnTo>
                    <a:pt x="160" y="117"/>
                  </a:lnTo>
                  <a:lnTo>
                    <a:pt x="178" y="104"/>
                  </a:lnTo>
                  <a:lnTo>
                    <a:pt x="194" y="87"/>
                  </a:lnTo>
                  <a:lnTo>
                    <a:pt x="205" y="64"/>
                  </a:lnTo>
                  <a:lnTo>
                    <a:pt x="209" y="38"/>
                  </a:lnTo>
                  <a:lnTo>
                    <a:pt x="208" y="32"/>
                  </a:lnTo>
                  <a:lnTo>
                    <a:pt x="202" y="31"/>
                  </a:lnTo>
                  <a:lnTo>
                    <a:pt x="195" y="34"/>
                  </a:lnTo>
                  <a:lnTo>
                    <a:pt x="191" y="40"/>
                  </a:lnTo>
                  <a:lnTo>
                    <a:pt x="185" y="55"/>
                  </a:lnTo>
                  <a:lnTo>
                    <a:pt x="175" y="66"/>
                  </a:lnTo>
                  <a:lnTo>
                    <a:pt x="165" y="75"/>
                  </a:lnTo>
                  <a:lnTo>
                    <a:pt x="152" y="80"/>
                  </a:lnTo>
                  <a:lnTo>
                    <a:pt x="139" y="84"/>
                  </a:lnTo>
                  <a:lnTo>
                    <a:pt x="125" y="84"/>
                  </a:lnTo>
                  <a:lnTo>
                    <a:pt x="109" y="84"/>
                  </a:lnTo>
                  <a:lnTo>
                    <a:pt x="94" y="83"/>
                  </a:lnTo>
                  <a:lnTo>
                    <a:pt x="86" y="83"/>
                  </a:lnTo>
                  <a:lnTo>
                    <a:pt x="79" y="81"/>
                  </a:lnTo>
                  <a:lnTo>
                    <a:pt x="69" y="80"/>
                  </a:lnTo>
                  <a:lnTo>
                    <a:pt x="62" y="78"/>
                  </a:lnTo>
                  <a:lnTo>
                    <a:pt x="52" y="75"/>
                  </a:lnTo>
                  <a:lnTo>
                    <a:pt x="45" y="72"/>
                  </a:lnTo>
                  <a:lnTo>
                    <a:pt x="39" y="69"/>
                  </a:lnTo>
                  <a:lnTo>
                    <a:pt x="33" y="64"/>
                  </a:lnTo>
                  <a:lnTo>
                    <a:pt x="17" y="44"/>
                  </a:lnTo>
                  <a:lnTo>
                    <a:pt x="9" y="23"/>
                  </a:lnTo>
                  <a:lnTo>
                    <a:pt x="8" y="6"/>
                  </a:lnTo>
                  <a:lnTo>
                    <a:pt x="8" y="0"/>
                  </a:lnTo>
                  <a:lnTo>
                    <a:pt x="6" y="3"/>
                  </a:lnTo>
                  <a:lnTo>
                    <a:pt x="3" y="12"/>
                  </a:lnTo>
                  <a:lnTo>
                    <a:pt x="0" y="24"/>
                  </a:lnTo>
                  <a:lnTo>
                    <a:pt x="2" y="3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7" name="Freeform 46"/>
            <p:cNvSpPr>
              <a:spLocks/>
            </p:cNvSpPr>
            <p:nvPr/>
          </p:nvSpPr>
          <p:spPr bwMode="auto">
            <a:xfrm>
              <a:off x="2177" y="1776"/>
              <a:ext cx="261" cy="918"/>
            </a:xfrm>
            <a:custGeom>
              <a:avLst/>
              <a:gdLst>
                <a:gd name="T0" fmla="*/ 80 w 261"/>
                <a:gd name="T1" fmla="*/ 23 h 918"/>
                <a:gd name="T2" fmla="*/ 41 w 261"/>
                <a:gd name="T3" fmla="*/ 71 h 918"/>
                <a:gd name="T4" fmla="*/ 12 w 261"/>
                <a:gd name="T5" fmla="*/ 123 h 918"/>
                <a:gd name="T6" fmla="*/ 0 w 261"/>
                <a:gd name="T7" fmla="*/ 178 h 918"/>
                <a:gd name="T8" fmla="*/ 5 w 261"/>
                <a:gd name="T9" fmla="*/ 223 h 918"/>
                <a:gd name="T10" fmla="*/ 14 w 261"/>
                <a:gd name="T11" fmla="*/ 248 h 918"/>
                <a:gd name="T12" fmla="*/ 31 w 261"/>
                <a:gd name="T13" fmla="*/ 271 h 918"/>
                <a:gd name="T14" fmla="*/ 52 w 261"/>
                <a:gd name="T15" fmla="*/ 288 h 918"/>
                <a:gd name="T16" fmla="*/ 72 w 261"/>
                <a:gd name="T17" fmla="*/ 297 h 918"/>
                <a:gd name="T18" fmla="*/ 91 w 261"/>
                <a:gd name="T19" fmla="*/ 301 h 918"/>
                <a:gd name="T20" fmla="*/ 108 w 261"/>
                <a:gd name="T21" fmla="*/ 306 h 918"/>
                <a:gd name="T22" fmla="*/ 120 w 261"/>
                <a:gd name="T23" fmla="*/ 317 h 918"/>
                <a:gd name="T24" fmla="*/ 124 w 261"/>
                <a:gd name="T25" fmla="*/ 341 h 918"/>
                <a:gd name="T26" fmla="*/ 118 w 261"/>
                <a:gd name="T27" fmla="*/ 375 h 918"/>
                <a:gd name="T28" fmla="*/ 109 w 261"/>
                <a:gd name="T29" fmla="*/ 427 h 918"/>
                <a:gd name="T30" fmla="*/ 106 w 261"/>
                <a:gd name="T31" fmla="*/ 500 h 918"/>
                <a:gd name="T32" fmla="*/ 120 w 261"/>
                <a:gd name="T33" fmla="*/ 550 h 918"/>
                <a:gd name="T34" fmla="*/ 138 w 261"/>
                <a:gd name="T35" fmla="*/ 576 h 918"/>
                <a:gd name="T36" fmla="*/ 158 w 261"/>
                <a:gd name="T37" fmla="*/ 603 h 918"/>
                <a:gd name="T38" fmla="*/ 180 w 261"/>
                <a:gd name="T39" fmla="*/ 627 h 918"/>
                <a:gd name="T40" fmla="*/ 207 w 261"/>
                <a:gd name="T41" fmla="*/ 672 h 918"/>
                <a:gd name="T42" fmla="*/ 224 w 261"/>
                <a:gd name="T43" fmla="*/ 745 h 918"/>
                <a:gd name="T44" fmla="*/ 229 w 261"/>
                <a:gd name="T45" fmla="*/ 815 h 918"/>
                <a:gd name="T46" fmla="*/ 238 w 261"/>
                <a:gd name="T47" fmla="*/ 881 h 918"/>
                <a:gd name="T48" fmla="*/ 247 w 261"/>
                <a:gd name="T49" fmla="*/ 918 h 918"/>
                <a:gd name="T50" fmla="*/ 258 w 261"/>
                <a:gd name="T51" fmla="*/ 913 h 918"/>
                <a:gd name="T52" fmla="*/ 261 w 261"/>
                <a:gd name="T53" fmla="*/ 844 h 918"/>
                <a:gd name="T54" fmla="*/ 249 w 261"/>
                <a:gd name="T55" fmla="*/ 722 h 918"/>
                <a:gd name="T56" fmla="*/ 221 w 261"/>
                <a:gd name="T57" fmla="*/ 650 h 918"/>
                <a:gd name="T58" fmla="*/ 204 w 261"/>
                <a:gd name="T59" fmla="*/ 626 h 918"/>
                <a:gd name="T60" fmla="*/ 184 w 261"/>
                <a:gd name="T61" fmla="*/ 604 h 918"/>
                <a:gd name="T62" fmla="*/ 164 w 261"/>
                <a:gd name="T63" fmla="*/ 583 h 918"/>
                <a:gd name="T64" fmla="*/ 141 w 261"/>
                <a:gd name="T65" fmla="*/ 555 h 918"/>
                <a:gd name="T66" fmla="*/ 120 w 261"/>
                <a:gd name="T67" fmla="*/ 515 h 918"/>
                <a:gd name="T68" fmla="*/ 117 w 261"/>
                <a:gd name="T69" fmla="*/ 472 h 918"/>
                <a:gd name="T70" fmla="*/ 120 w 261"/>
                <a:gd name="T71" fmla="*/ 426 h 918"/>
                <a:gd name="T72" fmla="*/ 129 w 261"/>
                <a:gd name="T73" fmla="*/ 381 h 918"/>
                <a:gd name="T74" fmla="*/ 137 w 261"/>
                <a:gd name="T75" fmla="*/ 335 h 918"/>
                <a:gd name="T76" fmla="*/ 129 w 261"/>
                <a:gd name="T77" fmla="*/ 301 h 918"/>
                <a:gd name="T78" fmla="*/ 111 w 261"/>
                <a:gd name="T79" fmla="*/ 289 h 918"/>
                <a:gd name="T80" fmla="*/ 85 w 261"/>
                <a:gd name="T81" fmla="*/ 281 h 918"/>
                <a:gd name="T82" fmla="*/ 60 w 261"/>
                <a:gd name="T83" fmla="*/ 274 h 918"/>
                <a:gd name="T84" fmla="*/ 34 w 261"/>
                <a:gd name="T85" fmla="*/ 255 h 918"/>
                <a:gd name="T86" fmla="*/ 14 w 261"/>
                <a:gd name="T87" fmla="*/ 220 h 918"/>
                <a:gd name="T88" fmla="*/ 9 w 261"/>
                <a:gd name="T89" fmla="*/ 180 h 918"/>
                <a:gd name="T90" fmla="*/ 17 w 261"/>
                <a:gd name="T91" fmla="*/ 138 h 918"/>
                <a:gd name="T92" fmla="*/ 31 w 261"/>
                <a:gd name="T93" fmla="*/ 105 h 918"/>
                <a:gd name="T94" fmla="*/ 49 w 261"/>
                <a:gd name="T95" fmla="*/ 74 h 918"/>
                <a:gd name="T96" fmla="*/ 69 w 261"/>
                <a:gd name="T97" fmla="*/ 45 h 918"/>
                <a:gd name="T98" fmla="*/ 91 w 261"/>
                <a:gd name="T99" fmla="*/ 16 h 918"/>
                <a:gd name="T100" fmla="*/ 101 w 261"/>
                <a:gd name="T101" fmla="*/ 0 h 918"/>
                <a:gd name="T102" fmla="*/ 101 w 261"/>
                <a:gd name="T103" fmla="*/ 0 h 918"/>
                <a:gd name="T104" fmla="*/ 101 w 261"/>
                <a:gd name="T105" fmla="*/ 0 h 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61" h="918">
                  <a:moveTo>
                    <a:pt x="101" y="0"/>
                  </a:moveTo>
                  <a:lnTo>
                    <a:pt x="80" y="23"/>
                  </a:lnTo>
                  <a:lnTo>
                    <a:pt x="60" y="46"/>
                  </a:lnTo>
                  <a:lnTo>
                    <a:pt x="41" y="71"/>
                  </a:lnTo>
                  <a:lnTo>
                    <a:pt x="26" y="95"/>
                  </a:lnTo>
                  <a:lnTo>
                    <a:pt x="12" y="123"/>
                  </a:lnTo>
                  <a:lnTo>
                    <a:pt x="5" y="149"/>
                  </a:lnTo>
                  <a:lnTo>
                    <a:pt x="0" y="178"/>
                  </a:lnTo>
                  <a:lnTo>
                    <a:pt x="2" y="209"/>
                  </a:lnTo>
                  <a:lnTo>
                    <a:pt x="5" y="223"/>
                  </a:lnTo>
                  <a:lnTo>
                    <a:pt x="9" y="235"/>
                  </a:lnTo>
                  <a:lnTo>
                    <a:pt x="14" y="248"/>
                  </a:lnTo>
                  <a:lnTo>
                    <a:pt x="22" y="260"/>
                  </a:lnTo>
                  <a:lnTo>
                    <a:pt x="31" y="271"/>
                  </a:lnTo>
                  <a:lnTo>
                    <a:pt x="41" y="280"/>
                  </a:lnTo>
                  <a:lnTo>
                    <a:pt x="52" y="288"/>
                  </a:lnTo>
                  <a:lnTo>
                    <a:pt x="65" y="294"/>
                  </a:lnTo>
                  <a:lnTo>
                    <a:pt x="72" y="297"/>
                  </a:lnTo>
                  <a:lnTo>
                    <a:pt x="81" y="298"/>
                  </a:lnTo>
                  <a:lnTo>
                    <a:pt x="91" y="301"/>
                  </a:lnTo>
                  <a:lnTo>
                    <a:pt x="100" y="303"/>
                  </a:lnTo>
                  <a:lnTo>
                    <a:pt x="108" y="306"/>
                  </a:lnTo>
                  <a:lnTo>
                    <a:pt x="114" y="311"/>
                  </a:lnTo>
                  <a:lnTo>
                    <a:pt x="120" y="317"/>
                  </a:lnTo>
                  <a:lnTo>
                    <a:pt x="123" y="326"/>
                  </a:lnTo>
                  <a:lnTo>
                    <a:pt x="124" y="341"/>
                  </a:lnTo>
                  <a:lnTo>
                    <a:pt x="121" y="358"/>
                  </a:lnTo>
                  <a:lnTo>
                    <a:pt x="118" y="375"/>
                  </a:lnTo>
                  <a:lnTo>
                    <a:pt x="115" y="390"/>
                  </a:lnTo>
                  <a:lnTo>
                    <a:pt x="109" y="427"/>
                  </a:lnTo>
                  <a:lnTo>
                    <a:pt x="106" y="463"/>
                  </a:lnTo>
                  <a:lnTo>
                    <a:pt x="106" y="500"/>
                  </a:lnTo>
                  <a:lnTo>
                    <a:pt x="114" y="535"/>
                  </a:lnTo>
                  <a:lnTo>
                    <a:pt x="120" y="550"/>
                  </a:lnTo>
                  <a:lnTo>
                    <a:pt x="129" y="564"/>
                  </a:lnTo>
                  <a:lnTo>
                    <a:pt x="138" y="576"/>
                  </a:lnTo>
                  <a:lnTo>
                    <a:pt x="148" y="590"/>
                  </a:lnTo>
                  <a:lnTo>
                    <a:pt x="158" y="603"/>
                  </a:lnTo>
                  <a:lnTo>
                    <a:pt x="169" y="615"/>
                  </a:lnTo>
                  <a:lnTo>
                    <a:pt x="180" y="627"/>
                  </a:lnTo>
                  <a:lnTo>
                    <a:pt x="191" y="639"/>
                  </a:lnTo>
                  <a:lnTo>
                    <a:pt x="207" y="672"/>
                  </a:lnTo>
                  <a:lnTo>
                    <a:pt x="218" y="707"/>
                  </a:lnTo>
                  <a:lnTo>
                    <a:pt x="224" y="745"/>
                  </a:lnTo>
                  <a:lnTo>
                    <a:pt x="227" y="782"/>
                  </a:lnTo>
                  <a:lnTo>
                    <a:pt x="229" y="815"/>
                  </a:lnTo>
                  <a:lnTo>
                    <a:pt x="234" y="847"/>
                  </a:lnTo>
                  <a:lnTo>
                    <a:pt x="238" y="881"/>
                  </a:lnTo>
                  <a:lnTo>
                    <a:pt x="244" y="913"/>
                  </a:lnTo>
                  <a:lnTo>
                    <a:pt x="247" y="918"/>
                  </a:lnTo>
                  <a:lnTo>
                    <a:pt x="254" y="916"/>
                  </a:lnTo>
                  <a:lnTo>
                    <a:pt x="258" y="913"/>
                  </a:lnTo>
                  <a:lnTo>
                    <a:pt x="261" y="907"/>
                  </a:lnTo>
                  <a:lnTo>
                    <a:pt x="261" y="844"/>
                  </a:lnTo>
                  <a:lnTo>
                    <a:pt x="258" y="782"/>
                  </a:lnTo>
                  <a:lnTo>
                    <a:pt x="249" y="722"/>
                  </a:lnTo>
                  <a:lnTo>
                    <a:pt x="229" y="664"/>
                  </a:lnTo>
                  <a:lnTo>
                    <a:pt x="221" y="650"/>
                  </a:lnTo>
                  <a:lnTo>
                    <a:pt x="214" y="638"/>
                  </a:lnTo>
                  <a:lnTo>
                    <a:pt x="204" y="626"/>
                  </a:lnTo>
                  <a:lnTo>
                    <a:pt x="195" y="615"/>
                  </a:lnTo>
                  <a:lnTo>
                    <a:pt x="184" y="604"/>
                  </a:lnTo>
                  <a:lnTo>
                    <a:pt x="175" y="593"/>
                  </a:lnTo>
                  <a:lnTo>
                    <a:pt x="164" y="583"/>
                  </a:lnTo>
                  <a:lnTo>
                    <a:pt x="155" y="572"/>
                  </a:lnTo>
                  <a:lnTo>
                    <a:pt x="141" y="555"/>
                  </a:lnTo>
                  <a:lnTo>
                    <a:pt x="129" y="536"/>
                  </a:lnTo>
                  <a:lnTo>
                    <a:pt x="120" y="515"/>
                  </a:lnTo>
                  <a:lnTo>
                    <a:pt x="117" y="493"/>
                  </a:lnTo>
                  <a:lnTo>
                    <a:pt x="117" y="472"/>
                  </a:lnTo>
                  <a:lnTo>
                    <a:pt x="117" y="449"/>
                  </a:lnTo>
                  <a:lnTo>
                    <a:pt x="120" y="426"/>
                  </a:lnTo>
                  <a:lnTo>
                    <a:pt x="124" y="404"/>
                  </a:lnTo>
                  <a:lnTo>
                    <a:pt x="129" y="381"/>
                  </a:lnTo>
                  <a:lnTo>
                    <a:pt x="134" y="358"/>
                  </a:lnTo>
                  <a:lnTo>
                    <a:pt x="137" y="335"/>
                  </a:lnTo>
                  <a:lnTo>
                    <a:pt x="134" y="312"/>
                  </a:lnTo>
                  <a:lnTo>
                    <a:pt x="129" y="301"/>
                  </a:lnTo>
                  <a:lnTo>
                    <a:pt x="121" y="294"/>
                  </a:lnTo>
                  <a:lnTo>
                    <a:pt x="111" y="289"/>
                  </a:lnTo>
                  <a:lnTo>
                    <a:pt x="98" y="284"/>
                  </a:lnTo>
                  <a:lnTo>
                    <a:pt x="85" y="281"/>
                  </a:lnTo>
                  <a:lnTo>
                    <a:pt x="72" y="277"/>
                  </a:lnTo>
                  <a:lnTo>
                    <a:pt x="60" y="274"/>
                  </a:lnTo>
                  <a:lnTo>
                    <a:pt x="51" y="269"/>
                  </a:lnTo>
                  <a:lnTo>
                    <a:pt x="34" y="255"/>
                  </a:lnTo>
                  <a:lnTo>
                    <a:pt x="22" y="240"/>
                  </a:lnTo>
                  <a:lnTo>
                    <a:pt x="14" y="220"/>
                  </a:lnTo>
                  <a:lnTo>
                    <a:pt x="11" y="200"/>
                  </a:lnTo>
                  <a:lnTo>
                    <a:pt x="9" y="180"/>
                  </a:lnTo>
                  <a:lnTo>
                    <a:pt x="12" y="158"/>
                  </a:lnTo>
                  <a:lnTo>
                    <a:pt x="17" y="138"/>
                  </a:lnTo>
                  <a:lnTo>
                    <a:pt x="23" y="120"/>
                  </a:lnTo>
                  <a:lnTo>
                    <a:pt x="31" y="105"/>
                  </a:lnTo>
                  <a:lnTo>
                    <a:pt x="40" y="89"/>
                  </a:lnTo>
                  <a:lnTo>
                    <a:pt x="49" y="74"/>
                  </a:lnTo>
                  <a:lnTo>
                    <a:pt x="58" y="59"/>
                  </a:lnTo>
                  <a:lnTo>
                    <a:pt x="69" y="45"/>
                  </a:lnTo>
                  <a:lnTo>
                    <a:pt x="80" y="31"/>
                  </a:lnTo>
                  <a:lnTo>
                    <a:pt x="91" y="16"/>
                  </a:lnTo>
                  <a:lnTo>
                    <a:pt x="101" y="2"/>
                  </a:lnTo>
                  <a:lnTo>
                    <a:pt x="101" y="0"/>
                  </a:lnTo>
                  <a:lnTo>
                    <a:pt x="101" y="0"/>
                  </a:lnTo>
                  <a:lnTo>
                    <a:pt x="101" y="0"/>
                  </a:lnTo>
                  <a:lnTo>
                    <a:pt x="101" y="0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8" name="Freeform 47"/>
            <p:cNvSpPr>
              <a:spLocks/>
            </p:cNvSpPr>
            <p:nvPr/>
          </p:nvSpPr>
          <p:spPr bwMode="auto">
            <a:xfrm>
              <a:off x="2318" y="1779"/>
              <a:ext cx="541" cy="907"/>
            </a:xfrm>
            <a:custGeom>
              <a:avLst/>
              <a:gdLst>
                <a:gd name="T0" fmla="*/ 26 w 541"/>
                <a:gd name="T1" fmla="*/ 5 h 907"/>
                <a:gd name="T2" fmla="*/ 65 w 541"/>
                <a:gd name="T3" fmla="*/ 8 h 907"/>
                <a:gd name="T4" fmla="*/ 102 w 541"/>
                <a:gd name="T5" fmla="*/ 23 h 907"/>
                <a:gd name="T6" fmla="*/ 137 w 541"/>
                <a:gd name="T7" fmla="*/ 80 h 907"/>
                <a:gd name="T8" fmla="*/ 168 w 541"/>
                <a:gd name="T9" fmla="*/ 143 h 907"/>
                <a:gd name="T10" fmla="*/ 212 w 541"/>
                <a:gd name="T11" fmla="*/ 198 h 907"/>
                <a:gd name="T12" fmla="*/ 268 w 541"/>
                <a:gd name="T13" fmla="*/ 243 h 907"/>
                <a:gd name="T14" fmla="*/ 294 w 541"/>
                <a:gd name="T15" fmla="*/ 260 h 907"/>
                <a:gd name="T16" fmla="*/ 323 w 541"/>
                <a:gd name="T17" fmla="*/ 272 h 907"/>
                <a:gd name="T18" fmla="*/ 352 w 541"/>
                <a:gd name="T19" fmla="*/ 283 h 907"/>
                <a:gd name="T20" fmla="*/ 381 w 541"/>
                <a:gd name="T21" fmla="*/ 289 h 907"/>
                <a:gd name="T22" fmla="*/ 412 w 541"/>
                <a:gd name="T23" fmla="*/ 295 h 907"/>
                <a:gd name="T24" fmla="*/ 440 w 541"/>
                <a:gd name="T25" fmla="*/ 305 h 907"/>
                <a:gd name="T26" fmla="*/ 466 w 541"/>
                <a:gd name="T27" fmla="*/ 320 h 907"/>
                <a:gd name="T28" fmla="*/ 489 w 541"/>
                <a:gd name="T29" fmla="*/ 338 h 907"/>
                <a:gd name="T30" fmla="*/ 512 w 541"/>
                <a:gd name="T31" fmla="*/ 395 h 907"/>
                <a:gd name="T32" fmla="*/ 487 w 541"/>
                <a:gd name="T33" fmla="*/ 466 h 907"/>
                <a:gd name="T34" fmla="*/ 509 w 541"/>
                <a:gd name="T35" fmla="*/ 537 h 907"/>
                <a:gd name="T36" fmla="*/ 534 w 541"/>
                <a:gd name="T37" fmla="*/ 592 h 907"/>
                <a:gd name="T38" fmla="*/ 529 w 541"/>
                <a:gd name="T39" fmla="*/ 636 h 907"/>
                <a:gd name="T40" fmla="*/ 504 w 541"/>
                <a:gd name="T41" fmla="*/ 676 h 907"/>
                <a:gd name="T42" fmla="*/ 464 w 541"/>
                <a:gd name="T43" fmla="*/ 709 h 907"/>
                <a:gd name="T44" fmla="*/ 408 w 541"/>
                <a:gd name="T45" fmla="*/ 738 h 907"/>
                <a:gd name="T46" fmla="*/ 351 w 541"/>
                <a:gd name="T47" fmla="*/ 765 h 907"/>
                <a:gd name="T48" fmla="*/ 302 w 541"/>
                <a:gd name="T49" fmla="*/ 802 h 907"/>
                <a:gd name="T50" fmla="*/ 266 w 541"/>
                <a:gd name="T51" fmla="*/ 850 h 907"/>
                <a:gd name="T52" fmla="*/ 242 w 541"/>
                <a:gd name="T53" fmla="*/ 905 h 907"/>
                <a:gd name="T54" fmla="*/ 243 w 541"/>
                <a:gd name="T55" fmla="*/ 907 h 907"/>
                <a:gd name="T56" fmla="*/ 268 w 541"/>
                <a:gd name="T57" fmla="*/ 855 h 907"/>
                <a:gd name="T58" fmla="*/ 320 w 541"/>
                <a:gd name="T59" fmla="*/ 793 h 907"/>
                <a:gd name="T60" fmla="*/ 391 w 541"/>
                <a:gd name="T61" fmla="*/ 750 h 907"/>
                <a:gd name="T62" fmla="*/ 446 w 541"/>
                <a:gd name="T63" fmla="*/ 724 h 907"/>
                <a:gd name="T64" fmla="*/ 497 w 541"/>
                <a:gd name="T65" fmla="*/ 690 h 907"/>
                <a:gd name="T66" fmla="*/ 540 w 541"/>
                <a:gd name="T67" fmla="*/ 626 h 907"/>
                <a:gd name="T68" fmla="*/ 517 w 541"/>
                <a:gd name="T69" fmla="*/ 526 h 907"/>
                <a:gd name="T70" fmla="*/ 498 w 541"/>
                <a:gd name="T71" fmla="*/ 458 h 907"/>
                <a:gd name="T72" fmla="*/ 527 w 541"/>
                <a:gd name="T73" fmla="*/ 411 h 907"/>
                <a:gd name="T74" fmla="*/ 540 w 541"/>
                <a:gd name="T75" fmla="*/ 364 h 907"/>
                <a:gd name="T76" fmla="*/ 515 w 541"/>
                <a:gd name="T77" fmla="*/ 314 h 907"/>
                <a:gd name="T78" fmla="*/ 471 w 541"/>
                <a:gd name="T79" fmla="*/ 278 h 907"/>
                <a:gd name="T80" fmla="*/ 437 w 541"/>
                <a:gd name="T81" fmla="*/ 261 h 907"/>
                <a:gd name="T82" fmla="*/ 408 w 541"/>
                <a:gd name="T83" fmla="*/ 252 h 907"/>
                <a:gd name="T84" fmla="*/ 377 w 541"/>
                <a:gd name="T85" fmla="*/ 245 h 907"/>
                <a:gd name="T86" fmla="*/ 338 w 541"/>
                <a:gd name="T87" fmla="*/ 231 h 907"/>
                <a:gd name="T88" fmla="*/ 303 w 541"/>
                <a:gd name="T89" fmla="*/ 211 h 907"/>
                <a:gd name="T90" fmla="*/ 272 w 541"/>
                <a:gd name="T91" fmla="*/ 186 h 907"/>
                <a:gd name="T92" fmla="*/ 245 w 541"/>
                <a:gd name="T93" fmla="*/ 160 h 907"/>
                <a:gd name="T94" fmla="*/ 219 w 541"/>
                <a:gd name="T95" fmla="*/ 132 h 907"/>
                <a:gd name="T96" fmla="*/ 194 w 541"/>
                <a:gd name="T97" fmla="*/ 103 h 907"/>
                <a:gd name="T98" fmla="*/ 176 w 541"/>
                <a:gd name="T99" fmla="*/ 71 h 907"/>
                <a:gd name="T100" fmla="*/ 154 w 541"/>
                <a:gd name="T101" fmla="*/ 39 h 907"/>
                <a:gd name="T102" fmla="*/ 102 w 541"/>
                <a:gd name="T103" fmla="*/ 6 h 907"/>
                <a:gd name="T104" fmla="*/ 40 w 541"/>
                <a:gd name="T105" fmla="*/ 0 h 907"/>
                <a:gd name="T106" fmla="*/ 0 w 541"/>
                <a:gd name="T107" fmla="*/ 8 h 907"/>
                <a:gd name="T108" fmla="*/ 0 w 541"/>
                <a:gd name="T109" fmla="*/ 8 h 9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41" h="907">
                  <a:moveTo>
                    <a:pt x="0" y="8"/>
                  </a:moveTo>
                  <a:lnTo>
                    <a:pt x="14" y="6"/>
                  </a:lnTo>
                  <a:lnTo>
                    <a:pt x="26" y="5"/>
                  </a:lnTo>
                  <a:lnTo>
                    <a:pt x="40" y="5"/>
                  </a:lnTo>
                  <a:lnTo>
                    <a:pt x="53" y="5"/>
                  </a:lnTo>
                  <a:lnTo>
                    <a:pt x="65" y="8"/>
                  </a:lnTo>
                  <a:lnTo>
                    <a:pt x="77" y="11"/>
                  </a:lnTo>
                  <a:lnTo>
                    <a:pt x="89" y="16"/>
                  </a:lnTo>
                  <a:lnTo>
                    <a:pt x="102" y="23"/>
                  </a:lnTo>
                  <a:lnTo>
                    <a:pt x="119" y="39"/>
                  </a:lnTo>
                  <a:lnTo>
                    <a:pt x="129" y="59"/>
                  </a:lnTo>
                  <a:lnTo>
                    <a:pt x="137" y="80"/>
                  </a:lnTo>
                  <a:lnTo>
                    <a:pt x="146" y="102"/>
                  </a:lnTo>
                  <a:lnTo>
                    <a:pt x="156" y="123"/>
                  </a:lnTo>
                  <a:lnTo>
                    <a:pt x="168" y="143"/>
                  </a:lnTo>
                  <a:lnTo>
                    <a:pt x="182" y="163"/>
                  </a:lnTo>
                  <a:lnTo>
                    <a:pt x="196" y="182"/>
                  </a:lnTo>
                  <a:lnTo>
                    <a:pt x="212" y="198"/>
                  </a:lnTo>
                  <a:lnTo>
                    <a:pt x="229" y="215"/>
                  </a:lnTo>
                  <a:lnTo>
                    <a:pt x="248" y="229"/>
                  </a:lnTo>
                  <a:lnTo>
                    <a:pt x="268" y="243"/>
                  </a:lnTo>
                  <a:lnTo>
                    <a:pt x="277" y="249"/>
                  </a:lnTo>
                  <a:lnTo>
                    <a:pt x="285" y="255"/>
                  </a:lnTo>
                  <a:lnTo>
                    <a:pt x="294" y="260"/>
                  </a:lnTo>
                  <a:lnTo>
                    <a:pt x="303" y="265"/>
                  </a:lnTo>
                  <a:lnTo>
                    <a:pt x="314" y="269"/>
                  </a:lnTo>
                  <a:lnTo>
                    <a:pt x="323" y="272"/>
                  </a:lnTo>
                  <a:lnTo>
                    <a:pt x="332" y="277"/>
                  </a:lnTo>
                  <a:lnTo>
                    <a:pt x="343" y="280"/>
                  </a:lnTo>
                  <a:lnTo>
                    <a:pt x="352" y="283"/>
                  </a:lnTo>
                  <a:lnTo>
                    <a:pt x="361" y="285"/>
                  </a:lnTo>
                  <a:lnTo>
                    <a:pt x="372" y="286"/>
                  </a:lnTo>
                  <a:lnTo>
                    <a:pt x="381" y="289"/>
                  </a:lnTo>
                  <a:lnTo>
                    <a:pt x="392" y="291"/>
                  </a:lnTo>
                  <a:lnTo>
                    <a:pt x="401" y="292"/>
                  </a:lnTo>
                  <a:lnTo>
                    <a:pt x="412" y="295"/>
                  </a:lnTo>
                  <a:lnTo>
                    <a:pt x="421" y="298"/>
                  </a:lnTo>
                  <a:lnTo>
                    <a:pt x="431" y="301"/>
                  </a:lnTo>
                  <a:lnTo>
                    <a:pt x="440" y="305"/>
                  </a:lnTo>
                  <a:lnTo>
                    <a:pt x="449" y="309"/>
                  </a:lnTo>
                  <a:lnTo>
                    <a:pt x="458" y="314"/>
                  </a:lnTo>
                  <a:lnTo>
                    <a:pt x="466" y="320"/>
                  </a:lnTo>
                  <a:lnTo>
                    <a:pt x="474" y="326"/>
                  </a:lnTo>
                  <a:lnTo>
                    <a:pt x="481" y="332"/>
                  </a:lnTo>
                  <a:lnTo>
                    <a:pt x="489" y="338"/>
                  </a:lnTo>
                  <a:lnTo>
                    <a:pt x="504" y="357"/>
                  </a:lnTo>
                  <a:lnTo>
                    <a:pt x="512" y="375"/>
                  </a:lnTo>
                  <a:lnTo>
                    <a:pt x="512" y="395"/>
                  </a:lnTo>
                  <a:lnTo>
                    <a:pt x="503" y="417"/>
                  </a:lnTo>
                  <a:lnTo>
                    <a:pt x="491" y="443"/>
                  </a:lnTo>
                  <a:lnTo>
                    <a:pt x="487" y="466"/>
                  </a:lnTo>
                  <a:lnTo>
                    <a:pt x="491" y="490"/>
                  </a:lnTo>
                  <a:lnTo>
                    <a:pt x="500" y="518"/>
                  </a:lnTo>
                  <a:lnTo>
                    <a:pt x="509" y="537"/>
                  </a:lnTo>
                  <a:lnTo>
                    <a:pt x="520" y="553"/>
                  </a:lnTo>
                  <a:lnTo>
                    <a:pt x="527" y="572"/>
                  </a:lnTo>
                  <a:lnTo>
                    <a:pt x="534" y="592"/>
                  </a:lnTo>
                  <a:lnTo>
                    <a:pt x="535" y="607"/>
                  </a:lnTo>
                  <a:lnTo>
                    <a:pt x="534" y="623"/>
                  </a:lnTo>
                  <a:lnTo>
                    <a:pt x="529" y="636"/>
                  </a:lnTo>
                  <a:lnTo>
                    <a:pt x="523" y="650"/>
                  </a:lnTo>
                  <a:lnTo>
                    <a:pt x="514" y="664"/>
                  </a:lnTo>
                  <a:lnTo>
                    <a:pt x="504" y="676"/>
                  </a:lnTo>
                  <a:lnTo>
                    <a:pt x="492" y="687"/>
                  </a:lnTo>
                  <a:lnTo>
                    <a:pt x="481" y="696"/>
                  </a:lnTo>
                  <a:lnTo>
                    <a:pt x="464" y="709"/>
                  </a:lnTo>
                  <a:lnTo>
                    <a:pt x="446" y="719"/>
                  </a:lnTo>
                  <a:lnTo>
                    <a:pt x="426" y="729"/>
                  </a:lnTo>
                  <a:lnTo>
                    <a:pt x="408" y="738"/>
                  </a:lnTo>
                  <a:lnTo>
                    <a:pt x="388" y="745"/>
                  </a:lnTo>
                  <a:lnTo>
                    <a:pt x="369" y="755"/>
                  </a:lnTo>
                  <a:lnTo>
                    <a:pt x="351" y="765"/>
                  </a:lnTo>
                  <a:lnTo>
                    <a:pt x="332" y="776"/>
                  </a:lnTo>
                  <a:lnTo>
                    <a:pt x="317" y="789"/>
                  </a:lnTo>
                  <a:lnTo>
                    <a:pt x="302" y="802"/>
                  </a:lnTo>
                  <a:lnTo>
                    <a:pt x="289" y="816"/>
                  </a:lnTo>
                  <a:lnTo>
                    <a:pt x="277" y="833"/>
                  </a:lnTo>
                  <a:lnTo>
                    <a:pt x="266" y="850"/>
                  </a:lnTo>
                  <a:lnTo>
                    <a:pt x="257" y="867"/>
                  </a:lnTo>
                  <a:lnTo>
                    <a:pt x="248" y="885"/>
                  </a:lnTo>
                  <a:lnTo>
                    <a:pt x="242" y="905"/>
                  </a:lnTo>
                  <a:lnTo>
                    <a:pt x="242" y="907"/>
                  </a:lnTo>
                  <a:lnTo>
                    <a:pt x="243" y="907"/>
                  </a:lnTo>
                  <a:lnTo>
                    <a:pt x="243" y="907"/>
                  </a:lnTo>
                  <a:lnTo>
                    <a:pt x="245" y="905"/>
                  </a:lnTo>
                  <a:lnTo>
                    <a:pt x="255" y="879"/>
                  </a:lnTo>
                  <a:lnTo>
                    <a:pt x="268" y="855"/>
                  </a:lnTo>
                  <a:lnTo>
                    <a:pt x="283" y="832"/>
                  </a:lnTo>
                  <a:lnTo>
                    <a:pt x="300" y="812"/>
                  </a:lnTo>
                  <a:lnTo>
                    <a:pt x="320" y="793"/>
                  </a:lnTo>
                  <a:lnTo>
                    <a:pt x="341" y="776"/>
                  </a:lnTo>
                  <a:lnTo>
                    <a:pt x="365" y="762"/>
                  </a:lnTo>
                  <a:lnTo>
                    <a:pt x="391" y="750"/>
                  </a:lnTo>
                  <a:lnTo>
                    <a:pt x="409" y="742"/>
                  </a:lnTo>
                  <a:lnTo>
                    <a:pt x="429" y="733"/>
                  </a:lnTo>
                  <a:lnTo>
                    <a:pt x="446" y="724"/>
                  </a:lnTo>
                  <a:lnTo>
                    <a:pt x="464" y="715"/>
                  </a:lnTo>
                  <a:lnTo>
                    <a:pt x="481" y="704"/>
                  </a:lnTo>
                  <a:lnTo>
                    <a:pt x="497" y="690"/>
                  </a:lnTo>
                  <a:lnTo>
                    <a:pt x="512" y="676"/>
                  </a:lnTo>
                  <a:lnTo>
                    <a:pt x="524" y="659"/>
                  </a:lnTo>
                  <a:lnTo>
                    <a:pt x="540" y="626"/>
                  </a:lnTo>
                  <a:lnTo>
                    <a:pt x="541" y="592"/>
                  </a:lnTo>
                  <a:lnTo>
                    <a:pt x="532" y="560"/>
                  </a:lnTo>
                  <a:lnTo>
                    <a:pt x="517" y="526"/>
                  </a:lnTo>
                  <a:lnTo>
                    <a:pt x="506" y="503"/>
                  </a:lnTo>
                  <a:lnTo>
                    <a:pt x="500" y="480"/>
                  </a:lnTo>
                  <a:lnTo>
                    <a:pt x="498" y="458"/>
                  </a:lnTo>
                  <a:lnTo>
                    <a:pt x="509" y="435"/>
                  </a:lnTo>
                  <a:lnTo>
                    <a:pt x="518" y="423"/>
                  </a:lnTo>
                  <a:lnTo>
                    <a:pt x="527" y="411"/>
                  </a:lnTo>
                  <a:lnTo>
                    <a:pt x="535" y="398"/>
                  </a:lnTo>
                  <a:lnTo>
                    <a:pt x="540" y="383"/>
                  </a:lnTo>
                  <a:lnTo>
                    <a:pt x="540" y="364"/>
                  </a:lnTo>
                  <a:lnTo>
                    <a:pt x="535" y="346"/>
                  </a:lnTo>
                  <a:lnTo>
                    <a:pt x="527" y="331"/>
                  </a:lnTo>
                  <a:lnTo>
                    <a:pt x="515" y="314"/>
                  </a:lnTo>
                  <a:lnTo>
                    <a:pt x="501" y="300"/>
                  </a:lnTo>
                  <a:lnTo>
                    <a:pt x="486" y="288"/>
                  </a:lnTo>
                  <a:lnTo>
                    <a:pt x="471" y="278"/>
                  </a:lnTo>
                  <a:lnTo>
                    <a:pt x="455" y="269"/>
                  </a:lnTo>
                  <a:lnTo>
                    <a:pt x="446" y="265"/>
                  </a:lnTo>
                  <a:lnTo>
                    <a:pt x="437" y="261"/>
                  </a:lnTo>
                  <a:lnTo>
                    <a:pt x="428" y="257"/>
                  </a:lnTo>
                  <a:lnTo>
                    <a:pt x="417" y="254"/>
                  </a:lnTo>
                  <a:lnTo>
                    <a:pt x="408" y="252"/>
                  </a:lnTo>
                  <a:lnTo>
                    <a:pt x="397" y="249"/>
                  </a:lnTo>
                  <a:lnTo>
                    <a:pt x="388" y="248"/>
                  </a:lnTo>
                  <a:lnTo>
                    <a:pt x="377" y="245"/>
                  </a:lnTo>
                  <a:lnTo>
                    <a:pt x="363" y="242"/>
                  </a:lnTo>
                  <a:lnTo>
                    <a:pt x="351" y="237"/>
                  </a:lnTo>
                  <a:lnTo>
                    <a:pt x="338" y="231"/>
                  </a:lnTo>
                  <a:lnTo>
                    <a:pt x="326" y="225"/>
                  </a:lnTo>
                  <a:lnTo>
                    <a:pt x="315" y="218"/>
                  </a:lnTo>
                  <a:lnTo>
                    <a:pt x="303" y="211"/>
                  </a:lnTo>
                  <a:lnTo>
                    <a:pt x="294" y="203"/>
                  </a:lnTo>
                  <a:lnTo>
                    <a:pt x="283" y="194"/>
                  </a:lnTo>
                  <a:lnTo>
                    <a:pt x="272" y="186"/>
                  </a:lnTo>
                  <a:lnTo>
                    <a:pt x="263" y="177"/>
                  </a:lnTo>
                  <a:lnTo>
                    <a:pt x="254" y="169"/>
                  </a:lnTo>
                  <a:lnTo>
                    <a:pt x="245" y="160"/>
                  </a:lnTo>
                  <a:lnTo>
                    <a:pt x="235" y="151"/>
                  </a:lnTo>
                  <a:lnTo>
                    <a:pt x="228" y="142"/>
                  </a:lnTo>
                  <a:lnTo>
                    <a:pt x="219" y="132"/>
                  </a:lnTo>
                  <a:lnTo>
                    <a:pt x="209" y="123"/>
                  </a:lnTo>
                  <a:lnTo>
                    <a:pt x="202" y="114"/>
                  </a:lnTo>
                  <a:lnTo>
                    <a:pt x="194" y="103"/>
                  </a:lnTo>
                  <a:lnTo>
                    <a:pt x="188" y="92"/>
                  </a:lnTo>
                  <a:lnTo>
                    <a:pt x="182" y="82"/>
                  </a:lnTo>
                  <a:lnTo>
                    <a:pt x="176" y="71"/>
                  </a:lnTo>
                  <a:lnTo>
                    <a:pt x="169" y="60"/>
                  </a:lnTo>
                  <a:lnTo>
                    <a:pt x="162" y="49"/>
                  </a:lnTo>
                  <a:lnTo>
                    <a:pt x="154" y="39"/>
                  </a:lnTo>
                  <a:lnTo>
                    <a:pt x="139" y="25"/>
                  </a:lnTo>
                  <a:lnTo>
                    <a:pt x="122" y="14"/>
                  </a:lnTo>
                  <a:lnTo>
                    <a:pt x="102" y="6"/>
                  </a:lnTo>
                  <a:lnTo>
                    <a:pt x="82" y="2"/>
                  </a:lnTo>
                  <a:lnTo>
                    <a:pt x="62" y="0"/>
                  </a:lnTo>
                  <a:lnTo>
                    <a:pt x="40" y="0"/>
                  </a:lnTo>
                  <a:lnTo>
                    <a:pt x="20" y="3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9" name="Freeform 48"/>
            <p:cNvSpPr>
              <a:spLocks/>
            </p:cNvSpPr>
            <p:nvPr/>
          </p:nvSpPr>
          <p:spPr bwMode="auto">
            <a:xfrm>
              <a:off x="2884" y="2100"/>
              <a:ext cx="303" cy="403"/>
            </a:xfrm>
            <a:custGeom>
              <a:avLst/>
              <a:gdLst>
                <a:gd name="T0" fmla="*/ 38 w 303"/>
                <a:gd name="T1" fmla="*/ 42 h 403"/>
                <a:gd name="T2" fmla="*/ 38 w 303"/>
                <a:gd name="T3" fmla="*/ 125 h 403"/>
                <a:gd name="T4" fmla="*/ 35 w 303"/>
                <a:gd name="T5" fmla="*/ 188 h 403"/>
                <a:gd name="T6" fmla="*/ 29 w 303"/>
                <a:gd name="T7" fmla="*/ 231 h 403"/>
                <a:gd name="T8" fmla="*/ 20 w 303"/>
                <a:gd name="T9" fmla="*/ 266 h 403"/>
                <a:gd name="T10" fmla="*/ 9 w 303"/>
                <a:gd name="T11" fmla="*/ 295 h 403"/>
                <a:gd name="T12" fmla="*/ 0 w 303"/>
                <a:gd name="T13" fmla="*/ 331 h 403"/>
                <a:gd name="T14" fmla="*/ 8 w 303"/>
                <a:gd name="T15" fmla="*/ 377 h 403"/>
                <a:gd name="T16" fmla="*/ 38 w 303"/>
                <a:gd name="T17" fmla="*/ 398 h 403"/>
                <a:gd name="T18" fmla="*/ 67 w 303"/>
                <a:gd name="T19" fmla="*/ 403 h 403"/>
                <a:gd name="T20" fmla="*/ 98 w 303"/>
                <a:gd name="T21" fmla="*/ 401 h 403"/>
                <a:gd name="T22" fmla="*/ 126 w 303"/>
                <a:gd name="T23" fmla="*/ 394 h 403"/>
                <a:gd name="T24" fmla="*/ 147 w 303"/>
                <a:gd name="T25" fmla="*/ 383 h 403"/>
                <a:gd name="T26" fmla="*/ 161 w 303"/>
                <a:gd name="T27" fmla="*/ 374 h 403"/>
                <a:gd name="T28" fmla="*/ 173 w 303"/>
                <a:gd name="T29" fmla="*/ 363 h 403"/>
                <a:gd name="T30" fmla="*/ 187 w 303"/>
                <a:gd name="T31" fmla="*/ 354 h 403"/>
                <a:gd name="T32" fmla="*/ 203 w 303"/>
                <a:gd name="T33" fmla="*/ 346 h 403"/>
                <a:gd name="T34" fmla="*/ 218 w 303"/>
                <a:gd name="T35" fmla="*/ 340 h 403"/>
                <a:gd name="T36" fmla="*/ 232 w 303"/>
                <a:gd name="T37" fmla="*/ 337 h 403"/>
                <a:gd name="T38" fmla="*/ 247 w 303"/>
                <a:gd name="T39" fmla="*/ 334 h 403"/>
                <a:gd name="T40" fmla="*/ 266 w 303"/>
                <a:gd name="T41" fmla="*/ 325 h 403"/>
                <a:gd name="T42" fmla="*/ 284 w 303"/>
                <a:gd name="T43" fmla="*/ 309 h 403"/>
                <a:gd name="T44" fmla="*/ 295 w 303"/>
                <a:gd name="T45" fmla="*/ 289 h 403"/>
                <a:gd name="T46" fmla="*/ 301 w 303"/>
                <a:gd name="T47" fmla="*/ 265 h 403"/>
                <a:gd name="T48" fmla="*/ 303 w 303"/>
                <a:gd name="T49" fmla="*/ 220 h 403"/>
                <a:gd name="T50" fmla="*/ 287 w 303"/>
                <a:gd name="T51" fmla="*/ 157 h 403"/>
                <a:gd name="T52" fmla="*/ 260 w 303"/>
                <a:gd name="T53" fmla="*/ 96 h 403"/>
                <a:gd name="T54" fmla="*/ 227 w 303"/>
                <a:gd name="T55" fmla="*/ 36 h 403"/>
                <a:gd name="T56" fmla="*/ 212 w 303"/>
                <a:gd name="T57" fmla="*/ 8 h 403"/>
                <a:gd name="T58" fmla="*/ 209 w 303"/>
                <a:gd name="T59" fmla="*/ 10 h 403"/>
                <a:gd name="T60" fmla="*/ 218 w 303"/>
                <a:gd name="T61" fmla="*/ 36 h 403"/>
                <a:gd name="T62" fmla="*/ 236 w 303"/>
                <a:gd name="T63" fmla="*/ 85 h 403"/>
                <a:gd name="T64" fmla="*/ 256 w 303"/>
                <a:gd name="T65" fmla="*/ 134 h 403"/>
                <a:gd name="T66" fmla="*/ 273 w 303"/>
                <a:gd name="T67" fmla="*/ 183 h 403"/>
                <a:gd name="T68" fmla="*/ 281 w 303"/>
                <a:gd name="T69" fmla="*/ 226 h 403"/>
                <a:gd name="T70" fmla="*/ 281 w 303"/>
                <a:gd name="T71" fmla="*/ 257 h 403"/>
                <a:gd name="T72" fmla="*/ 272 w 303"/>
                <a:gd name="T73" fmla="*/ 285 h 403"/>
                <a:gd name="T74" fmla="*/ 249 w 303"/>
                <a:gd name="T75" fmla="*/ 303 h 403"/>
                <a:gd name="T76" fmla="*/ 220 w 303"/>
                <a:gd name="T77" fmla="*/ 311 h 403"/>
                <a:gd name="T78" fmla="*/ 197 w 303"/>
                <a:gd name="T79" fmla="*/ 318 h 403"/>
                <a:gd name="T80" fmla="*/ 175 w 303"/>
                <a:gd name="T81" fmla="*/ 332 h 403"/>
                <a:gd name="T82" fmla="*/ 155 w 303"/>
                <a:gd name="T83" fmla="*/ 346 h 403"/>
                <a:gd name="T84" fmla="*/ 135 w 303"/>
                <a:gd name="T85" fmla="*/ 361 h 403"/>
                <a:gd name="T86" fmla="*/ 103 w 303"/>
                <a:gd name="T87" fmla="*/ 374 h 403"/>
                <a:gd name="T88" fmla="*/ 67 w 303"/>
                <a:gd name="T89" fmla="*/ 378 h 403"/>
                <a:gd name="T90" fmla="*/ 37 w 303"/>
                <a:gd name="T91" fmla="*/ 369 h 403"/>
                <a:gd name="T92" fmla="*/ 18 w 303"/>
                <a:gd name="T93" fmla="*/ 332 h 403"/>
                <a:gd name="T94" fmla="*/ 32 w 303"/>
                <a:gd name="T95" fmla="*/ 279 h 403"/>
                <a:gd name="T96" fmla="*/ 46 w 303"/>
                <a:gd name="T97" fmla="*/ 173 h 403"/>
                <a:gd name="T98" fmla="*/ 43 w 303"/>
                <a:gd name="T99" fmla="*/ 57 h 403"/>
                <a:gd name="T100" fmla="*/ 40 w 303"/>
                <a:gd name="T101" fmla="*/ 0 h 403"/>
                <a:gd name="T102" fmla="*/ 38 w 303"/>
                <a:gd name="T103" fmla="*/ 0 h 403"/>
                <a:gd name="T104" fmla="*/ 38 w 303"/>
                <a:gd name="T105" fmla="*/ 0 h 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03" h="403">
                  <a:moveTo>
                    <a:pt x="38" y="0"/>
                  </a:moveTo>
                  <a:lnTo>
                    <a:pt x="38" y="42"/>
                  </a:lnTo>
                  <a:lnTo>
                    <a:pt x="38" y="83"/>
                  </a:lnTo>
                  <a:lnTo>
                    <a:pt x="38" y="125"/>
                  </a:lnTo>
                  <a:lnTo>
                    <a:pt x="37" y="166"/>
                  </a:lnTo>
                  <a:lnTo>
                    <a:pt x="35" y="188"/>
                  </a:lnTo>
                  <a:lnTo>
                    <a:pt x="32" y="209"/>
                  </a:lnTo>
                  <a:lnTo>
                    <a:pt x="29" y="231"/>
                  </a:lnTo>
                  <a:lnTo>
                    <a:pt x="24" y="252"/>
                  </a:lnTo>
                  <a:lnTo>
                    <a:pt x="20" y="266"/>
                  </a:lnTo>
                  <a:lnTo>
                    <a:pt x="15" y="280"/>
                  </a:lnTo>
                  <a:lnTo>
                    <a:pt x="9" y="295"/>
                  </a:lnTo>
                  <a:lnTo>
                    <a:pt x="4" y="309"/>
                  </a:lnTo>
                  <a:lnTo>
                    <a:pt x="0" y="331"/>
                  </a:lnTo>
                  <a:lnTo>
                    <a:pt x="0" y="355"/>
                  </a:lnTo>
                  <a:lnTo>
                    <a:pt x="8" y="377"/>
                  </a:lnTo>
                  <a:lnTo>
                    <a:pt x="24" y="392"/>
                  </a:lnTo>
                  <a:lnTo>
                    <a:pt x="38" y="398"/>
                  </a:lnTo>
                  <a:lnTo>
                    <a:pt x="52" y="401"/>
                  </a:lnTo>
                  <a:lnTo>
                    <a:pt x="67" y="403"/>
                  </a:lnTo>
                  <a:lnTo>
                    <a:pt x="83" y="403"/>
                  </a:lnTo>
                  <a:lnTo>
                    <a:pt x="98" y="401"/>
                  </a:lnTo>
                  <a:lnTo>
                    <a:pt x="112" y="398"/>
                  </a:lnTo>
                  <a:lnTo>
                    <a:pt x="126" y="394"/>
                  </a:lnTo>
                  <a:lnTo>
                    <a:pt x="140" y="388"/>
                  </a:lnTo>
                  <a:lnTo>
                    <a:pt x="147" y="383"/>
                  </a:lnTo>
                  <a:lnTo>
                    <a:pt x="153" y="378"/>
                  </a:lnTo>
                  <a:lnTo>
                    <a:pt x="161" y="374"/>
                  </a:lnTo>
                  <a:lnTo>
                    <a:pt x="167" y="368"/>
                  </a:lnTo>
                  <a:lnTo>
                    <a:pt x="173" y="363"/>
                  </a:lnTo>
                  <a:lnTo>
                    <a:pt x="181" y="358"/>
                  </a:lnTo>
                  <a:lnTo>
                    <a:pt x="187" y="354"/>
                  </a:lnTo>
                  <a:lnTo>
                    <a:pt x="195" y="349"/>
                  </a:lnTo>
                  <a:lnTo>
                    <a:pt x="203" y="346"/>
                  </a:lnTo>
                  <a:lnTo>
                    <a:pt x="210" y="343"/>
                  </a:lnTo>
                  <a:lnTo>
                    <a:pt x="218" y="340"/>
                  </a:lnTo>
                  <a:lnTo>
                    <a:pt x="226" y="338"/>
                  </a:lnTo>
                  <a:lnTo>
                    <a:pt x="232" y="337"/>
                  </a:lnTo>
                  <a:lnTo>
                    <a:pt x="240" y="335"/>
                  </a:lnTo>
                  <a:lnTo>
                    <a:pt x="247" y="334"/>
                  </a:lnTo>
                  <a:lnTo>
                    <a:pt x="255" y="331"/>
                  </a:lnTo>
                  <a:lnTo>
                    <a:pt x="266" y="325"/>
                  </a:lnTo>
                  <a:lnTo>
                    <a:pt x="275" y="318"/>
                  </a:lnTo>
                  <a:lnTo>
                    <a:pt x="284" y="309"/>
                  </a:lnTo>
                  <a:lnTo>
                    <a:pt x="290" y="300"/>
                  </a:lnTo>
                  <a:lnTo>
                    <a:pt x="295" y="289"/>
                  </a:lnTo>
                  <a:lnTo>
                    <a:pt x="298" y="277"/>
                  </a:lnTo>
                  <a:lnTo>
                    <a:pt x="301" y="265"/>
                  </a:lnTo>
                  <a:lnTo>
                    <a:pt x="303" y="252"/>
                  </a:lnTo>
                  <a:lnTo>
                    <a:pt x="303" y="220"/>
                  </a:lnTo>
                  <a:lnTo>
                    <a:pt x="298" y="189"/>
                  </a:lnTo>
                  <a:lnTo>
                    <a:pt x="287" y="157"/>
                  </a:lnTo>
                  <a:lnTo>
                    <a:pt x="275" y="126"/>
                  </a:lnTo>
                  <a:lnTo>
                    <a:pt x="260" y="96"/>
                  </a:lnTo>
                  <a:lnTo>
                    <a:pt x="243" y="65"/>
                  </a:lnTo>
                  <a:lnTo>
                    <a:pt x="227" y="36"/>
                  </a:lnTo>
                  <a:lnTo>
                    <a:pt x="213" y="8"/>
                  </a:lnTo>
                  <a:lnTo>
                    <a:pt x="212" y="8"/>
                  </a:lnTo>
                  <a:lnTo>
                    <a:pt x="210" y="8"/>
                  </a:lnTo>
                  <a:lnTo>
                    <a:pt x="209" y="10"/>
                  </a:lnTo>
                  <a:lnTo>
                    <a:pt x="209" y="11"/>
                  </a:lnTo>
                  <a:lnTo>
                    <a:pt x="218" y="36"/>
                  </a:lnTo>
                  <a:lnTo>
                    <a:pt x="227" y="60"/>
                  </a:lnTo>
                  <a:lnTo>
                    <a:pt x="236" y="85"/>
                  </a:lnTo>
                  <a:lnTo>
                    <a:pt x="247" y="110"/>
                  </a:lnTo>
                  <a:lnTo>
                    <a:pt x="256" y="134"/>
                  </a:lnTo>
                  <a:lnTo>
                    <a:pt x="266" y="159"/>
                  </a:lnTo>
                  <a:lnTo>
                    <a:pt x="273" y="183"/>
                  </a:lnTo>
                  <a:lnTo>
                    <a:pt x="279" y="209"/>
                  </a:lnTo>
                  <a:lnTo>
                    <a:pt x="281" y="226"/>
                  </a:lnTo>
                  <a:lnTo>
                    <a:pt x="283" y="242"/>
                  </a:lnTo>
                  <a:lnTo>
                    <a:pt x="281" y="257"/>
                  </a:lnTo>
                  <a:lnTo>
                    <a:pt x="278" y="272"/>
                  </a:lnTo>
                  <a:lnTo>
                    <a:pt x="272" y="285"/>
                  </a:lnTo>
                  <a:lnTo>
                    <a:pt x="261" y="295"/>
                  </a:lnTo>
                  <a:lnTo>
                    <a:pt x="249" y="303"/>
                  </a:lnTo>
                  <a:lnTo>
                    <a:pt x="232" y="308"/>
                  </a:lnTo>
                  <a:lnTo>
                    <a:pt x="220" y="311"/>
                  </a:lnTo>
                  <a:lnTo>
                    <a:pt x="209" y="314"/>
                  </a:lnTo>
                  <a:lnTo>
                    <a:pt x="197" y="318"/>
                  </a:lnTo>
                  <a:lnTo>
                    <a:pt x="186" y="325"/>
                  </a:lnTo>
                  <a:lnTo>
                    <a:pt x="175" y="332"/>
                  </a:lnTo>
                  <a:lnTo>
                    <a:pt x="166" y="338"/>
                  </a:lnTo>
                  <a:lnTo>
                    <a:pt x="155" y="346"/>
                  </a:lnTo>
                  <a:lnTo>
                    <a:pt x="146" y="354"/>
                  </a:lnTo>
                  <a:lnTo>
                    <a:pt x="135" y="361"/>
                  </a:lnTo>
                  <a:lnTo>
                    <a:pt x="120" y="368"/>
                  </a:lnTo>
                  <a:lnTo>
                    <a:pt x="103" y="374"/>
                  </a:lnTo>
                  <a:lnTo>
                    <a:pt x="86" y="377"/>
                  </a:lnTo>
                  <a:lnTo>
                    <a:pt x="67" y="378"/>
                  </a:lnTo>
                  <a:lnTo>
                    <a:pt x="51" y="375"/>
                  </a:lnTo>
                  <a:lnTo>
                    <a:pt x="37" y="369"/>
                  </a:lnTo>
                  <a:lnTo>
                    <a:pt x="26" y="358"/>
                  </a:lnTo>
                  <a:lnTo>
                    <a:pt x="18" y="332"/>
                  </a:lnTo>
                  <a:lnTo>
                    <a:pt x="23" y="306"/>
                  </a:lnTo>
                  <a:lnTo>
                    <a:pt x="32" y="279"/>
                  </a:lnTo>
                  <a:lnTo>
                    <a:pt x="38" y="254"/>
                  </a:lnTo>
                  <a:lnTo>
                    <a:pt x="46" y="173"/>
                  </a:lnTo>
                  <a:lnTo>
                    <a:pt x="46" y="111"/>
                  </a:lnTo>
                  <a:lnTo>
                    <a:pt x="43" y="57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0" name="Freeform 49"/>
            <p:cNvSpPr>
              <a:spLocks/>
            </p:cNvSpPr>
            <p:nvPr/>
          </p:nvSpPr>
          <p:spPr bwMode="auto">
            <a:xfrm>
              <a:off x="2659" y="1607"/>
              <a:ext cx="300" cy="423"/>
            </a:xfrm>
            <a:custGeom>
              <a:avLst/>
              <a:gdLst>
                <a:gd name="T0" fmla="*/ 249 w 300"/>
                <a:gd name="T1" fmla="*/ 401 h 423"/>
                <a:gd name="T2" fmla="*/ 246 w 300"/>
                <a:gd name="T3" fmla="*/ 360 h 423"/>
                <a:gd name="T4" fmla="*/ 262 w 300"/>
                <a:gd name="T5" fmla="*/ 327 h 423"/>
                <a:gd name="T6" fmla="*/ 286 w 300"/>
                <a:gd name="T7" fmla="*/ 307 h 423"/>
                <a:gd name="T8" fmla="*/ 299 w 300"/>
                <a:gd name="T9" fmla="*/ 286 h 423"/>
                <a:gd name="T10" fmla="*/ 297 w 300"/>
                <a:gd name="T11" fmla="*/ 264 h 423"/>
                <a:gd name="T12" fmla="*/ 286 w 300"/>
                <a:gd name="T13" fmla="*/ 246 h 423"/>
                <a:gd name="T14" fmla="*/ 271 w 300"/>
                <a:gd name="T15" fmla="*/ 228 h 423"/>
                <a:gd name="T16" fmla="*/ 248 w 300"/>
                <a:gd name="T17" fmla="*/ 203 h 423"/>
                <a:gd name="T18" fmla="*/ 222 w 300"/>
                <a:gd name="T19" fmla="*/ 171 h 423"/>
                <a:gd name="T20" fmla="*/ 199 w 300"/>
                <a:gd name="T21" fmla="*/ 135 h 423"/>
                <a:gd name="T22" fmla="*/ 180 w 300"/>
                <a:gd name="T23" fmla="*/ 97 h 423"/>
                <a:gd name="T24" fmla="*/ 168 w 300"/>
                <a:gd name="T25" fmla="*/ 65 h 423"/>
                <a:gd name="T26" fmla="*/ 159 w 300"/>
                <a:gd name="T27" fmla="*/ 40 h 423"/>
                <a:gd name="T28" fmla="*/ 145 w 300"/>
                <a:gd name="T29" fmla="*/ 17 h 423"/>
                <a:gd name="T30" fmla="*/ 125 w 300"/>
                <a:gd name="T31" fmla="*/ 3 h 423"/>
                <a:gd name="T32" fmla="*/ 94 w 300"/>
                <a:gd name="T33" fmla="*/ 5 h 423"/>
                <a:gd name="T34" fmla="*/ 77 w 300"/>
                <a:gd name="T35" fmla="*/ 37 h 423"/>
                <a:gd name="T36" fmla="*/ 83 w 300"/>
                <a:gd name="T37" fmla="*/ 82 h 423"/>
                <a:gd name="T38" fmla="*/ 110 w 300"/>
                <a:gd name="T39" fmla="*/ 134 h 423"/>
                <a:gd name="T40" fmla="*/ 122 w 300"/>
                <a:gd name="T41" fmla="*/ 180 h 423"/>
                <a:gd name="T42" fmla="*/ 111 w 300"/>
                <a:gd name="T43" fmla="*/ 221 h 423"/>
                <a:gd name="T44" fmla="*/ 97 w 300"/>
                <a:gd name="T45" fmla="*/ 251 h 423"/>
                <a:gd name="T46" fmla="*/ 85 w 300"/>
                <a:gd name="T47" fmla="*/ 268 h 423"/>
                <a:gd name="T48" fmla="*/ 70 w 300"/>
                <a:gd name="T49" fmla="*/ 274 h 423"/>
                <a:gd name="T50" fmla="*/ 54 w 300"/>
                <a:gd name="T51" fmla="*/ 266 h 423"/>
                <a:gd name="T52" fmla="*/ 39 w 300"/>
                <a:gd name="T53" fmla="*/ 238 h 423"/>
                <a:gd name="T54" fmla="*/ 31 w 300"/>
                <a:gd name="T55" fmla="*/ 203 h 423"/>
                <a:gd name="T56" fmla="*/ 20 w 300"/>
                <a:gd name="T57" fmla="*/ 162 h 423"/>
                <a:gd name="T58" fmla="*/ 10 w 300"/>
                <a:gd name="T59" fmla="*/ 112 h 423"/>
                <a:gd name="T60" fmla="*/ 2 w 300"/>
                <a:gd name="T61" fmla="*/ 88 h 423"/>
                <a:gd name="T62" fmla="*/ 0 w 300"/>
                <a:gd name="T63" fmla="*/ 88 h 423"/>
                <a:gd name="T64" fmla="*/ 4 w 300"/>
                <a:gd name="T65" fmla="*/ 106 h 423"/>
                <a:gd name="T66" fmla="*/ 14 w 300"/>
                <a:gd name="T67" fmla="*/ 171 h 423"/>
                <a:gd name="T68" fmla="*/ 34 w 300"/>
                <a:gd name="T69" fmla="*/ 245 h 423"/>
                <a:gd name="T70" fmla="*/ 63 w 300"/>
                <a:gd name="T71" fmla="*/ 288 h 423"/>
                <a:gd name="T72" fmla="*/ 93 w 300"/>
                <a:gd name="T73" fmla="*/ 277 h 423"/>
                <a:gd name="T74" fmla="*/ 108 w 300"/>
                <a:gd name="T75" fmla="*/ 255 h 423"/>
                <a:gd name="T76" fmla="*/ 119 w 300"/>
                <a:gd name="T77" fmla="*/ 231 h 423"/>
                <a:gd name="T78" fmla="*/ 128 w 300"/>
                <a:gd name="T79" fmla="*/ 205 h 423"/>
                <a:gd name="T80" fmla="*/ 133 w 300"/>
                <a:gd name="T81" fmla="*/ 166 h 423"/>
                <a:gd name="T82" fmla="*/ 114 w 300"/>
                <a:gd name="T83" fmla="*/ 115 h 423"/>
                <a:gd name="T84" fmla="*/ 97 w 300"/>
                <a:gd name="T85" fmla="*/ 83 h 423"/>
                <a:gd name="T86" fmla="*/ 93 w 300"/>
                <a:gd name="T87" fmla="*/ 66 h 423"/>
                <a:gd name="T88" fmla="*/ 90 w 300"/>
                <a:gd name="T89" fmla="*/ 48 h 423"/>
                <a:gd name="T90" fmla="*/ 94 w 300"/>
                <a:gd name="T91" fmla="*/ 31 h 423"/>
                <a:gd name="T92" fmla="*/ 107 w 300"/>
                <a:gd name="T93" fmla="*/ 19 h 423"/>
                <a:gd name="T94" fmla="*/ 122 w 300"/>
                <a:gd name="T95" fmla="*/ 19 h 423"/>
                <a:gd name="T96" fmla="*/ 142 w 300"/>
                <a:gd name="T97" fmla="*/ 37 h 423"/>
                <a:gd name="T98" fmla="*/ 157 w 300"/>
                <a:gd name="T99" fmla="*/ 75 h 423"/>
                <a:gd name="T100" fmla="*/ 170 w 300"/>
                <a:gd name="T101" fmla="*/ 111 h 423"/>
                <a:gd name="T102" fmla="*/ 186 w 300"/>
                <a:gd name="T103" fmla="*/ 146 h 423"/>
                <a:gd name="T104" fmla="*/ 208 w 300"/>
                <a:gd name="T105" fmla="*/ 178 h 423"/>
                <a:gd name="T106" fmla="*/ 233 w 300"/>
                <a:gd name="T107" fmla="*/ 209 h 423"/>
                <a:gd name="T108" fmla="*/ 256 w 300"/>
                <a:gd name="T109" fmla="*/ 234 h 423"/>
                <a:gd name="T110" fmla="*/ 274 w 300"/>
                <a:gd name="T111" fmla="*/ 257 h 423"/>
                <a:gd name="T112" fmla="*/ 285 w 300"/>
                <a:gd name="T113" fmla="*/ 284 h 423"/>
                <a:gd name="T114" fmla="*/ 265 w 300"/>
                <a:gd name="T115" fmla="*/ 312 h 423"/>
                <a:gd name="T116" fmla="*/ 245 w 300"/>
                <a:gd name="T117" fmla="*/ 347 h 423"/>
                <a:gd name="T118" fmla="*/ 246 w 300"/>
                <a:gd name="T119" fmla="*/ 398 h 423"/>
                <a:gd name="T120" fmla="*/ 254 w 300"/>
                <a:gd name="T121" fmla="*/ 423 h 423"/>
                <a:gd name="T122" fmla="*/ 254 w 300"/>
                <a:gd name="T123" fmla="*/ 423 h 423"/>
                <a:gd name="T124" fmla="*/ 254 w 300"/>
                <a:gd name="T125" fmla="*/ 423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00" h="423">
                  <a:moveTo>
                    <a:pt x="254" y="423"/>
                  </a:moveTo>
                  <a:lnTo>
                    <a:pt x="249" y="401"/>
                  </a:lnTo>
                  <a:lnTo>
                    <a:pt x="246" y="381"/>
                  </a:lnTo>
                  <a:lnTo>
                    <a:pt x="246" y="360"/>
                  </a:lnTo>
                  <a:lnTo>
                    <a:pt x="252" y="340"/>
                  </a:lnTo>
                  <a:lnTo>
                    <a:pt x="262" y="327"/>
                  </a:lnTo>
                  <a:lnTo>
                    <a:pt x="274" y="318"/>
                  </a:lnTo>
                  <a:lnTo>
                    <a:pt x="286" y="307"/>
                  </a:lnTo>
                  <a:lnTo>
                    <a:pt x="296" y="297"/>
                  </a:lnTo>
                  <a:lnTo>
                    <a:pt x="299" y="286"/>
                  </a:lnTo>
                  <a:lnTo>
                    <a:pt x="300" y="275"/>
                  </a:lnTo>
                  <a:lnTo>
                    <a:pt x="297" y="264"/>
                  </a:lnTo>
                  <a:lnTo>
                    <a:pt x="292" y="255"/>
                  </a:lnTo>
                  <a:lnTo>
                    <a:pt x="286" y="246"/>
                  </a:lnTo>
                  <a:lnTo>
                    <a:pt x="279" y="237"/>
                  </a:lnTo>
                  <a:lnTo>
                    <a:pt x="271" y="228"/>
                  </a:lnTo>
                  <a:lnTo>
                    <a:pt x="263" y="220"/>
                  </a:lnTo>
                  <a:lnTo>
                    <a:pt x="248" y="203"/>
                  </a:lnTo>
                  <a:lnTo>
                    <a:pt x="236" y="188"/>
                  </a:lnTo>
                  <a:lnTo>
                    <a:pt x="222" y="171"/>
                  </a:lnTo>
                  <a:lnTo>
                    <a:pt x="209" y="152"/>
                  </a:lnTo>
                  <a:lnTo>
                    <a:pt x="199" y="135"/>
                  </a:lnTo>
                  <a:lnTo>
                    <a:pt x="189" y="117"/>
                  </a:lnTo>
                  <a:lnTo>
                    <a:pt x="180" y="97"/>
                  </a:lnTo>
                  <a:lnTo>
                    <a:pt x="173" y="77"/>
                  </a:lnTo>
                  <a:lnTo>
                    <a:pt x="168" y="65"/>
                  </a:lnTo>
                  <a:lnTo>
                    <a:pt x="163" y="52"/>
                  </a:lnTo>
                  <a:lnTo>
                    <a:pt x="159" y="40"/>
                  </a:lnTo>
                  <a:lnTo>
                    <a:pt x="153" y="28"/>
                  </a:lnTo>
                  <a:lnTo>
                    <a:pt x="145" y="17"/>
                  </a:lnTo>
                  <a:lnTo>
                    <a:pt x="136" y="8"/>
                  </a:lnTo>
                  <a:lnTo>
                    <a:pt x="125" y="3"/>
                  </a:lnTo>
                  <a:lnTo>
                    <a:pt x="111" y="0"/>
                  </a:lnTo>
                  <a:lnTo>
                    <a:pt x="94" y="5"/>
                  </a:lnTo>
                  <a:lnTo>
                    <a:pt x="83" y="20"/>
                  </a:lnTo>
                  <a:lnTo>
                    <a:pt x="77" y="37"/>
                  </a:lnTo>
                  <a:lnTo>
                    <a:pt x="77" y="54"/>
                  </a:lnTo>
                  <a:lnTo>
                    <a:pt x="83" y="82"/>
                  </a:lnTo>
                  <a:lnTo>
                    <a:pt x="96" y="108"/>
                  </a:lnTo>
                  <a:lnTo>
                    <a:pt x="110" y="134"/>
                  </a:lnTo>
                  <a:lnTo>
                    <a:pt x="120" y="160"/>
                  </a:lnTo>
                  <a:lnTo>
                    <a:pt x="122" y="180"/>
                  </a:lnTo>
                  <a:lnTo>
                    <a:pt x="119" y="201"/>
                  </a:lnTo>
                  <a:lnTo>
                    <a:pt x="111" y="221"/>
                  </a:lnTo>
                  <a:lnTo>
                    <a:pt x="103" y="240"/>
                  </a:lnTo>
                  <a:lnTo>
                    <a:pt x="97" y="251"/>
                  </a:lnTo>
                  <a:lnTo>
                    <a:pt x="91" y="260"/>
                  </a:lnTo>
                  <a:lnTo>
                    <a:pt x="85" y="268"/>
                  </a:lnTo>
                  <a:lnTo>
                    <a:pt x="77" y="272"/>
                  </a:lnTo>
                  <a:lnTo>
                    <a:pt x="70" y="274"/>
                  </a:lnTo>
                  <a:lnTo>
                    <a:pt x="62" y="272"/>
                  </a:lnTo>
                  <a:lnTo>
                    <a:pt x="54" y="266"/>
                  </a:lnTo>
                  <a:lnTo>
                    <a:pt x="47" y="255"/>
                  </a:lnTo>
                  <a:lnTo>
                    <a:pt x="39" y="238"/>
                  </a:lnTo>
                  <a:lnTo>
                    <a:pt x="34" y="220"/>
                  </a:lnTo>
                  <a:lnTo>
                    <a:pt x="31" y="203"/>
                  </a:lnTo>
                  <a:lnTo>
                    <a:pt x="27" y="186"/>
                  </a:lnTo>
                  <a:lnTo>
                    <a:pt x="20" y="162"/>
                  </a:lnTo>
                  <a:lnTo>
                    <a:pt x="16" y="137"/>
                  </a:lnTo>
                  <a:lnTo>
                    <a:pt x="10" y="112"/>
                  </a:lnTo>
                  <a:lnTo>
                    <a:pt x="4" y="88"/>
                  </a:lnTo>
                  <a:lnTo>
                    <a:pt x="2" y="88"/>
                  </a:lnTo>
                  <a:lnTo>
                    <a:pt x="0" y="88"/>
                  </a:lnTo>
                  <a:lnTo>
                    <a:pt x="0" y="88"/>
                  </a:lnTo>
                  <a:lnTo>
                    <a:pt x="0" y="89"/>
                  </a:lnTo>
                  <a:lnTo>
                    <a:pt x="4" y="106"/>
                  </a:lnTo>
                  <a:lnTo>
                    <a:pt x="8" y="135"/>
                  </a:lnTo>
                  <a:lnTo>
                    <a:pt x="14" y="171"/>
                  </a:lnTo>
                  <a:lnTo>
                    <a:pt x="24" y="209"/>
                  </a:lnTo>
                  <a:lnTo>
                    <a:pt x="34" y="245"/>
                  </a:lnTo>
                  <a:lnTo>
                    <a:pt x="48" y="272"/>
                  </a:lnTo>
                  <a:lnTo>
                    <a:pt x="63" y="288"/>
                  </a:lnTo>
                  <a:lnTo>
                    <a:pt x="83" y="284"/>
                  </a:lnTo>
                  <a:lnTo>
                    <a:pt x="93" y="277"/>
                  </a:lnTo>
                  <a:lnTo>
                    <a:pt x="100" y="268"/>
                  </a:lnTo>
                  <a:lnTo>
                    <a:pt x="108" y="255"/>
                  </a:lnTo>
                  <a:lnTo>
                    <a:pt x="114" y="243"/>
                  </a:lnTo>
                  <a:lnTo>
                    <a:pt x="119" y="231"/>
                  </a:lnTo>
                  <a:lnTo>
                    <a:pt x="123" y="217"/>
                  </a:lnTo>
                  <a:lnTo>
                    <a:pt x="128" y="205"/>
                  </a:lnTo>
                  <a:lnTo>
                    <a:pt x="131" y="194"/>
                  </a:lnTo>
                  <a:lnTo>
                    <a:pt x="133" y="166"/>
                  </a:lnTo>
                  <a:lnTo>
                    <a:pt x="126" y="140"/>
                  </a:lnTo>
                  <a:lnTo>
                    <a:pt x="114" y="115"/>
                  </a:lnTo>
                  <a:lnTo>
                    <a:pt x="100" y="91"/>
                  </a:lnTo>
                  <a:lnTo>
                    <a:pt x="97" y="83"/>
                  </a:lnTo>
                  <a:lnTo>
                    <a:pt x="94" y="74"/>
                  </a:lnTo>
                  <a:lnTo>
                    <a:pt x="93" y="66"/>
                  </a:lnTo>
                  <a:lnTo>
                    <a:pt x="90" y="57"/>
                  </a:lnTo>
                  <a:lnTo>
                    <a:pt x="90" y="48"/>
                  </a:lnTo>
                  <a:lnTo>
                    <a:pt x="91" y="39"/>
                  </a:lnTo>
                  <a:lnTo>
                    <a:pt x="94" y="31"/>
                  </a:lnTo>
                  <a:lnTo>
                    <a:pt x="99" y="23"/>
                  </a:lnTo>
                  <a:lnTo>
                    <a:pt x="107" y="19"/>
                  </a:lnTo>
                  <a:lnTo>
                    <a:pt x="114" y="17"/>
                  </a:lnTo>
                  <a:lnTo>
                    <a:pt x="122" y="19"/>
                  </a:lnTo>
                  <a:lnTo>
                    <a:pt x="131" y="23"/>
                  </a:lnTo>
                  <a:lnTo>
                    <a:pt x="142" y="37"/>
                  </a:lnTo>
                  <a:lnTo>
                    <a:pt x="151" y="56"/>
                  </a:lnTo>
                  <a:lnTo>
                    <a:pt x="157" y="75"/>
                  </a:lnTo>
                  <a:lnTo>
                    <a:pt x="162" y="92"/>
                  </a:lnTo>
                  <a:lnTo>
                    <a:pt x="170" y="111"/>
                  </a:lnTo>
                  <a:lnTo>
                    <a:pt x="177" y="128"/>
                  </a:lnTo>
                  <a:lnTo>
                    <a:pt x="186" y="146"/>
                  </a:lnTo>
                  <a:lnTo>
                    <a:pt x="197" y="162"/>
                  </a:lnTo>
                  <a:lnTo>
                    <a:pt x="208" y="178"/>
                  </a:lnTo>
                  <a:lnTo>
                    <a:pt x="219" y="194"/>
                  </a:lnTo>
                  <a:lnTo>
                    <a:pt x="233" y="209"/>
                  </a:lnTo>
                  <a:lnTo>
                    <a:pt x="245" y="223"/>
                  </a:lnTo>
                  <a:lnTo>
                    <a:pt x="256" y="234"/>
                  </a:lnTo>
                  <a:lnTo>
                    <a:pt x="265" y="245"/>
                  </a:lnTo>
                  <a:lnTo>
                    <a:pt x="274" y="257"/>
                  </a:lnTo>
                  <a:lnTo>
                    <a:pt x="283" y="271"/>
                  </a:lnTo>
                  <a:lnTo>
                    <a:pt x="285" y="284"/>
                  </a:lnTo>
                  <a:lnTo>
                    <a:pt x="277" y="298"/>
                  </a:lnTo>
                  <a:lnTo>
                    <a:pt x="265" y="312"/>
                  </a:lnTo>
                  <a:lnTo>
                    <a:pt x="256" y="324"/>
                  </a:lnTo>
                  <a:lnTo>
                    <a:pt x="245" y="347"/>
                  </a:lnTo>
                  <a:lnTo>
                    <a:pt x="242" y="372"/>
                  </a:lnTo>
                  <a:lnTo>
                    <a:pt x="246" y="398"/>
                  </a:lnTo>
                  <a:lnTo>
                    <a:pt x="254" y="423"/>
                  </a:lnTo>
                  <a:lnTo>
                    <a:pt x="254" y="423"/>
                  </a:lnTo>
                  <a:lnTo>
                    <a:pt x="254" y="423"/>
                  </a:lnTo>
                  <a:lnTo>
                    <a:pt x="254" y="423"/>
                  </a:lnTo>
                  <a:lnTo>
                    <a:pt x="254" y="423"/>
                  </a:lnTo>
                  <a:lnTo>
                    <a:pt x="254" y="42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" name="Freeform 50"/>
            <p:cNvSpPr>
              <a:spLocks/>
            </p:cNvSpPr>
            <p:nvPr/>
          </p:nvSpPr>
          <p:spPr bwMode="auto">
            <a:xfrm>
              <a:off x="2984" y="1749"/>
              <a:ext cx="100" cy="193"/>
            </a:xfrm>
            <a:custGeom>
              <a:avLst/>
              <a:gdLst>
                <a:gd name="T0" fmla="*/ 0 w 100"/>
                <a:gd name="T1" fmla="*/ 179 h 193"/>
                <a:gd name="T2" fmla="*/ 9 w 100"/>
                <a:gd name="T3" fmla="*/ 164 h 193"/>
                <a:gd name="T4" fmla="*/ 18 w 100"/>
                <a:gd name="T5" fmla="*/ 150 h 193"/>
                <a:gd name="T6" fmla="*/ 27 w 100"/>
                <a:gd name="T7" fmla="*/ 135 h 193"/>
                <a:gd name="T8" fmla="*/ 32 w 100"/>
                <a:gd name="T9" fmla="*/ 118 h 193"/>
                <a:gd name="T10" fmla="*/ 34 w 100"/>
                <a:gd name="T11" fmla="*/ 98 h 193"/>
                <a:gd name="T12" fmla="*/ 32 w 100"/>
                <a:gd name="T13" fmla="*/ 78 h 193"/>
                <a:gd name="T14" fmla="*/ 29 w 100"/>
                <a:gd name="T15" fmla="*/ 58 h 193"/>
                <a:gd name="T16" fmla="*/ 27 w 100"/>
                <a:gd name="T17" fmla="*/ 38 h 193"/>
                <a:gd name="T18" fmla="*/ 29 w 100"/>
                <a:gd name="T19" fmla="*/ 23 h 193"/>
                <a:gd name="T20" fmla="*/ 37 w 100"/>
                <a:gd name="T21" fmla="*/ 16 h 193"/>
                <a:gd name="T22" fmla="*/ 49 w 100"/>
                <a:gd name="T23" fmla="*/ 18 h 193"/>
                <a:gd name="T24" fmla="*/ 61 w 100"/>
                <a:gd name="T25" fmla="*/ 27 h 193"/>
                <a:gd name="T26" fmla="*/ 69 w 100"/>
                <a:gd name="T27" fmla="*/ 36 h 193"/>
                <a:gd name="T28" fmla="*/ 75 w 100"/>
                <a:gd name="T29" fmla="*/ 46 h 193"/>
                <a:gd name="T30" fmla="*/ 80 w 100"/>
                <a:gd name="T31" fmla="*/ 56 h 193"/>
                <a:gd name="T32" fmla="*/ 84 w 100"/>
                <a:gd name="T33" fmla="*/ 67 h 193"/>
                <a:gd name="T34" fmla="*/ 87 w 100"/>
                <a:gd name="T35" fmla="*/ 98 h 193"/>
                <a:gd name="T36" fmla="*/ 84 w 100"/>
                <a:gd name="T37" fmla="*/ 129 h 193"/>
                <a:gd name="T38" fmla="*/ 80 w 100"/>
                <a:gd name="T39" fmla="*/ 159 h 193"/>
                <a:gd name="T40" fmla="*/ 77 w 100"/>
                <a:gd name="T41" fmla="*/ 190 h 193"/>
                <a:gd name="T42" fmla="*/ 78 w 100"/>
                <a:gd name="T43" fmla="*/ 193 h 193"/>
                <a:gd name="T44" fmla="*/ 81 w 100"/>
                <a:gd name="T45" fmla="*/ 193 h 193"/>
                <a:gd name="T46" fmla="*/ 83 w 100"/>
                <a:gd name="T47" fmla="*/ 192 h 193"/>
                <a:gd name="T48" fmla="*/ 84 w 100"/>
                <a:gd name="T49" fmla="*/ 189 h 193"/>
                <a:gd name="T50" fmla="*/ 90 w 100"/>
                <a:gd name="T51" fmla="*/ 153 h 193"/>
                <a:gd name="T52" fmla="*/ 97 w 100"/>
                <a:gd name="T53" fmla="*/ 118 h 193"/>
                <a:gd name="T54" fmla="*/ 100 w 100"/>
                <a:gd name="T55" fmla="*/ 84 h 193"/>
                <a:gd name="T56" fmla="*/ 93 w 100"/>
                <a:gd name="T57" fmla="*/ 49 h 193"/>
                <a:gd name="T58" fmla="*/ 90 w 100"/>
                <a:gd name="T59" fmla="*/ 41 h 193"/>
                <a:gd name="T60" fmla="*/ 86 w 100"/>
                <a:gd name="T61" fmla="*/ 32 h 193"/>
                <a:gd name="T62" fmla="*/ 80 w 100"/>
                <a:gd name="T63" fmla="*/ 23 h 193"/>
                <a:gd name="T64" fmla="*/ 72 w 100"/>
                <a:gd name="T65" fmla="*/ 15 h 193"/>
                <a:gd name="T66" fmla="*/ 64 w 100"/>
                <a:gd name="T67" fmla="*/ 7 h 193"/>
                <a:gd name="T68" fmla="*/ 55 w 100"/>
                <a:gd name="T69" fmla="*/ 3 h 193"/>
                <a:gd name="T70" fmla="*/ 46 w 100"/>
                <a:gd name="T71" fmla="*/ 0 h 193"/>
                <a:gd name="T72" fmla="*/ 37 w 100"/>
                <a:gd name="T73" fmla="*/ 0 h 193"/>
                <a:gd name="T74" fmla="*/ 24 w 100"/>
                <a:gd name="T75" fmla="*/ 7 h 193"/>
                <a:gd name="T76" fmla="*/ 18 w 100"/>
                <a:gd name="T77" fmla="*/ 20 h 193"/>
                <a:gd name="T78" fmla="*/ 17 w 100"/>
                <a:gd name="T79" fmla="*/ 33 h 193"/>
                <a:gd name="T80" fmla="*/ 17 w 100"/>
                <a:gd name="T81" fmla="*/ 49 h 193"/>
                <a:gd name="T82" fmla="*/ 20 w 100"/>
                <a:gd name="T83" fmla="*/ 64 h 193"/>
                <a:gd name="T84" fmla="*/ 21 w 100"/>
                <a:gd name="T85" fmla="*/ 79 h 193"/>
                <a:gd name="T86" fmla="*/ 24 w 100"/>
                <a:gd name="T87" fmla="*/ 95 h 193"/>
                <a:gd name="T88" fmla="*/ 26 w 100"/>
                <a:gd name="T89" fmla="*/ 110 h 193"/>
                <a:gd name="T90" fmla="*/ 24 w 100"/>
                <a:gd name="T91" fmla="*/ 129 h 193"/>
                <a:gd name="T92" fmla="*/ 17 w 100"/>
                <a:gd name="T93" fmla="*/ 146 h 193"/>
                <a:gd name="T94" fmla="*/ 7 w 100"/>
                <a:gd name="T95" fmla="*/ 162 h 193"/>
                <a:gd name="T96" fmla="*/ 0 w 100"/>
                <a:gd name="T97" fmla="*/ 179 h 193"/>
                <a:gd name="T98" fmla="*/ 0 w 100"/>
                <a:gd name="T99" fmla="*/ 179 h 193"/>
                <a:gd name="T100" fmla="*/ 0 w 100"/>
                <a:gd name="T101" fmla="*/ 179 h 193"/>
                <a:gd name="T102" fmla="*/ 0 w 100"/>
                <a:gd name="T103" fmla="*/ 179 h 193"/>
                <a:gd name="T104" fmla="*/ 0 w 100"/>
                <a:gd name="T105" fmla="*/ 179 h 193"/>
                <a:gd name="T106" fmla="*/ 0 w 100"/>
                <a:gd name="T107" fmla="*/ 179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0" h="193">
                  <a:moveTo>
                    <a:pt x="0" y="179"/>
                  </a:moveTo>
                  <a:lnTo>
                    <a:pt x="9" y="164"/>
                  </a:lnTo>
                  <a:lnTo>
                    <a:pt x="18" y="150"/>
                  </a:lnTo>
                  <a:lnTo>
                    <a:pt x="27" y="135"/>
                  </a:lnTo>
                  <a:lnTo>
                    <a:pt x="32" y="118"/>
                  </a:lnTo>
                  <a:lnTo>
                    <a:pt x="34" y="98"/>
                  </a:lnTo>
                  <a:lnTo>
                    <a:pt x="32" y="78"/>
                  </a:lnTo>
                  <a:lnTo>
                    <a:pt x="29" y="58"/>
                  </a:lnTo>
                  <a:lnTo>
                    <a:pt x="27" y="38"/>
                  </a:lnTo>
                  <a:lnTo>
                    <a:pt x="29" y="23"/>
                  </a:lnTo>
                  <a:lnTo>
                    <a:pt x="37" y="16"/>
                  </a:lnTo>
                  <a:lnTo>
                    <a:pt x="49" y="18"/>
                  </a:lnTo>
                  <a:lnTo>
                    <a:pt x="61" y="27"/>
                  </a:lnTo>
                  <a:lnTo>
                    <a:pt x="69" y="36"/>
                  </a:lnTo>
                  <a:lnTo>
                    <a:pt x="75" y="46"/>
                  </a:lnTo>
                  <a:lnTo>
                    <a:pt x="80" y="56"/>
                  </a:lnTo>
                  <a:lnTo>
                    <a:pt x="84" y="67"/>
                  </a:lnTo>
                  <a:lnTo>
                    <a:pt x="87" y="98"/>
                  </a:lnTo>
                  <a:lnTo>
                    <a:pt x="84" y="129"/>
                  </a:lnTo>
                  <a:lnTo>
                    <a:pt x="80" y="159"/>
                  </a:lnTo>
                  <a:lnTo>
                    <a:pt x="77" y="190"/>
                  </a:lnTo>
                  <a:lnTo>
                    <a:pt x="78" y="193"/>
                  </a:lnTo>
                  <a:lnTo>
                    <a:pt x="81" y="193"/>
                  </a:lnTo>
                  <a:lnTo>
                    <a:pt x="83" y="192"/>
                  </a:lnTo>
                  <a:lnTo>
                    <a:pt x="84" y="189"/>
                  </a:lnTo>
                  <a:lnTo>
                    <a:pt x="90" y="153"/>
                  </a:lnTo>
                  <a:lnTo>
                    <a:pt x="97" y="118"/>
                  </a:lnTo>
                  <a:lnTo>
                    <a:pt x="100" y="84"/>
                  </a:lnTo>
                  <a:lnTo>
                    <a:pt x="93" y="49"/>
                  </a:lnTo>
                  <a:lnTo>
                    <a:pt x="90" y="41"/>
                  </a:lnTo>
                  <a:lnTo>
                    <a:pt x="86" y="32"/>
                  </a:lnTo>
                  <a:lnTo>
                    <a:pt x="80" y="23"/>
                  </a:lnTo>
                  <a:lnTo>
                    <a:pt x="72" y="15"/>
                  </a:lnTo>
                  <a:lnTo>
                    <a:pt x="64" y="7"/>
                  </a:lnTo>
                  <a:lnTo>
                    <a:pt x="55" y="3"/>
                  </a:lnTo>
                  <a:lnTo>
                    <a:pt x="46" y="0"/>
                  </a:lnTo>
                  <a:lnTo>
                    <a:pt x="37" y="0"/>
                  </a:lnTo>
                  <a:lnTo>
                    <a:pt x="24" y="7"/>
                  </a:lnTo>
                  <a:lnTo>
                    <a:pt x="18" y="20"/>
                  </a:lnTo>
                  <a:lnTo>
                    <a:pt x="17" y="33"/>
                  </a:lnTo>
                  <a:lnTo>
                    <a:pt x="17" y="49"/>
                  </a:lnTo>
                  <a:lnTo>
                    <a:pt x="20" y="64"/>
                  </a:lnTo>
                  <a:lnTo>
                    <a:pt x="21" y="79"/>
                  </a:lnTo>
                  <a:lnTo>
                    <a:pt x="24" y="95"/>
                  </a:lnTo>
                  <a:lnTo>
                    <a:pt x="26" y="110"/>
                  </a:lnTo>
                  <a:lnTo>
                    <a:pt x="24" y="129"/>
                  </a:lnTo>
                  <a:lnTo>
                    <a:pt x="17" y="146"/>
                  </a:lnTo>
                  <a:lnTo>
                    <a:pt x="7" y="162"/>
                  </a:lnTo>
                  <a:lnTo>
                    <a:pt x="0" y="179"/>
                  </a:lnTo>
                  <a:lnTo>
                    <a:pt x="0" y="179"/>
                  </a:lnTo>
                  <a:lnTo>
                    <a:pt x="0" y="179"/>
                  </a:lnTo>
                  <a:lnTo>
                    <a:pt x="0" y="179"/>
                  </a:lnTo>
                  <a:lnTo>
                    <a:pt x="0" y="179"/>
                  </a:lnTo>
                  <a:lnTo>
                    <a:pt x="0" y="17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2" name="Freeform 51"/>
            <p:cNvSpPr>
              <a:spLocks/>
            </p:cNvSpPr>
            <p:nvPr/>
          </p:nvSpPr>
          <p:spPr bwMode="auto">
            <a:xfrm>
              <a:off x="2325" y="1418"/>
              <a:ext cx="331" cy="238"/>
            </a:xfrm>
            <a:custGeom>
              <a:avLst/>
              <a:gdLst>
                <a:gd name="T0" fmla="*/ 304 w 331"/>
                <a:gd name="T1" fmla="*/ 209 h 238"/>
                <a:gd name="T2" fmla="*/ 290 w 331"/>
                <a:gd name="T3" fmla="*/ 163 h 238"/>
                <a:gd name="T4" fmla="*/ 268 w 331"/>
                <a:gd name="T5" fmla="*/ 123 h 238"/>
                <a:gd name="T6" fmla="*/ 241 w 331"/>
                <a:gd name="T7" fmla="*/ 117 h 238"/>
                <a:gd name="T8" fmla="*/ 218 w 331"/>
                <a:gd name="T9" fmla="*/ 129 h 238"/>
                <a:gd name="T10" fmla="*/ 201 w 331"/>
                <a:gd name="T11" fmla="*/ 145 h 238"/>
                <a:gd name="T12" fmla="*/ 187 w 331"/>
                <a:gd name="T13" fmla="*/ 157 h 238"/>
                <a:gd name="T14" fmla="*/ 169 w 331"/>
                <a:gd name="T15" fmla="*/ 162 h 238"/>
                <a:gd name="T16" fmla="*/ 142 w 331"/>
                <a:gd name="T17" fmla="*/ 158 h 238"/>
                <a:gd name="T18" fmla="*/ 121 w 331"/>
                <a:gd name="T19" fmla="*/ 157 h 238"/>
                <a:gd name="T20" fmla="*/ 96 w 331"/>
                <a:gd name="T21" fmla="*/ 149 h 238"/>
                <a:gd name="T22" fmla="*/ 76 w 331"/>
                <a:gd name="T23" fmla="*/ 149 h 238"/>
                <a:gd name="T24" fmla="*/ 47 w 331"/>
                <a:gd name="T25" fmla="*/ 149 h 238"/>
                <a:gd name="T26" fmla="*/ 15 w 331"/>
                <a:gd name="T27" fmla="*/ 140 h 238"/>
                <a:gd name="T28" fmla="*/ 24 w 331"/>
                <a:gd name="T29" fmla="*/ 97 h 238"/>
                <a:gd name="T30" fmla="*/ 39 w 331"/>
                <a:gd name="T31" fmla="*/ 74 h 238"/>
                <a:gd name="T32" fmla="*/ 61 w 331"/>
                <a:gd name="T33" fmla="*/ 57 h 238"/>
                <a:gd name="T34" fmla="*/ 95 w 331"/>
                <a:gd name="T35" fmla="*/ 40 h 238"/>
                <a:gd name="T36" fmla="*/ 144 w 331"/>
                <a:gd name="T37" fmla="*/ 29 h 238"/>
                <a:gd name="T38" fmla="*/ 195 w 331"/>
                <a:gd name="T39" fmla="*/ 32 h 238"/>
                <a:gd name="T40" fmla="*/ 242 w 331"/>
                <a:gd name="T41" fmla="*/ 40 h 238"/>
                <a:gd name="T42" fmla="*/ 284 w 331"/>
                <a:gd name="T43" fmla="*/ 40 h 238"/>
                <a:gd name="T44" fmla="*/ 325 w 331"/>
                <a:gd name="T45" fmla="*/ 32 h 238"/>
                <a:gd name="T46" fmla="*/ 331 w 331"/>
                <a:gd name="T47" fmla="*/ 22 h 238"/>
                <a:gd name="T48" fmla="*/ 308 w 331"/>
                <a:gd name="T49" fmla="*/ 17 h 238"/>
                <a:gd name="T50" fmla="*/ 281 w 331"/>
                <a:gd name="T51" fmla="*/ 16 h 238"/>
                <a:gd name="T52" fmla="*/ 253 w 331"/>
                <a:gd name="T53" fmla="*/ 13 h 238"/>
                <a:gd name="T54" fmla="*/ 232 w 331"/>
                <a:gd name="T55" fmla="*/ 8 h 238"/>
                <a:gd name="T56" fmla="*/ 208 w 331"/>
                <a:gd name="T57" fmla="*/ 5 h 238"/>
                <a:gd name="T58" fmla="*/ 176 w 331"/>
                <a:gd name="T59" fmla="*/ 0 h 238"/>
                <a:gd name="T60" fmla="*/ 127 w 331"/>
                <a:gd name="T61" fmla="*/ 5 h 238"/>
                <a:gd name="T62" fmla="*/ 79 w 331"/>
                <a:gd name="T63" fmla="*/ 25 h 238"/>
                <a:gd name="T64" fmla="*/ 44 w 331"/>
                <a:gd name="T65" fmla="*/ 46 h 238"/>
                <a:gd name="T66" fmla="*/ 21 w 331"/>
                <a:gd name="T67" fmla="*/ 72 h 238"/>
                <a:gd name="T68" fmla="*/ 4 w 331"/>
                <a:gd name="T69" fmla="*/ 106 h 238"/>
                <a:gd name="T70" fmla="*/ 4 w 331"/>
                <a:gd name="T71" fmla="*/ 152 h 238"/>
                <a:gd name="T72" fmla="*/ 38 w 331"/>
                <a:gd name="T73" fmla="*/ 166 h 238"/>
                <a:gd name="T74" fmla="*/ 67 w 331"/>
                <a:gd name="T75" fmla="*/ 165 h 238"/>
                <a:gd name="T76" fmla="*/ 90 w 331"/>
                <a:gd name="T77" fmla="*/ 168 h 238"/>
                <a:gd name="T78" fmla="*/ 115 w 331"/>
                <a:gd name="T79" fmla="*/ 171 h 238"/>
                <a:gd name="T80" fmla="*/ 150 w 331"/>
                <a:gd name="T81" fmla="*/ 175 h 238"/>
                <a:gd name="T82" fmla="*/ 184 w 331"/>
                <a:gd name="T83" fmla="*/ 171 h 238"/>
                <a:gd name="T84" fmla="*/ 213 w 331"/>
                <a:gd name="T85" fmla="*/ 146 h 238"/>
                <a:gd name="T86" fmla="*/ 265 w 331"/>
                <a:gd name="T87" fmla="*/ 137 h 238"/>
                <a:gd name="T88" fmla="*/ 296 w 331"/>
                <a:gd name="T89" fmla="*/ 201 h 238"/>
                <a:gd name="T90" fmla="*/ 315 w 331"/>
                <a:gd name="T91" fmla="*/ 238 h 238"/>
                <a:gd name="T92" fmla="*/ 316 w 331"/>
                <a:gd name="T93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31" h="238">
                  <a:moveTo>
                    <a:pt x="316" y="238"/>
                  </a:moveTo>
                  <a:lnTo>
                    <a:pt x="310" y="223"/>
                  </a:lnTo>
                  <a:lnTo>
                    <a:pt x="304" y="209"/>
                  </a:lnTo>
                  <a:lnTo>
                    <a:pt x="299" y="194"/>
                  </a:lnTo>
                  <a:lnTo>
                    <a:pt x="295" y="178"/>
                  </a:lnTo>
                  <a:lnTo>
                    <a:pt x="290" y="163"/>
                  </a:lnTo>
                  <a:lnTo>
                    <a:pt x="285" y="149"/>
                  </a:lnTo>
                  <a:lnTo>
                    <a:pt x="278" y="135"/>
                  </a:lnTo>
                  <a:lnTo>
                    <a:pt x="268" y="123"/>
                  </a:lnTo>
                  <a:lnTo>
                    <a:pt x="259" y="117"/>
                  </a:lnTo>
                  <a:lnTo>
                    <a:pt x="250" y="115"/>
                  </a:lnTo>
                  <a:lnTo>
                    <a:pt x="241" y="117"/>
                  </a:lnTo>
                  <a:lnTo>
                    <a:pt x="232" y="120"/>
                  </a:lnTo>
                  <a:lnTo>
                    <a:pt x="224" y="125"/>
                  </a:lnTo>
                  <a:lnTo>
                    <a:pt x="218" y="129"/>
                  </a:lnTo>
                  <a:lnTo>
                    <a:pt x="212" y="134"/>
                  </a:lnTo>
                  <a:lnTo>
                    <a:pt x="205" y="140"/>
                  </a:lnTo>
                  <a:lnTo>
                    <a:pt x="201" y="145"/>
                  </a:lnTo>
                  <a:lnTo>
                    <a:pt x="196" y="149"/>
                  </a:lnTo>
                  <a:lnTo>
                    <a:pt x="192" y="154"/>
                  </a:lnTo>
                  <a:lnTo>
                    <a:pt x="187" y="157"/>
                  </a:lnTo>
                  <a:lnTo>
                    <a:pt x="181" y="160"/>
                  </a:lnTo>
                  <a:lnTo>
                    <a:pt x="175" y="162"/>
                  </a:lnTo>
                  <a:lnTo>
                    <a:pt x="169" y="162"/>
                  </a:lnTo>
                  <a:lnTo>
                    <a:pt x="159" y="160"/>
                  </a:lnTo>
                  <a:lnTo>
                    <a:pt x="152" y="160"/>
                  </a:lnTo>
                  <a:lnTo>
                    <a:pt x="142" y="158"/>
                  </a:lnTo>
                  <a:lnTo>
                    <a:pt x="135" y="158"/>
                  </a:lnTo>
                  <a:lnTo>
                    <a:pt x="127" y="158"/>
                  </a:lnTo>
                  <a:lnTo>
                    <a:pt x="121" y="157"/>
                  </a:lnTo>
                  <a:lnTo>
                    <a:pt x="112" y="154"/>
                  </a:lnTo>
                  <a:lnTo>
                    <a:pt x="104" y="151"/>
                  </a:lnTo>
                  <a:lnTo>
                    <a:pt x="96" y="149"/>
                  </a:lnTo>
                  <a:lnTo>
                    <a:pt x="90" y="149"/>
                  </a:lnTo>
                  <a:lnTo>
                    <a:pt x="82" y="149"/>
                  </a:lnTo>
                  <a:lnTo>
                    <a:pt x="76" y="149"/>
                  </a:lnTo>
                  <a:lnTo>
                    <a:pt x="69" y="149"/>
                  </a:lnTo>
                  <a:lnTo>
                    <a:pt x="58" y="149"/>
                  </a:lnTo>
                  <a:lnTo>
                    <a:pt x="47" y="149"/>
                  </a:lnTo>
                  <a:lnTo>
                    <a:pt x="35" y="149"/>
                  </a:lnTo>
                  <a:lnTo>
                    <a:pt x="24" y="148"/>
                  </a:lnTo>
                  <a:lnTo>
                    <a:pt x="15" y="140"/>
                  </a:lnTo>
                  <a:lnTo>
                    <a:pt x="15" y="125"/>
                  </a:lnTo>
                  <a:lnTo>
                    <a:pt x="19" y="109"/>
                  </a:lnTo>
                  <a:lnTo>
                    <a:pt x="24" y="97"/>
                  </a:lnTo>
                  <a:lnTo>
                    <a:pt x="29" y="88"/>
                  </a:lnTo>
                  <a:lnTo>
                    <a:pt x="33" y="80"/>
                  </a:lnTo>
                  <a:lnTo>
                    <a:pt x="39" y="74"/>
                  </a:lnTo>
                  <a:lnTo>
                    <a:pt x="46" y="68"/>
                  </a:lnTo>
                  <a:lnTo>
                    <a:pt x="53" y="62"/>
                  </a:lnTo>
                  <a:lnTo>
                    <a:pt x="61" y="57"/>
                  </a:lnTo>
                  <a:lnTo>
                    <a:pt x="69" y="52"/>
                  </a:lnTo>
                  <a:lnTo>
                    <a:pt x="78" y="48"/>
                  </a:lnTo>
                  <a:lnTo>
                    <a:pt x="95" y="40"/>
                  </a:lnTo>
                  <a:lnTo>
                    <a:pt x="110" y="36"/>
                  </a:lnTo>
                  <a:lnTo>
                    <a:pt x="127" y="32"/>
                  </a:lnTo>
                  <a:lnTo>
                    <a:pt x="144" y="29"/>
                  </a:lnTo>
                  <a:lnTo>
                    <a:pt x="159" y="29"/>
                  </a:lnTo>
                  <a:lnTo>
                    <a:pt x="176" y="31"/>
                  </a:lnTo>
                  <a:lnTo>
                    <a:pt x="195" y="32"/>
                  </a:lnTo>
                  <a:lnTo>
                    <a:pt x="212" y="36"/>
                  </a:lnTo>
                  <a:lnTo>
                    <a:pt x="227" y="39"/>
                  </a:lnTo>
                  <a:lnTo>
                    <a:pt x="242" y="40"/>
                  </a:lnTo>
                  <a:lnTo>
                    <a:pt x="256" y="42"/>
                  </a:lnTo>
                  <a:lnTo>
                    <a:pt x="270" y="40"/>
                  </a:lnTo>
                  <a:lnTo>
                    <a:pt x="284" y="40"/>
                  </a:lnTo>
                  <a:lnTo>
                    <a:pt x="296" y="39"/>
                  </a:lnTo>
                  <a:lnTo>
                    <a:pt x="311" y="36"/>
                  </a:lnTo>
                  <a:lnTo>
                    <a:pt x="325" y="32"/>
                  </a:lnTo>
                  <a:lnTo>
                    <a:pt x="330" y="29"/>
                  </a:lnTo>
                  <a:lnTo>
                    <a:pt x="331" y="25"/>
                  </a:lnTo>
                  <a:lnTo>
                    <a:pt x="331" y="22"/>
                  </a:lnTo>
                  <a:lnTo>
                    <a:pt x="327" y="19"/>
                  </a:lnTo>
                  <a:lnTo>
                    <a:pt x="318" y="17"/>
                  </a:lnTo>
                  <a:lnTo>
                    <a:pt x="308" y="17"/>
                  </a:lnTo>
                  <a:lnTo>
                    <a:pt x="299" y="16"/>
                  </a:lnTo>
                  <a:lnTo>
                    <a:pt x="290" y="16"/>
                  </a:lnTo>
                  <a:lnTo>
                    <a:pt x="281" y="16"/>
                  </a:lnTo>
                  <a:lnTo>
                    <a:pt x="271" y="16"/>
                  </a:lnTo>
                  <a:lnTo>
                    <a:pt x="262" y="14"/>
                  </a:lnTo>
                  <a:lnTo>
                    <a:pt x="253" y="13"/>
                  </a:lnTo>
                  <a:lnTo>
                    <a:pt x="245" y="11"/>
                  </a:lnTo>
                  <a:lnTo>
                    <a:pt x="239" y="9"/>
                  </a:lnTo>
                  <a:lnTo>
                    <a:pt x="232" y="8"/>
                  </a:lnTo>
                  <a:lnTo>
                    <a:pt x="224" y="6"/>
                  </a:lnTo>
                  <a:lnTo>
                    <a:pt x="216" y="5"/>
                  </a:lnTo>
                  <a:lnTo>
                    <a:pt x="208" y="5"/>
                  </a:lnTo>
                  <a:lnTo>
                    <a:pt x="201" y="3"/>
                  </a:lnTo>
                  <a:lnTo>
                    <a:pt x="193" y="2"/>
                  </a:lnTo>
                  <a:lnTo>
                    <a:pt x="176" y="0"/>
                  </a:lnTo>
                  <a:lnTo>
                    <a:pt x="159" y="0"/>
                  </a:lnTo>
                  <a:lnTo>
                    <a:pt x="142" y="2"/>
                  </a:lnTo>
                  <a:lnTo>
                    <a:pt x="127" y="5"/>
                  </a:lnTo>
                  <a:lnTo>
                    <a:pt x="110" y="11"/>
                  </a:lnTo>
                  <a:lnTo>
                    <a:pt x="95" y="17"/>
                  </a:lnTo>
                  <a:lnTo>
                    <a:pt x="79" y="25"/>
                  </a:lnTo>
                  <a:lnTo>
                    <a:pt x="64" y="32"/>
                  </a:lnTo>
                  <a:lnTo>
                    <a:pt x="53" y="39"/>
                  </a:lnTo>
                  <a:lnTo>
                    <a:pt x="44" y="46"/>
                  </a:lnTo>
                  <a:lnTo>
                    <a:pt x="35" y="54"/>
                  </a:lnTo>
                  <a:lnTo>
                    <a:pt x="27" y="63"/>
                  </a:lnTo>
                  <a:lnTo>
                    <a:pt x="21" y="72"/>
                  </a:lnTo>
                  <a:lnTo>
                    <a:pt x="15" y="83"/>
                  </a:lnTo>
                  <a:lnTo>
                    <a:pt x="9" y="94"/>
                  </a:lnTo>
                  <a:lnTo>
                    <a:pt x="4" y="106"/>
                  </a:lnTo>
                  <a:lnTo>
                    <a:pt x="0" y="123"/>
                  </a:lnTo>
                  <a:lnTo>
                    <a:pt x="0" y="138"/>
                  </a:lnTo>
                  <a:lnTo>
                    <a:pt x="4" y="152"/>
                  </a:lnTo>
                  <a:lnTo>
                    <a:pt x="16" y="163"/>
                  </a:lnTo>
                  <a:lnTo>
                    <a:pt x="26" y="165"/>
                  </a:lnTo>
                  <a:lnTo>
                    <a:pt x="38" y="166"/>
                  </a:lnTo>
                  <a:lnTo>
                    <a:pt x="49" y="165"/>
                  </a:lnTo>
                  <a:lnTo>
                    <a:pt x="58" y="165"/>
                  </a:lnTo>
                  <a:lnTo>
                    <a:pt x="67" y="165"/>
                  </a:lnTo>
                  <a:lnTo>
                    <a:pt x="75" y="165"/>
                  </a:lnTo>
                  <a:lnTo>
                    <a:pt x="82" y="166"/>
                  </a:lnTo>
                  <a:lnTo>
                    <a:pt x="90" y="168"/>
                  </a:lnTo>
                  <a:lnTo>
                    <a:pt x="99" y="169"/>
                  </a:lnTo>
                  <a:lnTo>
                    <a:pt x="107" y="169"/>
                  </a:lnTo>
                  <a:lnTo>
                    <a:pt x="115" y="171"/>
                  </a:lnTo>
                  <a:lnTo>
                    <a:pt x="122" y="172"/>
                  </a:lnTo>
                  <a:lnTo>
                    <a:pt x="138" y="175"/>
                  </a:lnTo>
                  <a:lnTo>
                    <a:pt x="150" y="175"/>
                  </a:lnTo>
                  <a:lnTo>
                    <a:pt x="162" y="175"/>
                  </a:lnTo>
                  <a:lnTo>
                    <a:pt x="173" y="174"/>
                  </a:lnTo>
                  <a:lnTo>
                    <a:pt x="184" y="171"/>
                  </a:lnTo>
                  <a:lnTo>
                    <a:pt x="193" y="165"/>
                  </a:lnTo>
                  <a:lnTo>
                    <a:pt x="202" y="157"/>
                  </a:lnTo>
                  <a:lnTo>
                    <a:pt x="213" y="146"/>
                  </a:lnTo>
                  <a:lnTo>
                    <a:pt x="235" y="129"/>
                  </a:lnTo>
                  <a:lnTo>
                    <a:pt x="252" y="128"/>
                  </a:lnTo>
                  <a:lnTo>
                    <a:pt x="265" y="137"/>
                  </a:lnTo>
                  <a:lnTo>
                    <a:pt x="276" y="155"/>
                  </a:lnTo>
                  <a:lnTo>
                    <a:pt x="287" y="177"/>
                  </a:lnTo>
                  <a:lnTo>
                    <a:pt x="296" y="201"/>
                  </a:lnTo>
                  <a:lnTo>
                    <a:pt x="305" y="223"/>
                  </a:lnTo>
                  <a:lnTo>
                    <a:pt x="315" y="238"/>
                  </a:lnTo>
                  <a:lnTo>
                    <a:pt x="315" y="238"/>
                  </a:lnTo>
                  <a:lnTo>
                    <a:pt x="316" y="238"/>
                  </a:lnTo>
                  <a:lnTo>
                    <a:pt x="316" y="238"/>
                  </a:lnTo>
                  <a:lnTo>
                    <a:pt x="316" y="238"/>
                  </a:lnTo>
                  <a:lnTo>
                    <a:pt x="316" y="23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3" name="Freeform 52"/>
            <p:cNvSpPr>
              <a:spLocks/>
            </p:cNvSpPr>
            <p:nvPr/>
          </p:nvSpPr>
          <p:spPr bwMode="auto">
            <a:xfrm>
              <a:off x="2633" y="1168"/>
              <a:ext cx="341" cy="276"/>
            </a:xfrm>
            <a:custGeom>
              <a:avLst/>
              <a:gdLst>
                <a:gd name="T0" fmla="*/ 79 w 341"/>
                <a:gd name="T1" fmla="*/ 269 h 276"/>
                <a:gd name="T2" fmla="*/ 93 w 341"/>
                <a:gd name="T3" fmla="*/ 253 h 276"/>
                <a:gd name="T4" fmla="*/ 113 w 341"/>
                <a:gd name="T5" fmla="*/ 238 h 276"/>
                <a:gd name="T6" fmla="*/ 136 w 341"/>
                <a:gd name="T7" fmla="*/ 229 h 276"/>
                <a:gd name="T8" fmla="*/ 165 w 341"/>
                <a:gd name="T9" fmla="*/ 219 h 276"/>
                <a:gd name="T10" fmla="*/ 196 w 341"/>
                <a:gd name="T11" fmla="*/ 210 h 276"/>
                <a:gd name="T12" fmla="*/ 225 w 341"/>
                <a:gd name="T13" fmla="*/ 201 h 276"/>
                <a:gd name="T14" fmla="*/ 259 w 341"/>
                <a:gd name="T15" fmla="*/ 183 h 276"/>
                <a:gd name="T16" fmla="*/ 274 w 341"/>
                <a:gd name="T17" fmla="*/ 153 h 276"/>
                <a:gd name="T18" fmla="*/ 248 w 341"/>
                <a:gd name="T19" fmla="*/ 118 h 276"/>
                <a:gd name="T20" fmla="*/ 197 w 341"/>
                <a:gd name="T21" fmla="*/ 109 h 276"/>
                <a:gd name="T22" fmla="*/ 145 w 341"/>
                <a:gd name="T23" fmla="*/ 123 h 276"/>
                <a:gd name="T24" fmla="*/ 111 w 341"/>
                <a:gd name="T25" fmla="*/ 132 h 276"/>
                <a:gd name="T26" fmla="*/ 86 w 341"/>
                <a:gd name="T27" fmla="*/ 138 h 276"/>
                <a:gd name="T28" fmla="*/ 59 w 341"/>
                <a:gd name="T29" fmla="*/ 143 h 276"/>
                <a:gd name="T30" fmla="*/ 31 w 341"/>
                <a:gd name="T31" fmla="*/ 140 h 276"/>
                <a:gd name="T32" fmla="*/ 16 w 341"/>
                <a:gd name="T33" fmla="*/ 126 h 276"/>
                <a:gd name="T34" fmla="*/ 45 w 341"/>
                <a:gd name="T35" fmla="*/ 106 h 276"/>
                <a:gd name="T36" fmla="*/ 93 w 341"/>
                <a:gd name="T37" fmla="*/ 90 h 276"/>
                <a:gd name="T38" fmla="*/ 142 w 341"/>
                <a:gd name="T39" fmla="*/ 81 h 276"/>
                <a:gd name="T40" fmla="*/ 172 w 341"/>
                <a:gd name="T41" fmla="*/ 77 h 276"/>
                <a:gd name="T42" fmla="*/ 192 w 341"/>
                <a:gd name="T43" fmla="*/ 74 h 276"/>
                <a:gd name="T44" fmla="*/ 212 w 341"/>
                <a:gd name="T45" fmla="*/ 72 h 276"/>
                <a:gd name="T46" fmla="*/ 245 w 341"/>
                <a:gd name="T47" fmla="*/ 75 h 276"/>
                <a:gd name="T48" fmla="*/ 277 w 341"/>
                <a:gd name="T49" fmla="*/ 87 h 276"/>
                <a:gd name="T50" fmla="*/ 306 w 341"/>
                <a:gd name="T51" fmla="*/ 100 h 276"/>
                <a:gd name="T52" fmla="*/ 332 w 341"/>
                <a:gd name="T53" fmla="*/ 98 h 276"/>
                <a:gd name="T54" fmla="*/ 341 w 341"/>
                <a:gd name="T55" fmla="*/ 80 h 276"/>
                <a:gd name="T56" fmla="*/ 320 w 341"/>
                <a:gd name="T57" fmla="*/ 47 h 276"/>
                <a:gd name="T58" fmla="*/ 286 w 341"/>
                <a:gd name="T59" fmla="*/ 23 h 276"/>
                <a:gd name="T60" fmla="*/ 252 w 341"/>
                <a:gd name="T61" fmla="*/ 0 h 276"/>
                <a:gd name="T62" fmla="*/ 246 w 341"/>
                <a:gd name="T63" fmla="*/ 3 h 276"/>
                <a:gd name="T64" fmla="*/ 266 w 341"/>
                <a:gd name="T65" fmla="*/ 24 h 276"/>
                <a:gd name="T66" fmla="*/ 298 w 341"/>
                <a:gd name="T67" fmla="*/ 47 h 276"/>
                <a:gd name="T68" fmla="*/ 326 w 341"/>
                <a:gd name="T69" fmla="*/ 77 h 276"/>
                <a:gd name="T70" fmla="*/ 306 w 341"/>
                <a:gd name="T71" fmla="*/ 83 h 276"/>
                <a:gd name="T72" fmla="*/ 278 w 341"/>
                <a:gd name="T73" fmla="*/ 70 h 276"/>
                <a:gd name="T74" fmla="*/ 254 w 341"/>
                <a:gd name="T75" fmla="*/ 63 h 276"/>
                <a:gd name="T76" fmla="*/ 235 w 341"/>
                <a:gd name="T77" fmla="*/ 58 h 276"/>
                <a:gd name="T78" fmla="*/ 215 w 341"/>
                <a:gd name="T79" fmla="*/ 57 h 276"/>
                <a:gd name="T80" fmla="*/ 180 w 341"/>
                <a:gd name="T81" fmla="*/ 60 h 276"/>
                <a:gd name="T82" fmla="*/ 137 w 341"/>
                <a:gd name="T83" fmla="*/ 67 h 276"/>
                <a:gd name="T84" fmla="*/ 94 w 341"/>
                <a:gd name="T85" fmla="*/ 77 h 276"/>
                <a:gd name="T86" fmla="*/ 60 w 341"/>
                <a:gd name="T87" fmla="*/ 84 h 276"/>
                <a:gd name="T88" fmla="*/ 25 w 341"/>
                <a:gd name="T89" fmla="*/ 98 h 276"/>
                <a:gd name="T90" fmla="*/ 0 w 341"/>
                <a:gd name="T91" fmla="*/ 127 h 276"/>
                <a:gd name="T92" fmla="*/ 28 w 341"/>
                <a:gd name="T93" fmla="*/ 155 h 276"/>
                <a:gd name="T94" fmla="*/ 74 w 341"/>
                <a:gd name="T95" fmla="*/ 155 h 276"/>
                <a:gd name="T96" fmla="*/ 119 w 341"/>
                <a:gd name="T97" fmla="*/ 146 h 276"/>
                <a:gd name="T98" fmla="*/ 159 w 341"/>
                <a:gd name="T99" fmla="*/ 133 h 276"/>
                <a:gd name="T100" fmla="*/ 192 w 341"/>
                <a:gd name="T101" fmla="*/ 124 h 276"/>
                <a:gd name="T102" fmla="*/ 226 w 341"/>
                <a:gd name="T103" fmla="*/ 127 h 276"/>
                <a:gd name="T104" fmla="*/ 252 w 341"/>
                <a:gd name="T105" fmla="*/ 153 h 276"/>
                <a:gd name="T106" fmla="*/ 237 w 341"/>
                <a:gd name="T107" fmla="*/ 175 h 276"/>
                <a:gd name="T108" fmla="*/ 205 w 341"/>
                <a:gd name="T109" fmla="*/ 190 h 276"/>
                <a:gd name="T110" fmla="*/ 174 w 341"/>
                <a:gd name="T111" fmla="*/ 201 h 276"/>
                <a:gd name="T112" fmla="*/ 143 w 341"/>
                <a:gd name="T113" fmla="*/ 215 h 276"/>
                <a:gd name="T114" fmla="*/ 117 w 341"/>
                <a:gd name="T115" fmla="*/ 226 h 276"/>
                <a:gd name="T116" fmla="*/ 99 w 341"/>
                <a:gd name="T117" fmla="*/ 238 h 276"/>
                <a:gd name="T118" fmla="*/ 77 w 341"/>
                <a:gd name="T119" fmla="*/ 267 h 276"/>
                <a:gd name="T120" fmla="*/ 68 w 341"/>
                <a:gd name="T121" fmla="*/ 276 h 276"/>
                <a:gd name="T122" fmla="*/ 68 w 341"/>
                <a:gd name="T123" fmla="*/ 276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41" h="276">
                  <a:moveTo>
                    <a:pt x="68" y="276"/>
                  </a:moveTo>
                  <a:lnTo>
                    <a:pt x="74" y="273"/>
                  </a:lnTo>
                  <a:lnTo>
                    <a:pt x="79" y="269"/>
                  </a:lnTo>
                  <a:lnTo>
                    <a:pt x="83" y="264"/>
                  </a:lnTo>
                  <a:lnTo>
                    <a:pt x="86" y="259"/>
                  </a:lnTo>
                  <a:lnTo>
                    <a:pt x="93" y="253"/>
                  </a:lnTo>
                  <a:lnTo>
                    <a:pt x="99" y="247"/>
                  </a:lnTo>
                  <a:lnTo>
                    <a:pt x="106" y="243"/>
                  </a:lnTo>
                  <a:lnTo>
                    <a:pt x="113" y="238"/>
                  </a:lnTo>
                  <a:lnTo>
                    <a:pt x="120" y="235"/>
                  </a:lnTo>
                  <a:lnTo>
                    <a:pt x="128" y="232"/>
                  </a:lnTo>
                  <a:lnTo>
                    <a:pt x="136" y="229"/>
                  </a:lnTo>
                  <a:lnTo>
                    <a:pt x="145" y="226"/>
                  </a:lnTo>
                  <a:lnTo>
                    <a:pt x="154" y="223"/>
                  </a:lnTo>
                  <a:lnTo>
                    <a:pt x="165" y="219"/>
                  </a:lnTo>
                  <a:lnTo>
                    <a:pt x="174" y="216"/>
                  </a:lnTo>
                  <a:lnTo>
                    <a:pt x="185" y="213"/>
                  </a:lnTo>
                  <a:lnTo>
                    <a:pt x="196" y="210"/>
                  </a:lnTo>
                  <a:lnTo>
                    <a:pt x="205" y="207"/>
                  </a:lnTo>
                  <a:lnTo>
                    <a:pt x="215" y="204"/>
                  </a:lnTo>
                  <a:lnTo>
                    <a:pt x="225" y="201"/>
                  </a:lnTo>
                  <a:lnTo>
                    <a:pt x="237" y="196"/>
                  </a:lnTo>
                  <a:lnTo>
                    <a:pt x="248" y="190"/>
                  </a:lnTo>
                  <a:lnTo>
                    <a:pt x="259" y="183"/>
                  </a:lnTo>
                  <a:lnTo>
                    <a:pt x="266" y="173"/>
                  </a:lnTo>
                  <a:lnTo>
                    <a:pt x="272" y="164"/>
                  </a:lnTo>
                  <a:lnTo>
                    <a:pt x="274" y="153"/>
                  </a:lnTo>
                  <a:lnTo>
                    <a:pt x="271" y="141"/>
                  </a:lnTo>
                  <a:lnTo>
                    <a:pt x="262" y="129"/>
                  </a:lnTo>
                  <a:lnTo>
                    <a:pt x="248" y="118"/>
                  </a:lnTo>
                  <a:lnTo>
                    <a:pt x="231" y="112"/>
                  </a:lnTo>
                  <a:lnTo>
                    <a:pt x="215" y="109"/>
                  </a:lnTo>
                  <a:lnTo>
                    <a:pt x="197" y="109"/>
                  </a:lnTo>
                  <a:lnTo>
                    <a:pt x="180" y="112"/>
                  </a:lnTo>
                  <a:lnTo>
                    <a:pt x="162" y="117"/>
                  </a:lnTo>
                  <a:lnTo>
                    <a:pt x="145" y="123"/>
                  </a:lnTo>
                  <a:lnTo>
                    <a:pt x="128" y="127"/>
                  </a:lnTo>
                  <a:lnTo>
                    <a:pt x="119" y="130"/>
                  </a:lnTo>
                  <a:lnTo>
                    <a:pt x="111" y="132"/>
                  </a:lnTo>
                  <a:lnTo>
                    <a:pt x="103" y="135"/>
                  </a:lnTo>
                  <a:lnTo>
                    <a:pt x="94" y="137"/>
                  </a:lnTo>
                  <a:lnTo>
                    <a:pt x="86" y="138"/>
                  </a:lnTo>
                  <a:lnTo>
                    <a:pt x="77" y="141"/>
                  </a:lnTo>
                  <a:lnTo>
                    <a:pt x="68" y="141"/>
                  </a:lnTo>
                  <a:lnTo>
                    <a:pt x="59" y="143"/>
                  </a:lnTo>
                  <a:lnTo>
                    <a:pt x="50" y="143"/>
                  </a:lnTo>
                  <a:lnTo>
                    <a:pt x="40" y="141"/>
                  </a:lnTo>
                  <a:lnTo>
                    <a:pt x="31" y="140"/>
                  </a:lnTo>
                  <a:lnTo>
                    <a:pt x="23" y="135"/>
                  </a:lnTo>
                  <a:lnTo>
                    <a:pt x="17" y="130"/>
                  </a:lnTo>
                  <a:lnTo>
                    <a:pt x="16" y="126"/>
                  </a:lnTo>
                  <a:lnTo>
                    <a:pt x="20" y="120"/>
                  </a:lnTo>
                  <a:lnTo>
                    <a:pt x="30" y="112"/>
                  </a:lnTo>
                  <a:lnTo>
                    <a:pt x="45" y="106"/>
                  </a:lnTo>
                  <a:lnTo>
                    <a:pt x="60" y="100"/>
                  </a:lnTo>
                  <a:lnTo>
                    <a:pt x="76" y="95"/>
                  </a:lnTo>
                  <a:lnTo>
                    <a:pt x="93" y="90"/>
                  </a:lnTo>
                  <a:lnTo>
                    <a:pt x="109" y="87"/>
                  </a:lnTo>
                  <a:lnTo>
                    <a:pt x="126" y="84"/>
                  </a:lnTo>
                  <a:lnTo>
                    <a:pt x="142" y="81"/>
                  </a:lnTo>
                  <a:lnTo>
                    <a:pt x="159" y="78"/>
                  </a:lnTo>
                  <a:lnTo>
                    <a:pt x="165" y="77"/>
                  </a:lnTo>
                  <a:lnTo>
                    <a:pt x="172" y="77"/>
                  </a:lnTo>
                  <a:lnTo>
                    <a:pt x="179" y="75"/>
                  </a:lnTo>
                  <a:lnTo>
                    <a:pt x="186" y="74"/>
                  </a:lnTo>
                  <a:lnTo>
                    <a:pt x="192" y="74"/>
                  </a:lnTo>
                  <a:lnTo>
                    <a:pt x="199" y="72"/>
                  </a:lnTo>
                  <a:lnTo>
                    <a:pt x="206" y="72"/>
                  </a:lnTo>
                  <a:lnTo>
                    <a:pt x="212" y="72"/>
                  </a:lnTo>
                  <a:lnTo>
                    <a:pt x="223" y="72"/>
                  </a:lnTo>
                  <a:lnTo>
                    <a:pt x="234" y="74"/>
                  </a:lnTo>
                  <a:lnTo>
                    <a:pt x="245" y="75"/>
                  </a:lnTo>
                  <a:lnTo>
                    <a:pt x="255" y="78"/>
                  </a:lnTo>
                  <a:lnTo>
                    <a:pt x="266" y="83"/>
                  </a:lnTo>
                  <a:lnTo>
                    <a:pt x="277" y="87"/>
                  </a:lnTo>
                  <a:lnTo>
                    <a:pt x="288" y="92"/>
                  </a:lnTo>
                  <a:lnTo>
                    <a:pt x="297" y="97"/>
                  </a:lnTo>
                  <a:lnTo>
                    <a:pt x="306" y="100"/>
                  </a:lnTo>
                  <a:lnTo>
                    <a:pt x="315" y="101"/>
                  </a:lnTo>
                  <a:lnTo>
                    <a:pt x="325" y="101"/>
                  </a:lnTo>
                  <a:lnTo>
                    <a:pt x="332" y="98"/>
                  </a:lnTo>
                  <a:lnTo>
                    <a:pt x="338" y="93"/>
                  </a:lnTo>
                  <a:lnTo>
                    <a:pt x="341" y="87"/>
                  </a:lnTo>
                  <a:lnTo>
                    <a:pt x="341" y="80"/>
                  </a:lnTo>
                  <a:lnTo>
                    <a:pt x="337" y="69"/>
                  </a:lnTo>
                  <a:lnTo>
                    <a:pt x="329" y="58"/>
                  </a:lnTo>
                  <a:lnTo>
                    <a:pt x="320" y="47"/>
                  </a:lnTo>
                  <a:lnTo>
                    <a:pt x="311" y="38"/>
                  </a:lnTo>
                  <a:lnTo>
                    <a:pt x="298" y="30"/>
                  </a:lnTo>
                  <a:lnTo>
                    <a:pt x="286" y="23"/>
                  </a:lnTo>
                  <a:lnTo>
                    <a:pt x="275" y="15"/>
                  </a:lnTo>
                  <a:lnTo>
                    <a:pt x="263" y="7"/>
                  </a:lnTo>
                  <a:lnTo>
                    <a:pt x="252" y="0"/>
                  </a:lnTo>
                  <a:lnTo>
                    <a:pt x="249" y="0"/>
                  </a:lnTo>
                  <a:lnTo>
                    <a:pt x="248" y="1"/>
                  </a:lnTo>
                  <a:lnTo>
                    <a:pt x="246" y="3"/>
                  </a:lnTo>
                  <a:lnTo>
                    <a:pt x="248" y="6"/>
                  </a:lnTo>
                  <a:lnTo>
                    <a:pt x="257" y="15"/>
                  </a:lnTo>
                  <a:lnTo>
                    <a:pt x="266" y="24"/>
                  </a:lnTo>
                  <a:lnTo>
                    <a:pt x="277" y="32"/>
                  </a:lnTo>
                  <a:lnTo>
                    <a:pt x="288" y="40"/>
                  </a:lnTo>
                  <a:lnTo>
                    <a:pt x="298" y="47"/>
                  </a:lnTo>
                  <a:lnTo>
                    <a:pt x="309" y="57"/>
                  </a:lnTo>
                  <a:lnTo>
                    <a:pt x="318" y="66"/>
                  </a:lnTo>
                  <a:lnTo>
                    <a:pt x="326" y="77"/>
                  </a:lnTo>
                  <a:lnTo>
                    <a:pt x="328" y="86"/>
                  </a:lnTo>
                  <a:lnTo>
                    <a:pt x="318" y="87"/>
                  </a:lnTo>
                  <a:lnTo>
                    <a:pt x="306" y="83"/>
                  </a:lnTo>
                  <a:lnTo>
                    <a:pt x="295" y="78"/>
                  </a:lnTo>
                  <a:lnTo>
                    <a:pt x="286" y="74"/>
                  </a:lnTo>
                  <a:lnTo>
                    <a:pt x="278" y="70"/>
                  </a:lnTo>
                  <a:lnTo>
                    <a:pt x="269" y="67"/>
                  </a:lnTo>
                  <a:lnTo>
                    <a:pt x="260" y="64"/>
                  </a:lnTo>
                  <a:lnTo>
                    <a:pt x="254" y="63"/>
                  </a:lnTo>
                  <a:lnTo>
                    <a:pt x="248" y="60"/>
                  </a:lnTo>
                  <a:lnTo>
                    <a:pt x="242" y="58"/>
                  </a:lnTo>
                  <a:lnTo>
                    <a:pt x="235" y="58"/>
                  </a:lnTo>
                  <a:lnTo>
                    <a:pt x="228" y="57"/>
                  </a:lnTo>
                  <a:lnTo>
                    <a:pt x="222" y="57"/>
                  </a:lnTo>
                  <a:lnTo>
                    <a:pt x="215" y="57"/>
                  </a:lnTo>
                  <a:lnTo>
                    <a:pt x="209" y="57"/>
                  </a:lnTo>
                  <a:lnTo>
                    <a:pt x="196" y="58"/>
                  </a:lnTo>
                  <a:lnTo>
                    <a:pt x="180" y="60"/>
                  </a:lnTo>
                  <a:lnTo>
                    <a:pt x="166" y="61"/>
                  </a:lnTo>
                  <a:lnTo>
                    <a:pt x="152" y="64"/>
                  </a:lnTo>
                  <a:lnTo>
                    <a:pt x="137" y="67"/>
                  </a:lnTo>
                  <a:lnTo>
                    <a:pt x="123" y="70"/>
                  </a:lnTo>
                  <a:lnTo>
                    <a:pt x="108" y="74"/>
                  </a:lnTo>
                  <a:lnTo>
                    <a:pt x="94" y="77"/>
                  </a:lnTo>
                  <a:lnTo>
                    <a:pt x="83" y="80"/>
                  </a:lnTo>
                  <a:lnTo>
                    <a:pt x="73" y="81"/>
                  </a:lnTo>
                  <a:lnTo>
                    <a:pt x="60" y="84"/>
                  </a:lnTo>
                  <a:lnTo>
                    <a:pt x="48" y="89"/>
                  </a:lnTo>
                  <a:lnTo>
                    <a:pt x="36" y="93"/>
                  </a:lnTo>
                  <a:lnTo>
                    <a:pt x="25" y="98"/>
                  </a:lnTo>
                  <a:lnTo>
                    <a:pt x="14" y="106"/>
                  </a:lnTo>
                  <a:lnTo>
                    <a:pt x="7" y="113"/>
                  </a:lnTo>
                  <a:lnTo>
                    <a:pt x="0" y="127"/>
                  </a:lnTo>
                  <a:lnTo>
                    <a:pt x="3" y="140"/>
                  </a:lnTo>
                  <a:lnTo>
                    <a:pt x="13" y="150"/>
                  </a:lnTo>
                  <a:lnTo>
                    <a:pt x="28" y="155"/>
                  </a:lnTo>
                  <a:lnTo>
                    <a:pt x="43" y="156"/>
                  </a:lnTo>
                  <a:lnTo>
                    <a:pt x="59" y="156"/>
                  </a:lnTo>
                  <a:lnTo>
                    <a:pt x="74" y="155"/>
                  </a:lnTo>
                  <a:lnTo>
                    <a:pt x="89" y="152"/>
                  </a:lnTo>
                  <a:lnTo>
                    <a:pt x="103" y="149"/>
                  </a:lnTo>
                  <a:lnTo>
                    <a:pt x="119" y="146"/>
                  </a:lnTo>
                  <a:lnTo>
                    <a:pt x="134" y="141"/>
                  </a:lnTo>
                  <a:lnTo>
                    <a:pt x="148" y="137"/>
                  </a:lnTo>
                  <a:lnTo>
                    <a:pt x="159" y="133"/>
                  </a:lnTo>
                  <a:lnTo>
                    <a:pt x="171" y="129"/>
                  </a:lnTo>
                  <a:lnTo>
                    <a:pt x="182" y="127"/>
                  </a:lnTo>
                  <a:lnTo>
                    <a:pt x="192" y="124"/>
                  </a:lnTo>
                  <a:lnTo>
                    <a:pt x="205" y="124"/>
                  </a:lnTo>
                  <a:lnTo>
                    <a:pt x="215" y="124"/>
                  </a:lnTo>
                  <a:lnTo>
                    <a:pt x="226" y="127"/>
                  </a:lnTo>
                  <a:lnTo>
                    <a:pt x="237" y="133"/>
                  </a:lnTo>
                  <a:lnTo>
                    <a:pt x="249" y="144"/>
                  </a:lnTo>
                  <a:lnTo>
                    <a:pt x="252" y="153"/>
                  </a:lnTo>
                  <a:lnTo>
                    <a:pt x="251" y="161"/>
                  </a:lnTo>
                  <a:lnTo>
                    <a:pt x="246" y="169"/>
                  </a:lnTo>
                  <a:lnTo>
                    <a:pt x="237" y="175"/>
                  </a:lnTo>
                  <a:lnTo>
                    <a:pt x="226" y="181"/>
                  </a:lnTo>
                  <a:lnTo>
                    <a:pt x="215" y="186"/>
                  </a:lnTo>
                  <a:lnTo>
                    <a:pt x="205" y="190"/>
                  </a:lnTo>
                  <a:lnTo>
                    <a:pt x="194" y="193"/>
                  </a:lnTo>
                  <a:lnTo>
                    <a:pt x="185" y="198"/>
                  </a:lnTo>
                  <a:lnTo>
                    <a:pt x="174" y="201"/>
                  </a:lnTo>
                  <a:lnTo>
                    <a:pt x="165" y="206"/>
                  </a:lnTo>
                  <a:lnTo>
                    <a:pt x="154" y="210"/>
                  </a:lnTo>
                  <a:lnTo>
                    <a:pt x="143" y="215"/>
                  </a:lnTo>
                  <a:lnTo>
                    <a:pt x="134" y="218"/>
                  </a:lnTo>
                  <a:lnTo>
                    <a:pt x="123" y="223"/>
                  </a:lnTo>
                  <a:lnTo>
                    <a:pt x="117" y="226"/>
                  </a:lnTo>
                  <a:lnTo>
                    <a:pt x="111" y="230"/>
                  </a:lnTo>
                  <a:lnTo>
                    <a:pt x="103" y="233"/>
                  </a:lnTo>
                  <a:lnTo>
                    <a:pt x="99" y="238"/>
                  </a:lnTo>
                  <a:lnTo>
                    <a:pt x="91" y="247"/>
                  </a:lnTo>
                  <a:lnTo>
                    <a:pt x="85" y="258"/>
                  </a:lnTo>
                  <a:lnTo>
                    <a:pt x="77" y="267"/>
                  </a:lnTo>
                  <a:lnTo>
                    <a:pt x="68" y="275"/>
                  </a:lnTo>
                  <a:lnTo>
                    <a:pt x="68" y="276"/>
                  </a:lnTo>
                  <a:lnTo>
                    <a:pt x="68" y="276"/>
                  </a:lnTo>
                  <a:lnTo>
                    <a:pt x="68" y="276"/>
                  </a:lnTo>
                  <a:lnTo>
                    <a:pt x="68" y="276"/>
                  </a:lnTo>
                  <a:lnTo>
                    <a:pt x="68" y="27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4" name="Freeform 53"/>
            <p:cNvSpPr>
              <a:spLocks/>
            </p:cNvSpPr>
            <p:nvPr/>
          </p:nvSpPr>
          <p:spPr bwMode="auto">
            <a:xfrm>
              <a:off x="3128" y="2042"/>
              <a:ext cx="241" cy="370"/>
            </a:xfrm>
            <a:custGeom>
              <a:avLst/>
              <a:gdLst>
                <a:gd name="T0" fmla="*/ 19 w 241"/>
                <a:gd name="T1" fmla="*/ 95 h 370"/>
                <a:gd name="T2" fmla="*/ 6 w 241"/>
                <a:gd name="T3" fmla="*/ 28 h 370"/>
                <a:gd name="T4" fmla="*/ 35 w 241"/>
                <a:gd name="T5" fmla="*/ 14 h 370"/>
                <a:gd name="T6" fmla="*/ 60 w 241"/>
                <a:gd name="T7" fmla="*/ 32 h 370"/>
                <a:gd name="T8" fmla="*/ 82 w 241"/>
                <a:gd name="T9" fmla="*/ 60 h 370"/>
                <a:gd name="T10" fmla="*/ 98 w 241"/>
                <a:gd name="T11" fmla="*/ 88 h 370"/>
                <a:gd name="T12" fmla="*/ 115 w 241"/>
                <a:gd name="T13" fmla="*/ 109 h 370"/>
                <a:gd name="T14" fmla="*/ 137 w 241"/>
                <a:gd name="T15" fmla="*/ 129 h 370"/>
                <a:gd name="T16" fmla="*/ 160 w 241"/>
                <a:gd name="T17" fmla="*/ 148 h 370"/>
                <a:gd name="T18" fmla="*/ 178 w 241"/>
                <a:gd name="T19" fmla="*/ 169 h 370"/>
                <a:gd name="T20" fmla="*/ 197 w 241"/>
                <a:gd name="T21" fmla="*/ 227 h 370"/>
                <a:gd name="T22" fmla="*/ 200 w 241"/>
                <a:gd name="T23" fmla="*/ 317 h 370"/>
                <a:gd name="T24" fmla="*/ 201 w 241"/>
                <a:gd name="T25" fmla="*/ 370 h 370"/>
                <a:gd name="T26" fmla="*/ 215 w 241"/>
                <a:gd name="T27" fmla="*/ 367 h 370"/>
                <a:gd name="T28" fmla="*/ 235 w 241"/>
                <a:gd name="T29" fmla="*/ 307 h 370"/>
                <a:gd name="T30" fmla="*/ 234 w 241"/>
                <a:gd name="T31" fmla="*/ 191 h 370"/>
                <a:gd name="T32" fmla="*/ 206 w 241"/>
                <a:gd name="T33" fmla="*/ 131 h 370"/>
                <a:gd name="T34" fmla="*/ 191 w 241"/>
                <a:gd name="T35" fmla="*/ 117 h 370"/>
                <a:gd name="T36" fmla="*/ 174 w 241"/>
                <a:gd name="T37" fmla="*/ 106 h 370"/>
                <a:gd name="T38" fmla="*/ 157 w 241"/>
                <a:gd name="T39" fmla="*/ 95 h 370"/>
                <a:gd name="T40" fmla="*/ 140 w 241"/>
                <a:gd name="T41" fmla="*/ 85 h 370"/>
                <a:gd name="T42" fmla="*/ 125 w 241"/>
                <a:gd name="T43" fmla="*/ 72 h 370"/>
                <a:gd name="T44" fmla="*/ 111 w 241"/>
                <a:gd name="T45" fmla="*/ 57 h 370"/>
                <a:gd name="T46" fmla="*/ 97 w 241"/>
                <a:gd name="T47" fmla="*/ 43 h 370"/>
                <a:gd name="T48" fmla="*/ 83 w 241"/>
                <a:gd name="T49" fmla="*/ 29 h 370"/>
                <a:gd name="T50" fmla="*/ 62 w 241"/>
                <a:gd name="T51" fmla="*/ 14 h 370"/>
                <a:gd name="T52" fmla="*/ 34 w 241"/>
                <a:gd name="T53" fmla="*/ 2 h 370"/>
                <a:gd name="T54" fmla="*/ 12 w 241"/>
                <a:gd name="T55" fmla="*/ 5 h 370"/>
                <a:gd name="T56" fmla="*/ 0 w 241"/>
                <a:gd name="T57" fmla="*/ 38 h 370"/>
                <a:gd name="T58" fmla="*/ 17 w 241"/>
                <a:gd name="T59" fmla="*/ 97 h 370"/>
                <a:gd name="T60" fmla="*/ 28 w 241"/>
                <a:gd name="T61" fmla="*/ 120 h 370"/>
                <a:gd name="T62" fmla="*/ 28 w 241"/>
                <a:gd name="T63" fmla="*/ 120 h 370"/>
                <a:gd name="T64" fmla="*/ 28 w 241"/>
                <a:gd name="T65" fmla="*/ 118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41" h="370">
                  <a:moveTo>
                    <a:pt x="28" y="118"/>
                  </a:moveTo>
                  <a:lnTo>
                    <a:pt x="19" y="95"/>
                  </a:lnTo>
                  <a:lnTo>
                    <a:pt x="9" y="60"/>
                  </a:lnTo>
                  <a:lnTo>
                    <a:pt x="6" y="28"/>
                  </a:lnTo>
                  <a:lnTo>
                    <a:pt x="22" y="12"/>
                  </a:lnTo>
                  <a:lnTo>
                    <a:pt x="35" y="14"/>
                  </a:lnTo>
                  <a:lnTo>
                    <a:pt x="48" y="22"/>
                  </a:lnTo>
                  <a:lnTo>
                    <a:pt x="60" y="32"/>
                  </a:lnTo>
                  <a:lnTo>
                    <a:pt x="71" y="45"/>
                  </a:lnTo>
                  <a:lnTo>
                    <a:pt x="82" y="60"/>
                  </a:lnTo>
                  <a:lnTo>
                    <a:pt x="91" y="74"/>
                  </a:lnTo>
                  <a:lnTo>
                    <a:pt x="98" y="88"/>
                  </a:lnTo>
                  <a:lnTo>
                    <a:pt x="106" y="98"/>
                  </a:lnTo>
                  <a:lnTo>
                    <a:pt x="115" y="109"/>
                  </a:lnTo>
                  <a:lnTo>
                    <a:pt x="126" y="120"/>
                  </a:lnTo>
                  <a:lnTo>
                    <a:pt x="137" y="129"/>
                  </a:lnTo>
                  <a:lnTo>
                    <a:pt x="148" y="138"/>
                  </a:lnTo>
                  <a:lnTo>
                    <a:pt x="160" y="148"/>
                  </a:lnTo>
                  <a:lnTo>
                    <a:pt x="169" y="157"/>
                  </a:lnTo>
                  <a:lnTo>
                    <a:pt x="178" y="169"/>
                  </a:lnTo>
                  <a:lnTo>
                    <a:pt x="185" y="181"/>
                  </a:lnTo>
                  <a:lnTo>
                    <a:pt x="197" y="227"/>
                  </a:lnTo>
                  <a:lnTo>
                    <a:pt x="200" y="272"/>
                  </a:lnTo>
                  <a:lnTo>
                    <a:pt x="200" y="317"/>
                  </a:lnTo>
                  <a:lnTo>
                    <a:pt x="198" y="363"/>
                  </a:lnTo>
                  <a:lnTo>
                    <a:pt x="201" y="370"/>
                  </a:lnTo>
                  <a:lnTo>
                    <a:pt x="208" y="370"/>
                  </a:lnTo>
                  <a:lnTo>
                    <a:pt x="215" y="367"/>
                  </a:lnTo>
                  <a:lnTo>
                    <a:pt x="220" y="361"/>
                  </a:lnTo>
                  <a:lnTo>
                    <a:pt x="235" y="307"/>
                  </a:lnTo>
                  <a:lnTo>
                    <a:pt x="241" y="249"/>
                  </a:lnTo>
                  <a:lnTo>
                    <a:pt x="234" y="191"/>
                  </a:lnTo>
                  <a:lnTo>
                    <a:pt x="212" y="138"/>
                  </a:lnTo>
                  <a:lnTo>
                    <a:pt x="206" y="131"/>
                  </a:lnTo>
                  <a:lnTo>
                    <a:pt x="198" y="123"/>
                  </a:lnTo>
                  <a:lnTo>
                    <a:pt x="191" y="117"/>
                  </a:lnTo>
                  <a:lnTo>
                    <a:pt x="183" y="111"/>
                  </a:lnTo>
                  <a:lnTo>
                    <a:pt x="174" y="106"/>
                  </a:lnTo>
                  <a:lnTo>
                    <a:pt x="165" y="100"/>
                  </a:lnTo>
                  <a:lnTo>
                    <a:pt x="157" y="95"/>
                  </a:lnTo>
                  <a:lnTo>
                    <a:pt x="148" y="91"/>
                  </a:lnTo>
                  <a:lnTo>
                    <a:pt x="140" y="85"/>
                  </a:lnTo>
                  <a:lnTo>
                    <a:pt x="132" y="78"/>
                  </a:lnTo>
                  <a:lnTo>
                    <a:pt x="125" y="72"/>
                  </a:lnTo>
                  <a:lnTo>
                    <a:pt x="118" y="65"/>
                  </a:lnTo>
                  <a:lnTo>
                    <a:pt x="111" y="57"/>
                  </a:lnTo>
                  <a:lnTo>
                    <a:pt x="105" y="49"/>
                  </a:lnTo>
                  <a:lnTo>
                    <a:pt x="97" y="43"/>
                  </a:lnTo>
                  <a:lnTo>
                    <a:pt x="91" y="35"/>
                  </a:lnTo>
                  <a:lnTo>
                    <a:pt x="83" y="29"/>
                  </a:lnTo>
                  <a:lnTo>
                    <a:pt x="72" y="22"/>
                  </a:lnTo>
                  <a:lnTo>
                    <a:pt x="62" y="14"/>
                  </a:lnTo>
                  <a:lnTo>
                    <a:pt x="48" y="6"/>
                  </a:lnTo>
                  <a:lnTo>
                    <a:pt x="34" y="2"/>
                  </a:lnTo>
                  <a:lnTo>
                    <a:pt x="23" y="0"/>
                  </a:lnTo>
                  <a:lnTo>
                    <a:pt x="12" y="5"/>
                  </a:lnTo>
                  <a:lnTo>
                    <a:pt x="5" y="14"/>
                  </a:lnTo>
                  <a:lnTo>
                    <a:pt x="0" y="38"/>
                  </a:lnTo>
                  <a:lnTo>
                    <a:pt x="6" y="68"/>
                  </a:lnTo>
                  <a:lnTo>
                    <a:pt x="17" y="97"/>
                  </a:lnTo>
                  <a:lnTo>
                    <a:pt x="28" y="120"/>
                  </a:lnTo>
                  <a:lnTo>
                    <a:pt x="28" y="120"/>
                  </a:lnTo>
                  <a:lnTo>
                    <a:pt x="28" y="120"/>
                  </a:lnTo>
                  <a:lnTo>
                    <a:pt x="28" y="120"/>
                  </a:lnTo>
                  <a:lnTo>
                    <a:pt x="28" y="118"/>
                  </a:lnTo>
                  <a:lnTo>
                    <a:pt x="28" y="11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5" name="Freeform 54"/>
            <p:cNvSpPr>
              <a:spLocks/>
            </p:cNvSpPr>
            <p:nvPr/>
          </p:nvSpPr>
          <p:spPr bwMode="auto">
            <a:xfrm>
              <a:off x="2629" y="2674"/>
              <a:ext cx="138" cy="138"/>
            </a:xfrm>
            <a:custGeom>
              <a:avLst/>
              <a:gdLst>
                <a:gd name="T0" fmla="*/ 1 w 138"/>
                <a:gd name="T1" fmla="*/ 83 h 138"/>
                <a:gd name="T2" fmla="*/ 9 w 138"/>
                <a:gd name="T3" fmla="*/ 81 h 138"/>
                <a:gd name="T4" fmla="*/ 15 w 138"/>
                <a:gd name="T5" fmla="*/ 78 h 138"/>
                <a:gd name="T6" fmla="*/ 23 w 138"/>
                <a:gd name="T7" fmla="*/ 75 h 138"/>
                <a:gd name="T8" fmla="*/ 29 w 138"/>
                <a:gd name="T9" fmla="*/ 72 h 138"/>
                <a:gd name="T10" fmla="*/ 35 w 138"/>
                <a:gd name="T11" fmla="*/ 67 h 138"/>
                <a:gd name="T12" fmla="*/ 41 w 138"/>
                <a:gd name="T13" fmla="*/ 64 h 138"/>
                <a:gd name="T14" fmla="*/ 47 w 138"/>
                <a:gd name="T15" fmla="*/ 59 h 138"/>
                <a:gd name="T16" fmla="*/ 54 w 138"/>
                <a:gd name="T17" fmla="*/ 55 h 138"/>
                <a:gd name="T18" fmla="*/ 60 w 138"/>
                <a:gd name="T19" fmla="*/ 50 h 138"/>
                <a:gd name="T20" fmla="*/ 67 w 138"/>
                <a:gd name="T21" fmla="*/ 44 h 138"/>
                <a:gd name="T22" fmla="*/ 74 w 138"/>
                <a:gd name="T23" fmla="*/ 39 h 138"/>
                <a:gd name="T24" fmla="*/ 80 w 138"/>
                <a:gd name="T25" fmla="*/ 35 h 138"/>
                <a:gd name="T26" fmla="*/ 89 w 138"/>
                <a:gd name="T27" fmla="*/ 29 h 138"/>
                <a:gd name="T28" fmla="*/ 100 w 138"/>
                <a:gd name="T29" fmla="*/ 23 h 138"/>
                <a:gd name="T30" fmla="*/ 107 w 138"/>
                <a:gd name="T31" fmla="*/ 21 h 138"/>
                <a:gd name="T32" fmla="*/ 113 w 138"/>
                <a:gd name="T33" fmla="*/ 30 h 138"/>
                <a:gd name="T34" fmla="*/ 115 w 138"/>
                <a:gd name="T35" fmla="*/ 47 h 138"/>
                <a:gd name="T36" fmla="*/ 112 w 138"/>
                <a:gd name="T37" fmla="*/ 64 h 138"/>
                <a:gd name="T38" fmla="*/ 104 w 138"/>
                <a:gd name="T39" fmla="*/ 79 h 138"/>
                <a:gd name="T40" fmla="*/ 97 w 138"/>
                <a:gd name="T41" fmla="*/ 93 h 138"/>
                <a:gd name="T42" fmla="*/ 90 w 138"/>
                <a:gd name="T43" fmla="*/ 102 h 138"/>
                <a:gd name="T44" fmla="*/ 83 w 138"/>
                <a:gd name="T45" fmla="*/ 109 h 138"/>
                <a:gd name="T46" fmla="*/ 75 w 138"/>
                <a:gd name="T47" fmla="*/ 113 h 138"/>
                <a:gd name="T48" fmla="*/ 66 w 138"/>
                <a:gd name="T49" fmla="*/ 116 h 138"/>
                <a:gd name="T50" fmla="*/ 55 w 138"/>
                <a:gd name="T51" fmla="*/ 118 h 138"/>
                <a:gd name="T52" fmla="*/ 44 w 138"/>
                <a:gd name="T53" fmla="*/ 118 h 138"/>
                <a:gd name="T54" fmla="*/ 35 w 138"/>
                <a:gd name="T55" fmla="*/ 116 h 138"/>
                <a:gd name="T56" fmla="*/ 24 w 138"/>
                <a:gd name="T57" fmla="*/ 115 h 138"/>
                <a:gd name="T58" fmla="*/ 20 w 138"/>
                <a:gd name="T59" fmla="*/ 116 h 138"/>
                <a:gd name="T60" fmla="*/ 15 w 138"/>
                <a:gd name="T61" fmla="*/ 119 h 138"/>
                <a:gd name="T62" fmla="*/ 15 w 138"/>
                <a:gd name="T63" fmla="*/ 126 h 138"/>
                <a:gd name="T64" fmla="*/ 18 w 138"/>
                <a:gd name="T65" fmla="*/ 129 h 138"/>
                <a:gd name="T66" fmla="*/ 27 w 138"/>
                <a:gd name="T67" fmla="*/ 132 h 138"/>
                <a:gd name="T68" fmla="*/ 38 w 138"/>
                <a:gd name="T69" fmla="*/ 135 h 138"/>
                <a:gd name="T70" fmla="*/ 47 w 138"/>
                <a:gd name="T71" fmla="*/ 138 h 138"/>
                <a:gd name="T72" fmla="*/ 58 w 138"/>
                <a:gd name="T73" fmla="*/ 138 h 138"/>
                <a:gd name="T74" fmla="*/ 67 w 138"/>
                <a:gd name="T75" fmla="*/ 138 h 138"/>
                <a:gd name="T76" fmla="*/ 78 w 138"/>
                <a:gd name="T77" fmla="*/ 136 h 138"/>
                <a:gd name="T78" fmla="*/ 87 w 138"/>
                <a:gd name="T79" fmla="*/ 132 h 138"/>
                <a:gd name="T80" fmla="*/ 97 w 138"/>
                <a:gd name="T81" fmla="*/ 127 h 138"/>
                <a:gd name="T82" fmla="*/ 115 w 138"/>
                <a:gd name="T83" fmla="*/ 110 h 138"/>
                <a:gd name="T84" fmla="*/ 127 w 138"/>
                <a:gd name="T85" fmla="*/ 89 h 138"/>
                <a:gd name="T86" fmla="*/ 135 w 138"/>
                <a:gd name="T87" fmla="*/ 66 h 138"/>
                <a:gd name="T88" fmla="*/ 138 w 138"/>
                <a:gd name="T89" fmla="*/ 41 h 138"/>
                <a:gd name="T90" fmla="*/ 135 w 138"/>
                <a:gd name="T91" fmla="*/ 23 h 138"/>
                <a:gd name="T92" fmla="*/ 129 w 138"/>
                <a:gd name="T93" fmla="*/ 7 h 138"/>
                <a:gd name="T94" fmla="*/ 117 w 138"/>
                <a:gd name="T95" fmla="*/ 0 h 138"/>
                <a:gd name="T96" fmla="*/ 98 w 138"/>
                <a:gd name="T97" fmla="*/ 3 h 138"/>
                <a:gd name="T98" fmla="*/ 84 w 138"/>
                <a:gd name="T99" fmla="*/ 10 h 138"/>
                <a:gd name="T100" fmla="*/ 74 w 138"/>
                <a:gd name="T101" fmla="*/ 21 h 138"/>
                <a:gd name="T102" fmla="*/ 61 w 138"/>
                <a:gd name="T103" fmla="*/ 32 h 138"/>
                <a:gd name="T104" fmla="*/ 50 w 138"/>
                <a:gd name="T105" fmla="*/ 43 h 138"/>
                <a:gd name="T106" fmla="*/ 40 w 138"/>
                <a:gd name="T107" fmla="*/ 53 h 138"/>
                <a:gd name="T108" fmla="*/ 27 w 138"/>
                <a:gd name="T109" fmla="*/ 63 h 138"/>
                <a:gd name="T110" fmla="*/ 15 w 138"/>
                <a:gd name="T111" fmla="*/ 72 h 138"/>
                <a:gd name="T112" fmla="*/ 1 w 138"/>
                <a:gd name="T113" fmla="*/ 79 h 138"/>
                <a:gd name="T114" fmla="*/ 0 w 138"/>
                <a:gd name="T115" fmla="*/ 81 h 138"/>
                <a:gd name="T116" fmla="*/ 0 w 138"/>
                <a:gd name="T117" fmla="*/ 83 h 138"/>
                <a:gd name="T118" fmla="*/ 0 w 138"/>
                <a:gd name="T119" fmla="*/ 83 h 138"/>
                <a:gd name="T120" fmla="*/ 1 w 138"/>
                <a:gd name="T121" fmla="*/ 83 h 138"/>
                <a:gd name="T122" fmla="*/ 1 w 138"/>
                <a:gd name="T123" fmla="*/ 83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38" h="138">
                  <a:moveTo>
                    <a:pt x="1" y="83"/>
                  </a:moveTo>
                  <a:lnTo>
                    <a:pt x="9" y="81"/>
                  </a:lnTo>
                  <a:lnTo>
                    <a:pt x="15" y="78"/>
                  </a:lnTo>
                  <a:lnTo>
                    <a:pt x="23" y="75"/>
                  </a:lnTo>
                  <a:lnTo>
                    <a:pt x="29" y="72"/>
                  </a:lnTo>
                  <a:lnTo>
                    <a:pt x="35" y="67"/>
                  </a:lnTo>
                  <a:lnTo>
                    <a:pt x="41" y="64"/>
                  </a:lnTo>
                  <a:lnTo>
                    <a:pt x="47" y="59"/>
                  </a:lnTo>
                  <a:lnTo>
                    <a:pt x="54" y="55"/>
                  </a:lnTo>
                  <a:lnTo>
                    <a:pt x="60" y="50"/>
                  </a:lnTo>
                  <a:lnTo>
                    <a:pt x="67" y="44"/>
                  </a:lnTo>
                  <a:lnTo>
                    <a:pt x="74" y="39"/>
                  </a:lnTo>
                  <a:lnTo>
                    <a:pt x="80" y="35"/>
                  </a:lnTo>
                  <a:lnTo>
                    <a:pt x="89" y="29"/>
                  </a:lnTo>
                  <a:lnTo>
                    <a:pt x="100" y="23"/>
                  </a:lnTo>
                  <a:lnTo>
                    <a:pt x="107" y="21"/>
                  </a:lnTo>
                  <a:lnTo>
                    <a:pt x="113" y="30"/>
                  </a:lnTo>
                  <a:lnTo>
                    <a:pt x="115" y="47"/>
                  </a:lnTo>
                  <a:lnTo>
                    <a:pt x="112" y="64"/>
                  </a:lnTo>
                  <a:lnTo>
                    <a:pt x="104" y="79"/>
                  </a:lnTo>
                  <a:lnTo>
                    <a:pt x="97" y="93"/>
                  </a:lnTo>
                  <a:lnTo>
                    <a:pt x="90" y="102"/>
                  </a:lnTo>
                  <a:lnTo>
                    <a:pt x="83" y="109"/>
                  </a:lnTo>
                  <a:lnTo>
                    <a:pt x="75" y="113"/>
                  </a:lnTo>
                  <a:lnTo>
                    <a:pt x="66" y="116"/>
                  </a:lnTo>
                  <a:lnTo>
                    <a:pt x="55" y="118"/>
                  </a:lnTo>
                  <a:lnTo>
                    <a:pt x="44" y="118"/>
                  </a:lnTo>
                  <a:lnTo>
                    <a:pt x="35" y="116"/>
                  </a:lnTo>
                  <a:lnTo>
                    <a:pt x="24" y="115"/>
                  </a:lnTo>
                  <a:lnTo>
                    <a:pt x="20" y="116"/>
                  </a:lnTo>
                  <a:lnTo>
                    <a:pt x="15" y="119"/>
                  </a:lnTo>
                  <a:lnTo>
                    <a:pt x="15" y="126"/>
                  </a:lnTo>
                  <a:lnTo>
                    <a:pt x="18" y="129"/>
                  </a:lnTo>
                  <a:lnTo>
                    <a:pt x="27" y="132"/>
                  </a:lnTo>
                  <a:lnTo>
                    <a:pt x="38" y="135"/>
                  </a:lnTo>
                  <a:lnTo>
                    <a:pt x="47" y="138"/>
                  </a:lnTo>
                  <a:lnTo>
                    <a:pt x="58" y="138"/>
                  </a:lnTo>
                  <a:lnTo>
                    <a:pt x="67" y="138"/>
                  </a:lnTo>
                  <a:lnTo>
                    <a:pt x="78" y="136"/>
                  </a:lnTo>
                  <a:lnTo>
                    <a:pt x="87" y="132"/>
                  </a:lnTo>
                  <a:lnTo>
                    <a:pt x="97" y="127"/>
                  </a:lnTo>
                  <a:lnTo>
                    <a:pt x="115" y="110"/>
                  </a:lnTo>
                  <a:lnTo>
                    <a:pt x="127" y="89"/>
                  </a:lnTo>
                  <a:lnTo>
                    <a:pt x="135" y="66"/>
                  </a:lnTo>
                  <a:lnTo>
                    <a:pt x="138" y="41"/>
                  </a:lnTo>
                  <a:lnTo>
                    <a:pt x="135" y="23"/>
                  </a:lnTo>
                  <a:lnTo>
                    <a:pt x="129" y="7"/>
                  </a:lnTo>
                  <a:lnTo>
                    <a:pt x="117" y="0"/>
                  </a:lnTo>
                  <a:lnTo>
                    <a:pt x="98" y="3"/>
                  </a:lnTo>
                  <a:lnTo>
                    <a:pt x="84" y="10"/>
                  </a:lnTo>
                  <a:lnTo>
                    <a:pt x="74" y="21"/>
                  </a:lnTo>
                  <a:lnTo>
                    <a:pt x="61" y="32"/>
                  </a:lnTo>
                  <a:lnTo>
                    <a:pt x="50" y="43"/>
                  </a:lnTo>
                  <a:lnTo>
                    <a:pt x="40" y="53"/>
                  </a:lnTo>
                  <a:lnTo>
                    <a:pt x="27" y="63"/>
                  </a:lnTo>
                  <a:lnTo>
                    <a:pt x="15" y="72"/>
                  </a:lnTo>
                  <a:lnTo>
                    <a:pt x="1" y="79"/>
                  </a:lnTo>
                  <a:lnTo>
                    <a:pt x="0" y="81"/>
                  </a:lnTo>
                  <a:lnTo>
                    <a:pt x="0" y="83"/>
                  </a:lnTo>
                  <a:lnTo>
                    <a:pt x="0" y="83"/>
                  </a:lnTo>
                  <a:lnTo>
                    <a:pt x="1" y="83"/>
                  </a:lnTo>
                  <a:lnTo>
                    <a:pt x="1" y="8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6" name="Freeform 55"/>
            <p:cNvSpPr>
              <a:spLocks/>
            </p:cNvSpPr>
            <p:nvPr/>
          </p:nvSpPr>
          <p:spPr bwMode="auto">
            <a:xfrm>
              <a:off x="1824" y="1126"/>
              <a:ext cx="519" cy="389"/>
            </a:xfrm>
            <a:custGeom>
              <a:avLst/>
              <a:gdLst>
                <a:gd name="T0" fmla="*/ 13 w 519"/>
                <a:gd name="T1" fmla="*/ 364 h 389"/>
                <a:gd name="T2" fmla="*/ 49 w 519"/>
                <a:gd name="T3" fmla="*/ 318 h 389"/>
                <a:gd name="T4" fmla="*/ 93 w 519"/>
                <a:gd name="T5" fmla="*/ 277 h 389"/>
                <a:gd name="T6" fmla="*/ 142 w 519"/>
                <a:gd name="T7" fmla="*/ 246 h 389"/>
                <a:gd name="T8" fmla="*/ 189 w 519"/>
                <a:gd name="T9" fmla="*/ 231 h 389"/>
                <a:gd name="T10" fmla="*/ 229 w 519"/>
                <a:gd name="T11" fmla="*/ 228 h 389"/>
                <a:gd name="T12" fmla="*/ 268 w 519"/>
                <a:gd name="T13" fmla="*/ 228 h 389"/>
                <a:gd name="T14" fmla="*/ 307 w 519"/>
                <a:gd name="T15" fmla="*/ 222 h 389"/>
                <a:gd name="T16" fmla="*/ 348 w 519"/>
                <a:gd name="T17" fmla="*/ 197 h 389"/>
                <a:gd name="T18" fmla="*/ 361 w 519"/>
                <a:gd name="T19" fmla="*/ 143 h 389"/>
                <a:gd name="T20" fmla="*/ 375 w 519"/>
                <a:gd name="T21" fmla="*/ 94 h 389"/>
                <a:gd name="T22" fmla="*/ 407 w 519"/>
                <a:gd name="T23" fmla="*/ 60 h 389"/>
                <a:gd name="T24" fmla="*/ 448 w 519"/>
                <a:gd name="T25" fmla="*/ 34 h 389"/>
                <a:gd name="T26" fmla="*/ 494 w 519"/>
                <a:gd name="T27" fmla="*/ 16 h 389"/>
                <a:gd name="T28" fmla="*/ 517 w 519"/>
                <a:gd name="T29" fmla="*/ 6 h 389"/>
                <a:gd name="T30" fmla="*/ 517 w 519"/>
                <a:gd name="T31" fmla="*/ 0 h 389"/>
                <a:gd name="T32" fmla="*/ 496 w 519"/>
                <a:gd name="T33" fmla="*/ 5 h 389"/>
                <a:gd name="T34" fmla="*/ 461 w 519"/>
                <a:gd name="T35" fmla="*/ 17 h 389"/>
                <a:gd name="T36" fmla="*/ 425 w 519"/>
                <a:gd name="T37" fmla="*/ 33 h 389"/>
                <a:gd name="T38" fmla="*/ 394 w 519"/>
                <a:gd name="T39" fmla="*/ 54 h 389"/>
                <a:gd name="T40" fmla="*/ 370 w 519"/>
                <a:gd name="T41" fmla="*/ 79 h 389"/>
                <a:gd name="T42" fmla="*/ 355 w 519"/>
                <a:gd name="T43" fmla="*/ 106 h 389"/>
                <a:gd name="T44" fmla="*/ 345 w 519"/>
                <a:gd name="T45" fmla="*/ 146 h 389"/>
                <a:gd name="T46" fmla="*/ 335 w 519"/>
                <a:gd name="T47" fmla="*/ 191 h 389"/>
                <a:gd name="T48" fmla="*/ 302 w 519"/>
                <a:gd name="T49" fmla="*/ 208 h 389"/>
                <a:gd name="T50" fmla="*/ 278 w 519"/>
                <a:gd name="T51" fmla="*/ 211 h 389"/>
                <a:gd name="T52" fmla="*/ 253 w 519"/>
                <a:gd name="T53" fmla="*/ 211 h 389"/>
                <a:gd name="T54" fmla="*/ 230 w 519"/>
                <a:gd name="T55" fmla="*/ 211 h 389"/>
                <a:gd name="T56" fmla="*/ 204 w 519"/>
                <a:gd name="T57" fmla="*/ 212 h 389"/>
                <a:gd name="T58" fmla="*/ 179 w 519"/>
                <a:gd name="T59" fmla="*/ 218 h 389"/>
                <a:gd name="T60" fmla="*/ 155 w 519"/>
                <a:gd name="T61" fmla="*/ 228 h 389"/>
                <a:gd name="T62" fmla="*/ 132 w 519"/>
                <a:gd name="T63" fmla="*/ 238 h 389"/>
                <a:gd name="T64" fmla="*/ 110 w 519"/>
                <a:gd name="T65" fmla="*/ 251 h 389"/>
                <a:gd name="T66" fmla="*/ 95 w 519"/>
                <a:gd name="T67" fmla="*/ 263 h 389"/>
                <a:gd name="T68" fmla="*/ 79 w 519"/>
                <a:gd name="T69" fmla="*/ 278 h 389"/>
                <a:gd name="T70" fmla="*/ 66 w 519"/>
                <a:gd name="T71" fmla="*/ 294 h 389"/>
                <a:gd name="T72" fmla="*/ 49 w 519"/>
                <a:gd name="T73" fmla="*/ 311 h 389"/>
                <a:gd name="T74" fmla="*/ 33 w 519"/>
                <a:gd name="T75" fmla="*/ 332 h 389"/>
                <a:gd name="T76" fmla="*/ 18 w 519"/>
                <a:gd name="T77" fmla="*/ 354 h 389"/>
                <a:gd name="T78" fmla="*/ 6 w 519"/>
                <a:gd name="T79" fmla="*/ 377 h 389"/>
                <a:gd name="T80" fmla="*/ 0 w 519"/>
                <a:gd name="T81" fmla="*/ 389 h 389"/>
                <a:gd name="T82" fmla="*/ 0 w 519"/>
                <a:gd name="T83" fmla="*/ 389 h 389"/>
                <a:gd name="T84" fmla="*/ 0 w 519"/>
                <a:gd name="T85" fmla="*/ 389 h 3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519" h="389">
                  <a:moveTo>
                    <a:pt x="0" y="389"/>
                  </a:moveTo>
                  <a:lnTo>
                    <a:pt x="13" y="364"/>
                  </a:lnTo>
                  <a:lnTo>
                    <a:pt x="30" y="341"/>
                  </a:lnTo>
                  <a:lnTo>
                    <a:pt x="49" y="318"/>
                  </a:lnTo>
                  <a:lnTo>
                    <a:pt x="70" y="297"/>
                  </a:lnTo>
                  <a:lnTo>
                    <a:pt x="93" y="277"/>
                  </a:lnTo>
                  <a:lnTo>
                    <a:pt x="118" y="260"/>
                  </a:lnTo>
                  <a:lnTo>
                    <a:pt x="142" y="246"/>
                  </a:lnTo>
                  <a:lnTo>
                    <a:pt x="169" y="235"/>
                  </a:lnTo>
                  <a:lnTo>
                    <a:pt x="189" y="231"/>
                  </a:lnTo>
                  <a:lnTo>
                    <a:pt x="209" y="228"/>
                  </a:lnTo>
                  <a:lnTo>
                    <a:pt x="229" y="228"/>
                  </a:lnTo>
                  <a:lnTo>
                    <a:pt x="249" y="228"/>
                  </a:lnTo>
                  <a:lnTo>
                    <a:pt x="268" y="228"/>
                  </a:lnTo>
                  <a:lnTo>
                    <a:pt x="287" y="226"/>
                  </a:lnTo>
                  <a:lnTo>
                    <a:pt x="307" y="222"/>
                  </a:lnTo>
                  <a:lnTo>
                    <a:pt x="327" y="215"/>
                  </a:lnTo>
                  <a:lnTo>
                    <a:pt x="348" y="197"/>
                  </a:lnTo>
                  <a:lnTo>
                    <a:pt x="358" y="172"/>
                  </a:lnTo>
                  <a:lnTo>
                    <a:pt x="361" y="143"/>
                  </a:lnTo>
                  <a:lnTo>
                    <a:pt x="365" y="116"/>
                  </a:lnTo>
                  <a:lnTo>
                    <a:pt x="375" y="94"/>
                  </a:lnTo>
                  <a:lnTo>
                    <a:pt x="388" y="76"/>
                  </a:lnTo>
                  <a:lnTo>
                    <a:pt x="407" y="60"/>
                  </a:lnTo>
                  <a:lnTo>
                    <a:pt x="427" y="46"/>
                  </a:lnTo>
                  <a:lnTo>
                    <a:pt x="448" y="34"/>
                  </a:lnTo>
                  <a:lnTo>
                    <a:pt x="471" y="25"/>
                  </a:lnTo>
                  <a:lnTo>
                    <a:pt x="494" y="16"/>
                  </a:lnTo>
                  <a:lnTo>
                    <a:pt x="514" y="8"/>
                  </a:lnTo>
                  <a:lnTo>
                    <a:pt x="517" y="6"/>
                  </a:lnTo>
                  <a:lnTo>
                    <a:pt x="519" y="3"/>
                  </a:lnTo>
                  <a:lnTo>
                    <a:pt x="517" y="0"/>
                  </a:lnTo>
                  <a:lnTo>
                    <a:pt x="514" y="0"/>
                  </a:lnTo>
                  <a:lnTo>
                    <a:pt x="496" y="5"/>
                  </a:lnTo>
                  <a:lnTo>
                    <a:pt x="479" y="11"/>
                  </a:lnTo>
                  <a:lnTo>
                    <a:pt x="461" y="17"/>
                  </a:lnTo>
                  <a:lnTo>
                    <a:pt x="444" y="23"/>
                  </a:lnTo>
                  <a:lnTo>
                    <a:pt x="425" y="33"/>
                  </a:lnTo>
                  <a:lnTo>
                    <a:pt x="410" y="42"/>
                  </a:lnTo>
                  <a:lnTo>
                    <a:pt x="394" y="54"/>
                  </a:lnTo>
                  <a:lnTo>
                    <a:pt x="381" y="66"/>
                  </a:lnTo>
                  <a:lnTo>
                    <a:pt x="370" y="79"/>
                  </a:lnTo>
                  <a:lnTo>
                    <a:pt x="361" y="91"/>
                  </a:lnTo>
                  <a:lnTo>
                    <a:pt x="355" y="106"/>
                  </a:lnTo>
                  <a:lnTo>
                    <a:pt x="348" y="122"/>
                  </a:lnTo>
                  <a:lnTo>
                    <a:pt x="345" y="146"/>
                  </a:lnTo>
                  <a:lnTo>
                    <a:pt x="342" y="169"/>
                  </a:lnTo>
                  <a:lnTo>
                    <a:pt x="335" y="191"/>
                  </a:lnTo>
                  <a:lnTo>
                    <a:pt x="313" y="205"/>
                  </a:lnTo>
                  <a:lnTo>
                    <a:pt x="302" y="208"/>
                  </a:lnTo>
                  <a:lnTo>
                    <a:pt x="290" y="209"/>
                  </a:lnTo>
                  <a:lnTo>
                    <a:pt x="278" y="211"/>
                  </a:lnTo>
                  <a:lnTo>
                    <a:pt x="265" y="211"/>
                  </a:lnTo>
                  <a:lnTo>
                    <a:pt x="253" y="211"/>
                  </a:lnTo>
                  <a:lnTo>
                    <a:pt x="241" y="211"/>
                  </a:lnTo>
                  <a:lnTo>
                    <a:pt x="230" y="211"/>
                  </a:lnTo>
                  <a:lnTo>
                    <a:pt x="218" y="211"/>
                  </a:lnTo>
                  <a:lnTo>
                    <a:pt x="204" y="212"/>
                  </a:lnTo>
                  <a:lnTo>
                    <a:pt x="192" y="215"/>
                  </a:lnTo>
                  <a:lnTo>
                    <a:pt x="179" y="218"/>
                  </a:lnTo>
                  <a:lnTo>
                    <a:pt x="167" y="223"/>
                  </a:lnTo>
                  <a:lnTo>
                    <a:pt x="155" y="228"/>
                  </a:lnTo>
                  <a:lnTo>
                    <a:pt x="142" y="232"/>
                  </a:lnTo>
                  <a:lnTo>
                    <a:pt x="132" y="238"/>
                  </a:lnTo>
                  <a:lnTo>
                    <a:pt x="119" y="245"/>
                  </a:lnTo>
                  <a:lnTo>
                    <a:pt x="110" y="251"/>
                  </a:lnTo>
                  <a:lnTo>
                    <a:pt x="103" y="257"/>
                  </a:lnTo>
                  <a:lnTo>
                    <a:pt x="95" y="263"/>
                  </a:lnTo>
                  <a:lnTo>
                    <a:pt x="87" y="271"/>
                  </a:lnTo>
                  <a:lnTo>
                    <a:pt x="79" y="278"/>
                  </a:lnTo>
                  <a:lnTo>
                    <a:pt x="72" y="286"/>
                  </a:lnTo>
                  <a:lnTo>
                    <a:pt x="66" y="294"/>
                  </a:lnTo>
                  <a:lnTo>
                    <a:pt x="58" y="301"/>
                  </a:lnTo>
                  <a:lnTo>
                    <a:pt x="49" y="311"/>
                  </a:lnTo>
                  <a:lnTo>
                    <a:pt x="41" y="321"/>
                  </a:lnTo>
                  <a:lnTo>
                    <a:pt x="33" y="332"/>
                  </a:lnTo>
                  <a:lnTo>
                    <a:pt x="26" y="343"/>
                  </a:lnTo>
                  <a:lnTo>
                    <a:pt x="18" y="354"/>
                  </a:lnTo>
                  <a:lnTo>
                    <a:pt x="12" y="366"/>
                  </a:lnTo>
                  <a:lnTo>
                    <a:pt x="6" y="377"/>
                  </a:lnTo>
                  <a:lnTo>
                    <a:pt x="0" y="389"/>
                  </a:lnTo>
                  <a:lnTo>
                    <a:pt x="0" y="389"/>
                  </a:lnTo>
                  <a:lnTo>
                    <a:pt x="0" y="389"/>
                  </a:lnTo>
                  <a:lnTo>
                    <a:pt x="0" y="389"/>
                  </a:lnTo>
                  <a:lnTo>
                    <a:pt x="0" y="389"/>
                  </a:lnTo>
                  <a:lnTo>
                    <a:pt x="0" y="38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7" name="Freeform 56"/>
            <p:cNvSpPr>
              <a:spLocks/>
            </p:cNvSpPr>
            <p:nvPr/>
          </p:nvSpPr>
          <p:spPr bwMode="auto">
            <a:xfrm>
              <a:off x="1685" y="1769"/>
              <a:ext cx="235" cy="680"/>
            </a:xfrm>
            <a:custGeom>
              <a:avLst/>
              <a:gdLst>
                <a:gd name="T0" fmla="*/ 19 w 235"/>
                <a:gd name="T1" fmla="*/ 7 h 680"/>
                <a:gd name="T2" fmla="*/ 57 w 235"/>
                <a:gd name="T3" fmla="*/ 16 h 680"/>
                <a:gd name="T4" fmla="*/ 97 w 235"/>
                <a:gd name="T5" fmla="*/ 29 h 680"/>
                <a:gd name="T6" fmla="*/ 132 w 235"/>
                <a:gd name="T7" fmla="*/ 47 h 680"/>
                <a:gd name="T8" fmla="*/ 152 w 235"/>
                <a:gd name="T9" fmla="*/ 73 h 680"/>
                <a:gd name="T10" fmla="*/ 151 w 235"/>
                <a:gd name="T11" fmla="*/ 96 h 680"/>
                <a:gd name="T12" fmla="*/ 139 w 235"/>
                <a:gd name="T13" fmla="*/ 119 h 680"/>
                <a:gd name="T14" fmla="*/ 122 w 235"/>
                <a:gd name="T15" fmla="*/ 141 h 680"/>
                <a:gd name="T16" fmla="*/ 103 w 235"/>
                <a:gd name="T17" fmla="*/ 175 h 680"/>
                <a:gd name="T18" fmla="*/ 85 w 235"/>
                <a:gd name="T19" fmla="*/ 222 h 680"/>
                <a:gd name="T20" fmla="*/ 76 w 235"/>
                <a:gd name="T21" fmla="*/ 268 h 680"/>
                <a:gd name="T22" fmla="*/ 69 w 235"/>
                <a:gd name="T23" fmla="*/ 311 h 680"/>
                <a:gd name="T24" fmla="*/ 77 w 235"/>
                <a:gd name="T25" fmla="*/ 345 h 680"/>
                <a:gd name="T26" fmla="*/ 88 w 235"/>
                <a:gd name="T27" fmla="*/ 373 h 680"/>
                <a:gd name="T28" fmla="*/ 99 w 235"/>
                <a:gd name="T29" fmla="*/ 401 h 680"/>
                <a:gd name="T30" fmla="*/ 103 w 235"/>
                <a:gd name="T31" fmla="*/ 433 h 680"/>
                <a:gd name="T32" fmla="*/ 114 w 235"/>
                <a:gd name="T33" fmla="*/ 482 h 680"/>
                <a:gd name="T34" fmla="*/ 139 w 235"/>
                <a:gd name="T35" fmla="*/ 542 h 680"/>
                <a:gd name="T36" fmla="*/ 172 w 235"/>
                <a:gd name="T37" fmla="*/ 599 h 680"/>
                <a:gd name="T38" fmla="*/ 209 w 235"/>
                <a:gd name="T39" fmla="*/ 653 h 680"/>
                <a:gd name="T40" fmla="*/ 231 w 235"/>
                <a:gd name="T41" fmla="*/ 680 h 680"/>
                <a:gd name="T42" fmla="*/ 235 w 235"/>
                <a:gd name="T43" fmla="*/ 676 h 680"/>
                <a:gd name="T44" fmla="*/ 217 w 235"/>
                <a:gd name="T45" fmla="*/ 643 h 680"/>
                <a:gd name="T46" fmla="*/ 180 w 235"/>
                <a:gd name="T47" fmla="*/ 582 h 680"/>
                <a:gd name="T48" fmla="*/ 148 w 235"/>
                <a:gd name="T49" fmla="*/ 517 h 680"/>
                <a:gd name="T50" fmla="*/ 126 w 235"/>
                <a:gd name="T51" fmla="*/ 450 h 680"/>
                <a:gd name="T52" fmla="*/ 120 w 235"/>
                <a:gd name="T53" fmla="*/ 402 h 680"/>
                <a:gd name="T54" fmla="*/ 116 w 235"/>
                <a:gd name="T55" fmla="*/ 382 h 680"/>
                <a:gd name="T56" fmla="*/ 105 w 235"/>
                <a:gd name="T57" fmla="*/ 356 h 680"/>
                <a:gd name="T58" fmla="*/ 92 w 235"/>
                <a:gd name="T59" fmla="*/ 322 h 680"/>
                <a:gd name="T60" fmla="*/ 91 w 235"/>
                <a:gd name="T61" fmla="*/ 291 h 680"/>
                <a:gd name="T62" fmla="*/ 100 w 235"/>
                <a:gd name="T63" fmla="*/ 265 h 680"/>
                <a:gd name="T64" fmla="*/ 105 w 235"/>
                <a:gd name="T65" fmla="*/ 232 h 680"/>
                <a:gd name="T66" fmla="*/ 116 w 235"/>
                <a:gd name="T67" fmla="*/ 192 h 680"/>
                <a:gd name="T68" fmla="*/ 134 w 235"/>
                <a:gd name="T69" fmla="*/ 158 h 680"/>
                <a:gd name="T70" fmla="*/ 155 w 235"/>
                <a:gd name="T71" fmla="*/ 127 h 680"/>
                <a:gd name="T72" fmla="*/ 169 w 235"/>
                <a:gd name="T73" fmla="*/ 96 h 680"/>
                <a:gd name="T74" fmla="*/ 166 w 235"/>
                <a:gd name="T75" fmla="*/ 63 h 680"/>
                <a:gd name="T76" fmla="*/ 140 w 235"/>
                <a:gd name="T77" fmla="*/ 33 h 680"/>
                <a:gd name="T78" fmla="*/ 102 w 235"/>
                <a:gd name="T79" fmla="*/ 20 h 680"/>
                <a:gd name="T80" fmla="*/ 60 w 235"/>
                <a:gd name="T81" fmla="*/ 12 h 680"/>
                <a:gd name="T82" fmla="*/ 19 w 235"/>
                <a:gd name="T83" fmla="*/ 4 h 680"/>
                <a:gd name="T84" fmla="*/ 0 w 235"/>
                <a:gd name="T85" fmla="*/ 0 h 680"/>
                <a:gd name="T86" fmla="*/ 0 w 235"/>
                <a:gd name="T87" fmla="*/ 1 h 680"/>
                <a:gd name="T88" fmla="*/ 0 w 235"/>
                <a:gd name="T89" fmla="*/ 1 h 6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35" h="680">
                  <a:moveTo>
                    <a:pt x="0" y="1"/>
                  </a:moveTo>
                  <a:lnTo>
                    <a:pt x="19" y="7"/>
                  </a:lnTo>
                  <a:lnTo>
                    <a:pt x="37" y="12"/>
                  </a:lnTo>
                  <a:lnTo>
                    <a:pt x="57" y="16"/>
                  </a:lnTo>
                  <a:lnTo>
                    <a:pt x="79" y="21"/>
                  </a:lnTo>
                  <a:lnTo>
                    <a:pt x="97" y="29"/>
                  </a:lnTo>
                  <a:lnTo>
                    <a:pt x="116" y="36"/>
                  </a:lnTo>
                  <a:lnTo>
                    <a:pt x="132" y="47"/>
                  </a:lnTo>
                  <a:lnTo>
                    <a:pt x="146" y="61"/>
                  </a:lnTo>
                  <a:lnTo>
                    <a:pt x="152" y="73"/>
                  </a:lnTo>
                  <a:lnTo>
                    <a:pt x="154" y="86"/>
                  </a:lnTo>
                  <a:lnTo>
                    <a:pt x="151" y="96"/>
                  </a:lnTo>
                  <a:lnTo>
                    <a:pt x="146" y="109"/>
                  </a:lnTo>
                  <a:lnTo>
                    <a:pt x="139" y="119"/>
                  </a:lnTo>
                  <a:lnTo>
                    <a:pt x="131" y="132"/>
                  </a:lnTo>
                  <a:lnTo>
                    <a:pt x="122" y="141"/>
                  </a:lnTo>
                  <a:lnTo>
                    <a:pt x="116" y="152"/>
                  </a:lnTo>
                  <a:lnTo>
                    <a:pt x="103" y="175"/>
                  </a:lnTo>
                  <a:lnTo>
                    <a:pt x="92" y="198"/>
                  </a:lnTo>
                  <a:lnTo>
                    <a:pt x="85" y="222"/>
                  </a:lnTo>
                  <a:lnTo>
                    <a:pt x="80" y="248"/>
                  </a:lnTo>
                  <a:lnTo>
                    <a:pt x="76" y="268"/>
                  </a:lnTo>
                  <a:lnTo>
                    <a:pt x="71" y="290"/>
                  </a:lnTo>
                  <a:lnTo>
                    <a:pt x="69" y="311"/>
                  </a:lnTo>
                  <a:lnTo>
                    <a:pt x="73" y="333"/>
                  </a:lnTo>
                  <a:lnTo>
                    <a:pt x="77" y="345"/>
                  </a:lnTo>
                  <a:lnTo>
                    <a:pt x="82" y="359"/>
                  </a:lnTo>
                  <a:lnTo>
                    <a:pt x="88" y="373"/>
                  </a:lnTo>
                  <a:lnTo>
                    <a:pt x="94" y="385"/>
                  </a:lnTo>
                  <a:lnTo>
                    <a:pt x="99" y="401"/>
                  </a:lnTo>
                  <a:lnTo>
                    <a:pt x="102" y="417"/>
                  </a:lnTo>
                  <a:lnTo>
                    <a:pt x="103" y="433"/>
                  </a:lnTo>
                  <a:lnTo>
                    <a:pt x="106" y="450"/>
                  </a:lnTo>
                  <a:lnTo>
                    <a:pt x="114" y="482"/>
                  </a:lnTo>
                  <a:lnTo>
                    <a:pt x="125" y="513"/>
                  </a:lnTo>
                  <a:lnTo>
                    <a:pt x="139" y="542"/>
                  </a:lnTo>
                  <a:lnTo>
                    <a:pt x="154" y="571"/>
                  </a:lnTo>
                  <a:lnTo>
                    <a:pt x="172" y="599"/>
                  </a:lnTo>
                  <a:lnTo>
                    <a:pt x="191" y="626"/>
                  </a:lnTo>
                  <a:lnTo>
                    <a:pt x="209" y="653"/>
                  </a:lnTo>
                  <a:lnTo>
                    <a:pt x="228" y="679"/>
                  </a:lnTo>
                  <a:lnTo>
                    <a:pt x="231" y="680"/>
                  </a:lnTo>
                  <a:lnTo>
                    <a:pt x="234" y="679"/>
                  </a:lnTo>
                  <a:lnTo>
                    <a:pt x="235" y="676"/>
                  </a:lnTo>
                  <a:lnTo>
                    <a:pt x="235" y="673"/>
                  </a:lnTo>
                  <a:lnTo>
                    <a:pt x="217" y="643"/>
                  </a:lnTo>
                  <a:lnTo>
                    <a:pt x="199" y="613"/>
                  </a:lnTo>
                  <a:lnTo>
                    <a:pt x="180" y="582"/>
                  </a:lnTo>
                  <a:lnTo>
                    <a:pt x="163" y="550"/>
                  </a:lnTo>
                  <a:lnTo>
                    <a:pt x="148" y="517"/>
                  </a:lnTo>
                  <a:lnTo>
                    <a:pt x="136" y="484"/>
                  </a:lnTo>
                  <a:lnTo>
                    <a:pt x="126" y="450"/>
                  </a:lnTo>
                  <a:lnTo>
                    <a:pt x="122" y="414"/>
                  </a:lnTo>
                  <a:lnTo>
                    <a:pt x="120" y="402"/>
                  </a:lnTo>
                  <a:lnTo>
                    <a:pt x="119" y="393"/>
                  </a:lnTo>
                  <a:lnTo>
                    <a:pt x="116" y="382"/>
                  </a:lnTo>
                  <a:lnTo>
                    <a:pt x="112" y="371"/>
                  </a:lnTo>
                  <a:lnTo>
                    <a:pt x="105" y="356"/>
                  </a:lnTo>
                  <a:lnTo>
                    <a:pt x="99" y="339"/>
                  </a:lnTo>
                  <a:lnTo>
                    <a:pt x="92" y="322"/>
                  </a:lnTo>
                  <a:lnTo>
                    <a:pt x="89" y="305"/>
                  </a:lnTo>
                  <a:lnTo>
                    <a:pt x="91" y="291"/>
                  </a:lnTo>
                  <a:lnTo>
                    <a:pt x="96" y="278"/>
                  </a:lnTo>
                  <a:lnTo>
                    <a:pt x="100" y="265"/>
                  </a:lnTo>
                  <a:lnTo>
                    <a:pt x="102" y="252"/>
                  </a:lnTo>
                  <a:lnTo>
                    <a:pt x="105" y="232"/>
                  </a:lnTo>
                  <a:lnTo>
                    <a:pt x="109" y="212"/>
                  </a:lnTo>
                  <a:lnTo>
                    <a:pt x="116" y="192"/>
                  </a:lnTo>
                  <a:lnTo>
                    <a:pt x="125" y="173"/>
                  </a:lnTo>
                  <a:lnTo>
                    <a:pt x="134" y="158"/>
                  </a:lnTo>
                  <a:lnTo>
                    <a:pt x="145" y="142"/>
                  </a:lnTo>
                  <a:lnTo>
                    <a:pt x="155" y="127"/>
                  </a:lnTo>
                  <a:lnTo>
                    <a:pt x="163" y="112"/>
                  </a:lnTo>
                  <a:lnTo>
                    <a:pt x="169" y="96"/>
                  </a:lnTo>
                  <a:lnTo>
                    <a:pt x="171" y="79"/>
                  </a:lnTo>
                  <a:lnTo>
                    <a:pt x="166" y="63"/>
                  </a:lnTo>
                  <a:lnTo>
                    <a:pt x="154" y="46"/>
                  </a:lnTo>
                  <a:lnTo>
                    <a:pt x="140" y="33"/>
                  </a:lnTo>
                  <a:lnTo>
                    <a:pt x="122" y="26"/>
                  </a:lnTo>
                  <a:lnTo>
                    <a:pt x="102" y="20"/>
                  </a:lnTo>
                  <a:lnTo>
                    <a:pt x="82" y="15"/>
                  </a:lnTo>
                  <a:lnTo>
                    <a:pt x="60" y="12"/>
                  </a:lnTo>
                  <a:lnTo>
                    <a:pt x="39" y="9"/>
                  </a:lnTo>
                  <a:lnTo>
                    <a:pt x="19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8" name="Freeform 57"/>
            <p:cNvSpPr>
              <a:spLocks/>
            </p:cNvSpPr>
            <p:nvPr/>
          </p:nvSpPr>
          <p:spPr bwMode="auto">
            <a:xfrm>
              <a:off x="2435" y="2684"/>
              <a:ext cx="126" cy="80"/>
            </a:xfrm>
            <a:custGeom>
              <a:avLst/>
              <a:gdLst>
                <a:gd name="T0" fmla="*/ 115 w 126"/>
                <a:gd name="T1" fmla="*/ 3 h 80"/>
                <a:gd name="T2" fmla="*/ 105 w 126"/>
                <a:gd name="T3" fmla="*/ 17 h 80"/>
                <a:gd name="T4" fmla="*/ 92 w 126"/>
                <a:gd name="T5" fmla="*/ 31 h 80"/>
                <a:gd name="T6" fmla="*/ 82 w 126"/>
                <a:gd name="T7" fmla="*/ 43 h 80"/>
                <a:gd name="T8" fmla="*/ 69 w 126"/>
                <a:gd name="T9" fmla="*/ 54 h 80"/>
                <a:gd name="T10" fmla="*/ 57 w 126"/>
                <a:gd name="T11" fmla="*/ 63 h 80"/>
                <a:gd name="T12" fmla="*/ 42 w 126"/>
                <a:gd name="T13" fmla="*/ 69 h 80"/>
                <a:gd name="T14" fmla="*/ 25 w 126"/>
                <a:gd name="T15" fmla="*/ 71 h 80"/>
                <a:gd name="T16" fmla="*/ 6 w 126"/>
                <a:gd name="T17" fmla="*/ 68 h 80"/>
                <a:gd name="T18" fmla="*/ 3 w 126"/>
                <a:gd name="T19" fmla="*/ 68 h 80"/>
                <a:gd name="T20" fmla="*/ 0 w 126"/>
                <a:gd name="T21" fmla="*/ 71 h 80"/>
                <a:gd name="T22" fmla="*/ 0 w 126"/>
                <a:gd name="T23" fmla="*/ 74 h 80"/>
                <a:gd name="T24" fmla="*/ 2 w 126"/>
                <a:gd name="T25" fmla="*/ 76 h 80"/>
                <a:gd name="T26" fmla="*/ 22 w 126"/>
                <a:gd name="T27" fmla="*/ 80 h 80"/>
                <a:gd name="T28" fmla="*/ 40 w 126"/>
                <a:gd name="T29" fmla="*/ 79 h 80"/>
                <a:gd name="T30" fmla="*/ 59 w 126"/>
                <a:gd name="T31" fmla="*/ 73 h 80"/>
                <a:gd name="T32" fmla="*/ 74 w 126"/>
                <a:gd name="T33" fmla="*/ 60 h 80"/>
                <a:gd name="T34" fmla="*/ 89 w 126"/>
                <a:gd name="T35" fmla="*/ 46 h 80"/>
                <a:gd name="T36" fmla="*/ 103 w 126"/>
                <a:gd name="T37" fmla="*/ 31 h 80"/>
                <a:gd name="T38" fmla="*/ 115 w 126"/>
                <a:gd name="T39" fmla="*/ 16 h 80"/>
                <a:gd name="T40" fmla="*/ 126 w 126"/>
                <a:gd name="T41" fmla="*/ 0 h 80"/>
                <a:gd name="T42" fmla="*/ 126 w 126"/>
                <a:gd name="T43" fmla="*/ 0 h 80"/>
                <a:gd name="T44" fmla="*/ 126 w 126"/>
                <a:gd name="T45" fmla="*/ 0 h 80"/>
                <a:gd name="T46" fmla="*/ 126 w 126"/>
                <a:gd name="T47" fmla="*/ 0 h 80"/>
                <a:gd name="T48" fmla="*/ 126 w 126"/>
                <a:gd name="T49" fmla="*/ 0 h 80"/>
                <a:gd name="T50" fmla="*/ 115 w 126"/>
                <a:gd name="T51" fmla="*/ 3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6" h="80">
                  <a:moveTo>
                    <a:pt x="115" y="3"/>
                  </a:moveTo>
                  <a:lnTo>
                    <a:pt x="105" y="17"/>
                  </a:lnTo>
                  <a:lnTo>
                    <a:pt x="92" y="31"/>
                  </a:lnTo>
                  <a:lnTo>
                    <a:pt x="82" y="43"/>
                  </a:lnTo>
                  <a:lnTo>
                    <a:pt x="69" y="54"/>
                  </a:lnTo>
                  <a:lnTo>
                    <a:pt x="57" y="63"/>
                  </a:lnTo>
                  <a:lnTo>
                    <a:pt x="42" y="69"/>
                  </a:lnTo>
                  <a:lnTo>
                    <a:pt x="25" y="71"/>
                  </a:lnTo>
                  <a:lnTo>
                    <a:pt x="6" y="68"/>
                  </a:lnTo>
                  <a:lnTo>
                    <a:pt x="3" y="68"/>
                  </a:lnTo>
                  <a:lnTo>
                    <a:pt x="0" y="71"/>
                  </a:lnTo>
                  <a:lnTo>
                    <a:pt x="0" y="74"/>
                  </a:lnTo>
                  <a:lnTo>
                    <a:pt x="2" y="76"/>
                  </a:lnTo>
                  <a:lnTo>
                    <a:pt x="22" y="80"/>
                  </a:lnTo>
                  <a:lnTo>
                    <a:pt x="40" y="79"/>
                  </a:lnTo>
                  <a:lnTo>
                    <a:pt x="59" y="73"/>
                  </a:lnTo>
                  <a:lnTo>
                    <a:pt x="74" y="60"/>
                  </a:lnTo>
                  <a:lnTo>
                    <a:pt x="89" y="46"/>
                  </a:lnTo>
                  <a:lnTo>
                    <a:pt x="103" y="31"/>
                  </a:lnTo>
                  <a:lnTo>
                    <a:pt x="115" y="16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15" y="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9" name="Freeform 58"/>
            <p:cNvSpPr>
              <a:spLocks/>
            </p:cNvSpPr>
            <p:nvPr/>
          </p:nvSpPr>
          <p:spPr bwMode="auto">
            <a:xfrm>
              <a:off x="2862" y="1109"/>
              <a:ext cx="366" cy="206"/>
            </a:xfrm>
            <a:custGeom>
              <a:avLst/>
              <a:gdLst>
                <a:gd name="T0" fmla="*/ 0 w 366"/>
                <a:gd name="T1" fmla="*/ 2 h 206"/>
                <a:gd name="T2" fmla="*/ 16 w 366"/>
                <a:gd name="T3" fmla="*/ 25 h 206"/>
                <a:gd name="T4" fmla="*/ 33 w 366"/>
                <a:gd name="T5" fmla="*/ 46 h 206"/>
                <a:gd name="T6" fmla="*/ 51 w 366"/>
                <a:gd name="T7" fmla="*/ 68 h 206"/>
                <a:gd name="T8" fmla="*/ 69 w 366"/>
                <a:gd name="T9" fmla="*/ 86 h 206"/>
                <a:gd name="T10" fmla="*/ 89 w 366"/>
                <a:gd name="T11" fmla="*/ 105 h 206"/>
                <a:gd name="T12" fmla="*/ 111 w 366"/>
                <a:gd name="T13" fmla="*/ 122 h 206"/>
                <a:gd name="T14" fmla="*/ 132 w 366"/>
                <a:gd name="T15" fmla="*/ 139 h 206"/>
                <a:gd name="T16" fmla="*/ 156 w 366"/>
                <a:gd name="T17" fmla="*/ 152 h 206"/>
                <a:gd name="T18" fmla="*/ 179 w 366"/>
                <a:gd name="T19" fmla="*/ 165 h 206"/>
                <a:gd name="T20" fmla="*/ 203 w 366"/>
                <a:gd name="T21" fmla="*/ 177 h 206"/>
                <a:gd name="T22" fmla="*/ 229 w 366"/>
                <a:gd name="T23" fmla="*/ 186 h 206"/>
                <a:gd name="T24" fmla="*/ 254 w 366"/>
                <a:gd name="T25" fmla="*/ 194 h 206"/>
                <a:gd name="T26" fmla="*/ 280 w 366"/>
                <a:gd name="T27" fmla="*/ 200 h 206"/>
                <a:gd name="T28" fmla="*/ 308 w 366"/>
                <a:gd name="T29" fmla="*/ 203 h 206"/>
                <a:gd name="T30" fmla="*/ 335 w 366"/>
                <a:gd name="T31" fmla="*/ 206 h 206"/>
                <a:gd name="T32" fmla="*/ 363 w 366"/>
                <a:gd name="T33" fmla="*/ 206 h 206"/>
                <a:gd name="T34" fmla="*/ 364 w 366"/>
                <a:gd name="T35" fmla="*/ 205 h 206"/>
                <a:gd name="T36" fmla="*/ 366 w 366"/>
                <a:gd name="T37" fmla="*/ 203 h 206"/>
                <a:gd name="T38" fmla="*/ 366 w 366"/>
                <a:gd name="T39" fmla="*/ 202 h 206"/>
                <a:gd name="T40" fmla="*/ 364 w 366"/>
                <a:gd name="T41" fmla="*/ 200 h 206"/>
                <a:gd name="T42" fmla="*/ 337 w 366"/>
                <a:gd name="T43" fmla="*/ 199 h 206"/>
                <a:gd name="T44" fmla="*/ 311 w 366"/>
                <a:gd name="T45" fmla="*/ 196 h 206"/>
                <a:gd name="T46" fmla="*/ 283 w 366"/>
                <a:gd name="T47" fmla="*/ 192 h 206"/>
                <a:gd name="T48" fmla="*/ 257 w 366"/>
                <a:gd name="T49" fmla="*/ 186 h 206"/>
                <a:gd name="T50" fmla="*/ 231 w 366"/>
                <a:gd name="T51" fmla="*/ 179 h 206"/>
                <a:gd name="T52" fmla="*/ 205 w 366"/>
                <a:gd name="T53" fmla="*/ 169 h 206"/>
                <a:gd name="T54" fmla="*/ 180 w 366"/>
                <a:gd name="T55" fmla="*/ 157 h 206"/>
                <a:gd name="T56" fmla="*/ 156 w 366"/>
                <a:gd name="T57" fmla="*/ 143 h 206"/>
                <a:gd name="T58" fmla="*/ 134 w 366"/>
                <a:gd name="T59" fmla="*/ 128 h 206"/>
                <a:gd name="T60" fmla="*/ 112 w 366"/>
                <a:gd name="T61" fmla="*/ 113 h 206"/>
                <a:gd name="T62" fmla="*/ 91 w 366"/>
                <a:gd name="T63" fmla="*/ 97 h 206"/>
                <a:gd name="T64" fmla="*/ 71 w 366"/>
                <a:gd name="T65" fmla="*/ 79 h 206"/>
                <a:gd name="T66" fmla="*/ 53 w 366"/>
                <a:gd name="T67" fmla="*/ 62 h 206"/>
                <a:gd name="T68" fmla="*/ 34 w 366"/>
                <a:gd name="T69" fmla="*/ 42 h 206"/>
                <a:gd name="T70" fmla="*/ 17 w 366"/>
                <a:gd name="T71" fmla="*/ 22 h 206"/>
                <a:gd name="T72" fmla="*/ 0 w 366"/>
                <a:gd name="T73" fmla="*/ 0 h 206"/>
                <a:gd name="T74" fmla="*/ 0 w 366"/>
                <a:gd name="T75" fmla="*/ 0 h 206"/>
                <a:gd name="T76" fmla="*/ 0 w 366"/>
                <a:gd name="T77" fmla="*/ 0 h 206"/>
                <a:gd name="T78" fmla="*/ 0 w 366"/>
                <a:gd name="T79" fmla="*/ 2 h 206"/>
                <a:gd name="T80" fmla="*/ 0 w 366"/>
                <a:gd name="T81" fmla="*/ 2 h 206"/>
                <a:gd name="T82" fmla="*/ 0 w 366"/>
                <a:gd name="T83" fmla="*/ 2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66" h="206">
                  <a:moveTo>
                    <a:pt x="0" y="2"/>
                  </a:moveTo>
                  <a:lnTo>
                    <a:pt x="16" y="25"/>
                  </a:lnTo>
                  <a:lnTo>
                    <a:pt x="33" y="46"/>
                  </a:lnTo>
                  <a:lnTo>
                    <a:pt x="51" y="68"/>
                  </a:lnTo>
                  <a:lnTo>
                    <a:pt x="69" y="86"/>
                  </a:lnTo>
                  <a:lnTo>
                    <a:pt x="89" y="105"/>
                  </a:lnTo>
                  <a:lnTo>
                    <a:pt x="111" y="122"/>
                  </a:lnTo>
                  <a:lnTo>
                    <a:pt x="132" y="139"/>
                  </a:lnTo>
                  <a:lnTo>
                    <a:pt x="156" y="152"/>
                  </a:lnTo>
                  <a:lnTo>
                    <a:pt x="179" y="165"/>
                  </a:lnTo>
                  <a:lnTo>
                    <a:pt x="203" y="177"/>
                  </a:lnTo>
                  <a:lnTo>
                    <a:pt x="229" y="186"/>
                  </a:lnTo>
                  <a:lnTo>
                    <a:pt x="254" y="194"/>
                  </a:lnTo>
                  <a:lnTo>
                    <a:pt x="280" y="200"/>
                  </a:lnTo>
                  <a:lnTo>
                    <a:pt x="308" y="203"/>
                  </a:lnTo>
                  <a:lnTo>
                    <a:pt x="335" y="206"/>
                  </a:lnTo>
                  <a:lnTo>
                    <a:pt x="363" y="206"/>
                  </a:lnTo>
                  <a:lnTo>
                    <a:pt x="364" y="205"/>
                  </a:lnTo>
                  <a:lnTo>
                    <a:pt x="366" y="203"/>
                  </a:lnTo>
                  <a:lnTo>
                    <a:pt x="366" y="202"/>
                  </a:lnTo>
                  <a:lnTo>
                    <a:pt x="364" y="200"/>
                  </a:lnTo>
                  <a:lnTo>
                    <a:pt x="337" y="199"/>
                  </a:lnTo>
                  <a:lnTo>
                    <a:pt x="311" y="196"/>
                  </a:lnTo>
                  <a:lnTo>
                    <a:pt x="283" y="192"/>
                  </a:lnTo>
                  <a:lnTo>
                    <a:pt x="257" y="186"/>
                  </a:lnTo>
                  <a:lnTo>
                    <a:pt x="231" y="179"/>
                  </a:lnTo>
                  <a:lnTo>
                    <a:pt x="205" y="169"/>
                  </a:lnTo>
                  <a:lnTo>
                    <a:pt x="180" y="157"/>
                  </a:lnTo>
                  <a:lnTo>
                    <a:pt x="156" y="143"/>
                  </a:lnTo>
                  <a:lnTo>
                    <a:pt x="134" y="128"/>
                  </a:lnTo>
                  <a:lnTo>
                    <a:pt x="112" y="113"/>
                  </a:lnTo>
                  <a:lnTo>
                    <a:pt x="91" y="97"/>
                  </a:lnTo>
                  <a:lnTo>
                    <a:pt x="71" y="79"/>
                  </a:lnTo>
                  <a:lnTo>
                    <a:pt x="53" y="62"/>
                  </a:lnTo>
                  <a:lnTo>
                    <a:pt x="34" y="42"/>
                  </a:lnTo>
                  <a:lnTo>
                    <a:pt x="17" y="2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0" name="Freeform 60"/>
            <p:cNvSpPr>
              <a:spLocks/>
            </p:cNvSpPr>
            <p:nvPr/>
          </p:nvSpPr>
          <p:spPr bwMode="auto">
            <a:xfrm>
              <a:off x="1853" y="2423"/>
              <a:ext cx="598" cy="364"/>
            </a:xfrm>
            <a:custGeom>
              <a:avLst/>
              <a:gdLst>
                <a:gd name="T0" fmla="*/ 596 w 598"/>
                <a:gd name="T1" fmla="*/ 364 h 364"/>
                <a:gd name="T2" fmla="*/ 598 w 598"/>
                <a:gd name="T3" fmla="*/ 364 h 364"/>
                <a:gd name="T4" fmla="*/ 598 w 598"/>
                <a:gd name="T5" fmla="*/ 363 h 364"/>
                <a:gd name="T6" fmla="*/ 598 w 598"/>
                <a:gd name="T7" fmla="*/ 363 h 364"/>
                <a:gd name="T8" fmla="*/ 598 w 598"/>
                <a:gd name="T9" fmla="*/ 361 h 364"/>
                <a:gd name="T10" fmla="*/ 553 w 598"/>
                <a:gd name="T11" fmla="*/ 347 h 364"/>
                <a:gd name="T12" fmla="*/ 507 w 598"/>
                <a:gd name="T13" fmla="*/ 329 h 364"/>
                <a:gd name="T14" fmla="*/ 458 w 598"/>
                <a:gd name="T15" fmla="*/ 306 h 364"/>
                <a:gd name="T16" fmla="*/ 407 w 598"/>
                <a:gd name="T17" fmla="*/ 280 h 364"/>
                <a:gd name="T18" fmla="*/ 358 w 598"/>
                <a:gd name="T19" fmla="*/ 251 h 364"/>
                <a:gd name="T20" fmla="*/ 307 w 598"/>
                <a:gd name="T21" fmla="*/ 221 h 364"/>
                <a:gd name="T22" fmla="*/ 259 w 598"/>
                <a:gd name="T23" fmla="*/ 189 h 364"/>
                <a:gd name="T24" fmla="*/ 213 w 598"/>
                <a:gd name="T25" fmla="*/ 158 h 364"/>
                <a:gd name="T26" fmla="*/ 169 w 598"/>
                <a:gd name="T27" fmla="*/ 128 h 364"/>
                <a:gd name="T28" fmla="*/ 129 w 598"/>
                <a:gd name="T29" fmla="*/ 98 h 364"/>
                <a:gd name="T30" fmla="*/ 92 w 598"/>
                <a:gd name="T31" fmla="*/ 71 h 364"/>
                <a:gd name="T32" fmla="*/ 61 w 598"/>
                <a:gd name="T33" fmla="*/ 48 h 364"/>
                <a:gd name="T34" fmla="*/ 35 w 598"/>
                <a:gd name="T35" fmla="*/ 28 h 364"/>
                <a:gd name="T36" fmla="*/ 17 w 598"/>
                <a:gd name="T37" fmla="*/ 12 h 364"/>
                <a:gd name="T38" fmla="*/ 4 w 598"/>
                <a:gd name="T39" fmla="*/ 3 h 364"/>
                <a:gd name="T40" fmla="*/ 0 w 598"/>
                <a:gd name="T41" fmla="*/ 0 h 364"/>
                <a:gd name="T42" fmla="*/ 4 w 598"/>
                <a:gd name="T43" fmla="*/ 3 h 364"/>
                <a:gd name="T44" fmla="*/ 17 w 598"/>
                <a:gd name="T45" fmla="*/ 14 h 364"/>
                <a:gd name="T46" fmla="*/ 35 w 598"/>
                <a:gd name="T47" fmla="*/ 29 h 364"/>
                <a:gd name="T48" fmla="*/ 61 w 598"/>
                <a:gd name="T49" fmla="*/ 51 h 364"/>
                <a:gd name="T50" fmla="*/ 92 w 598"/>
                <a:gd name="T51" fmla="*/ 75 h 364"/>
                <a:gd name="T52" fmla="*/ 127 w 598"/>
                <a:gd name="T53" fmla="*/ 103 h 364"/>
                <a:gd name="T54" fmla="*/ 167 w 598"/>
                <a:gd name="T55" fmla="*/ 132 h 364"/>
                <a:gd name="T56" fmla="*/ 212 w 598"/>
                <a:gd name="T57" fmla="*/ 163 h 364"/>
                <a:gd name="T58" fmla="*/ 258 w 598"/>
                <a:gd name="T59" fmla="*/ 195 h 364"/>
                <a:gd name="T60" fmla="*/ 306 w 598"/>
                <a:gd name="T61" fmla="*/ 227 h 364"/>
                <a:gd name="T62" fmla="*/ 356 w 598"/>
                <a:gd name="T63" fmla="*/ 258 h 364"/>
                <a:gd name="T64" fmla="*/ 405 w 598"/>
                <a:gd name="T65" fmla="*/ 286 h 364"/>
                <a:gd name="T66" fmla="*/ 455 w 598"/>
                <a:gd name="T67" fmla="*/ 312 h 364"/>
                <a:gd name="T68" fmla="*/ 504 w 598"/>
                <a:gd name="T69" fmla="*/ 335 h 364"/>
                <a:gd name="T70" fmla="*/ 551 w 598"/>
                <a:gd name="T71" fmla="*/ 352 h 364"/>
                <a:gd name="T72" fmla="*/ 596 w 598"/>
                <a:gd name="T73" fmla="*/ 364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98" h="364">
                  <a:moveTo>
                    <a:pt x="596" y="364"/>
                  </a:moveTo>
                  <a:lnTo>
                    <a:pt x="598" y="364"/>
                  </a:lnTo>
                  <a:lnTo>
                    <a:pt x="598" y="363"/>
                  </a:lnTo>
                  <a:lnTo>
                    <a:pt x="598" y="363"/>
                  </a:lnTo>
                  <a:lnTo>
                    <a:pt x="598" y="361"/>
                  </a:lnTo>
                  <a:lnTo>
                    <a:pt x="553" y="347"/>
                  </a:lnTo>
                  <a:lnTo>
                    <a:pt x="507" y="329"/>
                  </a:lnTo>
                  <a:lnTo>
                    <a:pt x="458" y="306"/>
                  </a:lnTo>
                  <a:lnTo>
                    <a:pt x="407" y="280"/>
                  </a:lnTo>
                  <a:lnTo>
                    <a:pt x="358" y="251"/>
                  </a:lnTo>
                  <a:lnTo>
                    <a:pt x="307" y="221"/>
                  </a:lnTo>
                  <a:lnTo>
                    <a:pt x="259" y="189"/>
                  </a:lnTo>
                  <a:lnTo>
                    <a:pt x="213" y="158"/>
                  </a:lnTo>
                  <a:lnTo>
                    <a:pt x="169" y="128"/>
                  </a:lnTo>
                  <a:lnTo>
                    <a:pt x="129" y="98"/>
                  </a:lnTo>
                  <a:lnTo>
                    <a:pt x="92" y="71"/>
                  </a:lnTo>
                  <a:lnTo>
                    <a:pt x="61" y="48"/>
                  </a:lnTo>
                  <a:lnTo>
                    <a:pt x="35" y="28"/>
                  </a:lnTo>
                  <a:lnTo>
                    <a:pt x="17" y="12"/>
                  </a:lnTo>
                  <a:lnTo>
                    <a:pt x="4" y="3"/>
                  </a:lnTo>
                  <a:lnTo>
                    <a:pt x="0" y="0"/>
                  </a:lnTo>
                  <a:lnTo>
                    <a:pt x="4" y="3"/>
                  </a:lnTo>
                  <a:lnTo>
                    <a:pt x="17" y="14"/>
                  </a:lnTo>
                  <a:lnTo>
                    <a:pt x="35" y="29"/>
                  </a:lnTo>
                  <a:lnTo>
                    <a:pt x="61" y="51"/>
                  </a:lnTo>
                  <a:lnTo>
                    <a:pt x="92" y="75"/>
                  </a:lnTo>
                  <a:lnTo>
                    <a:pt x="127" y="103"/>
                  </a:lnTo>
                  <a:lnTo>
                    <a:pt x="167" y="132"/>
                  </a:lnTo>
                  <a:lnTo>
                    <a:pt x="212" y="163"/>
                  </a:lnTo>
                  <a:lnTo>
                    <a:pt x="258" y="195"/>
                  </a:lnTo>
                  <a:lnTo>
                    <a:pt x="306" y="227"/>
                  </a:lnTo>
                  <a:lnTo>
                    <a:pt x="356" y="258"/>
                  </a:lnTo>
                  <a:lnTo>
                    <a:pt x="405" y="286"/>
                  </a:lnTo>
                  <a:lnTo>
                    <a:pt x="455" y="312"/>
                  </a:lnTo>
                  <a:lnTo>
                    <a:pt x="504" y="335"/>
                  </a:lnTo>
                  <a:lnTo>
                    <a:pt x="551" y="352"/>
                  </a:lnTo>
                  <a:lnTo>
                    <a:pt x="596" y="36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1" name="Freeform 61"/>
            <p:cNvSpPr>
              <a:spLocks/>
            </p:cNvSpPr>
            <p:nvPr/>
          </p:nvSpPr>
          <p:spPr bwMode="auto">
            <a:xfrm>
              <a:off x="1873" y="2312"/>
              <a:ext cx="548" cy="385"/>
            </a:xfrm>
            <a:custGeom>
              <a:avLst/>
              <a:gdLst>
                <a:gd name="T0" fmla="*/ 87 w 548"/>
                <a:gd name="T1" fmla="*/ 122 h 385"/>
                <a:gd name="T2" fmla="*/ 121 w 548"/>
                <a:gd name="T3" fmla="*/ 153 h 385"/>
                <a:gd name="T4" fmla="*/ 156 w 548"/>
                <a:gd name="T5" fmla="*/ 180 h 385"/>
                <a:gd name="T6" fmla="*/ 193 w 548"/>
                <a:gd name="T7" fmla="*/ 206 h 385"/>
                <a:gd name="T8" fmla="*/ 232 w 548"/>
                <a:gd name="T9" fmla="*/ 232 h 385"/>
                <a:gd name="T10" fmla="*/ 270 w 548"/>
                <a:gd name="T11" fmla="*/ 257 h 385"/>
                <a:gd name="T12" fmla="*/ 310 w 548"/>
                <a:gd name="T13" fmla="*/ 282 h 385"/>
                <a:gd name="T14" fmla="*/ 352 w 548"/>
                <a:gd name="T15" fmla="*/ 306 h 385"/>
                <a:gd name="T16" fmla="*/ 395 w 548"/>
                <a:gd name="T17" fmla="*/ 326 h 385"/>
                <a:gd name="T18" fmla="*/ 438 w 548"/>
                <a:gd name="T19" fmla="*/ 343 h 385"/>
                <a:gd name="T20" fmla="*/ 481 w 548"/>
                <a:gd name="T21" fmla="*/ 357 h 385"/>
                <a:gd name="T22" fmla="*/ 524 w 548"/>
                <a:gd name="T23" fmla="*/ 374 h 385"/>
                <a:gd name="T24" fmla="*/ 547 w 548"/>
                <a:gd name="T25" fmla="*/ 385 h 385"/>
                <a:gd name="T26" fmla="*/ 548 w 548"/>
                <a:gd name="T27" fmla="*/ 383 h 385"/>
                <a:gd name="T28" fmla="*/ 531 w 548"/>
                <a:gd name="T29" fmla="*/ 372 h 385"/>
                <a:gd name="T30" fmla="*/ 498 w 548"/>
                <a:gd name="T31" fmla="*/ 357 h 385"/>
                <a:gd name="T32" fmla="*/ 464 w 548"/>
                <a:gd name="T33" fmla="*/ 343 h 385"/>
                <a:gd name="T34" fmla="*/ 428 w 548"/>
                <a:gd name="T35" fmla="*/ 329 h 385"/>
                <a:gd name="T36" fmla="*/ 389 w 548"/>
                <a:gd name="T37" fmla="*/ 314 h 385"/>
                <a:gd name="T38" fmla="*/ 344 w 548"/>
                <a:gd name="T39" fmla="*/ 292 h 385"/>
                <a:gd name="T40" fmla="*/ 301 w 548"/>
                <a:gd name="T41" fmla="*/ 266 h 385"/>
                <a:gd name="T42" fmla="*/ 259 w 548"/>
                <a:gd name="T43" fmla="*/ 240 h 385"/>
                <a:gd name="T44" fmla="*/ 221 w 548"/>
                <a:gd name="T45" fmla="*/ 216 h 385"/>
                <a:gd name="T46" fmla="*/ 189 w 548"/>
                <a:gd name="T47" fmla="*/ 193 h 385"/>
                <a:gd name="T48" fmla="*/ 156 w 548"/>
                <a:gd name="T49" fmla="*/ 168 h 385"/>
                <a:gd name="T50" fmla="*/ 124 w 548"/>
                <a:gd name="T51" fmla="*/ 143 h 385"/>
                <a:gd name="T52" fmla="*/ 97 w 548"/>
                <a:gd name="T53" fmla="*/ 120 h 385"/>
                <a:gd name="T54" fmla="*/ 64 w 548"/>
                <a:gd name="T55" fmla="*/ 83 h 385"/>
                <a:gd name="T56" fmla="*/ 29 w 548"/>
                <a:gd name="T57" fmla="*/ 37 h 385"/>
                <a:gd name="T58" fmla="*/ 3 w 548"/>
                <a:gd name="T59" fmla="*/ 5 h 385"/>
                <a:gd name="T60" fmla="*/ 1 w 548"/>
                <a:gd name="T61" fmla="*/ 4 h 385"/>
                <a:gd name="T62" fmla="*/ 15 w 548"/>
                <a:gd name="T63" fmla="*/ 27 h 385"/>
                <a:gd name="T64" fmla="*/ 37 w 548"/>
                <a:gd name="T65" fmla="*/ 60 h 385"/>
                <a:gd name="T66" fmla="*/ 61 w 548"/>
                <a:gd name="T67" fmla="*/ 94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48" h="385">
                  <a:moveTo>
                    <a:pt x="72" y="106"/>
                  </a:moveTo>
                  <a:lnTo>
                    <a:pt x="87" y="122"/>
                  </a:lnTo>
                  <a:lnTo>
                    <a:pt x="104" y="137"/>
                  </a:lnTo>
                  <a:lnTo>
                    <a:pt x="121" y="153"/>
                  </a:lnTo>
                  <a:lnTo>
                    <a:pt x="138" y="166"/>
                  </a:lnTo>
                  <a:lnTo>
                    <a:pt x="156" y="180"/>
                  </a:lnTo>
                  <a:lnTo>
                    <a:pt x="175" y="194"/>
                  </a:lnTo>
                  <a:lnTo>
                    <a:pt x="193" y="206"/>
                  </a:lnTo>
                  <a:lnTo>
                    <a:pt x="212" y="219"/>
                  </a:lnTo>
                  <a:lnTo>
                    <a:pt x="232" y="232"/>
                  </a:lnTo>
                  <a:lnTo>
                    <a:pt x="252" y="245"/>
                  </a:lnTo>
                  <a:lnTo>
                    <a:pt x="270" y="257"/>
                  </a:lnTo>
                  <a:lnTo>
                    <a:pt x="290" y="269"/>
                  </a:lnTo>
                  <a:lnTo>
                    <a:pt x="310" y="282"/>
                  </a:lnTo>
                  <a:lnTo>
                    <a:pt x="332" y="294"/>
                  </a:lnTo>
                  <a:lnTo>
                    <a:pt x="352" y="306"/>
                  </a:lnTo>
                  <a:lnTo>
                    <a:pt x="373" y="317"/>
                  </a:lnTo>
                  <a:lnTo>
                    <a:pt x="395" y="326"/>
                  </a:lnTo>
                  <a:lnTo>
                    <a:pt x="416" y="335"/>
                  </a:lnTo>
                  <a:lnTo>
                    <a:pt x="438" y="343"/>
                  </a:lnTo>
                  <a:lnTo>
                    <a:pt x="459" y="351"/>
                  </a:lnTo>
                  <a:lnTo>
                    <a:pt x="481" y="357"/>
                  </a:lnTo>
                  <a:lnTo>
                    <a:pt x="502" y="366"/>
                  </a:lnTo>
                  <a:lnTo>
                    <a:pt x="524" y="374"/>
                  </a:lnTo>
                  <a:lnTo>
                    <a:pt x="545" y="385"/>
                  </a:lnTo>
                  <a:lnTo>
                    <a:pt x="547" y="385"/>
                  </a:lnTo>
                  <a:lnTo>
                    <a:pt x="548" y="385"/>
                  </a:lnTo>
                  <a:lnTo>
                    <a:pt x="548" y="383"/>
                  </a:lnTo>
                  <a:lnTo>
                    <a:pt x="548" y="382"/>
                  </a:lnTo>
                  <a:lnTo>
                    <a:pt x="531" y="372"/>
                  </a:lnTo>
                  <a:lnTo>
                    <a:pt x="516" y="365"/>
                  </a:lnTo>
                  <a:lnTo>
                    <a:pt x="498" y="357"/>
                  </a:lnTo>
                  <a:lnTo>
                    <a:pt x="481" y="349"/>
                  </a:lnTo>
                  <a:lnTo>
                    <a:pt x="464" y="343"/>
                  </a:lnTo>
                  <a:lnTo>
                    <a:pt x="447" y="337"/>
                  </a:lnTo>
                  <a:lnTo>
                    <a:pt x="428" y="329"/>
                  </a:lnTo>
                  <a:lnTo>
                    <a:pt x="412" y="323"/>
                  </a:lnTo>
                  <a:lnTo>
                    <a:pt x="389" y="314"/>
                  </a:lnTo>
                  <a:lnTo>
                    <a:pt x="367" y="303"/>
                  </a:lnTo>
                  <a:lnTo>
                    <a:pt x="344" y="292"/>
                  </a:lnTo>
                  <a:lnTo>
                    <a:pt x="322" y="279"/>
                  </a:lnTo>
                  <a:lnTo>
                    <a:pt x="301" y="266"/>
                  </a:lnTo>
                  <a:lnTo>
                    <a:pt x="279" y="252"/>
                  </a:lnTo>
                  <a:lnTo>
                    <a:pt x="259" y="240"/>
                  </a:lnTo>
                  <a:lnTo>
                    <a:pt x="238" y="226"/>
                  </a:lnTo>
                  <a:lnTo>
                    <a:pt x="221" y="216"/>
                  </a:lnTo>
                  <a:lnTo>
                    <a:pt x="204" y="203"/>
                  </a:lnTo>
                  <a:lnTo>
                    <a:pt x="189" y="193"/>
                  </a:lnTo>
                  <a:lnTo>
                    <a:pt x="172" y="180"/>
                  </a:lnTo>
                  <a:lnTo>
                    <a:pt x="156" y="168"/>
                  </a:lnTo>
                  <a:lnTo>
                    <a:pt x="140" y="156"/>
                  </a:lnTo>
                  <a:lnTo>
                    <a:pt x="124" y="143"/>
                  </a:lnTo>
                  <a:lnTo>
                    <a:pt x="107" y="131"/>
                  </a:lnTo>
                  <a:lnTo>
                    <a:pt x="97" y="120"/>
                  </a:lnTo>
                  <a:lnTo>
                    <a:pt x="83" y="103"/>
                  </a:lnTo>
                  <a:lnTo>
                    <a:pt x="64" y="83"/>
                  </a:lnTo>
                  <a:lnTo>
                    <a:pt x="46" y="60"/>
                  </a:lnTo>
                  <a:lnTo>
                    <a:pt x="29" y="37"/>
                  </a:lnTo>
                  <a:lnTo>
                    <a:pt x="14" y="19"/>
                  </a:lnTo>
                  <a:lnTo>
                    <a:pt x="3" y="5"/>
                  </a:lnTo>
                  <a:lnTo>
                    <a:pt x="0" y="0"/>
                  </a:lnTo>
                  <a:lnTo>
                    <a:pt x="1" y="4"/>
                  </a:lnTo>
                  <a:lnTo>
                    <a:pt x="7" y="13"/>
                  </a:lnTo>
                  <a:lnTo>
                    <a:pt x="15" y="27"/>
                  </a:lnTo>
                  <a:lnTo>
                    <a:pt x="26" y="42"/>
                  </a:lnTo>
                  <a:lnTo>
                    <a:pt x="37" y="60"/>
                  </a:lnTo>
                  <a:lnTo>
                    <a:pt x="49" y="77"/>
                  </a:lnTo>
                  <a:lnTo>
                    <a:pt x="61" y="94"/>
                  </a:lnTo>
                  <a:lnTo>
                    <a:pt x="72" y="10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2" name="Freeform 62"/>
            <p:cNvSpPr>
              <a:spLocks/>
            </p:cNvSpPr>
            <p:nvPr/>
          </p:nvSpPr>
          <p:spPr bwMode="auto">
            <a:xfrm>
              <a:off x="2752" y="1100"/>
              <a:ext cx="516" cy="295"/>
            </a:xfrm>
            <a:custGeom>
              <a:avLst/>
              <a:gdLst>
                <a:gd name="T0" fmla="*/ 0 w 516"/>
                <a:gd name="T1" fmla="*/ 0 h 295"/>
                <a:gd name="T2" fmla="*/ 17 w 516"/>
                <a:gd name="T3" fmla="*/ 31 h 295"/>
                <a:gd name="T4" fmla="*/ 33 w 516"/>
                <a:gd name="T5" fmla="*/ 57 h 295"/>
                <a:gd name="T6" fmla="*/ 52 w 516"/>
                <a:gd name="T7" fmla="*/ 82 h 295"/>
                <a:gd name="T8" fmla="*/ 73 w 516"/>
                <a:gd name="T9" fmla="*/ 103 h 295"/>
                <a:gd name="T10" fmla="*/ 98 w 516"/>
                <a:gd name="T11" fmla="*/ 125 h 295"/>
                <a:gd name="T12" fmla="*/ 127 w 516"/>
                <a:gd name="T13" fmla="*/ 148 h 295"/>
                <a:gd name="T14" fmla="*/ 163 w 516"/>
                <a:gd name="T15" fmla="*/ 171 h 295"/>
                <a:gd name="T16" fmla="*/ 204 w 516"/>
                <a:gd name="T17" fmla="*/ 197 h 295"/>
                <a:gd name="T18" fmla="*/ 221 w 516"/>
                <a:gd name="T19" fmla="*/ 206 h 295"/>
                <a:gd name="T20" fmla="*/ 239 w 516"/>
                <a:gd name="T21" fmla="*/ 215 h 295"/>
                <a:gd name="T22" fmla="*/ 258 w 516"/>
                <a:gd name="T23" fmla="*/ 223 h 295"/>
                <a:gd name="T24" fmla="*/ 276 w 516"/>
                <a:gd name="T25" fmla="*/ 231 h 295"/>
                <a:gd name="T26" fmla="*/ 296 w 516"/>
                <a:gd name="T27" fmla="*/ 237 h 295"/>
                <a:gd name="T28" fmla="*/ 316 w 516"/>
                <a:gd name="T29" fmla="*/ 243 h 295"/>
                <a:gd name="T30" fmla="*/ 336 w 516"/>
                <a:gd name="T31" fmla="*/ 248 h 295"/>
                <a:gd name="T32" fmla="*/ 356 w 516"/>
                <a:gd name="T33" fmla="*/ 252 h 295"/>
                <a:gd name="T34" fmla="*/ 376 w 516"/>
                <a:gd name="T35" fmla="*/ 258 h 295"/>
                <a:gd name="T36" fmla="*/ 396 w 516"/>
                <a:gd name="T37" fmla="*/ 263 h 295"/>
                <a:gd name="T38" fmla="*/ 416 w 516"/>
                <a:gd name="T39" fmla="*/ 268 h 295"/>
                <a:gd name="T40" fmla="*/ 438 w 516"/>
                <a:gd name="T41" fmla="*/ 272 h 295"/>
                <a:gd name="T42" fmla="*/ 458 w 516"/>
                <a:gd name="T43" fmla="*/ 277 h 295"/>
                <a:gd name="T44" fmla="*/ 476 w 516"/>
                <a:gd name="T45" fmla="*/ 283 h 295"/>
                <a:gd name="T46" fmla="*/ 496 w 516"/>
                <a:gd name="T47" fmla="*/ 289 h 295"/>
                <a:gd name="T48" fmla="*/ 514 w 516"/>
                <a:gd name="T49" fmla="*/ 295 h 295"/>
                <a:gd name="T50" fmla="*/ 516 w 516"/>
                <a:gd name="T51" fmla="*/ 295 h 295"/>
                <a:gd name="T52" fmla="*/ 516 w 516"/>
                <a:gd name="T53" fmla="*/ 294 h 295"/>
                <a:gd name="T54" fmla="*/ 516 w 516"/>
                <a:gd name="T55" fmla="*/ 292 h 295"/>
                <a:gd name="T56" fmla="*/ 516 w 516"/>
                <a:gd name="T57" fmla="*/ 292 h 295"/>
                <a:gd name="T58" fmla="*/ 498 w 516"/>
                <a:gd name="T59" fmla="*/ 284 h 295"/>
                <a:gd name="T60" fmla="*/ 479 w 516"/>
                <a:gd name="T61" fmla="*/ 278 h 295"/>
                <a:gd name="T62" fmla="*/ 461 w 516"/>
                <a:gd name="T63" fmla="*/ 272 h 295"/>
                <a:gd name="T64" fmla="*/ 442 w 516"/>
                <a:gd name="T65" fmla="*/ 266 h 295"/>
                <a:gd name="T66" fmla="*/ 424 w 516"/>
                <a:gd name="T67" fmla="*/ 261 h 295"/>
                <a:gd name="T68" fmla="*/ 405 w 516"/>
                <a:gd name="T69" fmla="*/ 257 h 295"/>
                <a:gd name="T70" fmla="*/ 387 w 516"/>
                <a:gd name="T71" fmla="*/ 251 h 295"/>
                <a:gd name="T72" fmla="*/ 367 w 516"/>
                <a:gd name="T73" fmla="*/ 246 h 295"/>
                <a:gd name="T74" fmla="*/ 348 w 516"/>
                <a:gd name="T75" fmla="*/ 241 h 295"/>
                <a:gd name="T76" fmla="*/ 330 w 516"/>
                <a:gd name="T77" fmla="*/ 235 h 295"/>
                <a:gd name="T78" fmla="*/ 312 w 516"/>
                <a:gd name="T79" fmla="*/ 231 h 295"/>
                <a:gd name="T80" fmla="*/ 293 w 516"/>
                <a:gd name="T81" fmla="*/ 224 h 295"/>
                <a:gd name="T82" fmla="*/ 276 w 516"/>
                <a:gd name="T83" fmla="*/ 218 h 295"/>
                <a:gd name="T84" fmla="*/ 258 w 516"/>
                <a:gd name="T85" fmla="*/ 211 h 295"/>
                <a:gd name="T86" fmla="*/ 239 w 516"/>
                <a:gd name="T87" fmla="*/ 203 h 295"/>
                <a:gd name="T88" fmla="*/ 222 w 516"/>
                <a:gd name="T89" fmla="*/ 195 h 295"/>
                <a:gd name="T90" fmla="*/ 190 w 516"/>
                <a:gd name="T91" fmla="*/ 178 h 295"/>
                <a:gd name="T92" fmla="*/ 158 w 516"/>
                <a:gd name="T93" fmla="*/ 158 h 295"/>
                <a:gd name="T94" fmla="*/ 127 w 516"/>
                <a:gd name="T95" fmla="*/ 137 h 295"/>
                <a:gd name="T96" fmla="*/ 96 w 516"/>
                <a:gd name="T97" fmla="*/ 114 h 295"/>
                <a:gd name="T98" fmla="*/ 67 w 516"/>
                <a:gd name="T99" fmla="*/ 88 h 295"/>
                <a:gd name="T100" fmla="*/ 41 w 516"/>
                <a:gd name="T101" fmla="*/ 60 h 295"/>
                <a:gd name="T102" fmla="*/ 18 w 516"/>
                <a:gd name="T103" fmla="*/ 31 h 295"/>
                <a:gd name="T104" fmla="*/ 0 w 516"/>
                <a:gd name="T105" fmla="*/ 0 h 295"/>
                <a:gd name="T106" fmla="*/ 0 w 516"/>
                <a:gd name="T107" fmla="*/ 0 h 295"/>
                <a:gd name="T108" fmla="*/ 0 w 516"/>
                <a:gd name="T109" fmla="*/ 0 h 295"/>
                <a:gd name="T110" fmla="*/ 0 w 516"/>
                <a:gd name="T111" fmla="*/ 0 h 295"/>
                <a:gd name="T112" fmla="*/ 0 w 516"/>
                <a:gd name="T113" fmla="*/ 0 h 295"/>
                <a:gd name="T114" fmla="*/ 0 w 516"/>
                <a:gd name="T115" fmla="*/ 0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516" h="295">
                  <a:moveTo>
                    <a:pt x="0" y="0"/>
                  </a:moveTo>
                  <a:lnTo>
                    <a:pt x="17" y="31"/>
                  </a:lnTo>
                  <a:lnTo>
                    <a:pt x="33" y="57"/>
                  </a:lnTo>
                  <a:lnTo>
                    <a:pt x="52" y="82"/>
                  </a:lnTo>
                  <a:lnTo>
                    <a:pt x="73" y="103"/>
                  </a:lnTo>
                  <a:lnTo>
                    <a:pt x="98" y="125"/>
                  </a:lnTo>
                  <a:lnTo>
                    <a:pt x="127" y="148"/>
                  </a:lnTo>
                  <a:lnTo>
                    <a:pt x="163" y="171"/>
                  </a:lnTo>
                  <a:lnTo>
                    <a:pt x="204" y="197"/>
                  </a:lnTo>
                  <a:lnTo>
                    <a:pt x="221" y="206"/>
                  </a:lnTo>
                  <a:lnTo>
                    <a:pt x="239" y="215"/>
                  </a:lnTo>
                  <a:lnTo>
                    <a:pt x="258" y="223"/>
                  </a:lnTo>
                  <a:lnTo>
                    <a:pt x="276" y="231"/>
                  </a:lnTo>
                  <a:lnTo>
                    <a:pt x="296" y="237"/>
                  </a:lnTo>
                  <a:lnTo>
                    <a:pt x="316" y="243"/>
                  </a:lnTo>
                  <a:lnTo>
                    <a:pt x="336" y="248"/>
                  </a:lnTo>
                  <a:lnTo>
                    <a:pt x="356" y="252"/>
                  </a:lnTo>
                  <a:lnTo>
                    <a:pt x="376" y="258"/>
                  </a:lnTo>
                  <a:lnTo>
                    <a:pt x="396" y="263"/>
                  </a:lnTo>
                  <a:lnTo>
                    <a:pt x="416" y="268"/>
                  </a:lnTo>
                  <a:lnTo>
                    <a:pt x="438" y="272"/>
                  </a:lnTo>
                  <a:lnTo>
                    <a:pt x="458" y="277"/>
                  </a:lnTo>
                  <a:lnTo>
                    <a:pt x="476" y="283"/>
                  </a:lnTo>
                  <a:lnTo>
                    <a:pt x="496" y="289"/>
                  </a:lnTo>
                  <a:lnTo>
                    <a:pt x="514" y="295"/>
                  </a:lnTo>
                  <a:lnTo>
                    <a:pt x="516" y="295"/>
                  </a:lnTo>
                  <a:lnTo>
                    <a:pt x="516" y="294"/>
                  </a:lnTo>
                  <a:lnTo>
                    <a:pt x="516" y="292"/>
                  </a:lnTo>
                  <a:lnTo>
                    <a:pt x="516" y="292"/>
                  </a:lnTo>
                  <a:lnTo>
                    <a:pt x="498" y="284"/>
                  </a:lnTo>
                  <a:lnTo>
                    <a:pt x="479" y="278"/>
                  </a:lnTo>
                  <a:lnTo>
                    <a:pt x="461" y="272"/>
                  </a:lnTo>
                  <a:lnTo>
                    <a:pt x="442" y="266"/>
                  </a:lnTo>
                  <a:lnTo>
                    <a:pt x="424" y="261"/>
                  </a:lnTo>
                  <a:lnTo>
                    <a:pt x="405" y="257"/>
                  </a:lnTo>
                  <a:lnTo>
                    <a:pt x="387" y="251"/>
                  </a:lnTo>
                  <a:lnTo>
                    <a:pt x="367" y="246"/>
                  </a:lnTo>
                  <a:lnTo>
                    <a:pt x="348" y="241"/>
                  </a:lnTo>
                  <a:lnTo>
                    <a:pt x="330" y="235"/>
                  </a:lnTo>
                  <a:lnTo>
                    <a:pt x="312" y="231"/>
                  </a:lnTo>
                  <a:lnTo>
                    <a:pt x="293" y="224"/>
                  </a:lnTo>
                  <a:lnTo>
                    <a:pt x="276" y="218"/>
                  </a:lnTo>
                  <a:lnTo>
                    <a:pt x="258" y="211"/>
                  </a:lnTo>
                  <a:lnTo>
                    <a:pt x="239" y="203"/>
                  </a:lnTo>
                  <a:lnTo>
                    <a:pt x="222" y="195"/>
                  </a:lnTo>
                  <a:lnTo>
                    <a:pt x="190" y="178"/>
                  </a:lnTo>
                  <a:lnTo>
                    <a:pt x="158" y="158"/>
                  </a:lnTo>
                  <a:lnTo>
                    <a:pt x="127" y="137"/>
                  </a:lnTo>
                  <a:lnTo>
                    <a:pt x="96" y="114"/>
                  </a:lnTo>
                  <a:lnTo>
                    <a:pt x="67" y="88"/>
                  </a:lnTo>
                  <a:lnTo>
                    <a:pt x="41" y="60"/>
                  </a:lnTo>
                  <a:lnTo>
                    <a:pt x="18" y="31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43" name="Group 4"/>
          <p:cNvGrpSpPr>
            <a:grpSpLocks noChangeAspect="1"/>
          </p:cNvGrpSpPr>
          <p:nvPr/>
        </p:nvGrpSpPr>
        <p:grpSpPr bwMode="auto">
          <a:xfrm>
            <a:off x="7633495" y="4306005"/>
            <a:ext cx="435773" cy="510658"/>
            <a:chOff x="1679" y="801"/>
            <a:chExt cx="1932" cy="2264"/>
          </a:xfrm>
        </p:grpSpPr>
        <p:sp>
          <p:nvSpPr>
            <p:cNvPr id="44" name="Freeform 5"/>
            <p:cNvSpPr>
              <a:spLocks/>
            </p:cNvSpPr>
            <p:nvPr/>
          </p:nvSpPr>
          <p:spPr bwMode="auto">
            <a:xfrm>
              <a:off x="1770" y="1062"/>
              <a:ext cx="1785" cy="1874"/>
            </a:xfrm>
            <a:custGeom>
              <a:avLst/>
              <a:gdLst>
                <a:gd name="T0" fmla="*/ 1781 w 1785"/>
                <a:gd name="T1" fmla="*/ 1032 h 1874"/>
                <a:gd name="T2" fmla="*/ 1745 w 1785"/>
                <a:gd name="T3" fmla="*/ 1215 h 1874"/>
                <a:gd name="T4" fmla="*/ 1678 w 1785"/>
                <a:gd name="T5" fmla="*/ 1383 h 1874"/>
                <a:gd name="T6" fmla="*/ 1581 w 1785"/>
                <a:gd name="T7" fmla="*/ 1533 h 1874"/>
                <a:gd name="T8" fmla="*/ 1461 w 1785"/>
                <a:gd name="T9" fmla="*/ 1659 h 1874"/>
                <a:gd name="T10" fmla="*/ 1318 w 1785"/>
                <a:gd name="T11" fmla="*/ 1761 h 1874"/>
                <a:gd name="T12" fmla="*/ 1158 w 1785"/>
                <a:gd name="T13" fmla="*/ 1831 h 1874"/>
                <a:gd name="T14" fmla="*/ 983 w 1785"/>
                <a:gd name="T15" fmla="*/ 1870 h 1874"/>
                <a:gd name="T16" fmla="*/ 802 w 1785"/>
                <a:gd name="T17" fmla="*/ 1870 h 1874"/>
                <a:gd name="T18" fmla="*/ 628 w 1785"/>
                <a:gd name="T19" fmla="*/ 1831 h 1874"/>
                <a:gd name="T20" fmla="*/ 467 w 1785"/>
                <a:gd name="T21" fmla="*/ 1761 h 1874"/>
                <a:gd name="T22" fmla="*/ 326 w 1785"/>
                <a:gd name="T23" fmla="*/ 1659 h 1874"/>
                <a:gd name="T24" fmla="*/ 204 w 1785"/>
                <a:gd name="T25" fmla="*/ 1533 h 1874"/>
                <a:gd name="T26" fmla="*/ 107 w 1785"/>
                <a:gd name="T27" fmla="*/ 1383 h 1874"/>
                <a:gd name="T28" fmla="*/ 40 w 1785"/>
                <a:gd name="T29" fmla="*/ 1215 h 1874"/>
                <a:gd name="T30" fmla="*/ 4 w 1785"/>
                <a:gd name="T31" fmla="*/ 1032 h 1874"/>
                <a:gd name="T32" fmla="*/ 4 w 1785"/>
                <a:gd name="T33" fmla="*/ 842 h 1874"/>
                <a:gd name="T34" fmla="*/ 40 w 1785"/>
                <a:gd name="T35" fmla="*/ 659 h 1874"/>
                <a:gd name="T36" fmla="*/ 107 w 1785"/>
                <a:gd name="T37" fmla="*/ 490 h 1874"/>
                <a:gd name="T38" fmla="*/ 204 w 1785"/>
                <a:gd name="T39" fmla="*/ 341 h 1874"/>
                <a:gd name="T40" fmla="*/ 326 w 1785"/>
                <a:gd name="T41" fmla="*/ 213 h 1874"/>
                <a:gd name="T42" fmla="*/ 467 w 1785"/>
                <a:gd name="T43" fmla="*/ 113 h 1874"/>
                <a:gd name="T44" fmla="*/ 628 w 1785"/>
                <a:gd name="T45" fmla="*/ 41 h 1874"/>
                <a:gd name="T46" fmla="*/ 802 w 1785"/>
                <a:gd name="T47" fmla="*/ 4 h 1874"/>
                <a:gd name="T48" fmla="*/ 983 w 1785"/>
                <a:gd name="T49" fmla="*/ 4 h 1874"/>
                <a:gd name="T50" fmla="*/ 1158 w 1785"/>
                <a:gd name="T51" fmla="*/ 41 h 1874"/>
                <a:gd name="T52" fmla="*/ 1318 w 1785"/>
                <a:gd name="T53" fmla="*/ 113 h 1874"/>
                <a:gd name="T54" fmla="*/ 1461 w 1785"/>
                <a:gd name="T55" fmla="*/ 213 h 1874"/>
                <a:gd name="T56" fmla="*/ 1581 w 1785"/>
                <a:gd name="T57" fmla="*/ 341 h 1874"/>
                <a:gd name="T58" fmla="*/ 1678 w 1785"/>
                <a:gd name="T59" fmla="*/ 490 h 1874"/>
                <a:gd name="T60" fmla="*/ 1745 w 1785"/>
                <a:gd name="T61" fmla="*/ 659 h 1874"/>
                <a:gd name="T62" fmla="*/ 1781 w 1785"/>
                <a:gd name="T63" fmla="*/ 842 h 18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785" h="1874">
                  <a:moveTo>
                    <a:pt x="1785" y="937"/>
                  </a:moveTo>
                  <a:lnTo>
                    <a:pt x="1781" y="1032"/>
                  </a:lnTo>
                  <a:lnTo>
                    <a:pt x="1767" y="1126"/>
                  </a:lnTo>
                  <a:lnTo>
                    <a:pt x="1745" y="1215"/>
                  </a:lnTo>
                  <a:lnTo>
                    <a:pt x="1715" y="1301"/>
                  </a:lnTo>
                  <a:lnTo>
                    <a:pt x="1678" y="1383"/>
                  </a:lnTo>
                  <a:lnTo>
                    <a:pt x="1633" y="1461"/>
                  </a:lnTo>
                  <a:lnTo>
                    <a:pt x="1581" y="1533"/>
                  </a:lnTo>
                  <a:lnTo>
                    <a:pt x="1524" y="1599"/>
                  </a:lnTo>
                  <a:lnTo>
                    <a:pt x="1461" y="1659"/>
                  </a:lnTo>
                  <a:lnTo>
                    <a:pt x="1392" y="1714"/>
                  </a:lnTo>
                  <a:lnTo>
                    <a:pt x="1318" y="1761"/>
                  </a:lnTo>
                  <a:lnTo>
                    <a:pt x="1240" y="1801"/>
                  </a:lnTo>
                  <a:lnTo>
                    <a:pt x="1158" y="1831"/>
                  </a:lnTo>
                  <a:lnTo>
                    <a:pt x="1072" y="1856"/>
                  </a:lnTo>
                  <a:lnTo>
                    <a:pt x="983" y="1870"/>
                  </a:lnTo>
                  <a:lnTo>
                    <a:pt x="893" y="1874"/>
                  </a:lnTo>
                  <a:lnTo>
                    <a:pt x="802" y="1870"/>
                  </a:lnTo>
                  <a:lnTo>
                    <a:pt x="713" y="1856"/>
                  </a:lnTo>
                  <a:lnTo>
                    <a:pt x="628" y="1831"/>
                  </a:lnTo>
                  <a:lnTo>
                    <a:pt x="545" y="1801"/>
                  </a:lnTo>
                  <a:lnTo>
                    <a:pt x="467" y="1761"/>
                  </a:lnTo>
                  <a:lnTo>
                    <a:pt x="395" y="1714"/>
                  </a:lnTo>
                  <a:lnTo>
                    <a:pt x="326" y="1659"/>
                  </a:lnTo>
                  <a:lnTo>
                    <a:pt x="263" y="1599"/>
                  </a:lnTo>
                  <a:lnTo>
                    <a:pt x="204" y="1533"/>
                  </a:lnTo>
                  <a:lnTo>
                    <a:pt x="152" y="1461"/>
                  </a:lnTo>
                  <a:lnTo>
                    <a:pt x="107" y="1383"/>
                  </a:lnTo>
                  <a:lnTo>
                    <a:pt x="70" y="1301"/>
                  </a:lnTo>
                  <a:lnTo>
                    <a:pt x="40" y="1215"/>
                  </a:lnTo>
                  <a:lnTo>
                    <a:pt x="18" y="1126"/>
                  </a:lnTo>
                  <a:lnTo>
                    <a:pt x="4" y="1032"/>
                  </a:lnTo>
                  <a:lnTo>
                    <a:pt x="0" y="937"/>
                  </a:lnTo>
                  <a:lnTo>
                    <a:pt x="4" y="842"/>
                  </a:lnTo>
                  <a:lnTo>
                    <a:pt x="18" y="748"/>
                  </a:lnTo>
                  <a:lnTo>
                    <a:pt x="40" y="659"/>
                  </a:lnTo>
                  <a:lnTo>
                    <a:pt x="70" y="573"/>
                  </a:lnTo>
                  <a:lnTo>
                    <a:pt x="107" y="490"/>
                  </a:lnTo>
                  <a:lnTo>
                    <a:pt x="152" y="413"/>
                  </a:lnTo>
                  <a:lnTo>
                    <a:pt x="204" y="341"/>
                  </a:lnTo>
                  <a:lnTo>
                    <a:pt x="263" y="275"/>
                  </a:lnTo>
                  <a:lnTo>
                    <a:pt x="326" y="213"/>
                  </a:lnTo>
                  <a:lnTo>
                    <a:pt x="395" y="160"/>
                  </a:lnTo>
                  <a:lnTo>
                    <a:pt x="467" y="113"/>
                  </a:lnTo>
                  <a:lnTo>
                    <a:pt x="545" y="73"/>
                  </a:lnTo>
                  <a:lnTo>
                    <a:pt x="628" y="41"/>
                  </a:lnTo>
                  <a:lnTo>
                    <a:pt x="713" y="18"/>
                  </a:lnTo>
                  <a:lnTo>
                    <a:pt x="802" y="4"/>
                  </a:lnTo>
                  <a:lnTo>
                    <a:pt x="893" y="0"/>
                  </a:lnTo>
                  <a:lnTo>
                    <a:pt x="983" y="4"/>
                  </a:lnTo>
                  <a:lnTo>
                    <a:pt x="1072" y="18"/>
                  </a:lnTo>
                  <a:lnTo>
                    <a:pt x="1158" y="41"/>
                  </a:lnTo>
                  <a:lnTo>
                    <a:pt x="1240" y="73"/>
                  </a:lnTo>
                  <a:lnTo>
                    <a:pt x="1318" y="113"/>
                  </a:lnTo>
                  <a:lnTo>
                    <a:pt x="1392" y="160"/>
                  </a:lnTo>
                  <a:lnTo>
                    <a:pt x="1461" y="213"/>
                  </a:lnTo>
                  <a:lnTo>
                    <a:pt x="1524" y="275"/>
                  </a:lnTo>
                  <a:lnTo>
                    <a:pt x="1581" y="341"/>
                  </a:lnTo>
                  <a:lnTo>
                    <a:pt x="1633" y="413"/>
                  </a:lnTo>
                  <a:lnTo>
                    <a:pt x="1678" y="490"/>
                  </a:lnTo>
                  <a:lnTo>
                    <a:pt x="1715" y="573"/>
                  </a:lnTo>
                  <a:lnTo>
                    <a:pt x="1745" y="659"/>
                  </a:lnTo>
                  <a:lnTo>
                    <a:pt x="1767" y="748"/>
                  </a:lnTo>
                  <a:lnTo>
                    <a:pt x="1781" y="842"/>
                  </a:lnTo>
                  <a:lnTo>
                    <a:pt x="1785" y="93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5" name="Freeform 6"/>
            <p:cNvSpPr>
              <a:spLocks/>
            </p:cNvSpPr>
            <p:nvPr/>
          </p:nvSpPr>
          <p:spPr bwMode="auto">
            <a:xfrm>
              <a:off x="3145" y="825"/>
              <a:ext cx="128" cy="92"/>
            </a:xfrm>
            <a:custGeom>
              <a:avLst/>
              <a:gdLst>
                <a:gd name="T0" fmla="*/ 128 w 128"/>
                <a:gd name="T1" fmla="*/ 46 h 92"/>
                <a:gd name="T2" fmla="*/ 126 w 128"/>
                <a:gd name="T3" fmla="*/ 55 h 92"/>
                <a:gd name="T4" fmla="*/ 123 w 128"/>
                <a:gd name="T5" fmla="*/ 63 h 92"/>
                <a:gd name="T6" fmla="*/ 117 w 128"/>
                <a:gd name="T7" fmla="*/ 72 h 92"/>
                <a:gd name="T8" fmla="*/ 109 w 128"/>
                <a:gd name="T9" fmla="*/ 78 h 92"/>
                <a:gd name="T10" fmla="*/ 100 w 128"/>
                <a:gd name="T11" fmla="*/ 85 h 92"/>
                <a:gd name="T12" fmla="*/ 89 w 128"/>
                <a:gd name="T13" fmla="*/ 89 h 92"/>
                <a:gd name="T14" fmla="*/ 77 w 128"/>
                <a:gd name="T15" fmla="*/ 91 h 92"/>
                <a:gd name="T16" fmla="*/ 65 w 128"/>
                <a:gd name="T17" fmla="*/ 92 h 92"/>
                <a:gd name="T18" fmla="*/ 52 w 128"/>
                <a:gd name="T19" fmla="*/ 91 h 92"/>
                <a:gd name="T20" fmla="*/ 40 w 128"/>
                <a:gd name="T21" fmla="*/ 89 h 92"/>
                <a:gd name="T22" fmla="*/ 29 w 128"/>
                <a:gd name="T23" fmla="*/ 85 h 92"/>
                <a:gd name="T24" fmla="*/ 18 w 128"/>
                <a:gd name="T25" fmla="*/ 78 h 92"/>
                <a:gd name="T26" fmla="*/ 11 w 128"/>
                <a:gd name="T27" fmla="*/ 72 h 92"/>
                <a:gd name="T28" fmla="*/ 5 w 128"/>
                <a:gd name="T29" fmla="*/ 63 h 92"/>
                <a:gd name="T30" fmla="*/ 2 w 128"/>
                <a:gd name="T31" fmla="*/ 55 h 92"/>
                <a:gd name="T32" fmla="*/ 0 w 128"/>
                <a:gd name="T33" fmla="*/ 46 h 92"/>
                <a:gd name="T34" fmla="*/ 2 w 128"/>
                <a:gd name="T35" fmla="*/ 37 h 92"/>
                <a:gd name="T36" fmla="*/ 5 w 128"/>
                <a:gd name="T37" fmla="*/ 28 h 92"/>
                <a:gd name="T38" fmla="*/ 11 w 128"/>
                <a:gd name="T39" fmla="*/ 20 h 92"/>
                <a:gd name="T40" fmla="*/ 18 w 128"/>
                <a:gd name="T41" fmla="*/ 14 h 92"/>
                <a:gd name="T42" fmla="*/ 29 w 128"/>
                <a:gd name="T43" fmla="*/ 8 h 92"/>
                <a:gd name="T44" fmla="*/ 40 w 128"/>
                <a:gd name="T45" fmla="*/ 3 h 92"/>
                <a:gd name="T46" fmla="*/ 52 w 128"/>
                <a:gd name="T47" fmla="*/ 2 h 92"/>
                <a:gd name="T48" fmla="*/ 65 w 128"/>
                <a:gd name="T49" fmla="*/ 0 h 92"/>
                <a:gd name="T50" fmla="*/ 77 w 128"/>
                <a:gd name="T51" fmla="*/ 2 h 92"/>
                <a:gd name="T52" fmla="*/ 89 w 128"/>
                <a:gd name="T53" fmla="*/ 3 h 92"/>
                <a:gd name="T54" fmla="*/ 100 w 128"/>
                <a:gd name="T55" fmla="*/ 8 h 92"/>
                <a:gd name="T56" fmla="*/ 109 w 128"/>
                <a:gd name="T57" fmla="*/ 14 h 92"/>
                <a:gd name="T58" fmla="*/ 117 w 128"/>
                <a:gd name="T59" fmla="*/ 20 h 92"/>
                <a:gd name="T60" fmla="*/ 123 w 128"/>
                <a:gd name="T61" fmla="*/ 28 h 92"/>
                <a:gd name="T62" fmla="*/ 126 w 128"/>
                <a:gd name="T63" fmla="*/ 37 h 92"/>
                <a:gd name="T64" fmla="*/ 128 w 128"/>
                <a:gd name="T65" fmla="*/ 4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8" h="92">
                  <a:moveTo>
                    <a:pt x="128" y="46"/>
                  </a:moveTo>
                  <a:lnTo>
                    <a:pt x="126" y="55"/>
                  </a:lnTo>
                  <a:lnTo>
                    <a:pt x="123" y="63"/>
                  </a:lnTo>
                  <a:lnTo>
                    <a:pt x="117" y="72"/>
                  </a:lnTo>
                  <a:lnTo>
                    <a:pt x="109" y="78"/>
                  </a:lnTo>
                  <a:lnTo>
                    <a:pt x="100" y="85"/>
                  </a:lnTo>
                  <a:lnTo>
                    <a:pt x="89" y="89"/>
                  </a:lnTo>
                  <a:lnTo>
                    <a:pt x="77" y="91"/>
                  </a:lnTo>
                  <a:lnTo>
                    <a:pt x="65" y="92"/>
                  </a:lnTo>
                  <a:lnTo>
                    <a:pt x="52" y="91"/>
                  </a:lnTo>
                  <a:lnTo>
                    <a:pt x="40" y="89"/>
                  </a:lnTo>
                  <a:lnTo>
                    <a:pt x="29" y="85"/>
                  </a:lnTo>
                  <a:lnTo>
                    <a:pt x="18" y="78"/>
                  </a:lnTo>
                  <a:lnTo>
                    <a:pt x="11" y="72"/>
                  </a:lnTo>
                  <a:lnTo>
                    <a:pt x="5" y="63"/>
                  </a:lnTo>
                  <a:lnTo>
                    <a:pt x="2" y="55"/>
                  </a:lnTo>
                  <a:lnTo>
                    <a:pt x="0" y="46"/>
                  </a:lnTo>
                  <a:lnTo>
                    <a:pt x="2" y="37"/>
                  </a:lnTo>
                  <a:lnTo>
                    <a:pt x="5" y="28"/>
                  </a:lnTo>
                  <a:lnTo>
                    <a:pt x="11" y="20"/>
                  </a:lnTo>
                  <a:lnTo>
                    <a:pt x="18" y="14"/>
                  </a:lnTo>
                  <a:lnTo>
                    <a:pt x="29" y="8"/>
                  </a:lnTo>
                  <a:lnTo>
                    <a:pt x="40" y="3"/>
                  </a:lnTo>
                  <a:lnTo>
                    <a:pt x="52" y="2"/>
                  </a:lnTo>
                  <a:lnTo>
                    <a:pt x="65" y="0"/>
                  </a:lnTo>
                  <a:lnTo>
                    <a:pt x="77" y="2"/>
                  </a:lnTo>
                  <a:lnTo>
                    <a:pt x="89" y="3"/>
                  </a:lnTo>
                  <a:lnTo>
                    <a:pt x="100" y="8"/>
                  </a:lnTo>
                  <a:lnTo>
                    <a:pt x="109" y="14"/>
                  </a:lnTo>
                  <a:lnTo>
                    <a:pt x="117" y="20"/>
                  </a:lnTo>
                  <a:lnTo>
                    <a:pt x="123" y="28"/>
                  </a:lnTo>
                  <a:lnTo>
                    <a:pt x="126" y="37"/>
                  </a:lnTo>
                  <a:lnTo>
                    <a:pt x="128" y="4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6" name="Freeform 8"/>
            <p:cNvSpPr>
              <a:spLocks/>
            </p:cNvSpPr>
            <p:nvPr/>
          </p:nvSpPr>
          <p:spPr bwMode="auto">
            <a:xfrm>
              <a:off x="2008" y="2760"/>
              <a:ext cx="284" cy="284"/>
            </a:xfrm>
            <a:custGeom>
              <a:avLst/>
              <a:gdLst>
                <a:gd name="T0" fmla="*/ 184 w 284"/>
                <a:gd name="T1" fmla="*/ 16 h 284"/>
                <a:gd name="T2" fmla="*/ 181 w 284"/>
                <a:gd name="T3" fmla="*/ 23 h 284"/>
                <a:gd name="T4" fmla="*/ 174 w 284"/>
                <a:gd name="T5" fmla="*/ 40 h 284"/>
                <a:gd name="T6" fmla="*/ 161 w 284"/>
                <a:gd name="T7" fmla="*/ 64 h 284"/>
                <a:gd name="T8" fmla="*/ 146 w 284"/>
                <a:gd name="T9" fmla="*/ 92 h 284"/>
                <a:gd name="T10" fmla="*/ 128 w 284"/>
                <a:gd name="T11" fmla="*/ 121 h 284"/>
                <a:gd name="T12" fmla="*/ 109 w 284"/>
                <a:gd name="T13" fmla="*/ 146 h 284"/>
                <a:gd name="T14" fmla="*/ 89 w 284"/>
                <a:gd name="T15" fmla="*/ 166 h 284"/>
                <a:gd name="T16" fmla="*/ 71 w 284"/>
                <a:gd name="T17" fmla="*/ 175 h 284"/>
                <a:gd name="T18" fmla="*/ 52 w 284"/>
                <a:gd name="T19" fmla="*/ 179 h 284"/>
                <a:gd name="T20" fmla="*/ 34 w 284"/>
                <a:gd name="T21" fmla="*/ 187 h 284"/>
                <a:gd name="T22" fmla="*/ 18 w 284"/>
                <a:gd name="T23" fmla="*/ 196 h 284"/>
                <a:gd name="T24" fmla="*/ 6 w 284"/>
                <a:gd name="T25" fmla="*/ 207 h 284"/>
                <a:gd name="T26" fmla="*/ 0 w 284"/>
                <a:gd name="T27" fmla="*/ 221 h 284"/>
                <a:gd name="T28" fmla="*/ 3 w 284"/>
                <a:gd name="T29" fmla="*/ 236 h 284"/>
                <a:gd name="T30" fmla="*/ 15 w 284"/>
                <a:gd name="T31" fmla="*/ 252 h 284"/>
                <a:gd name="T32" fmla="*/ 40 w 284"/>
                <a:gd name="T33" fmla="*/ 268 h 284"/>
                <a:gd name="T34" fmla="*/ 69 w 284"/>
                <a:gd name="T35" fmla="*/ 281 h 284"/>
                <a:gd name="T36" fmla="*/ 95 w 284"/>
                <a:gd name="T37" fmla="*/ 284 h 284"/>
                <a:gd name="T38" fmla="*/ 117 w 284"/>
                <a:gd name="T39" fmla="*/ 281 h 284"/>
                <a:gd name="T40" fmla="*/ 134 w 284"/>
                <a:gd name="T41" fmla="*/ 273 h 284"/>
                <a:gd name="T42" fmla="*/ 146 w 284"/>
                <a:gd name="T43" fmla="*/ 261 h 284"/>
                <a:gd name="T44" fmla="*/ 155 w 284"/>
                <a:gd name="T45" fmla="*/ 245 h 284"/>
                <a:gd name="T46" fmla="*/ 160 w 284"/>
                <a:gd name="T47" fmla="*/ 232 h 284"/>
                <a:gd name="T48" fmla="*/ 160 w 284"/>
                <a:gd name="T49" fmla="*/ 218 h 284"/>
                <a:gd name="T50" fmla="*/ 161 w 284"/>
                <a:gd name="T51" fmla="*/ 202 h 284"/>
                <a:gd name="T52" fmla="*/ 171 w 284"/>
                <a:gd name="T53" fmla="*/ 181 h 284"/>
                <a:gd name="T54" fmla="*/ 184 w 284"/>
                <a:gd name="T55" fmla="*/ 158 h 284"/>
                <a:gd name="T56" fmla="*/ 201 w 284"/>
                <a:gd name="T57" fmla="*/ 132 h 284"/>
                <a:gd name="T58" fmla="*/ 221 w 284"/>
                <a:gd name="T59" fmla="*/ 107 h 284"/>
                <a:gd name="T60" fmla="*/ 241 w 284"/>
                <a:gd name="T61" fmla="*/ 86 h 284"/>
                <a:gd name="T62" fmla="*/ 260 w 284"/>
                <a:gd name="T63" fmla="*/ 67 h 284"/>
                <a:gd name="T64" fmla="*/ 277 w 284"/>
                <a:gd name="T65" fmla="*/ 55 h 284"/>
                <a:gd name="T66" fmla="*/ 284 w 284"/>
                <a:gd name="T67" fmla="*/ 44 h 284"/>
                <a:gd name="T68" fmla="*/ 283 w 284"/>
                <a:gd name="T69" fmla="*/ 33 h 284"/>
                <a:gd name="T70" fmla="*/ 272 w 284"/>
                <a:gd name="T71" fmla="*/ 21 h 284"/>
                <a:gd name="T72" fmla="*/ 257 w 284"/>
                <a:gd name="T73" fmla="*/ 10 h 284"/>
                <a:gd name="T74" fmla="*/ 237 w 284"/>
                <a:gd name="T75" fmla="*/ 3 h 284"/>
                <a:gd name="T76" fmla="*/ 217 w 284"/>
                <a:gd name="T77" fmla="*/ 0 h 284"/>
                <a:gd name="T78" fmla="*/ 198 w 284"/>
                <a:gd name="T79" fmla="*/ 4 h 284"/>
                <a:gd name="T80" fmla="*/ 184 w 284"/>
                <a:gd name="T81" fmla="*/ 16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84" h="284">
                  <a:moveTo>
                    <a:pt x="184" y="16"/>
                  </a:moveTo>
                  <a:lnTo>
                    <a:pt x="181" y="23"/>
                  </a:lnTo>
                  <a:lnTo>
                    <a:pt x="174" y="40"/>
                  </a:lnTo>
                  <a:lnTo>
                    <a:pt x="161" y="64"/>
                  </a:lnTo>
                  <a:lnTo>
                    <a:pt x="146" y="92"/>
                  </a:lnTo>
                  <a:lnTo>
                    <a:pt x="128" y="121"/>
                  </a:lnTo>
                  <a:lnTo>
                    <a:pt x="109" y="146"/>
                  </a:lnTo>
                  <a:lnTo>
                    <a:pt x="89" y="166"/>
                  </a:lnTo>
                  <a:lnTo>
                    <a:pt x="71" y="175"/>
                  </a:lnTo>
                  <a:lnTo>
                    <a:pt x="52" y="179"/>
                  </a:lnTo>
                  <a:lnTo>
                    <a:pt x="34" y="187"/>
                  </a:lnTo>
                  <a:lnTo>
                    <a:pt x="18" y="196"/>
                  </a:lnTo>
                  <a:lnTo>
                    <a:pt x="6" y="207"/>
                  </a:lnTo>
                  <a:lnTo>
                    <a:pt x="0" y="221"/>
                  </a:lnTo>
                  <a:lnTo>
                    <a:pt x="3" y="236"/>
                  </a:lnTo>
                  <a:lnTo>
                    <a:pt x="15" y="252"/>
                  </a:lnTo>
                  <a:lnTo>
                    <a:pt x="40" y="268"/>
                  </a:lnTo>
                  <a:lnTo>
                    <a:pt x="69" y="281"/>
                  </a:lnTo>
                  <a:lnTo>
                    <a:pt x="95" y="284"/>
                  </a:lnTo>
                  <a:lnTo>
                    <a:pt x="117" y="281"/>
                  </a:lnTo>
                  <a:lnTo>
                    <a:pt x="134" y="273"/>
                  </a:lnTo>
                  <a:lnTo>
                    <a:pt x="146" y="261"/>
                  </a:lnTo>
                  <a:lnTo>
                    <a:pt x="155" y="245"/>
                  </a:lnTo>
                  <a:lnTo>
                    <a:pt x="160" y="232"/>
                  </a:lnTo>
                  <a:lnTo>
                    <a:pt x="160" y="218"/>
                  </a:lnTo>
                  <a:lnTo>
                    <a:pt x="161" y="202"/>
                  </a:lnTo>
                  <a:lnTo>
                    <a:pt x="171" y="181"/>
                  </a:lnTo>
                  <a:lnTo>
                    <a:pt x="184" y="158"/>
                  </a:lnTo>
                  <a:lnTo>
                    <a:pt x="201" y="132"/>
                  </a:lnTo>
                  <a:lnTo>
                    <a:pt x="221" y="107"/>
                  </a:lnTo>
                  <a:lnTo>
                    <a:pt x="241" y="86"/>
                  </a:lnTo>
                  <a:lnTo>
                    <a:pt x="260" y="67"/>
                  </a:lnTo>
                  <a:lnTo>
                    <a:pt x="277" y="55"/>
                  </a:lnTo>
                  <a:lnTo>
                    <a:pt x="284" y="44"/>
                  </a:lnTo>
                  <a:lnTo>
                    <a:pt x="283" y="33"/>
                  </a:lnTo>
                  <a:lnTo>
                    <a:pt x="272" y="21"/>
                  </a:lnTo>
                  <a:lnTo>
                    <a:pt x="257" y="10"/>
                  </a:lnTo>
                  <a:lnTo>
                    <a:pt x="237" y="3"/>
                  </a:lnTo>
                  <a:lnTo>
                    <a:pt x="217" y="0"/>
                  </a:lnTo>
                  <a:lnTo>
                    <a:pt x="198" y="4"/>
                  </a:lnTo>
                  <a:lnTo>
                    <a:pt x="184" y="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7" name="Freeform 11"/>
            <p:cNvSpPr>
              <a:spLocks/>
            </p:cNvSpPr>
            <p:nvPr/>
          </p:nvSpPr>
          <p:spPr bwMode="auto">
            <a:xfrm>
              <a:off x="1679" y="1022"/>
              <a:ext cx="1932" cy="1891"/>
            </a:xfrm>
            <a:custGeom>
              <a:avLst/>
              <a:gdLst>
                <a:gd name="T0" fmla="*/ 275 w 1932"/>
                <a:gd name="T1" fmla="*/ 447 h 1891"/>
                <a:gd name="T2" fmla="*/ 430 w 1932"/>
                <a:gd name="T3" fmla="*/ 287 h 1891"/>
                <a:gd name="T4" fmla="*/ 622 w 1932"/>
                <a:gd name="T5" fmla="*/ 178 h 1891"/>
                <a:gd name="T6" fmla="*/ 836 w 1932"/>
                <a:gd name="T7" fmla="*/ 106 h 1891"/>
                <a:gd name="T8" fmla="*/ 1060 w 1932"/>
                <a:gd name="T9" fmla="*/ 83 h 1891"/>
                <a:gd name="T10" fmla="*/ 1228 w 1932"/>
                <a:gd name="T11" fmla="*/ 103 h 1891"/>
                <a:gd name="T12" fmla="*/ 1332 w 1932"/>
                <a:gd name="T13" fmla="*/ 137 h 1891"/>
                <a:gd name="T14" fmla="*/ 1434 w 1932"/>
                <a:gd name="T15" fmla="*/ 180 h 1891"/>
                <a:gd name="T16" fmla="*/ 1584 w 1932"/>
                <a:gd name="T17" fmla="*/ 287 h 1891"/>
                <a:gd name="T18" fmla="*/ 1756 w 1932"/>
                <a:gd name="T19" fmla="*/ 534 h 1891"/>
                <a:gd name="T20" fmla="*/ 1870 w 1932"/>
                <a:gd name="T21" fmla="*/ 920 h 1891"/>
                <a:gd name="T22" fmla="*/ 1786 w 1932"/>
                <a:gd name="T23" fmla="*/ 1317 h 1891"/>
                <a:gd name="T24" fmla="*/ 1654 w 1932"/>
                <a:gd name="T25" fmla="*/ 1510 h 1891"/>
                <a:gd name="T26" fmla="*/ 1501 w 1932"/>
                <a:gd name="T27" fmla="*/ 1639 h 1891"/>
                <a:gd name="T28" fmla="*/ 1319 w 1932"/>
                <a:gd name="T29" fmla="*/ 1736 h 1891"/>
                <a:gd name="T30" fmla="*/ 1076 w 1932"/>
                <a:gd name="T31" fmla="*/ 1793 h 1891"/>
                <a:gd name="T32" fmla="*/ 824 w 1932"/>
                <a:gd name="T33" fmla="*/ 1785 h 1891"/>
                <a:gd name="T34" fmla="*/ 550 w 1932"/>
                <a:gd name="T35" fmla="*/ 1693 h 1891"/>
                <a:gd name="T36" fmla="*/ 301 w 1932"/>
                <a:gd name="T37" fmla="*/ 1486 h 1891"/>
                <a:gd name="T38" fmla="*/ 138 w 1932"/>
                <a:gd name="T39" fmla="*/ 1203 h 1891"/>
                <a:gd name="T40" fmla="*/ 79 w 1932"/>
                <a:gd name="T41" fmla="*/ 814 h 1891"/>
                <a:gd name="T42" fmla="*/ 152 w 1932"/>
                <a:gd name="T43" fmla="*/ 521 h 1891"/>
                <a:gd name="T44" fmla="*/ 254 w 1932"/>
                <a:gd name="T45" fmla="*/ 347 h 1891"/>
                <a:gd name="T46" fmla="*/ 392 w 1932"/>
                <a:gd name="T47" fmla="*/ 201 h 1891"/>
                <a:gd name="T48" fmla="*/ 546 w 1932"/>
                <a:gd name="T49" fmla="*/ 103 h 1891"/>
                <a:gd name="T50" fmla="*/ 712 w 1932"/>
                <a:gd name="T51" fmla="*/ 40 h 1891"/>
                <a:gd name="T52" fmla="*/ 862 w 1932"/>
                <a:gd name="T53" fmla="*/ 9 h 1891"/>
                <a:gd name="T54" fmla="*/ 810 w 1932"/>
                <a:gd name="T55" fmla="*/ 3 h 1891"/>
                <a:gd name="T56" fmla="*/ 710 w 1932"/>
                <a:gd name="T57" fmla="*/ 15 h 1891"/>
                <a:gd name="T58" fmla="*/ 612 w 1932"/>
                <a:gd name="T59" fmla="*/ 38 h 1891"/>
                <a:gd name="T60" fmla="*/ 453 w 1932"/>
                <a:gd name="T61" fmla="*/ 113 h 1891"/>
                <a:gd name="T62" fmla="*/ 301 w 1932"/>
                <a:gd name="T63" fmla="*/ 230 h 1891"/>
                <a:gd name="T64" fmla="*/ 175 w 1932"/>
                <a:gd name="T65" fmla="*/ 382 h 1891"/>
                <a:gd name="T66" fmla="*/ 80 w 1932"/>
                <a:gd name="T67" fmla="*/ 554 h 1891"/>
                <a:gd name="T68" fmla="*/ 0 w 1932"/>
                <a:gd name="T69" fmla="*/ 908 h 1891"/>
                <a:gd name="T70" fmla="*/ 71 w 1932"/>
                <a:gd name="T71" fmla="*/ 1297 h 1891"/>
                <a:gd name="T72" fmla="*/ 272 w 1932"/>
                <a:gd name="T73" fmla="*/ 1616 h 1891"/>
                <a:gd name="T74" fmla="*/ 500 w 1932"/>
                <a:gd name="T75" fmla="*/ 1787 h 1891"/>
                <a:gd name="T76" fmla="*/ 767 w 1932"/>
                <a:gd name="T77" fmla="*/ 1876 h 1891"/>
                <a:gd name="T78" fmla="*/ 967 w 1932"/>
                <a:gd name="T79" fmla="*/ 1891 h 1891"/>
                <a:gd name="T80" fmla="*/ 1080 w 1932"/>
                <a:gd name="T81" fmla="*/ 1884 h 1891"/>
                <a:gd name="T82" fmla="*/ 1193 w 1932"/>
                <a:gd name="T83" fmla="*/ 1864 h 1891"/>
                <a:gd name="T84" fmla="*/ 1363 w 1932"/>
                <a:gd name="T85" fmla="*/ 1807 h 1891"/>
                <a:gd name="T86" fmla="*/ 1528 w 1932"/>
                <a:gd name="T87" fmla="*/ 1713 h 1891"/>
                <a:gd name="T88" fmla="*/ 1673 w 1932"/>
                <a:gd name="T89" fmla="*/ 1587 h 1891"/>
                <a:gd name="T90" fmla="*/ 1798 w 1932"/>
                <a:gd name="T91" fmla="*/ 1430 h 1891"/>
                <a:gd name="T92" fmla="*/ 1884 w 1932"/>
                <a:gd name="T93" fmla="*/ 1241 h 1891"/>
                <a:gd name="T94" fmla="*/ 1932 w 1932"/>
                <a:gd name="T95" fmla="*/ 952 h 1891"/>
                <a:gd name="T96" fmla="*/ 1839 w 1932"/>
                <a:gd name="T97" fmla="*/ 613 h 1891"/>
                <a:gd name="T98" fmla="*/ 1743 w 1932"/>
                <a:gd name="T99" fmla="*/ 441 h 1891"/>
                <a:gd name="T100" fmla="*/ 1624 w 1932"/>
                <a:gd name="T101" fmla="*/ 290 h 1891"/>
                <a:gd name="T102" fmla="*/ 1475 w 1932"/>
                <a:gd name="T103" fmla="*/ 175 h 1891"/>
                <a:gd name="T104" fmla="*/ 1311 w 1932"/>
                <a:gd name="T105" fmla="*/ 110 h 1891"/>
                <a:gd name="T106" fmla="*/ 1206 w 1932"/>
                <a:gd name="T107" fmla="*/ 86 h 1891"/>
                <a:gd name="T108" fmla="*/ 1099 w 1932"/>
                <a:gd name="T109" fmla="*/ 74 h 1891"/>
                <a:gd name="T110" fmla="*/ 942 w 1932"/>
                <a:gd name="T111" fmla="*/ 78 h 1891"/>
                <a:gd name="T112" fmla="*/ 742 w 1932"/>
                <a:gd name="T113" fmla="*/ 121 h 1891"/>
                <a:gd name="T114" fmla="*/ 553 w 1932"/>
                <a:gd name="T115" fmla="*/ 200 h 1891"/>
                <a:gd name="T116" fmla="*/ 386 w 1932"/>
                <a:gd name="T117" fmla="*/ 310 h 1891"/>
                <a:gd name="T118" fmla="*/ 251 w 1932"/>
                <a:gd name="T119" fmla="*/ 461 h 1891"/>
                <a:gd name="T120" fmla="*/ 155 w 1932"/>
                <a:gd name="T121" fmla="*/ 607 h 1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932" h="1891">
                  <a:moveTo>
                    <a:pt x="155" y="607"/>
                  </a:moveTo>
                  <a:lnTo>
                    <a:pt x="180" y="571"/>
                  </a:lnTo>
                  <a:lnTo>
                    <a:pt x="205" y="539"/>
                  </a:lnTo>
                  <a:lnTo>
                    <a:pt x="229" y="507"/>
                  </a:lnTo>
                  <a:lnTo>
                    <a:pt x="252" y="476"/>
                  </a:lnTo>
                  <a:lnTo>
                    <a:pt x="275" y="447"/>
                  </a:lnTo>
                  <a:lnTo>
                    <a:pt x="298" y="418"/>
                  </a:lnTo>
                  <a:lnTo>
                    <a:pt x="323" y="389"/>
                  </a:lnTo>
                  <a:lnTo>
                    <a:pt x="347" y="361"/>
                  </a:lnTo>
                  <a:lnTo>
                    <a:pt x="374" y="333"/>
                  </a:lnTo>
                  <a:lnTo>
                    <a:pt x="401" y="310"/>
                  </a:lnTo>
                  <a:lnTo>
                    <a:pt x="430" y="287"/>
                  </a:lnTo>
                  <a:lnTo>
                    <a:pt x="460" y="266"/>
                  </a:lnTo>
                  <a:lnTo>
                    <a:pt x="490" y="247"/>
                  </a:lnTo>
                  <a:lnTo>
                    <a:pt x="523" y="229"/>
                  </a:lnTo>
                  <a:lnTo>
                    <a:pt x="555" y="212"/>
                  </a:lnTo>
                  <a:lnTo>
                    <a:pt x="589" y="195"/>
                  </a:lnTo>
                  <a:lnTo>
                    <a:pt x="622" y="178"/>
                  </a:lnTo>
                  <a:lnTo>
                    <a:pt x="658" y="163"/>
                  </a:lnTo>
                  <a:lnTo>
                    <a:pt x="692" y="149"/>
                  </a:lnTo>
                  <a:lnTo>
                    <a:pt x="727" y="137"/>
                  </a:lnTo>
                  <a:lnTo>
                    <a:pt x="764" y="124"/>
                  </a:lnTo>
                  <a:lnTo>
                    <a:pt x="799" y="115"/>
                  </a:lnTo>
                  <a:lnTo>
                    <a:pt x="836" y="106"/>
                  </a:lnTo>
                  <a:lnTo>
                    <a:pt x="873" y="98"/>
                  </a:lnTo>
                  <a:lnTo>
                    <a:pt x="910" y="92"/>
                  </a:lnTo>
                  <a:lnTo>
                    <a:pt x="947" y="87"/>
                  </a:lnTo>
                  <a:lnTo>
                    <a:pt x="985" y="84"/>
                  </a:lnTo>
                  <a:lnTo>
                    <a:pt x="1022" y="83"/>
                  </a:lnTo>
                  <a:lnTo>
                    <a:pt x="1060" y="83"/>
                  </a:lnTo>
                  <a:lnTo>
                    <a:pt x="1097" y="84"/>
                  </a:lnTo>
                  <a:lnTo>
                    <a:pt x="1136" y="87"/>
                  </a:lnTo>
                  <a:lnTo>
                    <a:pt x="1173" y="92"/>
                  </a:lnTo>
                  <a:lnTo>
                    <a:pt x="1191" y="95"/>
                  </a:lnTo>
                  <a:lnTo>
                    <a:pt x="1209" y="98"/>
                  </a:lnTo>
                  <a:lnTo>
                    <a:pt x="1228" y="103"/>
                  </a:lnTo>
                  <a:lnTo>
                    <a:pt x="1246" y="107"/>
                  </a:lnTo>
                  <a:lnTo>
                    <a:pt x="1263" y="112"/>
                  </a:lnTo>
                  <a:lnTo>
                    <a:pt x="1282" y="118"/>
                  </a:lnTo>
                  <a:lnTo>
                    <a:pt x="1299" y="124"/>
                  </a:lnTo>
                  <a:lnTo>
                    <a:pt x="1315" y="130"/>
                  </a:lnTo>
                  <a:lnTo>
                    <a:pt x="1332" y="137"/>
                  </a:lnTo>
                  <a:lnTo>
                    <a:pt x="1349" y="143"/>
                  </a:lnTo>
                  <a:lnTo>
                    <a:pt x="1366" y="150"/>
                  </a:lnTo>
                  <a:lnTo>
                    <a:pt x="1383" y="158"/>
                  </a:lnTo>
                  <a:lnTo>
                    <a:pt x="1400" y="164"/>
                  </a:lnTo>
                  <a:lnTo>
                    <a:pt x="1417" y="172"/>
                  </a:lnTo>
                  <a:lnTo>
                    <a:pt x="1434" y="180"/>
                  </a:lnTo>
                  <a:lnTo>
                    <a:pt x="1451" y="187"/>
                  </a:lnTo>
                  <a:lnTo>
                    <a:pt x="1481" y="203"/>
                  </a:lnTo>
                  <a:lnTo>
                    <a:pt x="1509" y="221"/>
                  </a:lnTo>
                  <a:lnTo>
                    <a:pt x="1535" y="241"/>
                  </a:lnTo>
                  <a:lnTo>
                    <a:pt x="1561" y="264"/>
                  </a:lnTo>
                  <a:lnTo>
                    <a:pt x="1584" y="287"/>
                  </a:lnTo>
                  <a:lnTo>
                    <a:pt x="1607" y="313"/>
                  </a:lnTo>
                  <a:lnTo>
                    <a:pt x="1629" y="339"/>
                  </a:lnTo>
                  <a:lnTo>
                    <a:pt x="1649" y="365"/>
                  </a:lnTo>
                  <a:lnTo>
                    <a:pt x="1687" y="419"/>
                  </a:lnTo>
                  <a:lnTo>
                    <a:pt x="1724" y="476"/>
                  </a:lnTo>
                  <a:lnTo>
                    <a:pt x="1756" y="534"/>
                  </a:lnTo>
                  <a:lnTo>
                    <a:pt x="1786" y="594"/>
                  </a:lnTo>
                  <a:lnTo>
                    <a:pt x="1812" y="657"/>
                  </a:lnTo>
                  <a:lnTo>
                    <a:pt x="1833" y="720"/>
                  </a:lnTo>
                  <a:lnTo>
                    <a:pt x="1850" y="785"/>
                  </a:lnTo>
                  <a:lnTo>
                    <a:pt x="1862" y="851"/>
                  </a:lnTo>
                  <a:lnTo>
                    <a:pt x="1870" y="920"/>
                  </a:lnTo>
                  <a:lnTo>
                    <a:pt x="1872" y="989"/>
                  </a:lnTo>
                  <a:lnTo>
                    <a:pt x="1866" y="1057"/>
                  </a:lnTo>
                  <a:lnTo>
                    <a:pt x="1855" y="1125"/>
                  </a:lnTo>
                  <a:lnTo>
                    <a:pt x="1836" y="1189"/>
                  </a:lnTo>
                  <a:lnTo>
                    <a:pt x="1813" y="1254"/>
                  </a:lnTo>
                  <a:lnTo>
                    <a:pt x="1786" y="1317"/>
                  </a:lnTo>
                  <a:lnTo>
                    <a:pt x="1753" y="1378"/>
                  </a:lnTo>
                  <a:lnTo>
                    <a:pt x="1736" y="1406"/>
                  </a:lnTo>
                  <a:lnTo>
                    <a:pt x="1718" y="1433"/>
                  </a:lnTo>
                  <a:lnTo>
                    <a:pt x="1697" y="1459"/>
                  </a:lnTo>
                  <a:lnTo>
                    <a:pt x="1675" y="1486"/>
                  </a:lnTo>
                  <a:lnTo>
                    <a:pt x="1654" y="1510"/>
                  </a:lnTo>
                  <a:lnTo>
                    <a:pt x="1629" y="1533"/>
                  </a:lnTo>
                  <a:lnTo>
                    <a:pt x="1606" y="1556"/>
                  </a:lnTo>
                  <a:lnTo>
                    <a:pt x="1581" y="1578"/>
                  </a:lnTo>
                  <a:lnTo>
                    <a:pt x="1555" y="1599"/>
                  </a:lnTo>
                  <a:lnTo>
                    <a:pt x="1529" y="1619"/>
                  </a:lnTo>
                  <a:lnTo>
                    <a:pt x="1501" y="1639"/>
                  </a:lnTo>
                  <a:lnTo>
                    <a:pt x="1474" y="1658"/>
                  </a:lnTo>
                  <a:lnTo>
                    <a:pt x="1446" y="1675"/>
                  </a:lnTo>
                  <a:lnTo>
                    <a:pt x="1417" y="1691"/>
                  </a:lnTo>
                  <a:lnTo>
                    <a:pt x="1388" y="1707"/>
                  </a:lnTo>
                  <a:lnTo>
                    <a:pt x="1357" y="1721"/>
                  </a:lnTo>
                  <a:lnTo>
                    <a:pt x="1319" y="1736"/>
                  </a:lnTo>
                  <a:lnTo>
                    <a:pt x="1280" y="1750"/>
                  </a:lnTo>
                  <a:lnTo>
                    <a:pt x="1240" y="1762"/>
                  </a:lnTo>
                  <a:lnTo>
                    <a:pt x="1200" y="1773"/>
                  </a:lnTo>
                  <a:lnTo>
                    <a:pt x="1159" y="1781"/>
                  </a:lnTo>
                  <a:lnTo>
                    <a:pt x="1117" y="1788"/>
                  </a:lnTo>
                  <a:lnTo>
                    <a:pt x="1076" y="1793"/>
                  </a:lnTo>
                  <a:lnTo>
                    <a:pt x="1034" y="1796"/>
                  </a:lnTo>
                  <a:lnTo>
                    <a:pt x="991" y="1797"/>
                  </a:lnTo>
                  <a:lnTo>
                    <a:pt x="950" y="1796"/>
                  </a:lnTo>
                  <a:lnTo>
                    <a:pt x="907" y="1794"/>
                  </a:lnTo>
                  <a:lnTo>
                    <a:pt x="865" y="1790"/>
                  </a:lnTo>
                  <a:lnTo>
                    <a:pt x="824" y="1785"/>
                  </a:lnTo>
                  <a:lnTo>
                    <a:pt x="784" y="1778"/>
                  </a:lnTo>
                  <a:lnTo>
                    <a:pt x="744" y="1768"/>
                  </a:lnTo>
                  <a:lnTo>
                    <a:pt x="704" y="1758"/>
                  </a:lnTo>
                  <a:lnTo>
                    <a:pt x="652" y="1739"/>
                  </a:lnTo>
                  <a:lnTo>
                    <a:pt x="599" y="1718"/>
                  </a:lnTo>
                  <a:lnTo>
                    <a:pt x="550" y="1693"/>
                  </a:lnTo>
                  <a:lnTo>
                    <a:pt x="504" y="1665"/>
                  </a:lnTo>
                  <a:lnTo>
                    <a:pt x="460" y="1635"/>
                  </a:lnTo>
                  <a:lnTo>
                    <a:pt x="417" y="1601"/>
                  </a:lnTo>
                  <a:lnTo>
                    <a:pt x="377" y="1565"/>
                  </a:lnTo>
                  <a:lnTo>
                    <a:pt x="338" y="1526"/>
                  </a:lnTo>
                  <a:lnTo>
                    <a:pt x="301" y="1486"/>
                  </a:lnTo>
                  <a:lnTo>
                    <a:pt x="268" y="1443"/>
                  </a:lnTo>
                  <a:lnTo>
                    <a:pt x="237" y="1398"/>
                  </a:lnTo>
                  <a:lnTo>
                    <a:pt x="209" y="1350"/>
                  </a:lnTo>
                  <a:lnTo>
                    <a:pt x="183" y="1303"/>
                  </a:lnTo>
                  <a:lnTo>
                    <a:pt x="158" y="1254"/>
                  </a:lnTo>
                  <a:lnTo>
                    <a:pt x="138" y="1203"/>
                  </a:lnTo>
                  <a:lnTo>
                    <a:pt x="120" y="1151"/>
                  </a:lnTo>
                  <a:lnTo>
                    <a:pt x="102" y="1085"/>
                  </a:lnTo>
                  <a:lnTo>
                    <a:pt x="88" y="1018"/>
                  </a:lnTo>
                  <a:lnTo>
                    <a:pt x="80" y="951"/>
                  </a:lnTo>
                  <a:lnTo>
                    <a:pt x="77" y="882"/>
                  </a:lnTo>
                  <a:lnTo>
                    <a:pt x="79" y="814"/>
                  </a:lnTo>
                  <a:lnTo>
                    <a:pt x="86" y="747"/>
                  </a:lnTo>
                  <a:lnTo>
                    <a:pt x="98" y="680"/>
                  </a:lnTo>
                  <a:lnTo>
                    <a:pt x="117" y="614"/>
                  </a:lnTo>
                  <a:lnTo>
                    <a:pt x="128" y="582"/>
                  </a:lnTo>
                  <a:lnTo>
                    <a:pt x="138" y="551"/>
                  </a:lnTo>
                  <a:lnTo>
                    <a:pt x="152" y="521"/>
                  </a:lnTo>
                  <a:lnTo>
                    <a:pt x="166" y="490"/>
                  </a:lnTo>
                  <a:lnTo>
                    <a:pt x="181" y="461"/>
                  </a:lnTo>
                  <a:lnTo>
                    <a:pt x="198" y="432"/>
                  </a:lnTo>
                  <a:lnTo>
                    <a:pt x="215" y="402"/>
                  </a:lnTo>
                  <a:lnTo>
                    <a:pt x="234" y="375"/>
                  </a:lnTo>
                  <a:lnTo>
                    <a:pt x="254" y="347"/>
                  </a:lnTo>
                  <a:lnTo>
                    <a:pt x="275" y="321"/>
                  </a:lnTo>
                  <a:lnTo>
                    <a:pt x="297" y="295"/>
                  </a:lnTo>
                  <a:lnTo>
                    <a:pt x="318" y="270"/>
                  </a:lnTo>
                  <a:lnTo>
                    <a:pt x="343" y="246"/>
                  </a:lnTo>
                  <a:lnTo>
                    <a:pt x="367" y="223"/>
                  </a:lnTo>
                  <a:lnTo>
                    <a:pt x="392" y="201"/>
                  </a:lnTo>
                  <a:lnTo>
                    <a:pt x="418" y="181"/>
                  </a:lnTo>
                  <a:lnTo>
                    <a:pt x="443" y="163"/>
                  </a:lnTo>
                  <a:lnTo>
                    <a:pt x="467" y="146"/>
                  </a:lnTo>
                  <a:lnTo>
                    <a:pt x="493" y="130"/>
                  </a:lnTo>
                  <a:lnTo>
                    <a:pt x="520" y="115"/>
                  </a:lnTo>
                  <a:lnTo>
                    <a:pt x="546" y="103"/>
                  </a:lnTo>
                  <a:lnTo>
                    <a:pt x="572" y="89"/>
                  </a:lnTo>
                  <a:lnTo>
                    <a:pt x="599" y="78"/>
                  </a:lnTo>
                  <a:lnTo>
                    <a:pt x="627" y="66"/>
                  </a:lnTo>
                  <a:lnTo>
                    <a:pt x="655" y="57"/>
                  </a:lnTo>
                  <a:lnTo>
                    <a:pt x="682" y="47"/>
                  </a:lnTo>
                  <a:lnTo>
                    <a:pt x="712" y="40"/>
                  </a:lnTo>
                  <a:lnTo>
                    <a:pt x="741" y="32"/>
                  </a:lnTo>
                  <a:lnTo>
                    <a:pt x="770" y="26"/>
                  </a:lnTo>
                  <a:lnTo>
                    <a:pt x="799" y="21"/>
                  </a:lnTo>
                  <a:lnTo>
                    <a:pt x="828" y="17"/>
                  </a:lnTo>
                  <a:lnTo>
                    <a:pt x="859" y="12"/>
                  </a:lnTo>
                  <a:lnTo>
                    <a:pt x="862" y="9"/>
                  </a:lnTo>
                  <a:lnTo>
                    <a:pt x="865" y="6"/>
                  </a:lnTo>
                  <a:lnTo>
                    <a:pt x="864" y="1"/>
                  </a:lnTo>
                  <a:lnTo>
                    <a:pt x="861" y="0"/>
                  </a:lnTo>
                  <a:lnTo>
                    <a:pt x="844" y="1"/>
                  </a:lnTo>
                  <a:lnTo>
                    <a:pt x="827" y="1"/>
                  </a:lnTo>
                  <a:lnTo>
                    <a:pt x="810" y="3"/>
                  </a:lnTo>
                  <a:lnTo>
                    <a:pt x="793" y="4"/>
                  </a:lnTo>
                  <a:lnTo>
                    <a:pt x="776" y="6"/>
                  </a:lnTo>
                  <a:lnTo>
                    <a:pt x="761" y="7"/>
                  </a:lnTo>
                  <a:lnTo>
                    <a:pt x="744" y="11"/>
                  </a:lnTo>
                  <a:lnTo>
                    <a:pt x="727" y="12"/>
                  </a:lnTo>
                  <a:lnTo>
                    <a:pt x="710" y="15"/>
                  </a:lnTo>
                  <a:lnTo>
                    <a:pt x="693" y="18"/>
                  </a:lnTo>
                  <a:lnTo>
                    <a:pt x="678" y="21"/>
                  </a:lnTo>
                  <a:lnTo>
                    <a:pt x="661" y="24"/>
                  </a:lnTo>
                  <a:lnTo>
                    <a:pt x="644" y="29"/>
                  </a:lnTo>
                  <a:lnTo>
                    <a:pt x="629" y="34"/>
                  </a:lnTo>
                  <a:lnTo>
                    <a:pt x="612" y="38"/>
                  </a:lnTo>
                  <a:lnTo>
                    <a:pt x="596" y="43"/>
                  </a:lnTo>
                  <a:lnTo>
                    <a:pt x="567" y="54"/>
                  </a:lnTo>
                  <a:lnTo>
                    <a:pt x="538" y="67"/>
                  </a:lnTo>
                  <a:lnTo>
                    <a:pt x="509" y="81"/>
                  </a:lnTo>
                  <a:lnTo>
                    <a:pt x="481" y="97"/>
                  </a:lnTo>
                  <a:lnTo>
                    <a:pt x="453" y="113"/>
                  </a:lnTo>
                  <a:lnTo>
                    <a:pt x="426" y="130"/>
                  </a:lnTo>
                  <a:lnTo>
                    <a:pt x="400" y="149"/>
                  </a:lnTo>
                  <a:lnTo>
                    <a:pt x="375" y="167"/>
                  </a:lnTo>
                  <a:lnTo>
                    <a:pt x="349" y="187"/>
                  </a:lnTo>
                  <a:lnTo>
                    <a:pt x="324" y="209"/>
                  </a:lnTo>
                  <a:lnTo>
                    <a:pt x="301" y="230"/>
                  </a:lnTo>
                  <a:lnTo>
                    <a:pt x="278" y="253"/>
                  </a:lnTo>
                  <a:lnTo>
                    <a:pt x="255" y="278"/>
                  </a:lnTo>
                  <a:lnTo>
                    <a:pt x="234" y="302"/>
                  </a:lnTo>
                  <a:lnTo>
                    <a:pt x="214" y="329"/>
                  </a:lnTo>
                  <a:lnTo>
                    <a:pt x="194" y="355"/>
                  </a:lnTo>
                  <a:lnTo>
                    <a:pt x="175" y="382"/>
                  </a:lnTo>
                  <a:lnTo>
                    <a:pt x="157" y="410"/>
                  </a:lnTo>
                  <a:lnTo>
                    <a:pt x="140" y="438"/>
                  </a:lnTo>
                  <a:lnTo>
                    <a:pt x="123" y="467"/>
                  </a:lnTo>
                  <a:lnTo>
                    <a:pt x="108" y="495"/>
                  </a:lnTo>
                  <a:lnTo>
                    <a:pt x="94" y="525"/>
                  </a:lnTo>
                  <a:lnTo>
                    <a:pt x="80" y="554"/>
                  </a:lnTo>
                  <a:lnTo>
                    <a:pt x="68" y="584"/>
                  </a:lnTo>
                  <a:lnTo>
                    <a:pt x="45" y="647"/>
                  </a:lnTo>
                  <a:lnTo>
                    <a:pt x="26" y="711"/>
                  </a:lnTo>
                  <a:lnTo>
                    <a:pt x="12" y="776"/>
                  </a:lnTo>
                  <a:lnTo>
                    <a:pt x="5" y="842"/>
                  </a:lnTo>
                  <a:lnTo>
                    <a:pt x="0" y="908"/>
                  </a:lnTo>
                  <a:lnTo>
                    <a:pt x="2" y="974"/>
                  </a:lnTo>
                  <a:lnTo>
                    <a:pt x="6" y="1040"/>
                  </a:lnTo>
                  <a:lnTo>
                    <a:pt x="16" y="1105"/>
                  </a:lnTo>
                  <a:lnTo>
                    <a:pt x="29" y="1171"/>
                  </a:lnTo>
                  <a:lnTo>
                    <a:pt x="48" y="1234"/>
                  </a:lnTo>
                  <a:lnTo>
                    <a:pt x="71" y="1297"/>
                  </a:lnTo>
                  <a:lnTo>
                    <a:pt x="97" y="1357"/>
                  </a:lnTo>
                  <a:lnTo>
                    <a:pt x="126" y="1416"/>
                  </a:lnTo>
                  <a:lnTo>
                    <a:pt x="160" y="1473"/>
                  </a:lnTo>
                  <a:lnTo>
                    <a:pt x="198" y="1529"/>
                  </a:lnTo>
                  <a:lnTo>
                    <a:pt x="240" y="1581"/>
                  </a:lnTo>
                  <a:lnTo>
                    <a:pt x="272" y="1616"/>
                  </a:lnTo>
                  <a:lnTo>
                    <a:pt x="306" y="1650"/>
                  </a:lnTo>
                  <a:lnTo>
                    <a:pt x="341" y="1682"/>
                  </a:lnTo>
                  <a:lnTo>
                    <a:pt x="380" y="1711"/>
                  </a:lnTo>
                  <a:lnTo>
                    <a:pt x="418" y="1739"/>
                  </a:lnTo>
                  <a:lnTo>
                    <a:pt x="458" y="1764"/>
                  </a:lnTo>
                  <a:lnTo>
                    <a:pt x="500" y="1787"/>
                  </a:lnTo>
                  <a:lnTo>
                    <a:pt x="541" y="1807"/>
                  </a:lnTo>
                  <a:lnTo>
                    <a:pt x="586" y="1825"/>
                  </a:lnTo>
                  <a:lnTo>
                    <a:pt x="629" y="1841"/>
                  </a:lnTo>
                  <a:lnTo>
                    <a:pt x="675" y="1854"/>
                  </a:lnTo>
                  <a:lnTo>
                    <a:pt x="721" y="1867"/>
                  </a:lnTo>
                  <a:lnTo>
                    <a:pt x="767" y="1876"/>
                  </a:lnTo>
                  <a:lnTo>
                    <a:pt x="815" y="1884"/>
                  </a:lnTo>
                  <a:lnTo>
                    <a:pt x="862" y="1888"/>
                  </a:lnTo>
                  <a:lnTo>
                    <a:pt x="910" y="1891"/>
                  </a:lnTo>
                  <a:lnTo>
                    <a:pt x="928" y="1891"/>
                  </a:lnTo>
                  <a:lnTo>
                    <a:pt x="947" y="1891"/>
                  </a:lnTo>
                  <a:lnTo>
                    <a:pt x="967" y="1891"/>
                  </a:lnTo>
                  <a:lnTo>
                    <a:pt x="985" y="1891"/>
                  </a:lnTo>
                  <a:lnTo>
                    <a:pt x="1004" y="1890"/>
                  </a:lnTo>
                  <a:lnTo>
                    <a:pt x="1024" y="1888"/>
                  </a:lnTo>
                  <a:lnTo>
                    <a:pt x="1042" y="1887"/>
                  </a:lnTo>
                  <a:lnTo>
                    <a:pt x="1060" y="1885"/>
                  </a:lnTo>
                  <a:lnTo>
                    <a:pt x="1080" y="1884"/>
                  </a:lnTo>
                  <a:lnTo>
                    <a:pt x="1099" y="1880"/>
                  </a:lnTo>
                  <a:lnTo>
                    <a:pt x="1117" y="1877"/>
                  </a:lnTo>
                  <a:lnTo>
                    <a:pt x="1137" y="1874"/>
                  </a:lnTo>
                  <a:lnTo>
                    <a:pt x="1156" y="1871"/>
                  </a:lnTo>
                  <a:lnTo>
                    <a:pt x="1174" y="1868"/>
                  </a:lnTo>
                  <a:lnTo>
                    <a:pt x="1193" y="1864"/>
                  </a:lnTo>
                  <a:lnTo>
                    <a:pt x="1211" y="1859"/>
                  </a:lnTo>
                  <a:lnTo>
                    <a:pt x="1242" y="1851"/>
                  </a:lnTo>
                  <a:lnTo>
                    <a:pt x="1274" y="1841"/>
                  </a:lnTo>
                  <a:lnTo>
                    <a:pt x="1303" y="1831"/>
                  </a:lnTo>
                  <a:lnTo>
                    <a:pt x="1334" y="1819"/>
                  </a:lnTo>
                  <a:lnTo>
                    <a:pt x="1363" y="1807"/>
                  </a:lnTo>
                  <a:lnTo>
                    <a:pt x="1391" y="1793"/>
                  </a:lnTo>
                  <a:lnTo>
                    <a:pt x="1420" y="1779"/>
                  </a:lnTo>
                  <a:lnTo>
                    <a:pt x="1448" y="1764"/>
                  </a:lnTo>
                  <a:lnTo>
                    <a:pt x="1475" y="1748"/>
                  </a:lnTo>
                  <a:lnTo>
                    <a:pt x="1501" y="1730"/>
                  </a:lnTo>
                  <a:lnTo>
                    <a:pt x="1528" y="1713"/>
                  </a:lnTo>
                  <a:lnTo>
                    <a:pt x="1554" y="1693"/>
                  </a:lnTo>
                  <a:lnTo>
                    <a:pt x="1578" y="1675"/>
                  </a:lnTo>
                  <a:lnTo>
                    <a:pt x="1603" y="1653"/>
                  </a:lnTo>
                  <a:lnTo>
                    <a:pt x="1627" y="1632"/>
                  </a:lnTo>
                  <a:lnTo>
                    <a:pt x="1650" y="1610"/>
                  </a:lnTo>
                  <a:lnTo>
                    <a:pt x="1673" y="1587"/>
                  </a:lnTo>
                  <a:lnTo>
                    <a:pt x="1697" y="1562"/>
                  </a:lnTo>
                  <a:lnTo>
                    <a:pt x="1718" y="1538"/>
                  </a:lnTo>
                  <a:lnTo>
                    <a:pt x="1740" y="1512"/>
                  </a:lnTo>
                  <a:lnTo>
                    <a:pt x="1761" y="1486"/>
                  </a:lnTo>
                  <a:lnTo>
                    <a:pt x="1780" y="1458"/>
                  </a:lnTo>
                  <a:lnTo>
                    <a:pt x="1798" y="1430"/>
                  </a:lnTo>
                  <a:lnTo>
                    <a:pt x="1815" y="1401"/>
                  </a:lnTo>
                  <a:lnTo>
                    <a:pt x="1830" y="1370"/>
                  </a:lnTo>
                  <a:lnTo>
                    <a:pt x="1846" y="1340"/>
                  </a:lnTo>
                  <a:lnTo>
                    <a:pt x="1859" y="1307"/>
                  </a:lnTo>
                  <a:lnTo>
                    <a:pt x="1872" y="1275"/>
                  </a:lnTo>
                  <a:lnTo>
                    <a:pt x="1884" y="1241"/>
                  </a:lnTo>
                  <a:lnTo>
                    <a:pt x="1895" y="1209"/>
                  </a:lnTo>
                  <a:lnTo>
                    <a:pt x="1906" y="1175"/>
                  </a:lnTo>
                  <a:lnTo>
                    <a:pt x="1915" y="1141"/>
                  </a:lnTo>
                  <a:lnTo>
                    <a:pt x="1927" y="1078"/>
                  </a:lnTo>
                  <a:lnTo>
                    <a:pt x="1932" y="1015"/>
                  </a:lnTo>
                  <a:lnTo>
                    <a:pt x="1932" y="952"/>
                  </a:lnTo>
                  <a:lnTo>
                    <a:pt x="1924" y="888"/>
                  </a:lnTo>
                  <a:lnTo>
                    <a:pt x="1912" y="825"/>
                  </a:lnTo>
                  <a:lnTo>
                    <a:pt x="1896" y="762"/>
                  </a:lnTo>
                  <a:lnTo>
                    <a:pt x="1876" y="702"/>
                  </a:lnTo>
                  <a:lnTo>
                    <a:pt x="1853" y="644"/>
                  </a:lnTo>
                  <a:lnTo>
                    <a:pt x="1839" y="613"/>
                  </a:lnTo>
                  <a:lnTo>
                    <a:pt x="1826" y="584"/>
                  </a:lnTo>
                  <a:lnTo>
                    <a:pt x="1810" y="554"/>
                  </a:lnTo>
                  <a:lnTo>
                    <a:pt x="1795" y="525"/>
                  </a:lnTo>
                  <a:lnTo>
                    <a:pt x="1778" y="496"/>
                  </a:lnTo>
                  <a:lnTo>
                    <a:pt x="1761" y="468"/>
                  </a:lnTo>
                  <a:lnTo>
                    <a:pt x="1743" y="441"/>
                  </a:lnTo>
                  <a:lnTo>
                    <a:pt x="1723" y="415"/>
                  </a:lnTo>
                  <a:lnTo>
                    <a:pt x="1704" y="389"/>
                  </a:lnTo>
                  <a:lnTo>
                    <a:pt x="1684" y="364"/>
                  </a:lnTo>
                  <a:lnTo>
                    <a:pt x="1666" y="338"/>
                  </a:lnTo>
                  <a:lnTo>
                    <a:pt x="1644" y="313"/>
                  </a:lnTo>
                  <a:lnTo>
                    <a:pt x="1624" y="290"/>
                  </a:lnTo>
                  <a:lnTo>
                    <a:pt x="1601" y="267"/>
                  </a:lnTo>
                  <a:lnTo>
                    <a:pt x="1578" y="246"/>
                  </a:lnTo>
                  <a:lnTo>
                    <a:pt x="1555" y="226"/>
                  </a:lnTo>
                  <a:lnTo>
                    <a:pt x="1531" y="207"/>
                  </a:lnTo>
                  <a:lnTo>
                    <a:pt x="1503" y="190"/>
                  </a:lnTo>
                  <a:lnTo>
                    <a:pt x="1475" y="175"/>
                  </a:lnTo>
                  <a:lnTo>
                    <a:pt x="1446" y="161"/>
                  </a:lnTo>
                  <a:lnTo>
                    <a:pt x="1417" y="149"/>
                  </a:lnTo>
                  <a:lnTo>
                    <a:pt x="1388" y="137"/>
                  </a:lnTo>
                  <a:lnTo>
                    <a:pt x="1357" y="127"/>
                  </a:lnTo>
                  <a:lnTo>
                    <a:pt x="1328" y="117"/>
                  </a:lnTo>
                  <a:lnTo>
                    <a:pt x="1311" y="110"/>
                  </a:lnTo>
                  <a:lnTo>
                    <a:pt x="1292" y="106"/>
                  </a:lnTo>
                  <a:lnTo>
                    <a:pt x="1276" y="101"/>
                  </a:lnTo>
                  <a:lnTo>
                    <a:pt x="1259" y="97"/>
                  </a:lnTo>
                  <a:lnTo>
                    <a:pt x="1240" y="92"/>
                  </a:lnTo>
                  <a:lnTo>
                    <a:pt x="1223" y="89"/>
                  </a:lnTo>
                  <a:lnTo>
                    <a:pt x="1206" y="86"/>
                  </a:lnTo>
                  <a:lnTo>
                    <a:pt x="1188" y="83"/>
                  </a:lnTo>
                  <a:lnTo>
                    <a:pt x="1169" y="80"/>
                  </a:lnTo>
                  <a:lnTo>
                    <a:pt x="1153" y="77"/>
                  </a:lnTo>
                  <a:lnTo>
                    <a:pt x="1134" y="75"/>
                  </a:lnTo>
                  <a:lnTo>
                    <a:pt x="1116" y="74"/>
                  </a:lnTo>
                  <a:lnTo>
                    <a:pt x="1099" y="74"/>
                  </a:lnTo>
                  <a:lnTo>
                    <a:pt x="1080" y="72"/>
                  </a:lnTo>
                  <a:lnTo>
                    <a:pt x="1062" y="72"/>
                  </a:lnTo>
                  <a:lnTo>
                    <a:pt x="1043" y="72"/>
                  </a:lnTo>
                  <a:lnTo>
                    <a:pt x="1010" y="74"/>
                  </a:lnTo>
                  <a:lnTo>
                    <a:pt x="976" y="75"/>
                  </a:lnTo>
                  <a:lnTo>
                    <a:pt x="942" y="78"/>
                  </a:lnTo>
                  <a:lnTo>
                    <a:pt x="908" y="83"/>
                  </a:lnTo>
                  <a:lnTo>
                    <a:pt x="874" y="89"/>
                  </a:lnTo>
                  <a:lnTo>
                    <a:pt x="841" y="95"/>
                  </a:lnTo>
                  <a:lnTo>
                    <a:pt x="808" y="103"/>
                  </a:lnTo>
                  <a:lnTo>
                    <a:pt x="775" y="112"/>
                  </a:lnTo>
                  <a:lnTo>
                    <a:pt x="742" y="121"/>
                  </a:lnTo>
                  <a:lnTo>
                    <a:pt x="710" y="132"/>
                  </a:lnTo>
                  <a:lnTo>
                    <a:pt x="678" y="143"/>
                  </a:lnTo>
                  <a:lnTo>
                    <a:pt x="647" y="157"/>
                  </a:lnTo>
                  <a:lnTo>
                    <a:pt x="615" y="170"/>
                  </a:lnTo>
                  <a:lnTo>
                    <a:pt x="584" y="184"/>
                  </a:lnTo>
                  <a:lnTo>
                    <a:pt x="553" y="200"/>
                  </a:lnTo>
                  <a:lnTo>
                    <a:pt x="523" y="216"/>
                  </a:lnTo>
                  <a:lnTo>
                    <a:pt x="493" y="233"/>
                  </a:lnTo>
                  <a:lnTo>
                    <a:pt x="466" y="252"/>
                  </a:lnTo>
                  <a:lnTo>
                    <a:pt x="438" y="270"/>
                  </a:lnTo>
                  <a:lnTo>
                    <a:pt x="412" y="289"/>
                  </a:lnTo>
                  <a:lnTo>
                    <a:pt x="386" y="310"/>
                  </a:lnTo>
                  <a:lnTo>
                    <a:pt x="361" y="332"/>
                  </a:lnTo>
                  <a:lnTo>
                    <a:pt x="338" y="355"/>
                  </a:lnTo>
                  <a:lnTo>
                    <a:pt x="315" y="379"/>
                  </a:lnTo>
                  <a:lnTo>
                    <a:pt x="292" y="405"/>
                  </a:lnTo>
                  <a:lnTo>
                    <a:pt x="271" y="433"/>
                  </a:lnTo>
                  <a:lnTo>
                    <a:pt x="251" y="461"/>
                  </a:lnTo>
                  <a:lnTo>
                    <a:pt x="231" y="488"/>
                  </a:lnTo>
                  <a:lnTo>
                    <a:pt x="211" y="518"/>
                  </a:lnTo>
                  <a:lnTo>
                    <a:pt x="192" y="547"/>
                  </a:lnTo>
                  <a:lnTo>
                    <a:pt x="174" y="578"/>
                  </a:lnTo>
                  <a:lnTo>
                    <a:pt x="155" y="607"/>
                  </a:lnTo>
                  <a:lnTo>
                    <a:pt x="155" y="607"/>
                  </a:lnTo>
                  <a:lnTo>
                    <a:pt x="155" y="607"/>
                  </a:lnTo>
                  <a:lnTo>
                    <a:pt x="155" y="607"/>
                  </a:lnTo>
                  <a:lnTo>
                    <a:pt x="155" y="607"/>
                  </a:lnTo>
                  <a:lnTo>
                    <a:pt x="155" y="60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8" name="Freeform 14"/>
            <p:cNvSpPr>
              <a:spLocks/>
            </p:cNvSpPr>
            <p:nvPr/>
          </p:nvSpPr>
          <p:spPr bwMode="auto">
            <a:xfrm>
              <a:off x="2892" y="1005"/>
              <a:ext cx="362" cy="241"/>
            </a:xfrm>
            <a:custGeom>
              <a:avLst/>
              <a:gdLst>
                <a:gd name="T0" fmla="*/ 67 w 362"/>
                <a:gd name="T1" fmla="*/ 3 h 241"/>
                <a:gd name="T2" fmla="*/ 46 w 362"/>
                <a:gd name="T3" fmla="*/ 0 h 241"/>
                <a:gd name="T4" fmla="*/ 27 w 362"/>
                <a:gd name="T5" fmla="*/ 6 h 241"/>
                <a:gd name="T6" fmla="*/ 12 w 362"/>
                <a:gd name="T7" fmla="*/ 20 h 241"/>
                <a:gd name="T8" fmla="*/ 0 w 362"/>
                <a:gd name="T9" fmla="*/ 49 h 241"/>
                <a:gd name="T10" fmla="*/ 6 w 362"/>
                <a:gd name="T11" fmla="*/ 87 h 241"/>
                <a:gd name="T12" fmla="*/ 16 w 362"/>
                <a:gd name="T13" fmla="*/ 112 h 241"/>
                <a:gd name="T14" fmla="*/ 27 w 362"/>
                <a:gd name="T15" fmla="*/ 130 h 241"/>
                <a:gd name="T16" fmla="*/ 43 w 362"/>
                <a:gd name="T17" fmla="*/ 146 h 241"/>
                <a:gd name="T18" fmla="*/ 58 w 362"/>
                <a:gd name="T19" fmla="*/ 160 h 241"/>
                <a:gd name="T20" fmla="*/ 82 w 362"/>
                <a:gd name="T21" fmla="*/ 181 h 241"/>
                <a:gd name="T22" fmla="*/ 118 w 362"/>
                <a:gd name="T23" fmla="*/ 204 h 241"/>
                <a:gd name="T24" fmla="*/ 156 w 362"/>
                <a:gd name="T25" fmla="*/ 224 h 241"/>
                <a:gd name="T26" fmla="*/ 196 w 362"/>
                <a:gd name="T27" fmla="*/ 237 h 241"/>
                <a:gd name="T28" fmla="*/ 239 w 362"/>
                <a:gd name="T29" fmla="*/ 241 h 241"/>
                <a:gd name="T30" fmla="*/ 281 w 362"/>
                <a:gd name="T31" fmla="*/ 232 h 241"/>
                <a:gd name="T32" fmla="*/ 319 w 362"/>
                <a:gd name="T33" fmla="*/ 210 h 241"/>
                <a:gd name="T34" fmla="*/ 350 w 362"/>
                <a:gd name="T35" fmla="*/ 180 h 241"/>
                <a:gd name="T36" fmla="*/ 362 w 362"/>
                <a:gd name="T37" fmla="*/ 150 h 241"/>
                <a:gd name="T38" fmla="*/ 351 w 362"/>
                <a:gd name="T39" fmla="*/ 137 h 241"/>
                <a:gd name="T40" fmla="*/ 328 w 362"/>
                <a:gd name="T41" fmla="*/ 144 h 241"/>
                <a:gd name="T42" fmla="*/ 307 w 362"/>
                <a:gd name="T43" fmla="*/ 154 h 241"/>
                <a:gd name="T44" fmla="*/ 285 w 362"/>
                <a:gd name="T45" fmla="*/ 157 h 241"/>
                <a:gd name="T46" fmla="*/ 262 w 362"/>
                <a:gd name="T47" fmla="*/ 158 h 241"/>
                <a:gd name="T48" fmla="*/ 236 w 362"/>
                <a:gd name="T49" fmla="*/ 155 h 241"/>
                <a:gd name="T50" fmla="*/ 212 w 362"/>
                <a:gd name="T51" fmla="*/ 150 h 241"/>
                <a:gd name="T52" fmla="*/ 187 w 362"/>
                <a:gd name="T53" fmla="*/ 143 h 241"/>
                <a:gd name="T54" fmla="*/ 164 w 362"/>
                <a:gd name="T55" fmla="*/ 132 h 241"/>
                <a:gd name="T56" fmla="*/ 139 w 362"/>
                <a:gd name="T57" fmla="*/ 123 h 241"/>
                <a:gd name="T58" fmla="*/ 116 w 362"/>
                <a:gd name="T59" fmla="*/ 111 h 241"/>
                <a:gd name="T60" fmla="*/ 93 w 362"/>
                <a:gd name="T61" fmla="*/ 98 h 241"/>
                <a:gd name="T62" fmla="*/ 72 w 362"/>
                <a:gd name="T63" fmla="*/ 84 h 241"/>
                <a:gd name="T64" fmla="*/ 50 w 362"/>
                <a:gd name="T65" fmla="*/ 69 h 241"/>
                <a:gd name="T66" fmla="*/ 32 w 362"/>
                <a:gd name="T67" fmla="*/ 52 h 241"/>
                <a:gd name="T68" fmla="*/ 19 w 362"/>
                <a:gd name="T69" fmla="*/ 32 h 241"/>
                <a:gd name="T70" fmla="*/ 24 w 362"/>
                <a:gd name="T71" fmla="*/ 18 h 241"/>
                <a:gd name="T72" fmla="*/ 36 w 362"/>
                <a:gd name="T73" fmla="*/ 12 h 241"/>
                <a:gd name="T74" fmla="*/ 50 w 362"/>
                <a:gd name="T75" fmla="*/ 11 h 241"/>
                <a:gd name="T76" fmla="*/ 64 w 362"/>
                <a:gd name="T77" fmla="*/ 11 h 241"/>
                <a:gd name="T78" fmla="*/ 82 w 362"/>
                <a:gd name="T79" fmla="*/ 12 h 241"/>
                <a:gd name="T80" fmla="*/ 92 w 362"/>
                <a:gd name="T81" fmla="*/ 15 h 241"/>
                <a:gd name="T82" fmla="*/ 92 w 362"/>
                <a:gd name="T83" fmla="*/ 14 h 241"/>
                <a:gd name="T84" fmla="*/ 79 w 362"/>
                <a:gd name="T85" fmla="*/ 8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62" h="241">
                  <a:moveTo>
                    <a:pt x="79" y="8"/>
                  </a:moveTo>
                  <a:lnTo>
                    <a:pt x="67" y="3"/>
                  </a:lnTo>
                  <a:lnTo>
                    <a:pt x="56" y="1"/>
                  </a:lnTo>
                  <a:lnTo>
                    <a:pt x="46" y="0"/>
                  </a:lnTo>
                  <a:lnTo>
                    <a:pt x="36" y="1"/>
                  </a:lnTo>
                  <a:lnTo>
                    <a:pt x="27" y="6"/>
                  </a:lnTo>
                  <a:lnTo>
                    <a:pt x="19" y="12"/>
                  </a:lnTo>
                  <a:lnTo>
                    <a:pt x="12" y="20"/>
                  </a:lnTo>
                  <a:lnTo>
                    <a:pt x="4" y="32"/>
                  </a:lnTo>
                  <a:lnTo>
                    <a:pt x="0" y="49"/>
                  </a:lnTo>
                  <a:lnTo>
                    <a:pt x="1" y="67"/>
                  </a:lnTo>
                  <a:lnTo>
                    <a:pt x="6" y="87"/>
                  </a:lnTo>
                  <a:lnTo>
                    <a:pt x="12" y="103"/>
                  </a:lnTo>
                  <a:lnTo>
                    <a:pt x="16" y="112"/>
                  </a:lnTo>
                  <a:lnTo>
                    <a:pt x="21" y="121"/>
                  </a:lnTo>
                  <a:lnTo>
                    <a:pt x="27" y="130"/>
                  </a:lnTo>
                  <a:lnTo>
                    <a:pt x="35" y="138"/>
                  </a:lnTo>
                  <a:lnTo>
                    <a:pt x="43" y="146"/>
                  </a:lnTo>
                  <a:lnTo>
                    <a:pt x="50" y="154"/>
                  </a:lnTo>
                  <a:lnTo>
                    <a:pt x="58" y="160"/>
                  </a:lnTo>
                  <a:lnTo>
                    <a:pt x="66" y="167"/>
                  </a:lnTo>
                  <a:lnTo>
                    <a:pt x="82" y="181"/>
                  </a:lnTo>
                  <a:lnTo>
                    <a:pt x="99" y="193"/>
                  </a:lnTo>
                  <a:lnTo>
                    <a:pt x="118" y="204"/>
                  </a:lnTo>
                  <a:lnTo>
                    <a:pt x="136" y="215"/>
                  </a:lnTo>
                  <a:lnTo>
                    <a:pt x="156" y="224"/>
                  </a:lnTo>
                  <a:lnTo>
                    <a:pt x="176" y="232"/>
                  </a:lnTo>
                  <a:lnTo>
                    <a:pt x="196" y="237"/>
                  </a:lnTo>
                  <a:lnTo>
                    <a:pt x="218" y="241"/>
                  </a:lnTo>
                  <a:lnTo>
                    <a:pt x="239" y="241"/>
                  </a:lnTo>
                  <a:lnTo>
                    <a:pt x="259" y="238"/>
                  </a:lnTo>
                  <a:lnTo>
                    <a:pt x="281" y="232"/>
                  </a:lnTo>
                  <a:lnTo>
                    <a:pt x="301" y="223"/>
                  </a:lnTo>
                  <a:lnTo>
                    <a:pt x="319" y="210"/>
                  </a:lnTo>
                  <a:lnTo>
                    <a:pt x="336" y="197"/>
                  </a:lnTo>
                  <a:lnTo>
                    <a:pt x="350" y="180"/>
                  </a:lnTo>
                  <a:lnTo>
                    <a:pt x="361" y="161"/>
                  </a:lnTo>
                  <a:lnTo>
                    <a:pt x="362" y="150"/>
                  </a:lnTo>
                  <a:lnTo>
                    <a:pt x="359" y="141"/>
                  </a:lnTo>
                  <a:lnTo>
                    <a:pt x="351" y="137"/>
                  </a:lnTo>
                  <a:lnTo>
                    <a:pt x="341" y="138"/>
                  </a:lnTo>
                  <a:lnTo>
                    <a:pt x="328" y="144"/>
                  </a:lnTo>
                  <a:lnTo>
                    <a:pt x="318" y="149"/>
                  </a:lnTo>
                  <a:lnTo>
                    <a:pt x="307" y="154"/>
                  </a:lnTo>
                  <a:lnTo>
                    <a:pt x="296" y="155"/>
                  </a:lnTo>
                  <a:lnTo>
                    <a:pt x="285" y="157"/>
                  </a:lnTo>
                  <a:lnTo>
                    <a:pt x="273" y="158"/>
                  </a:lnTo>
                  <a:lnTo>
                    <a:pt x="262" y="158"/>
                  </a:lnTo>
                  <a:lnTo>
                    <a:pt x="248" y="157"/>
                  </a:lnTo>
                  <a:lnTo>
                    <a:pt x="236" y="155"/>
                  </a:lnTo>
                  <a:lnTo>
                    <a:pt x="224" y="154"/>
                  </a:lnTo>
                  <a:lnTo>
                    <a:pt x="212" y="150"/>
                  </a:lnTo>
                  <a:lnTo>
                    <a:pt x="199" y="146"/>
                  </a:lnTo>
                  <a:lnTo>
                    <a:pt x="187" y="143"/>
                  </a:lnTo>
                  <a:lnTo>
                    <a:pt x="175" y="138"/>
                  </a:lnTo>
                  <a:lnTo>
                    <a:pt x="164" y="132"/>
                  </a:lnTo>
                  <a:lnTo>
                    <a:pt x="152" y="127"/>
                  </a:lnTo>
                  <a:lnTo>
                    <a:pt x="139" y="123"/>
                  </a:lnTo>
                  <a:lnTo>
                    <a:pt x="129" y="117"/>
                  </a:lnTo>
                  <a:lnTo>
                    <a:pt x="116" y="111"/>
                  </a:lnTo>
                  <a:lnTo>
                    <a:pt x="106" y="104"/>
                  </a:lnTo>
                  <a:lnTo>
                    <a:pt x="93" y="98"/>
                  </a:lnTo>
                  <a:lnTo>
                    <a:pt x="82" y="92"/>
                  </a:lnTo>
                  <a:lnTo>
                    <a:pt x="72" y="84"/>
                  </a:lnTo>
                  <a:lnTo>
                    <a:pt x="61" y="77"/>
                  </a:lnTo>
                  <a:lnTo>
                    <a:pt x="50" y="69"/>
                  </a:lnTo>
                  <a:lnTo>
                    <a:pt x="41" y="61"/>
                  </a:lnTo>
                  <a:lnTo>
                    <a:pt x="32" y="52"/>
                  </a:lnTo>
                  <a:lnTo>
                    <a:pt x="24" y="41"/>
                  </a:lnTo>
                  <a:lnTo>
                    <a:pt x="19" y="32"/>
                  </a:lnTo>
                  <a:lnTo>
                    <a:pt x="21" y="24"/>
                  </a:lnTo>
                  <a:lnTo>
                    <a:pt x="24" y="18"/>
                  </a:lnTo>
                  <a:lnTo>
                    <a:pt x="30" y="15"/>
                  </a:lnTo>
                  <a:lnTo>
                    <a:pt x="36" y="12"/>
                  </a:lnTo>
                  <a:lnTo>
                    <a:pt x="44" y="11"/>
                  </a:lnTo>
                  <a:lnTo>
                    <a:pt x="50" y="11"/>
                  </a:lnTo>
                  <a:lnTo>
                    <a:pt x="55" y="11"/>
                  </a:lnTo>
                  <a:lnTo>
                    <a:pt x="64" y="11"/>
                  </a:lnTo>
                  <a:lnTo>
                    <a:pt x="73" y="11"/>
                  </a:lnTo>
                  <a:lnTo>
                    <a:pt x="82" y="12"/>
                  </a:lnTo>
                  <a:lnTo>
                    <a:pt x="92" y="15"/>
                  </a:lnTo>
                  <a:lnTo>
                    <a:pt x="92" y="15"/>
                  </a:lnTo>
                  <a:lnTo>
                    <a:pt x="92" y="14"/>
                  </a:lnTo>
                  <a:lnTo>
                    <a:pt x="92" y="14"/>
                  </a:lnTo>
                  <a:lnTo>
                    <a:pt x="92" y="14"/>
                  </a:lnTo>
                  <a:lnTo>
                    <a:pt x="79" y="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9" name="Freeform 15"/>
            <p:cNvSpPr>
              <a:spLocks/>
            </p:cNvSpPr>
            <p:nvPr/>
          </p:nvSpPr>
          <p:spPr bwMode="auto">
            <a:xfrm>
              <a:off x="3010" y="996"/>
              <a:ext cx="172" cy="112"/>
            </a:xfrm>
            <a:custGeom>
              <a:avLst/>
              <a:gdLst>
                <a:gd name="T0" fmla="*/ 24 w 172"/>
                <a:gd name="T1" fmla="*/ 3 h 112"/>
                <a:gd name="T2" fmla="*/ 6 w 172"/>
                <a:gd name="T3" fmla="*/ 0 h 112"/>
                <a:gd name="T4" fmla="*/ 0 w 172"/>
                <a:gd name="T5" fmla="*/ 12 h 112"/>
                <a:gd name="T6" fmla="*/ 3 w 172"/>
                <a:gd name="T7" fmla="*/ 32 h 112"/>
                <a:gd name="T8" fmla="*/ 11 w 172"/>
                <a:gd name="T9" fmla="*/ 50 h 112"/>
                <a:gd name="T10" fmla="*/ 24 w 172"/>
                <a:gd name="T11" fmla="*/ 69 h 112"/>
                <a:gd name="T12" fmla="*/ 40 w 172"/>
                <a:gd name="T13" fmla="*/ 83 h 112"/>
                <a:gd name="T14" fmla="*/ 58 w 172"/>
                <a:gd name="T15" fmla="*/ 93 h 112"/>
                <a:gd name="T16" fmla="*/ 78 w 172"/>
                <a:gd name="T17" fmla="*/ 103 h 112"/>
                <a:gd name="T18" fmla="*/ 100 w 172"/>
                <a:gd name="T19" fmla="*/ 107 h 112"/>
                <a:gd name="T20" fmla="*/ 121 w 172"/>
                <a:gd name="T21" fmla="*/ 110 h 112"/>
                <a:gd name="T22" fmla="*/ 144 w 172"/>
                <a:gd name="T23" fmla="*/ 112 h 112"/>
                <a:gd name="T24" fmla="*/ 166 w 172"/>
                <a:gd name="T25" fmla="*/ 110 h 112"/>
                <a:gd name="T26" fmla="*/ 170 w 172"/>
                <a:gd name="T27" fmla="*/ 109 h 112"/>
                <a:gd name="T28" fmla="*/ 172 w 172"/>
                <a:gd name="T29" fmla="*/ 104 h 112"/>
                <a:gd name="T30" fmla="*/ 172 w 172"/>
                <a:gd name="T31" fmla="*/ 100 h 112"/>
                <a:gd name="T32" fmla="*/ 167 w 172"/>
                <a:gd name="T33" fmla="*/ 98 h 112"/>
                <a:gd name="T34" fmla="*/ 153 w 172"/>
                <a:gd name="T35" fmla="*/ 96 h 112"/>
                <a:gd name="T36" fmla="*/ 138 w 172"/>
                <a:gd name="T37" fmla="*/ 93 h 112"/>
                <a:gd name="T38" fmla="*/ 123 w 172"/>
                <a:gd name="T39" fmla="*/ 92 h 112"/>
                <a:gd name="T40" fmla="*/ 107 w 172"/>
                <a:gd name="T41" fmla="*/ 89 h 112"/>
                <a:gd name="T42" fmla="*/ 94 w 172"/>
                <a:gd name="T43" fmla="*/ 84 h 112"/>
                <a:gd name="T44" fmla="*/ 78 w 172"/>
                <a:gd name="T45" fmla="*/ 80 h 112"/>
                <a:gd name="T46" fmla="*/ 66 w 172"/>
                <a:gd name="T47" fmla="*/ 73 h 112"/>
                <a:gd name="T48" fmla="*/ 52 w 172"/>
                <a:gd name="T49" fmla="*/ 67 h 112"/>
                <a:gd name="T50" fmla="*/ 43 w 172"/>
                <a:gd name="T51" fmla="*/ 61 h 112"/>
                <a:gd name="T52" fmla="*/ 35 w 172"/>
                <a:gd name="T53" fmla="*/ 55 h 112"/>
                <a:gd name="T54" fmla="*/ 27 w 172"/>
                <a:gd name="T55" fmla="*/ 47 h 112"/>
                <a:gd name="T56" fmla="*/ 20 w 172"/>
                <a:gd name="T57" fmla="*/ 41 h 112"/>
                <a:gd name="T58" fmla="*/ 11 w 172"/>
                <a:gd name="T59" fmla="*/ 30 h 112"/>
                <a:gd name="T60" fmla="*/ 6 w 172"/>
                <a:gd name="T61" fmla="*/ 15 h 112"/>
                <a:gd name="T62" fmla="*/ 8 w 172"/>
                <a:gd name="T63" fmla="*/ 3 h 112"/>
                <a:gd name="T64" fmla="*/ 24 w 172"/>
                <a:gd name="T65" fmla="*/ 3 h 112"/>
                <a:gd name="T66" fmla="*/ 24 w 172"/>
                <a:gd name="T67" fmla="*/ 3 h 112"/>
                <a:gd name="T68" fmla="*/ 24 w 172"/>
                <a:gd name="T69" fmla="*/ 3 h 112"/>
                <a:gd name="T70" fmla="*/ 24 w 172"/>
                <a:gd name="T71" fmla="*/ 3 h 112"/>
                <a:gd name="T72" fmla="*/ 24 w 172"/>
                <a:gd name="T73" fmla="*/ 3 h 112"/>
                <a:gd name="T74" fmla="*/ 24 w 172"/>
                <a:gd name="T75" fmla="*/ 3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72" h="112">
                  <a:moveTo>
                    <a:pt x="24" y="3"/>
                  </a:moveTo>
                  <a:lnTo>
                    <a:pt x="6" y="0"/>
                  </a:lnTo>
                  <a:lnTo>
                    <a:pt x="0" y="12"/>
                  </a:lnTo>
                  <a:lnTo>
                    <a:pt x="3" y="32"/>
                  </a:lnTo>
                  <a:lnTo>
                    <a:pt x="11" y="50"/>
                  </a:lnTo>
                  <a:lnTo>
                    <a:pt x="24" y="69"/>
                  </a:lnTo>
                  <a:lnTo>
                    <a:pt x="40" y="83"/>
                  </a:lnTo>
                  <a:lnTo>
                    <a:pt x="58" y="93"/>
                  </a:lnTo>
                  <a:lnTo>
                    <a:pt x="78" y="103"/>
                  </a:lnTo>
                  <a:lnTo>
                    <a:pt x="100" y="107"/>
                  </a:lnTo>
                  <a:lnTo>
                    <a:pt x="121" y="110"/>
                  </a:lnTo>
                  <a:lnTo>
                    <a:pt x="144" y="112"/>
                  </a:lnTo>
                  <a:lnTo>
                    <a:pt x="166" y="110"/>
                  </a:lnTo>
                  <a:lnTo>
                    <a:pt x="170" y="109"/>
                  </a:lnTo>
                  <a:lnTo>
                    <a:pt x="172" y="104"/>
                  </a:lnTo>
                  <a:lnTo>
                    <a:pt x="172" y="100"/>
                  </a:lnTo>
                  <a:lnTo>
                    <a:pt x="167" y="98"/>
                  </a:lnTo>
                  <a:lnTo>
                    <a:pt x="153" y="96"/>
                  </a:lnTo>
                  <a:lnTo>
                    <a:pt x="138" y="93"/>
                  </a:lnTo>
                  <a:lnTo>
                    <a:pt x="123" y="92"/>
                  </a:lnTo>
                  <a:lnTo>
                    <a:pt x="107" y="89"/>
                  </a:lnTo>
                  <a:lnTo>
                    <a:pt x="94" y="84"/>
                  </a:lnTo>
                  <a:lnTo>
                    <a:pt x="78" y="80"/>
                  </a:lnTo>
                  <a:lnTo>
                    <a:pt x="66" y="73"/>
                  </a:lnTo>
                  <a:lnTo>
                    <a:pt x="52" y="67"/>
                  </a:lnTo>
                  <a:lnTo>
                    <a:pt x="43" y="61"/>
                  </a:lnTo>
                  <a:lnTo>
                    <a:pt x="35" y="55"/>
                  </a:lnTo>
                  <a:lnTo>
                    <a:pt x="27" y="47"/>
                  </a:lnTo>
                  <a:lnTo>
                    <a:pt x="20" y="41"/>
                  </a:lnTo>
                  <a:lnTo>
                    <a:pt x="11" y="30"/>
                  </a:lnTo>
                  <a:lnTo>
                    <a:pt x="6" y="15"/>
                  </a:lnTo>
                  <a:lnTo>
                    <a:pt x="8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0" name="Freeform 16"/>
            <p:cNvSpPr>
              <a:spLocks/>
            </p:cNvSpPr>
            <p:nvPr/>
          </p:nvSpPr>
          <p:spPr bwMode="auto">
            <a:xfrm>
              <a:off x="3044" y="893"/>
              <a:ext cx="86" cy="147"/>
            </a:xfrm>
            <a:custGeom>
              <a:avLst/>
              <a:gdLst>
                <a:gd name="T0" fmla="*/ 0 w 86"/>
                <a:gd name="T1" fmla="*/ 147 h 147"/>
                <a:gd name="T2" fmla="*/ 17 w 86"/>
                <a:gd name="T3" fmla="*/ 133 h 147"/>
                <a:gd name="T4" fmla="*/ 33 w 86"/>
                <a:gd name="T5" fmla="*/ 118 h 147"/>
                <a:gd name="T6" fmla="*/ 47 w 86"/>
                <a:gd name="T7" fmla="*/ 103 h 147"/>
                <a:gd name="T8" fmla="*/ 60 w 86"/>
                <a:gd name="T9" fmla="*/ 84 h 147"/>
                <a:gd name="T10" fmla="*/ 69 w 86"/>
                <a:gd name="T11" fmla="*/ 67 h 147"/>
                <a:gd name="T12" fmla="*/ 76 w 86"/>
                <a:gd name="T13" fmla="*/ 47 h 147"/>
                <a:gd name="T14" fmla="*/ 83 w 86"/>
                <a:gd name="T15" fmla="*/ 26 h 147"/>
                <a:gd name="T16" fmla="*/ 86 w 86"/>
                <a:gd name="T17" fmla="*/ 4 h 147"/>
                <a:gd name="T18" fmla="*/ 86 w 86"/>
                <a:gd name="T19" fmla="*/ 0 h 147"/>
                <a:gd name="T20" fmla="*/ 83 w 86"/>
                <a:gd name="T21" fmla="*/ 0 h 147"/>
                <a:gd name="T22" fmla="*/ 80 w 86"/>
                <a:gd name="T23" fmla="*/ 1 h 147"/>
                <a:gd name="T24" fmla="*/ 76 w 86"/>
                <a:gd name="T25" fmla="*/ 4 h 147"/>
                <a:gd name="T26" fmla="*/ 70 w 86"/>
                <a:gd name="T27" fmla="*/ 24 h 147"/>
                <a:gd name="T28" fmla="*/ 63 w 86"/>
                <a:gd name="T29" fmla="*/ 43 h 147"/>
                <a:gd name="T30" fmla="*/ 53 w 86"/>
                <a:gd name="T31" fmla="*/ 61 h 147"/>
                <a:gd name="T32" fmla="*/ 44 w 86"/>
                <a:gd name="T33" fmla="*/ 80 h 147"/>
                <a:gd name="T34" fmla="*/ 33 w 86"/>
                <a:gd name="T35" fmla="*/ 97 h 147"/>
                <a:gd name="T36" fmla="*/ 23 w 86"/>
                <a:gd name="T37" fmla="*/ 113 h 147"/>
                <a:gd name="T38" fmla="*/ 12 w 86"/>
                <a:gd name="T39" fmla="*/ 129 h 147"/>
                <a:gd name="T40" fmla="*/ 0 w 86"/>
                <a:gd name="T41" fmla="*/ 146 h 147"/>
                <a:gd name="T42" fmla="*/ 0 w 86"/>
                <a:gd name="T43" fmla="*/ 147 h 147"/>
                <a:gd name="T44" fmla="*/ 0 w 86"/>
                <a:gd name="T45" fmla="*/ 147 h 147"/>
                <a:gd name="T46" fmla="*/ 0 w 86"/>
                <a:gd name="T47" fmla="*/ 147 h 147"/>
                <a:gd name="T48" fmla="*/ 0 w 86"/>
                <a:gd name="T49" fmla="*/ 147 h 147"/>
                <a:gd name="T50" fmla="*/ 0 w 86"/>
                <a:gd name="T51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147">
                  <a:moveTo>
                    <a:pt x="0" y="147"/>
                  </a:moveTo>
                  <a:lnTo>
                    <a:pt x="17" y="133"/>
                  </a:lnTo>
                  <a:lnTo>
                    <a:pt x="33" y="118"/>
                  </a:lnTo>
                  <a:lnTo>
                    <a:pt x="47" y="103"/>
                  </a:lnTo>
                  <a:lnTo>
                    <a:pt x="60" y="84"/>
                  </a:lnTo>
                  <a:lnTo>
                    <a:pt x="69" y="67"/>
                  </a:lnTo>
                  <a:lnTo>
                    <a:pt x="76" y="47"/>
                  </a:lnTo>
                  <a:lnTo>
                    <a:pt x="83" y="26"/>
                  </a:lnTo>
                  <a:lnTo>
                    <a:pt x="86" y="4"/>
                  </a:lnTo>
                  <a:lnTo>
                    <a:pt x="86" y="0"/>
                  </a:lnTo>
                  <a:lnTo>
                    <a:pt x="83" y="0"/>
                  </a:lnTo>
                  <a:lnTo>
                    <a:pt x="80" y="1"/>
                  </a:lnTo>
                  <a:lnTo>
                    <a:pt x="76" y="4"/>
                  </a:lnTo>
                  <a:lnTo>
                    <a:pt x="70" y="24"/>
                  </a:lnTo>
                  <a:lnTo>
                    <a:pt x="63" y="43"/>
                  </a:lnTo>
                  <a:lnTo>
                    <a:pt x="53" y="61"/>
                  </a:lnTo>
                  <a:lnTo>
                    <a:pt x="44" y="80"/>
                  </a:lnTo>
                  <a:lnTo>
                    <a:pt x="33" y="97"/>
                  </a:lnTo>
                  <a:lnTo>
                    <a:pt x="23" y="113"/>
                  </a:lnTo>
                  <a:lnTo>
                    <a:pt x="12" y="129"/>
                  </a:lnTo>
                  <a:lnTo>
                    <a:pt x="0" y="146"/>
                  </a:lnTo>
                  <a:lnTo>
                    <a:pt x="0" y="147"/>
                  </a:lnTo>
                  <a:lnTo>
                    <a:pt x="0" y="147"/>
                  </a:lnTo>
                  <a:lnTo>
                    <a:pt x="0" y="147"/>
                  </a:lnTo>
                  <a:lnTo>
                    <a:pt x="0" y="147"/>
                  </a:lnTo>
                  <a:lnTo>
                    <a:pt x="0" y="14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" name="Freeform 17"/>
            <p:cNvSpPr>
              <a:spLocks/>
            </p:cNvSpPr>
            <p:nvPr/>
          </p:nvSpPr>
          <p:spPr bwMode="auto">
            <a:xfrm>
              <a:off x="3122" y="827"/>
              <a:ext cx="158" cy="123"/>
            </a:xfrm>
            <a:custGeom>
              <a:avLst/>
              <a:gdLst>
                <a:gd name="T0" fmla="*/ 34 w 158"/>
                <a:gd name="T1" fmla="*/ 0 h 123"/>
                <a:gd name="T2" fmla="*/ 18 w 158"/>
                <a:gd name="T3" fmla="*/ 1 h 123"/>
                <a:gd name="T4" fmla="*/ 8 w 158"/>
                <a:gd name="T5" fmla="*/ 9 h 123"/>
                <a:gd name="T6" fmla="*/ 2 w 158"/>
                <a:gd name="T7" fmla="*/ 20 h 123"/>
                <a:gd name="T8" fmla="*/ 0 w 158"/>
                <a:gd name="T9" fmla="*/ 33 h 123"/>
                <a:gd name="T10" fmla="*/ 3 w 158"/>
                <a:gd name="T11" fmla="*/ 53 h 123"/>
                <a:gd name="T12" fmla="*/ 11 w 158"/>
                <a:gd name="T13" fmla="*/ 70 h 123"/>
                <a:gd name="T14" fmla="*/ 23 w 158"/>
                <a:gd name="T15" fmla="*/ 86 h 123"/>
                <a:gd name="T16" fmla="*/ 38 w 158"/>
                <a:gd name="T17" fmla="*/ 98 h 123"/>
                <a:gd name="T18" fmla="*/ 46 w 158"/>
                <a:gd name="T19" fmla="*/ 104 h 123"/>
                <a:gd name="T20" fmla="*/ 55 w 158"/>
                <a:gd name="T21" fmla="*/ 109 h 123"/>
                <a:gd name="T22" fmla="*/ 65 w 158"/>
                <a:gd name="T23" fmla="*/ 113 h 123"/>
                <a:gd name="T24" fmla="*/ 75 w 158"/>
                <a:gd name="T25" fmla="*/ 118 h 123"/>
                <a:gd name="T26" fmla="*/ 85 w 158"/>
                <a:gd name="T27" fmla="*/ 121 h 123"/>
                <a:gd name="T28" fmla="*/ 95 w 158"/>
                <a:gd name="T29" fmla="*/ 123 h 123"/>
                <a:gd name="T30" fmla="*/ 106 w 158"/>
                <a:gd name="T31" fmla="*/ 123 h 123"/>
                <a:gd name="T32" fmla="*/ 115 w 158"/>
                <a:gd name="T33" fmla="*/ 121 h 123"/>
                <a:gd name="T34" fmla="*/ 126 w 158"/>
                <a:gd name="T35" fmla="*/ 116 h 123"/>
                <a:gd name="T36" fmla="*/ 135 w 158"/>
                <a:gd name="T37" fmla="*/ 112 h 123"/>
                <a:gd name="T38" fmla="*/ 143 w 158"/>
                <a:gd name="T39" fmla="*/ 104 h 123"/>
                <a:gd name="T40" fmla="*/ 149 w 158"/>
                <a:gd name="T41" fmla="*/ 96 h 123"/>
                <a:gd name="T42" fmla="*/ 154 w 158"/>
                <a:gd name="T43" fmla="*/ 87 h 123"/>
                <a:gd name="T44" fmla="*/ 157 w 158"/>
                <a:gd name="T45" fmla="*/ 76 h 123"/>
                <a:gd name="T46" fmla="*/ 158 w 158"/>
                <a:gd name="T47" fmla="*/ 66 h 123"/>
                <a:gd name="T48" fmla="*/ 158 w 158"/>
                <a:gd name="T49" fmla="*/ 55 h 123"/>
                <a:gd name="T50" fmla="*/ 154 w 158"/>
                <a:gd name="T51" fmla="*/ 47 h 123"/>
                <a:gd name="T52" fmla="*/ 146 w 158"/>
                <a:gd name="T53" fmla="*/ 47 h 123"/>
                <a:gd name="T54" fmla="*/ 138 w 158"/>
                <a:gd name="T55" fmla="*/ 50 h 123"/>
                <a:gd name="T56" fmla="*/ 132 w 158"/>
                <a:gd name="T57" fmla="*/ 57 h 123"/>
                <a:gd name="T58" fmla="*/ 128 w 158"/>
                <a:gd name="T59" fmla="*/ 66 h 123"/>
                <a:gd name="T60" fmla="*/ 124 w 158"/>
                <a:gd name="T61" fmla="*/ 72 h 123"/>
                <a:gd name="T62" fmla="*/ 118 w 158"/>
                <a:gd name="T63" fmla="*/ 75 h 123"/>
                <a:gd name="T64" fmla="*/ 109 w 158"/>
                <a:gd name="T65" fmla="*/ 78 h 123"/>
                <a:gd name="T66" fmla="*/ 100 w 158"/>
                <a:gd name="T67" fmla="*/ 78 h 123"/>
                <a:gd name="T68" fmla="*/ 89 w 158"/>
                <a:gd name="T69" fmla="*/ 75 h 123"/>
                <a:gd name="T70" fmla="*/ 78 w 158"/>
                <a:gd name="T71" fmla="*/ 72 h 123"/>
                <a:gd name="T72" fmla="*/ 69 w 158"/>
                <a:gd name="T73" fmla="*/ 69 h 123"/>
                <a:gd name="T74" fmla="*/ 60 w 158"/>
                <a:gd name="T75" fmla="*/ 64 h 123"/>
                <a:gd name="T76" fmla="*/ 51 w 158"/>
                <a:gd name="T77" fmla="*/ 60 h 123"/>
                <a:gd name="T78" fmla="*/ 41 w 158"/>
                <a:gd name="T79" fmla="*/ 53 h 123"/>
                <a:gd name="T80" fmla="*/ 34 w 158"/>
                <a:gd name="T81" fmla="*/ 47 h 123"/>
                <a:gd name="T82" fmla="*/ 22 w 158"/>
                <a:gd name="T83" fmla="*/ 37 h 123"/>
                <a:gd name="T84" fmla="*/ 12 w 158"/>
                <a:gd name="T85" fmla="*/ 21 h 123"/>
                <a:gd name="T86" fmla="*/ 14 w 158"/>
                <a:gd name="T87" fmla="*/ 9 h 123"/>
                <a:gd name="T88" fmla="*/ 34 w 158"/>
                <a:gd name="T89" fmla="*/ 1 h 123"/>
                <a:gd name="T90" fmla="*/ 34 w 158"/>
                <a:gd name="T91" fmla="*/ 1 h 123"/>
                <a:gd name="T92" fmla="*/ 34 w 158"/>
                <a:gd name="T93" fmla="*/ 0 h 123"/>
                <a:gd name="T94" fmla="*/ 34 w 158"/>
                <a:gd name="T95" fmla="*/ 0 h 123"/>
                <a:gd name="T96" fmla="*/ 34 w 158"/>
                <a:gd name="T97" fmla="*/ 0 h 123"/>
                <a:gd name="T98" fmla="*/ 34 w 158"/>
                <a:gd name="T99" fmla="*/ 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58" h="123">
                  <a:moveTo>
                    <a:pt x="34" y="0"/>
                  </a:moveTo>
                  <a:lnTo>
                    <a:pt x="18" y="1"/>
                  </a:lnTo>
                  <a:lnTo>
                    <a:pt x="8" y="9"/>
                  </a:lnTo>
                  <a:lnTo>
                    <a:pt x="2" y="20"/>
                  </a:lnTo>
                  <a:lnTo>
                    <a:pt x="0" y="33"/>
                  </a:lnTo>
                  <a:lnTo>
                    <a:pt x="3" y="53"/>
                  </a:lnTo>
                  <a:lnTo>
                    <a:pt x="11" y="70"/>
                  </a:lnTo>
                  <a:lnTo>
                    <a:pt x="23" y="86"/>
                  </a:lnTo>
                  <a:lnTo>
                    <a:pt x="38" y="98"/>
                  </a:lnTo>
                  <a:lnTo>
                    <a:pt x="46" y="104"/>
                  </a:lnTo>
                  <a:lnTo>
                    <a:pt x="55" y="109"/>
                  </a:lnTo>
                  <a:lnTo>
                    <a:pt x="65" y="113"/>
                  </a:lnTo>
                  <a:lnTo>
                    <a:pt x="75" y="118"/>
                  </a:lnTo>
                  <a:lnTo>
                    <a:pt x="85" y="121"/>
                  </a:lnTo>
                  <a:lnTo>
                    <a:pt x="95" y="123"/>
                  </a:lnTo>
                  <a:lnTo>
                    <a:pt x="106" y="123"/>
                  </a:lnTo>
                  <a:lnTo>
                    <a:pt x="115" y="121"/>
                  </a:lnTo>
                  <a:lnTo>
                    <a:pt x="126" y="116"/>
                  </a:lnTo>
                  <a:lnTo>
                    <a:pt x="135" y="112"/>
                  </a:lnTo>
                  <a:lnTo>
                    <a:pt x="143" y="104"/>
                  </a:lnTo>
                  <a:lnTo>
                    <a:pt x="149" y="96"/>
                  </a:lnTo>
                  <a:lnTo>
                    <a:pt x="154" y="87"/>
                  </a:lnTo>
                  <a:lnTo>
                    <a:pt x="157" y="76"/>
                  </a:lnTo>
                  <a:lnTo>
                    <a:pt x="158" y="66"/>
                  </a:lnTo>
                  <a:lnTo>
                    <a:pt x="158" y="55"/>
                  </a:lnTo>
                  <a:lnTo>
                    <a:pt x="154" y="47"/>
                  </a:lnTo>
                  <a:lnTo>
                    <a:pt x="146" y="47"/>
                  </a:lnTo>
                  <a:lnTo>
                    <a:pt x="138" y="50"/>
                  </a:lnTo>
                  <a:lnTo>
                    <a:pt x="132" y="57"/>
                  </a:lnTo>
                  <a:lnTo>
                    <a:pt x="128" y="66"/>
                  </a:lnTo>
                  <a:lnTo>
                    <a:pt x="124" y="72"/>
                  </a:lnTo>
                  <a:lnTo>
                    <a:pt x="118" y="75"/>
                  </a:lnTo>
                  <a:lnTo>
                    <a:pt x="109" y="78"/>
                  </a:lnTo>
                  <a:lnTo>
                    <a:pt x="100" y="78"/>
                  </a:lnTo>
                  <a:lnTo>
                    <a:pt x="89" y="75"/>
                  </a:lnTo>
                  <a:lnTo>
                    <a:pt x="78" y="72"/>
                  </a:lnTo>
                  <a:lnTo>
                    <a:pt x="69" y="69"/>
                  </a:lnTo>
                  <a:lnTo>
                    <a:pt x="60" y="64"/>
                  </a:lnTo>
                  <a:lnTo>
                    <a:pt x="51" y="60"/>
                  </a:lnTo>
                  <a:lnTo>
                    <a:pt x="41" y="53"/>
                  </a:lnTo>
                  <a:lnTo>
                    <a:pt x="34" y="47"/>
                  </a:lnTo>
                  <a:lnTo>
                    <a:pt x="22" y="37"/>
                  </a:lnTo>
                  <a:lnTo>
                    <a:pt x="12" y="21"/>
                  </a:lnTo>
                  <a:lnTo>
                    <a:pt x="14" y="9"/>
                  </a:lnTo>
                  <a:lnTo>
                    <a:pt x="34" y="1"/>
                  </a:lnTo>
                  <a:lnTo>
                    <a:pt x="34" y="1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2" name="Freeform 18"/>
            <p:cNvSpPr>
              <a:spLocks/>
            </p:cNvSpPr>
            <p:nvPr/>
          </p:nvSpPr>
          <p:spPr bwMode="auto">
            <a:xfrm>
              <a:off x="3159" y="801"/>
              <a:ext cx="114" cy="64"/>
            </a:xfrm>
            <a:custGeom>
              <a:avLst/>
              <a:gdLst>
                <a:gd name="T0" fmla="*/ 0 w 114"/>
                <a:gd name="T1" fmla="*/ 0 h 64"/>
                <a:gd name="T2" fmla="*/ 15 w 114"/>
                <a:gd name="T3" fmla="*/ 3 h 64"/>
                <a:gd name="T4" fmla="*/ 31 w 114"/>
                <a:gd name="T5" fmla="*/ 6 h 64"/>
                <a:gd name="T6" fmla="*/ 46 w 114"/>
                <a:gd name="T7" fmla="*/ 12 h 64"/>
                <a:gd name="T8" fmla="*/ 61 w 114"/>
                <a:gd name="T9" fmla="*/ 20 h 64"/>
                <a:gd name="T10" fmla="*/ 75 w 114"/>
                <a:gd name="T11" fmla="*/ 29 h 64"/>
                <a:gd name="T12" fmla="*/ 87 w 114"/>
                <a:gd name="T13" fmla="*/ 38 h 64"/>
                <a:gd name="T14" fmla="*/ 100 w 114"/>
                <a:gd name="T15" fmla="*/ 50 h 64"/>
                <a:gd name="T16" fmla="*/ 109 w 114"/>
                <a:gd name="T17" fmla="*/ 63 h 64"/>
                <a:gd name="T18" fmla="*/ 111 w 114"/>
                <a:gd name="T19" fmla="*/ 64 h 64"/>
                <a:gd name="T20" fmla="*/ 112 w 114"/>
                <a:gd name="T21" fmla="*/ 63 h 64"/>
                <a:gd name="T22" fmla="*/ 114 w 114"/>
                <a:gd name="T23" fmla="*/ 61 h 64"/>
                <a:gd name="T24" fmla="*/ 114 w 114"/>
                <a:gd name="T25" fmla="*/ 58 h 64"/>
                <a:gd name="T26" fmla="*/ 104 w 114"/>
                <a:gd name="T27" fmla="*/ 43 h 64"/>
                <a:gd name="T28" fmla="*/ 94 w 114"/>
                <a:gd name="T29" fmla="*/ 30 h 64"/>
                <a:gd name="T30" fmla="*/ 81 w 114"/>
                <a:gd name="T31" fmla="*/ 20 h 64"/>
                <a:gd name="T32" fmla="*/ 67 w 114"/>
                <a:gd name="T33" fmla="*/ 12 h 64"/>
                <a:gd name="T34" fmla="*/ 52 w 114"/>
                <a:gd name="T35" fmla="*/ 6 h 64"/>
                <a:gd name="T36" fmla="*/ 35 w 114"/>
                <a:gd name="T37" fmla="*/ 1 h 64"/>
                <a:gd name="T38" fmla="*/ 18 w 114"/>
                <a:gd name="T39" fmla="*/ 0 h 64"/>
                <a:gd name="T40" fmla="*/ 0 w 114"/>
                <a:gd name="T41" fmla="*/ 0 h 64"/>
                <a:gd name="T42" fmla="*/ 0 w 114"/>
                <a:gd name="T43" fmla="*/ 0 h 64"/>
                <a:gd name="T44" fmla="*/ 0 w 114"/>
                <a:gd name="T45" fmla="*/ 0 h 64"/>
                <a:gd name="T46" fmla="*/ 0 w 114"/>
                <a:gd name="T47" fmla="*/ 0 h 64"/>
                <a:gd name="T48" fmla="*/ 0 w 114"/>
                <a:gd name="T49" fmla="*/ 0 h 64"/>
                <a:gd name="T50" fmla="*/ 0 w 114"/>
                <a:gd name="T5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4" h="64">
                  <a:moveTo>
                    <a:pt x="0" y="0"/>
                  </a:moveTo>
                  <a:lnTo>
                    <a:pt x="15" y="3"/>
                  </a:lnTo>
                  <a:lnTo>
                    <a:pt x="31" y="6"/>
                  </a:lnTo>
                  <a:lnTo>
                    <a:pt x="46" y="12"/>
                  </a:lnTo>
                  <a:lnTo>
                    <a:pt x="61" y="20"/>
                  </a:lnTo>
                  <a:lnTo>
                    <a:pt x="75" y="29"/>
                  </a:lnTo>
                  <a:lnTo>
                    <a:pt x="87" y="38"/>
                  </a:lnTo>
                  <a:lnTo>
                    <a:pt x="100" y="50"/>
                  </a:lnTo>
                  <a:lnTo>
                    <a:pt x="109" y="63"/>
                  </a:lnTo>
                  <a:lnTo>
                    <a:pt x="111" y="64"/>
                  </a:lnTo>
                  <a:lnTo>
                    <a:pt x="112" y="63"/>
                  </a:lnTo>
                  <a:lnTo>
                    <a:pt x="114" y="61"/>
                  </a:lnTo>
                  <a:lnTo>
                    <a:pt x="114" y="58"/>
                  </a:lnTo>
                  <a:lnTo>
                    <a:pt x="104" y="43"/>
                  </a:lnTo>
                  <a:lnTo>
                    <a:pt x="94" y="30"/>
                  </a:lnTo>
                  <a:lnTo>
                    <a:pt x="81" y="20"/>
                  </a:lnTo>
                  <a:lnTo>
                    <a:pt x="67" y="12"/>
                  </a:lnTo>
                  <a:lnTo>
                    <a:pt x="52" y="6"/>
                  </a:lnTo>
                  <a:lnTo>
                    <a:pt x="35" y="1"/>
                  </a:lnTo>
                  <a:lnTo>
                    <a:pt x="18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3" name="Freeform 19"/>
            <p:cNvSpPr>
              <a:spLocks/>
            </p:cNvSpPr>
            <p:nvPr/>
          </p:nvSpPr>
          <p:spPr bwMode="auto">
            <a:xfrm>
              <a:off x="3091" y="908"/>
              <a:ext cx="105" cy="184"/>
            </a:xfrm>
            <a:custGeom>
              <a:avLst/>
              <a:gdLst>
                <a:gd name="T0" fmla="*/ 105 w 105"/>
                <a:gd name="T1" fmla="*/ 0 h 184"/>
                <a:gd name="T2" fmla="*/ 97 w 105"/>
                <a:gd name="T3" fmla="*/ 12 h 184"/>
                <a:gd name="T4" fmla="*/ 89 w 105"/>
                <a:gd name="T5" fmla="*/ 23 h 184"/>
                <a:gd name="T6" fmla="*/ 82 w 105"/>
                <a:gd name="T7" fmla="*/ 37 h 184"/>
                <a:gd name="T8" fmla="*/ 74 w 105"/>
                <a:gd name="T9" fmla="*/ 49 h 184"/>
                <a:gd name="T10" fmla="*/ 66 w 105"/>
                <a:gd name="T11" fmla="*/ 62 h 184"/>
                <a:gd name="T12" fmla="*/ 59 w 105"/>
                <a:gd name="T13" fmla="*/ 74 h 184"/>
                <a:gd name="T14" fmla="*/ 51 w 105"/>
                <a:gd name="T15" fmla="*/ 86 h 184"/>
                <a:gd name="T16" fmla="*/ 43 w 105"/>
                <a:gd name="T17" fmla="*/ 98 h 184"/>
                <a:gd name="T18" fmla="*/ 31 w 105"/>
                <a:gd name="T19" fmla="*/ 118 h 184"/>
                <a:gd name="T20" fmla="*/ 19 w 105"/>
                <a:gd name="T21" fmla="*/ 138 h 184"/>
                <a:gd name="T22" fmla="*/ 8 w 105"/>
                <a:gd name="T23" fmla="*/ 160 h 184"/>
                <a:gd name="T24" fmla="*/ 0 w 105"/>
                <a:gd name="T25" fmla="*/ 181 h 184"/>
                <a:gd name="T26" fmla="*/ 0 w 105"/>
                <a:gd name="T27" fmla="*/ 184 h 184"/>
                <a:gd name="T28" fmla="*/ 2 w 105"/>
                <a:gd name="T29" fmla="*/ 184 h 184"/>
                <a:gd name="T30" fmla="*/ 5 w 105"/>
                <a:gd name="T31" fmla="*/ 184 h 184"/>
                <a:gd name="T32" fmla="*/ 6 w 105"/>
                <a:gd name="T33" fmla="*/ 183 h 184"/>
                <a:gd name="T34" fmla="*/ 13 w 105"/>
                <a:gd name="T35" fmla="*/ 171 h 184"/>
                <a:gd name="T36" fmla="*/ 17 w 105"/>
                <a:gd name="T37" fmla="*/ 160 h 184"/>
                <a:gd name="T38" fmla="*/ 25 w 105"/>
                <a:gd name="T39" fmla="*/ 148 h 184"/>
                <a:gd name="T40" fmla="*/ 31 w 105"/>
                <a:gd name="T41" fmla="*/ 137 h 184"/>
                <a:gd name="T42" fmla="*/ 37 w 105"/>
                <a:gd name="T43" fmla="*/ 126 h 184"/>
                <a:gd name="T44" fmla="*/ 45 w 105"/>
                <a:gd name="T45" fmla="*/ 115 h 184"/>
                <a:gd name="T46" fmla="*/ 51 w 105"/>
                <a:gd name="T47" fmla="*/ 103 h 184"/>
                <a:gd name="T48" fmla="*/ 59 w 105"/>
                <a:gd name="T49" fmla="*/ 92 h 184"/>
                <a:gd name="T50" fmla="*/ 65 w 105"/>
                <a:gd name="T51" fmla="*/ 82 h 184"/>
                <a:gd name="T52" fmla="*/ 71 w 105"/>
                <a:gd name="T53" fmla="*/ 69 h 184"/>
                <a:gd name="T54" fmla="*/ 77 w 105"/>
                <a:gd name="T55" fmla="*/ 58 h 184"/>
                <a:gd name="T56" fmla="*/ 83 w 105"/>
                <a:gd name="T57" fmla="*/ 46 h 184"/>
                <a:gd name="T58" fmla="*/ 88 w 105"/>
                <a:gd name="T59" fmla="*/ 35 h 184"/>
                <a:gd name="T60" fmla="*/ 94 w 105"/>
                <a:gd name="T61" fmla="*/ 23 h 184"/>
                <a:gd name="T62" fmla="*/ 99 w 105"/>
                <a:gd name="T63" fmla="*/ 12 h 184"/>
                <a:gd name="T64" fmla="*/ 105 w 105"/>
                <a:gd name="T65" fmla="*/ 0 h 184"/>
                <a:gd name="T66" fmla="*/ 105 w 105"/>
                <a:gd name="T67" fmla="*/ 0 h 184"/>
                <a:gd name="T68" fmla="*/ 105 w 105"/>
                <a:gd name="T69" fmla="*/ 0 h 184"/>
                <a:gd name="T70" fmla="*/ 105 w 105"/>
                <a:gd name="T71" fmla="*/ 0 h 184"/>
                <a:gd name="T72" fmla="*/ 105 w 105"/>
                <a:gd name="T73" fmla="*/ 0 h 184"/>
                <a:gd name="T74" fmla="*/ 105 w 105"/>
                <a:gd name="T75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5" h="184">
                  <a:moveTo>
                    <a:pt x="105" y="0"/>
                  </a:moveTo>
                  <a:lnTo>
                    <a:pt x="97" y="12"/>
                  </a:lnTo>
                  <a:lnTo>
                    <a:pt x="89" y="23"/>
                  </a:lnTo>
                  <a:lnTo>
                    <a:pt x="82" y="37"/>
                  </a:lnTo>
                  <a:lnTo>
                    <a:pt x="74" y="49"/>
                  </a:lnTo>
                  <a:lnTo>
                    <a:pt x="66" y="62"/>
                  </a:lnTo>
                  <a:lnTo>
                    <a:pt x="59" y="74"/>
                  </a:lnTo>
                  <a:lnTo>
                    <a:pt x="51" y="86"/>
                  </a:lnTo>
                  <a:lnTo>
                    <a:pt x="43" y="98"/>
                  </a:lnTo>
                  <a:lnTo>
                    <a:pt x="31" y="118"/>
                  </a:lnTo>
                  <a:lnTo>
                    <a:pt x="19" y="138"/>
                  </a:lnTo>
                  <a:lnTo>
                    <a:pt x="8" y="160"/>
                  </a:lnTo>
                  <a:lnTo>
                    <a:pt x="0" y="181"/>
                  </a:lnTo>
                  <a:lnTo>
                    <a:pt x="0" y="184"/>
                  </a:lnTo>
                  <a:lnTo>
                    <a:pt x="2" y="184"/>
                  </a:lnTo>
                  <a:lnTo>
                    <a:pt x="5" y="184"/>
                  </a:lnTo>
                  <a:lnTo>
                    <a:pt x="6" y="183"/>
                  </a:lnTo>
                  <a:lnTo>
                    <a:pt x="13" y="171"/>
                  </a:lnTo>
                  <a:lnTo>
                    <a:pt x="17" y="160"/>
                  </a:lnTo>
                  <a:lnTo>
                    <a:pt x="25" y="148"/>
                  </a:lnTo>
                  <a:lnTo>
                    <a:pt x="31" y="137"/>
                  </a:lnTo>
                  <a:lnTo>
                    <a:pt x="37" y="126"/>
                  </a:lnTo>
                  <a:lnTo>
                    <a:pt x="45" y="115"/>
                  </a:lnTo>
                  <a:lnTo>
                    <a:pt x="51" y="103"/>
                  </a:lnTo>
                  <a:lnTo>
                    <a:pt x="59" y="92"/>
                  </a:lnTo>
                  <a:lnTo>
                    <a:pt x="65" y="82"/>
                  </a:lnTo>
                  <a:lnTo>
                    <a:pt x="71" y="69"/>
                  </a:lnTo>
                  <a:lnTo>
                    <a:pt x="77" y="58"/>
                  </a:lnTo>
                  <a:lnTo>
                    <a:pt x="83" y="46"/>
                  </a:lnTo>
                  <a:lnTo>
                    <a:pt x="88" y="35"/>
                  </a:lnTo>
                  <a:lnTo>
                    <a:pt x="94" y="23"/>
                  </a:lnTo>
                  <a:lnTo>
                    <a:pt x="99" y="12"/>
                  </a:lnTo>
                  <a:lnTo>
                    <a:pt x="105" y="0"/>
                  </a:lnTo>
                  <a:lnTo>
                    <a:pt x="105" y="0"/>
                  </a:lnTo>
                  <a:lnTo>
                    <a:pt x="105" y="0"/>
                  </a:lnTo>
                  <a:lnTo>
                    <a:pt x="105" y="0"/>
                  </a:lnTo>
                  <a:lnTo>
                    <a:pt x="105" y="0"/>
                  </a:lnTo>
                  <a:lnTo>
                    <a:pt x="10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4" name="Freeform 20"/>
            <p:cNvSpPr>
              <a:spLocks/>
            </p:cNvSpPr>
            <p:nvPr/>
          </p:nvSpPr>
          <p:spPr bwMode="auto">
            <a:xfrm>
              <a:off x="2077" y="2796"/>
              <a:ext cx="72" cy="149"/>
            </a:xfrm>
            <a:custGeom>
              <a:avLst/>
              <a:gdLst>
                <a:gd name="T0" fmla="*/ 69 w 72"/>
                <a:gd name="T1" fmla="*/ 0 h 149"/>
                <a:gd name="T2" fmla="*/ 63 w 72"/>
                <a:gd name="T3" fmla="*/ 17 h 149"/>
                <a:gd name="T4" fmla="*/ 55 w 72"/>
                <a:gd name="T5" fmla="*/ 33 h 149"/>
                <a:gd name="T6" fmla="*/ 46 w 72"/>
                <a:gd name="T7" fmla="*/ 50 h 149"/>
                <a:gd name="T8" fmla="*/ 37 w 72"/>
                <a:gd name="T9" fmla="*/ 65 h 149"/>
                <a:gd name="T10" fmla="*/ 28 w 72"/>
                <a:gd name="T11" fmla="*/ 83 h 149"/>
                <a:gd name="T12" fmla="*/ 19 w 72"/>
                <a:gd name="T13" fmla="*/ 102 h 149"/>
                <a:gd name="T14" fmla="*/ 11 w 72"/>
                <a:gd name="T15" fmla="*/ 120 h 149"/>
                <a:gd name="T16" fmla="*/ 2 w 72"/>
                <a:gd name="T17" fmla="*/ 139 h 149"/>
                <a:gd name="T18" fmla="*/ 0 w 72"/>
                <a:gd name="T19" fmla="*/ 145 h 149"/>
                <a:gd name="T20" fmla="*/ 3 w 72"/>
                <a:gd name="T21" fmla="*/ 149 h 149"/>
                <a:gd name="T22" fmla="*/ 9 w 72"/>
                <a:gd name="T23" fmla="*/ 149 h 149"/>
                <a:gd name="T24" fmla="*/ 14 w 72"/>
                <a:gd name="T25" fmla="*/ 146 h 149"/>
                <a:gd name="T26" fmla="*/ 26 w 72"/>
                <a:gd name="T27" fmla="*/ 131 h 149"/>
                <a:gd name="T28" fmla="*/ 39 w 72"/>
                <a:gd name="T29" fmla="*/ 114 h 149"/>
                <a:gd name="T30" fmla="*/ 49 w 72"/>
                <a:gd name="T31" fmla="*/ 96 h 149"/>
                <a:gd name="T32" fmla="*/ 59 w 72"/>
                <a:gd name="T33" fmla="*/ 77 h 149"/>
                <a:gd name="T34" fmla="*/ 66 w 72"/>
                <a:gd name="T35" fmla="*/ 59 h 149"/>
                <a:gd name="T36" fmla="*/ 71 w 72"/>
                <a:gd name="T37" fmla="*/ 40 h 149"/>
                <a:gd name="T38" fmla="*/ 72 w 72"/>
                <a:gd name="T39" fmla="*/ 20 h 149"/>
                <a:gd name="T40" fmla="*/ 69 w 72"/>
                <a:gd name="T41" fmla="*/ 0 h 149"/>
                <a:gd name="T42" fmla="*/ 69 w 72"/>
                <a:gd name="T43" fmla="*/ 0 h 149"/>
                <a:gd name="T44" fmla="*/ 69 w 72"/>
                <a:gd name="T45" fmla="*/ 0 h 149"/>
                <a:gd name="T46" fmla="*/ 69 w 72"/>
                <a:gd name="T47" fmla="*/ 0 h 149"/>
                <a:gd name="T48" fmla="*/ 69 w 72"/>
                <a:gd name="T49" fmla="*/ 0 h 149"/>
                <a:gd name="T50" fmla="*/ 69 w 72"/>
                <a:gd name="T5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2" h="149">
                  <a:moveTo>
                    <a:pt x="69" y="0"/>
                  </a:moveTo>
                  <a:lnTo>
                    <a:pt x="63" y="17"/>
                  </a:lnTo>
                  <a:lnTo>
                    <a:pt x="55" y="33"/>
                  </a:lnTo>
                  <a:lnTo>
                    <a:pt x="46" y="50"/>
                  </a:lnTo>
                  <a:lnTo>
                    <a:pt x="37" y="65"/>
                  </a:lnTo>
                  <a:lnTo>
                    <a:pt x="28" y="83"/>
                  </a:lnTo>
                  <a:lnTo>
                    <a:pt x="19" y="102"/>
                  </a:lnTo>
                  <a:lnTo>
                    <a:pt x="11" y="120"/>
                  </a:lnTo>
                  <a:lnTo>
                    <a:pt x="2" y="139"/>
                  </a:lnTo>
                  <a:lnTo>
                    <a:pt x="0" y="145"/>
                  </a:lnTo>
                  <a:lnTo>
                    <a:pt x="3" y="149"/>
                  </a:lnTo>
                  <a:lnTo>
                    <a:pt x="9" y="149"/>
                  </a:lnTo>
                  <a:lnTo>
                    <a:pt x="14" y="146"/>
                  </a:lnTo>
                  <a:lnTo>
                    <a:pt x="26" y="131"/>
                  </a:lnTo>
                  <a:lnTo>
                    <a:pt x="39" y="114"/>
                  </a:lnTo>
                  <a:lnTo>
                    <a:pt x="49" y="96"/>
                  </a:lnTo>
                  <a:lnTo>
                    <a:pt x="59" y="77"/>
                  </a:lnTo>
                  <a:lnTo>
                    <a:pt x="66" y="59"/>
                  </a:lnTo>
                  <a:lnTo>
                    <a:pt x="71" y="40"/>
                  </a:lnTo>
                  <a:lnTo>
                    <a:pt x="72" y="20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5" name="Freeform 21"/>
            <p:cNvSpPr>
              <a:spLocks/>
            </p:cNvSpPr>
            <p:nvPr/>
          </p:nvSpPr>
          <p:spPr bwMode="auto">
            <a:xfrm>
              <a:off x="2117" y="2836"/>
              <a:ext cx="152" cy="182"/>
            </a:xfrm>
            <a:custGeom>
              <a:avLst/>
              <a:gdLst>
                <a:gd name="T0" fmla="*/ 151 w 152"/>
                <a:gd name="T1" fmla="*/ 0 h 182"/>
                <a:gd name="T2" fmla="*/ 137 w 152"/>
                <a:gd name="T3" fmla="*/ 3 h 182"/>
                <a:gd name="T4" fmla="*/ 123 w 152"/>
                <a:gd name="T5" fmla="*/ 8 h 182"/>
                <a:gd name="T6" fmla="*/ 111 w 152"/>
                <a:gd name="T7" fmla="*/ 14 h 182"/>
                <a:gd name="T8" fmla="*/ 100 w 152"/>
                <a:gd name="T9" fmla="*/ 22 h 182"/>
                <a:gd name="T10" fmla="*/ 89 w 152"/>
                <a:gd name="T11" fmla="*/ 31 h 182"/>
                <a:gd name="T12" fmla="*/ 78 w 152"/>
                <a:gd name="T13" fmla="*/ 42 h 182"/>
                <a:gd name="T14" fmla="*/ 69 w 152"/>
                <a:gd name="T15" fmla="*/ 53 h 182"/>
                <a:gd name="T16" fmla="*/ 60 w 152"/>
                <a:gd name="T17" fmla="*/ 63 h 182"/>
                <a:gd name="T18" fmla="*/ 51 w 152"/>
                <a:gd name="T19" fmla="*/ 76 h 182"/>
                <a:gd name="T20" fmla="*/ 40 w 152"/>
                <a:gd name="T21" fmla="*/ 88 h 182"/>
                <a:gd name="T22" fmla="*/ 32 w 152"/>
                <a:gd name="T23" fmla="*/ 100 h 182"/>
                <a:gd name="T24" fmla="*/ 23 w 152"/>
                <a:gd name="T25" fmla="*/ 114 h 182"/>
                <a:gd name="T26" fmla="*/ 15 w 152"/>
                <a:gd name="T27" fmla="*/ 128 h 182"/>
                <a:gd name="T28" fmla="*/ 9 w 152"/>
                <a:gd name="T29" fmla="*/ 142 h 182"/>
                <a:gd name="T30" fmla="*/ 3 w 152"/>
                <a:gd name="T31" fmla="*/ 157 h 182"/>
                <a:gd name="T32" fmla="*/ 0 w 152"/>
                <a:gd name="T33" fmla="*/ 172 h 182"/>
                <a:gd name="T34" fmla="*/ 2 w 152"/>
                <a:gd name="T35" fmla="*/ 179 h 182"/>
                <a:gd name="T36" fmla="*/ 6 w 152"/>
                <a:gd name="T37" fmla="*/ 182 h 182"/>
                <a:gd name="T38" fmla="*/ 12 w 152"/>
                <a:gd name="T39" fmla="*/ 180 h 182"/>
                <a:gd name="T40" fmla="*/ 17 w 152"/>
                <a:gd name="T41" fmla="*/ 176 h 182"/>
                <a:gd name="T42" fmla="*/ 23 w 152"/>
                <a:gd name="T43" fmla="*/ 163 h 182"/>
                <a:gd name="T44" fmla="*/ 29 w 152"/>
                <a:gd name="T45" fmla="*/ 153 h 182"/>
                <a:gd name="T46" fmla="*/ 35 w 152"/>
                <a:gd name="T47" fmla="*/ 142 h 182"/>
                <a:gd name="T48" fmla="*/ 43 w 152"/>
                <a:gd name="T49" fmla="*/ 133 h 182"/>
                <a:gd name="T50" fmla="*/ 51 w 152"/>
                <a:gd name="T51" fmla="*/ 122 h 182"/>
                <a:gd name="T52" fmla="*/ 58 w 152"/>
                <a:gd name="T53" fmla="*/ 113 h 182"/>
                <a:gd name="T54" fmla="*/ 65 w 152"/>
                <a:gd name="T55" fmla="*/ 102 h 182"/>
                <a:gd name="T56" fmla="*/ 72 w 152"/>
                <a:gd name="T57" fmla="*/ 91 h 182"/>
                <a:gd name="T58" fmla="*/ 82 w 152"/>
                <a:gd name="T59" fmla="*/ 79 h 182"/>
                <a:gd name="T60" fmla="*/ 89 w 152"/>
                <a:gd name="T61" fmla="*/ 66 h 182"/>
                <a:gd name="T62" fmla="*/ 98 w 152"/>
                <a:gd name="T63" fmla="*/ 54 h 182"/>
                <a:gd name="T64" fmla="*/ 108 w 152"/>
                <a:gd name="T65" fmla="*/ 42 h 182"/>
                <a:gd name="T66" fmla="*/ 117 w 152"/>
                <a:gd name="T67" fmla="*/ 30 h 182"/>
                <a:gd name="T68" fmla="*/ 126 w 152"/>
                <a:gd name="T69" fmla="*/ 19 h 182"/>
                <a:gd name="T70" fmla="*/ 138 w 152"/>
                <a:gd name="T71" fmla="*/ 10 h 182"/>
                <a:gd name="T72" fmla="*/ 151 w 152"/>
                <a:gd name="T73" fmla="*/ 0 h 182"/>
                <a:gd name="T74" fmla="*/ 152 w 152"/>
                <a:gd name="T75" fmla="*/ 0 h 182"/>
                <a:gd name="T76" fmla="*/ 152 w 152"/>
                <a:gd name="T77" fmla="*/ 0 h 182"/>
                <a:gd name="T78" fmla="*/ 152 w 152"/>
                <a:gd name="T79" fmla="*/ 0 h 182"/>
                <a:gd name="T80" fmla="*/ 151 w 152"/>
                <a:gd name="T81" fmla="*/ 0 h 182"/>
                <a:gd name="T82" fmla="*/ 151 w 152"/>
                <a:gd name="T83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52" h="182">
                  <a:moveTo>
                    <a:pt x="151" y="0"/>
                  </a:moveTo>
                  <a:lnTo>
                    <a:pt x="137" y="3"/>
                  </a:lnTo>
                  <a:lnTo>
                    <a:pt x="123" y="8"/>
                  </a:lnTo>
                  <a:lnTo>
                    <a:pt x="111" y="14"/>
                  </a:lnTo>
                  <a:lnTo>
                    <a:pt x="100" y="22"/>
                  </a:lnTo>
                  <a:lnTo>
                    <a:pt x="89" y="31"/>
                  </a:lnTo>
                  <a:lnTo>
                    <a:pt x="78" y="42"/>
                  </a:lnTo>
                  <a:lnTo>
                    <a:pt x="69" y="53"/>
                  </a:lnTo>
                  <a:lnTo>
                    <a:pt x="60" y="63"/>
                  </a:lnTo>
                  <a:lnTo>
                    <a:pt x="51" y="76"/>
                  </a:lnTo>
                  <a:lnTo>
                    <a:pt x="40" y="88"/>
                  </a:lnTo>
                  <a:lnTo>
                    <a:pt x="32" y="100"/>
                  </a:lnTo>
                  <a:lnTo>
                    <a:pt x="23" y="114"/>
                  </a:lnTo>
                  <a:lnTo>
                    <a:pt x="15" y="128"/>
                  </a:lnTo>
                  <a:lnTo>
                    <a:pt x="9" y="142"/>
                  </a:lnTo>
                  <a:lnTo>
                    <a:pt x="3" y="157"/>
                  </a:lnTo>
                  <a:lnTo>
                    <a:pt x="0" y="172"/>
                  </a:lnTo>
                  <a:lnTo>
                    <a:pt x="2" y="179"/>
                  </a:lnTo>
                  <a:lnTo>
                    <a:pt x="6" y="182"/>
                  </a:lnTo>
                  <a:lnTo>
                    <a:pt x="12" y="180"/>
                  </a:lnTo>
                  <a:lnTo>
                    <a:pt x="17" y="176"/>
                  </a:lnTo>
                  <a:lnTo>
                    <a:pt x="23" y="163"/>
                  </a:lnTo>
                  <a:lnTo>
                    <a:pt x="29" y="153"/>
                  </a:lnTo>
                  <a:lnTo>
                    <a:pt x="35" y="142"/>
                  </a:lnTo>
                  <a:lnTo>
                    <a:pt x="43" y="133"/>
                  </a:lnTo>
                  <a:lnTo>
                    <a:pt x="51" y="122"/>
                  </a:lnTo>
                  <a:lnTo>
                    <a:pt x="58" y="113"/>
                  </a:lnTo>
                  <a:lnTo>
                    <a:pt x="65" y="102"/>
                  </a:lnTo>
                  <a:lnTo>
                    <a:pt x="72" y="91"/>
                  </a:lnTo>
                  <a:lnTo>
                    <a:pt x="82" y="79"/>
                  </a:lnTo>
                  <a:lnTo>
                    <a:pt x="89" y="66"/>
                  </a:lnTo>
                  <a:lnTo>
                    <a:pt x="98" y="54"/>
                  </a:lnTo>
                  <a:lnTo>
                    <a:pt x="108" y="42"/>
                  </a:lnTo>
                  <a:lnTo>
                    <a:pt x="117" y="30"/>
                  </a:lnTo>
                  <a:lnTo>
                    <a:pt x="126" y="19"/>
                  </a:lnTo>
                  <a:lnTo>
                    <a:pt x="138" y="10"/>
                  </a:lnTo>
                  <a:lnTo>
                    <a:pt x="151" y="0"/>
                  </a:lnTo>
                  <a:lnTo>
                    <a:pt x="152" y="0"/>
                  </a:lnTo>
                  <a:lnTo>
                    <a:pt x="152" y="0"/>
                  </a:lnTo>
                  <a:lnTo>
                    <a:pt x="152" y="0"/>
                  </a:lnTo>
                  <a:lnTo>
                    <a:pt x="151" y="0"/>
                  </a:lnTo>
                  <a:lnTo>
                    <a:pt x="15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6" name="Freeform 22"/>
            <p:cNvSpPr>
              <a:spLocks/>
            </p:cNvSpPr>
            <p:nvPr/>
          </p:nvSpPr>
          <p:spPr bwMode="auto">
            <a:xfrm>
              <a:off x="2039" y="2896"/>
              <a:ext cx="130" cy="97"/>
            </a:xfrm>
            <a:custGeom>
              <a:avLst/>
              <a:gdLst>
                <a:gd name="T0" fmla="*/ 6 w 130"/>
                <a:gd name="T1" fmla="*/ 0 h 97"/>
                <a:gd name="T2" fmla="*/ 0 w 130"/>
                <a:gd name="T3" fmla="*/ 28 h 97"/>
                <a:gd name="T4" fmla="*/ 3 w 130"/>
                <a:gd name="T5" fmla="*/ 51 h 97"/>
                <a:gd name="T6" fmla="*/ 14 w 130"/>
                <a:gd name="T7" fmla="*/ 69 h 97"/>
                <a:gd name="T8" fmla="*/ 32 w 130"/>
                <a:gd name="T9" fmla="*/ 82 h 97"/>
                <a:gd name="T10" fmla="*/ 53 w 130"/>
                <a:gd name="T11" fmla="*/ 91 h 97"/>
                <a:gd name="T12" fmla="*/ 78 w 130"/>
                <a:gd name="T13" fmla="*/ 96 h 97"/>
                <a:gd name="T14" fmla="*/ 103 w 130"/>
                <a:gd name="T15" fmla="*/ 97 h 97"/>
                <a:gd name="T16" fmla="*/ 127 w 130"/>
                <a:gd name="T17" fmla="*/ 94 h 97"/>
                <a:gd name="T18" fmla="*/ 129 w 130"/>
                <a:gd name="T19" fmla="*/ 94 h 97"/>
                <a:gd name="T20" fmla="*/ 130 w 130"/>
                <a:gd name="T21" fmla="*/ 91 h 97"/>
                <a:gd name="T22" fmla="*/ 130 w 130"/>
                <a:gd name="T23" fmla="*/ 89 h 97"/>
                <a:gd name="T24" fmla="*/ 127 w 130"/>
                <a:gd name="T25" fmla="*/ 89 h 97"/>
                <a:gd name="T26" fmla="*/ 104 w 130"/>
                <a:gd name="T27" fmla="*/ 91 h 97"/>
                <a:gd name="T28" fmla="*/ 81 w 130"/>
                <a:gd name="T29" fmla="*/ 89 h 97"/>
                <a:gd name="T30" fmla="*/ 58 w 130"/>
                <a:gd name="T31" fmla="*/ 85 h 97"/>
                <a:gd name="T32" fmla="*/ 37 w 130"/>
                <a:gd name="T33" fmla="*/ 77 h 97"/>
                <a:gd name="T34" fmla="*/ 20 w 130"/>
                <a:gd name="T35" fmla="*/ 65 h 97"/>
                <a:gd name="T36" fmla="*/ 7 w 130"/>
                <a:gd name="T37" fmla="*/ 49 h 97"/>
                <a:gd name="T38" fmla="*/ 3 w 130"/>
                <a:gd name="T39" fmla="*/ 28 h 97"/>
                <a:gd name="T40" fmla="*/ 7 w 130"/>
                <a:gd name="T41" fmla="*/ 2 h 97"/>
                <a:gd name="T42" fmla="*/ 7 w 130"/>
                <a:gd name="T43" fmla="*/ 0 h 97"/>
                <a:gd name="T44" fmla="*/ 7 w 130"/>
                <a:gd name="T45" fmla="*/ 0 h 97"/>
                <a:gd name="T46" fmla="*/ 6 w 130"/>
                <a:gd name="T47" fmla="*/ 0 h 97"/>
                <a:gd name="T48" fmla="*/ 6 w 130"/>
                <a:gd name="T49" fmla="*/ 0 h 97"/>
                <a:gd name="T50" fmla="*/ 6 w 130"/>
                <a:gd name="T51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0" h="97">
                  <a:moveTo>
                    <a:pt x="6" y="0"/>
                  </a:moveTo>
                  <a:lnTo>
                    <a:pt x="0" y="28"/>
                  </a:lnTo>
                  <a:lnTo>
                    <a:pt x="3" y="51"/>
                  </a:lnTo>
                  <a:lnTo>
                    <a:pt x="14" y="69"/>
                  </a:lnTo>
                  <a:lnTo>
                    <a:pt x="32" y="82"/>
                  </a:lnTo>
                  <a:lnTo>
                    <a:pt x="53" y="91"/>
                  </a:lnTo>
                  <a:lnTo>
                    <a:pt x="78" y="96"/>
                  </a:lnTo>
                  <a:lnTo>
                    <a:pt x="103" y="97"/>
                  </a:lnTo>
                  <a:lnTo>
                    <a:pt x="127" y="94"/>
                  </a:lnTo>
                  <a:lnTo>
                    <a:pt x="129" y="94"/>
                  </a:lnTo>
                  <a:lnTo>
                    <a:pt x="130" y="91"/>
                  </a:lnTo>
                  <a:lnTo>
                    <a:pt x="130" y="89"/>
                  </a:lnTo>
                  <a:lnTo>
                    <a:pt x="127" y="89"/>
                  </a:lnTo>
                  <a:lnTo>
                    <a:pt x="104" y="91"/>
                  </a:lnTo>
                  <a:lnTo>
                    <a:pt x="81" y="89"/>
                  </a:lnTo>
                  <a:lnTo>
                    <a:pt x="58" y="85"/>
                  </a:lnTo>
                  <a:lnTo>
                    <a:pt x="37" y="77"/>
                  </a:lnTo>
                  <a:lnTo>
                    <a:pt x="20" y="65"/>
                  </a:lnTo>
                  <a:lnTo>
                    <a:pt x="7" y="49"/>
                  </a:lnTo>
                  <a:lnTo>
                    <a:pt x="3" y="28"/>
                  </a:lnTo>
                  <a:lnTo>
                    <a:pt x="7" y="2"/>
                  </a:lnTo>
                  <a:lnTo>
                    <a:pt x="7" y="0"/>
                  </a:lnTo>
                  <a:lnTo>
                    <a:pt x="7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7" name="Freeform 23"/>
            <p:cNvSpPr>
              <a:spLocks/>
            </p:cNvSpPr>
            <p:nvPr/>
          </p:nvSpPr>
          <p:spPr bwMode="auto">
            <a:xfrm>
              <a:off x="1977" y="2938"/>
              <a:ext cx="209" cy="127"/>
            </a:xfrm>
            <a:custGeom>
              <a:avLst/>
              <a:gdLst>
                <a:gd name="T0" fmla="*/ 2 w 209"/>
                <a:gd name="T1" fmla="*/ 38 h 127"/>
                <a:gd name="T2" fmla="*/ 5 w 209"/>
                <a:gd name="T3" fmla="*/ 49 h 127"/>
                <a:gd name="T4" fmla="*/ 6 w 209"/>
                <a:gd name="T5" fmla="*/ 58 h 127"/>
                <a:gd name="T6" fmla="*/ 11 w 209"/>
                <a:gd name="T7" fmla="*/ 70 h 127"/>
                <a:gd name="T8" fmla="*/ 22 w 209"/>
                <a:gd name="T9" fmla="*/ 84 h 127"/>
                <a:gd name="T10" fmla="*/ 31 w 209"/>
                <a:gd name="T11" fmla="*/ 94 h 127"/>
                <a:gd name="T12" fmla="*/ 42 w 209"/>
                <a:gd name="T13" fmla="*/ 101 h 127"/>
                <a:gd name="T14" fmla="*/ 52 w 209"/>
                <a:gd name="T15" fmla="*/ 107 h 127"/>
                <a:gd name="T16" fmla="*/ 65 w 209"/>
                <a:gd name="T17" fmla="*/ 114 h 127"/>
                <a:gd name="T18" fmla="*/ 89 w 209"/>
                <a:gd name="T19" fmla="*/ 124 h 127"/>
                <a:gd name="T20" fmla="*/ 114 w 209"/>
                <a:gd name="T21" fmla="*/ 127 h 127"/>
                <a:gd name="T22" fmla="*/ 139 w 209"/>
                <a:gd name="T23" fmla="*/ 126 h 127"/>
                <a:gd name="T24" fmla="*/ 160 w 209"/>
                <a:gd name="T25" fmla="*/ 117 h 127"/>
                <a:gd name="T26" fmla="*/ 178 w 209"/>
                <a:gd name="T27" fmla="*/ 104 h 127"/>
                <a:gd name="T28" fmla="*/ 194 w 209"/>
                <a:gd name="T29" fmla="*/ 87 h 127"/>
                <a:gd name="T30" fmla="*/ 205 w 209"/>
                <a:gd name="T31" fmla="*/ 64 h 127"/>
                <a:gd name="T32" fmla="*/ 209 w 209"/>
                <a:gd name="T33" fmla="*/ 38 h 127"/>
                <a:gd name="T34" fmla="*/ 208 w 209"/>
                <a:gd name="T35" fmla="*/ 32 h 127"/>
                <a:gd name="T36" fmla="*/ 202 w 209"/>
                <a:gd name="T37" fmla="*/ 31 h 127"/>
                <a:gd name="T38" fmla="*/ 195 w 209"/>
                <a:gd name="T39" fmla="*/ 34 h 127"/>
                <a:gd name="T40" fmla="*/ 191 w 209"/>
                <a:gd name="T41" fmla="*/ 40 h 127"/>
                <a:gd name="T42" fmla="*/ 185 w 209"/>
                <a:gd name="T43" fmla="*/ 55 h 127"/>
                <a:gd name="T44" fmla="*/ 175 w 209"/>
                <a:gd name="T45" fmla="*/ 66 h 127"/>
                <a:gd name="T46" fmla="*/ 165 w 209"/>
                <a:gd name="T47" fmla="*/ 75 h 127"/>
                <a:gd name="T48" fmla="*/ 152 w 209"/>
                <a:gd name="T49" fmla="*/ 80 h 127"/>
                <a:gd name="T50" fmla="*/ 139 w 209"/>
                <a:gd name="T51" fmla="*/ 84 h 127"/>
                <a:gd name="T52" fmla="*/ 125 w 209"/>
                <a:gd name="T53" fmla="*/ 84 h 127"/>
                <a:gd name="T54" fmla="*/ 109 w 209"/>
                <a:gd name="T55" fmla="*/ 84 h 127"/>
                <a:gd name="T56" fmla="*/ 94 w 209"/>
                <a:gd name="T57" fmla="*/ 83 h 127"/>
                <a:gd name="T58" fmla="*/ 86 w 209"/>
                <a:gd name="T59" fmla="*/ 83 h 127"/>
                <a:gd name="T60" fmla="*/ 79 w 209"/>
                <a:gd name="T61" fmla="*/ 81 h 127"/>
                <a:gd name="T62" fmla="*/ 69 w 209"/>
                <a:gd name="T63" fmla="*/ 80 h 127"/>
                <a:gd name="T64" fmla="*/ 62 w 209"/>
                <a:gd name="T65" fmla="*/ 78 h 127"/>
                <a:gd name="T66" fmla="*/ 52 w 209"/>
                <a:gd name="T67" fmla="*/ 75 h 127"/>
                <a:gd name="T68" fmla="*/ 45 w 209"/>
                <a:gd name="T69" fmla="*/ 72 h 127"/>
                <a:gd name="T70" fmla="*/ 39 w 209"/>
                <a:gd name="T71" fmla="*/ 69 h 127"/>
                <a:gd name="T72" fmla="*/ 33 w 209"/>
                <a:gd name="T73" fmla="*/ 64 h 127"/>
                <a:gd name="T74" fmla="*/ 17 w 209"/>
                <a:gd name="T75" fmla="*/ 44 h 127"/>
                <a:gd name="T76" fmla="*/ 9 w 209"/>
                <a:gd name="T77" fmla="*/ 23 h 127"/>
                <a:gd name="T78" fmla="*/ 8 w 209"/>
                <a:gd name="T79" fmla="*/ 6 h 127"/>
                <a:gd name="T80" fmla="*/ 8 w 209"/>
                <a:gd name="T81" fmla="*/ 0 h 127"/>
                <a:gd name="T82" fmla="*/ 6 w 209"/>
                <a:gd name="T83" fmla="*/ 3 h 127"/>
                <a:gd name="T84" fmla="*/ 3 w 209"/>
                <a:gd name="T85" fmla="*/ 12 h 127"/>
                <a:gd name="T86" fmla="*/ 0 w 209"/>
                <a:gd name="T87" fmla="*/ 24 h 127"/>
                <a:gd name="T88" fmla="*/ 2 w 209"/>
                <a:gd name="T89" fmla="*/ 38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09" h="127">
                  <a:moveTo>
                    <a:pt x="2" y="38"/>
                  </a:moveTo>
                  <a:lnTo>
                    <a:pt x="5" y="49"/>
                  </a:lnTo>
                  <a:lnTo>
                    <a:pt x="6" y="58"/>
                  </a:lnTo>
                  <a:lnTo>
                    <a:pt x="11" y="70"/>
                  </a:lnTo>
                  <a:lnTo>
                    <a:pt x="22" y="84"/>
                  </a:lnTo>
                  <a:lnTo>
                    <a:pt x="31" y="94"/>
                  </a:lnTo>
                  <a:lnTo>
                    <a:pt x="42" y="101"/>
                  </a:lnTo>
                  <a:lnTo>
                    <a:pt x="52" y="107"/>
                  </a:lnTo>
                  <a:lnTo>
                    <a:pt x="65" y="114"/>
                  </a:lnTo>
                  <a:lnTo>
                    <a:pt x="89" y="124"/>
                  </a:lnTo>
                  <a:lnTo>
                    <a:pt x="114" y="127"/>
                  </a:lnTo>
                  <a:lnTo>
                    <a:pt x="139" y="126"/>
                  </a:lnTo>
                  <a:lnTo>
                    <a:pt x="160" y="117"/>
                  </a:lnTo>
                  <a:lnTo>
                    <a:pt x="178" y="104"/>
                  </a:lnTo>
                  <a:lnTo>
                    <a:pt x="194" y="87"/>
                  </a:lnTo>
                  <a:lnTo>
                    <a:pt x="205" y="64"/>
                  </a:lnTo>
                  <a:lnTo>
                    <a:pt x="209" y="38"/>
                  </a:lnTo>
                  <a:lnTo>
                    <a:pt x="208" y="32"/>
                  </a:lnTo>
                  <a:lnTo>
                    <a:pt x="202" y="31"/>
                  </a:lnTo>
                  <a:lnTo>
                    <a:pt x="195" y="34"/>
                  </a:lnTo>
                  <a:lnTo>
                    <a:pt x="191" y="40"/>
                  </a:lnTo>
                  <a:lnTo>
                    <a:pt x="185" y="55"/>
                  </a:lnTo>
                  <a:lnTo>
                    <a:pt x="175" y="66"/>
                  </a:lnTo>
                  <a:lnTo>
                    <a:pt x="165" y="75"/>
                  </a:lnTo>
                  <a:lnTo>
                    <a:pt x="152" y="80"/>
                  </a:lnTo>
                  <a:lnTo>
                    <a:pt x="139" y="84"/>
                  </a:lnTo>
                  <a:lnTo>
                    <a:pt x="125" y="84"/>
                  </a:lnTo>
                  <a:lnTo>
                    <a:pt x="109" y="84"/>
                  </a:lnTo>
                  <a:lnTo>
                    <a:pt x="94" y="83"/>
                  </a:lnTo>
                  <a:lnTo>
                    <a:pt x="86" y="83"/>
                  </a:lnTo>
                  <a:lnTo>
                    <a:pt x="79" y="81"/>
                  </a:lnTo>
                  <a:lnTo>
                    <a:pt x="69" y="80"/>
                  </a:lnTo>
                  <a:lnTo>
                    <a:pt x="62" y="78"/>
                  </a:lnTo>
                  <a:lnTo>
                    <a:pt x="52" y="75"/>
                  </a:lnTo>
                  <a:lnTo>
                    <a:pt x="45" y="72"/>
                  </a:lnTo>
                  <a:lnTo>
                    <a:pt x="39" y="69"/>
                  </a:lnTo>
                  <a:lnTo>
                    <a:pt x="33" y="64"/>
                  </a:lnTo>
                  <a:lnTo>
                    <a:pt x="17" y="44"/>
                  </a:lnTo>
                  <a:lnTo>
                    <a:pt x="9" y="23"/>
                  </a:lnTo>
                  <a:lnTo>
                    <a:pt x="8" y="6"/>
                  </a:lnTo>
                  <a:lnTo>
                    <a:pt x="8" y="0"/>
                  </a:lnTo>
                  <a:lnTo>
                    <a:pt x="6" y="3"/>
                  </a:lnTo>
                  <a:lnTo>
                    <a:pt x="3" y="12"/>
                  </a:lnTo>
                  <a:lnTo>
                    <a:pt x="0" y="24"/>
                  </a:lnTo>
                  <a:lnTo>
                    <a:pt x="2" y="3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8" name="Freeform 46"/>
            <p:cNvSpPr>
              <a:spLocks/>
            </p:cNvSpPr>
            <p:nvPr/>
          </p:nvSpPr>
          <p:spPr bwMode="auto">
            <a:xfrm>
              <a:off x="2177" y="1776"/>
              <a:ext cx="261" cy="918"/>
            </a:xfrm>
            <a:custGeom>
              <a:avLst/>
              <a:gdLst>
                <a:gd name="T0" fmla="*/ 80 w 261"/>
                <a:gd name="T1" fmla="*/ 23 h 918"/>
                <a:gd name="T2" fmla="*/ 41 w 261"/>
                <a:gd name="T3" fmla="*/ 71 h 918"/>
                <a:gd name="T4" fmla="*/ 12 w 261"/>
                <a:gd name="T5" fmla="*/ 123 h 918"/>
                <a:gd name="T6" fmla="*/ 0 w 261"/>
                <a:gd name="T7" fmla="*/ 178 h 918"/>
                <a:gd name="T8" fmla="*/ 5 w 261"/>
                <a:gd name="T9" fmla="*/ 223 h 918"/>
                <a:gd name="T10" fmla="*/ 14 w 261"/>
                <a:gd name="T11" fmla="*/ 248 h 918"/>
                <a:gd name="T12" fmla="*/ 31 w 261"/>
                <a:gd name="T13" fmla="*/ 271 h 918"/>
                <a:gd name="T14" fmla="*/ 52 w 261"/>
                <a:gd name="T15" fmla="*/ 288 h 918"/>
                <a:gd name="T16" fmla="*/ 72 w 261"/>
                <a:gd name="T17" fmla="*/ 297 h 918"/>
                <a:gd name="T18" fmla="*/ 91 w 261"/>
                <a:gd name="T19" fmla="*/ 301 h 918"/>
                <a:gd name="T20" fmla="*/ 108 w 261"/>
                <a:gd name="T21" fmla="*/ 306 h 918"/>
                <a:gd name="T22" fmla="*/ 120 w 261"/>
                <a:gd name="T23" fmla="*/ 317 h 918"/>
                <a:gd name="T24" fmla="*/ 124 w 261"/>
                <a:gd name="T25" fmla="*/ 341 h 918"/>
                <a:gd name="T26" fmla="*/ 118 w 261"/>
                <a:gd name="T27" fmla="*/ 375 h 918"/>
                <a:gd name="T28" fmla="*/ 109 w 261"/>
                <a:gd name="T29" fmla="*/ 427 h 918"/>
                <a:gd name="T30" fmla="*/ 106 w 261"/>
                <a:gd name="T31" fmla="*/ 500 h 918"/>
                <a:gd name="T32" fmla="*/ 120 w 261"/>
                <a:gd name="T33" fmla="*/ 550 h 918"/>
                <a:gd name="T34" fmla="*/ 138 w 261"/>
                <a:gd name="T35" fmla="*/ 576 h 918"/>
                <a:gd name="T36" fmla="*/ 158 w 261"/>
                <a:gd name="T37" fmla="*/ 603 h 918"/>
                <a:gd name="T38" fmla="*/ 180 w 261"/>
                <a:gd name="T39" fmla="*/ 627 h 918"/>
                <a:gd name="T40" fmla="*/ 207 w 261"/>
                <a:gd name="T41" fmla="*/ 672 h 918"/>
                <a:gd name="T42" fmla="*/ 224 w 261"/>
                <a:gd name="T43" fmla="*/ 745 h 918"/>
                <a:gd name="T44" fmla="*/ 229 w 261"/>
                <a:gd name="T45" fmla="*/ 815 h 918"/>
                <a:gd name="T46" fmla="*/ 238 w 261"/>
                <a:gd name="T47" fmla="*/ 881 h 918"/>
                <a:gd name="T48" fmla="*/ 247 w 261"/>
                <a:gd name="T49" fmla="*/ 918 h 918"/>
                <a:gd name="T50" fmla="*/ 258 w 261"/>
                <a:gd name="T51" fmla="*/ 913 h 918"/>
                <a:gd name="T52" fmla="*/ 261 w 261"/>
                <a:gd name="T53" fmla="*/ 844 h 918"/>
                <a:gd name="T54" fmla="*/ 249 w 261"/>
                <a:gd name="T55" fmla="*/ 722 h 918"/>
                <a:gd name="T56" fmla="*/ 221 w 261"/>
                <a:gd name="T57" fmla="*/ 650 h 918"/>
                <a:gd name="T58" fmla="*/ 204 w 261"/>
                <a:gd name="T59" fmla="*/ 626 h 918"/>
                <a:gd name="T60" fmla="*/ 184 w 261"/>
                <a:gd name="T61" fmla="*/ 604 h 918"/>
                <a:gd name="T62" fmla="*/ 164 w 261"/>
                <a:gd name="T63" fmla="*/ 583 h 918"/>
                <a:gd name="T64" fmla="*/ 141 w 261"/>
                <a:gd name="T65" fmla="*/ 555 h 918"/>
                <a:gd name="T66" fmla="*/ 120 w 261"/>
                <a:gd name="T67" fmla="*/ 515 h 918"/>
                <a:gd name="T68" fmla="*/ 117 w 261"/>
                <a:gd name="T69" fmla="*/ 472 h 918"/>
                <a:gd name="T70" fmla="*/ 120 w 261"/>
                <a:gd name="T71" fmla="*/ 426 h 918"/>
                <a:gd name="T72" fmla="*/ 129 w 261"/>
                <a:gd name="T73" fmla="*/ 381 h 918"/>
                <a:gd name="T74" fmla="*/ 137 w 261"/>
                <a:gd name="T75" fmla="*/ 335 h 918"/>
                <a:gd name="T76" fmla="*/ 129 w 261"/>
                <a:gd name="T77" fmla="*/ 301 h 918"/>
                <a:gd name="T78" fmla="*/ 111 w 261"/>
                <a:gd name="T79" fmla="*/ 289 h 918"/>
                <a:gd name="T80" fmla="*/ 85 w 261"/>
                <a:gd name="T81" fmla="*/ 281 h 918"/>
                <a:gd name="T82" fmla="*/ 60 w 261"/>
                <a:gd name="T83" fmla="*/ 274 h 918"/>
                <a:gd name="T84" fmla="*/ 34 w 261"/>
                <a:gd name="T85" fmla="*/ 255 h 918"/>
                <a:gd name="T86" fmla="*/ 14 w 261"/>
                <a:gd name="T87" fmla="*/ 220 h 918"/>
                <a:gd name="T88" fmla="*/ 9 w 261"/>
                <a:gd name="T89" fmla="*/ 180 h 918"/>
                <a:gd name="T90" fmla="*/ 17 w 261"/>
                <a:gd name="T91" fmla="*/ 138 h 918"/>
                <a:gd name="T92" fmla="*/ 31 w 261"/>
                <a:gd name="T93" fmla="*/ 105 h 918"/>
                <a:gd name="T94" fmla="*/ 49 w 261"/>
                <a:gd name="T95" fmla="*/ 74 h 918"/>
                <a:gd name="T96" fmla="*/ 69 w 261"/>
                <a:gd name="T97" fmla="*/ 45 h 918"/>
                <a:gd name="T98" fmla="*/ 91 w 261"/>
                <a:gd name="T99" fmla="*/ 16 h 918"/>
                <a:gd name="T100" fmla="*/ 101 w 261"/>
                <a:gd name="T101" fmla="*/ 0 h 918"/>
                <a:gd name="T102" fmla="*/ 101 w 261"/>
                <a:gd name="T103" fmla="*/ 0 h 918"/>
                <a:gd name="T104" fmla="*/ 101 w 261"/>
                <a:gd name="T105" fmla="*/ 0 h 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61" h="918">
                  <a:moveTo>
                    <a:pt x="101" y="0"/>
                  </a:moveTo>
                  <a:lnTo>
                    <a:pt x="80" y="23"/>
                  </a:lnTo>
                  <a:lnTo>
                    <a:pt x="60" y="46"/>
                  </a:lnTo>
                  <a:lnTo>
                    <a:pt x="41" y="71"/>
                  </a:lnTo>
                  <a:lnTo>
                    <a:pt x="26" y="95"/>
                  </a:lnTo>
                  <a:lnTo>
                    <a:pt x="12" y="123"/>
                  </a:lnTo>
                  <a:lnTo>
                    <a:pt x="5" y="149"/>
                  </a:lnTo>
                  <a:lnTo>
                    <a:pt x="0" y="178"/>
                  </a:lnTo>
                  <a:lnTo>
                    <a:pt x="2" y="209"/>
                  </a:lnTo>
                  <a:lnTo>
                    <a:pt x="5" y="223"/>
                  </a:lnTo>
                  <a:lnTo>
                    <a:pt x="9" y="235"/>
                  </a:lnTo>
                  <a:lnTo>
                    <a:pt x="14" y="248"/>
                  </a:lnTo>
                  <a:lnTo>
                    <a:pt x="22" y="260"/>
                  </a:lnTo>
                  <a:lnTo>
                    <a:pt x="31" y="271"/>
                  </a:lnTo>
                  <a:lnTo>
                    <a:pt x="41" y="280"/>
                  </a:lnTo>
                  <a:lnTo>
                    <a:pt x="52" y="288"/>
                  </a:lnTo>
                  <a:lnTo>
                    <a:pt x="65" y="294"/>
                  </a:lnTo>
                  <a:lnTo>
                    <a:pt x="72" y="297"/>
                  </a:lnTo>
                  <a:lnTo>
                    <a:pt x="81" y="298"/>
                  </a:lnTo>
                  <a:lnTo>
                    <a:pt x="91" y="301"/>
                  </a:lnTo>
                  <a:lnTo>
                    <a:pt x="100" y="303"/>
                  </a:lnTo>
                  <a:lnTo>
                    <a:pt x="108" y="306"/>
                  </a:lnTo>
                  <a:lnTo>
                    <a:pt x="114" y="311"/>
                  </a:lnTo>
                  <a:lnTo>
                    <a:pt x="120" y="317"/>
                  </a:lnTo>
                  <a:lnTo>
                    <a:pt x="123" y="326"/>
                  </a:lnTo>
                  <a:lnTo>
                    <a:pt x="124" y="341"/>
                  </a:lnTo>
                  <a:lnTo>
                    <a:pt x="121" y="358"/>
                  </a:lnTo>
                  <a:lnTo>
                    <a:pt x="118" y="375"/>
                  </a:lnTo>
                  <a:lnTo>
                    <a:pt x="115" y="390"/>
                  </a:lnTo>
                  <a:lnTo>
                    <a:pt x="109" y="427"/>
                  </a:lnTo>
                  <a:lnTo>
                    <a:pt x="106" y="463"/>
                  </a:lnTo>
                  <a:lnTo>
                    <a:pt x="106" y="500"/>
                  </a:lnTo>
                  <a:lnTo>
                    <a:pt x="114" y="535"/>
                  </a:lnTo>
                  <a:lnTo>
                    <a:pt x="120" y="550"/>
                  </a:lnTo>
                  <a:lnTo>
                    <a:pt x="129" y="564"/>
                  </a:lnTo>
                  <a:lnTo>
                    <a:pt x="138" y="576"/>
                  </a:lnTo>
                  <a:lnTo>
                    <a:pt x="148" y="590"/>
                  </a:lnTo>
                  <a:lnTo>
                    <a:pt x="158" y="603"/>
                  </a:lnTo>
                  <a:lnTo>
                    <a:pt x="169" y="615"/>
                  </a:lnTo>
                  <a:lnTo>
                    <a:pt x="180" y="627"/>
                  </a:lnTo>
                  <a:lnTo>
                    <a:pt x="191" y="639"/>
                  </a:lnTo>
                  <a:lnTo>
                    <a:pt x="207" y="672"/>
                  </a:lnTo>
                  <a:lnTo>
                    <a:pt x="218" y="707"/>
                  </a:lnTo>
                  <a:lnTo>
                    <a:pt x="224" y="745"/>
                  </a:lnTo>
                  <a:lnTo>
                    <a:pt x="227" y="782"/>
                  </a:lnTo>
                  <a:lnTo>
                    <a:pt x="229" y="815"/>
                  </a:lnTo>
                  <a:lnTo>
                    <a:pt x="234" y="847"/>
                  </a:lnTo>
                  <a:lnTo>
                    <a:pt x="238" y="881"/>
                  </a:lnTo>
                  <a:lnTo>
                    <a:pt x="244" y="913"/>
                  </a:lnTo>
                  <a:lnTo>
                    <a:pt x="247" y="918"/>
                  </a:lnTo>
                  <a:lnTo>
                    <a:pt x="254" y="916"/>
                  </a:lnTo>
                  <a:lnTo>
                    <a:pt x="258" y="913"/>
                  </a:lnTo>
                  <a:lnTo>
                    <a:pt x="261" y="907"/>
                  </a:lnTo>
                  <a:lnTo>
                    <a:pt x="261" y="844"/>
                  </a:lnTo>
                  <a:lnTo>
                    <a:pt x="258" y="782"/>
                  </a:lnTo>
                  <a:lnTo>
                    <a:pt x="249" y="722"/>
                  </a:lnTo>
                  <a:lnTo>
                    <a:pt x="229" y="664"/>
                  </a:lnTo>
                  <a:lnTo>
                    <a:pt x="221" y="650"/>
                  </a:lnTo>
                  <a:lnTo>
                    <a:pt x="214" y="638"/>
                  </a:lnTo>
                  <a:lnTo>
                    <a:pt x="204" y="626"/>
                  </a:lnTo>
                  <a:lnTo>
                    <a:pt x="195" y="615"/>
                  </a:lnTo>
                  <a:lnTo>
                    <a:pt x="184" y="604"/>
                  </a:lnTo>
                  <a:lnTo>
                    <a:pt x="175" y="593"/>
                  </a:lnTo>
                  <a:lnTo>
                    <a:pt x="164" y="583"/>
                  </a:lnTo>
                  <a:lnTo>
                    <a:pt x="155" y="572"/>
                  </a:lnTo>
                  <a:lnTo>
                    <a:pt x="141" y="555"/>
                  </a:lnTo>
                  <a:lnTo>
                    <a:pt x="129" y="536"/>
                  </a:lnTo>
                  <a:lnTo>
                    <a:pt x="120" y="515"/>
                  </a:lnTo>
                  <a:lnTo>
                    <a:pt x="117" y="493"/>
                  </a:lnTo>
                  <a:lnTo>
                    <a:pt x="117" y="472"/>
                  </a:lnTo>
                  <a:lnTo>
                    <a:pt x="117" y="449"/>
                  </a:lnTo>
                  <a:lnTo>
                    <a:pt x="120" y="426"/>
                  </a:lnTo>
                  <a:lnTo>
                    <a:pt x="124" y="404"/>
                  </a:lnTo>
                  <a:lnTo>
                    <a:pt x="129" y="381"/>
                  </a:lnTo>
                  <a:lnTo>
                    <a:pt x="134" y="358"/>
                  </a:lnTo>
                  <a:lnTo>
                    <a:pt x="137" y="335"/>
                  </a:lnTo>
                  <a:lnTo>
                    <a:pt x="134" y="312"/>
                  </a:lnTo>
                  <a:lnTo>
                    <a:pt x="129" y="301"/>
                  </a:lnTo>
                  <a:lnTo>
                    <a:pt x="121" y="294"/>
                  </a:lnTo>
                  <a:lnTo>
                    <a:pt x="111" y="289"/>
                  </a:lnTo>
                  <a:lnTo>
                    <a:pt x="98" y="284"/>
                  </a:lnTo>
                  <a:lnTo>
                    <a:pt x="85" y="281"/>
                  </a:lnTo>
                  <a:lnTo>
                    <a:pt x="72" y="277"/>
                  </a:lnTo>
                  <a:lnTo>
                    <a:pt x="60" y="274"/>
                  </a:lnTo>
                  <a:lnTo>
                    <a:pt x="51" y="269"/>
                  </a:lnTo>
                  <a:lnTo>
                    <a:pt x="34" y="255"/>
                  </a:lnTo>
                  <a:lnTo>
                    <a:pt x="22" y="240"/>
                  </a:lnTo>
                  <a:lnTo>
                    <a:pt x="14" y="220"/>
                  </a:lnTo>
                  <a:lnTo>
                    <a:pt x="11" y="200"/>
                  </a:lnTo>
                  <a:lnTo>
                    <a:pt x="9" y="180"/>
                  </a:lnTo>
                  <a:lnTo>
                    <a:pt x="12" y="158"/>
                  </a:lnTo>
                  <a:lnTo>
                    <a:pt x="17" y="138"/>
                  </a:lnTo>
                  <a:lnTo>
                    <a:pt x="23" y="120"/>
                  </a:lnTo>
                  <a:lnTo>
                    <a:pt x="31" y="105"/>
                  </a:lnTo>
                  <a:lnTo>
                    <a:pt x="40" y="89"/>
                  </a:lnTo>
                  <a:lnTo>
                    <a:pt x="49" y="74"/>
                  </a:lnTo>
                  <a:lnTo>
                    <a:pt x="58" y="59"/>
                  </a:lnTo>
                  <a:lnTo>
                    <a:pt x="69" y="45"/>
                  </a:lnTo>
                  <a:lnTo>
                    <a:pt x="80" y="31"/>
                  </a:lnTo>
                  <a:lnTo>
                    <a:pt x="91" y="16"/>
                  </a:lnTo>
                  <a:lnTo>
                    <a:pt x="101" y="2"/>
                  </a:lnTo>
                  <a:lnTo>
                    <a:pt x="101" y="0"/>
                  </a:lnTo>
                  <a:lnTo>
                    <a:pt x="101" y="0"/>
                  </a:lnTo>
                  <a:lnTo>
                    <a:pt x="101" y="0"/>
                  </a:lnTo>
                  <a:lnTo>
                    <a:pt x="101" y="0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9" name="Freeform 47"/>
            <p:cNvSpPr>
              <a:spLocks/>
            </p:cNvSpPr>
            <p:nvPr/>
          </p:nvSpPr>
          <p:spPr bwMode="auto">
            <a:xfrm>
              <a:off x="2318" y="1779"/>
              <a:ext cx="541" cy="907"/>
            </a:xfrm>
            <a:custGeom>
              <a:avLst/>
              <a:gdLst>
                <a:gd name="T0" fmla="*/ 26 w 541"/>
                <a:gd name="T1" fmla="*/ 5 h 907"/>
                <a:gd name="T2" fmla="*/ 65 w 541"/>
                <a:gd name="T3" fmla="*/ 8 h 907"/>
                <a:gd name="T4" fmla="*/ 102 w 541"/>
                <a:gd name="T5" fmla="*/ 23 h 907"/>
                <a:gd name="T6" fmla="*/ 137 w 541"/>
                <a:gd name="T7" fmla="*/ 80 h 907"/>
                <a:gd name="T8" fmla="*/ 168 w 541"/>
                <a:gd name="T9" fmla="*/ 143 h 907"/>
                <a:gd name="T10" fmla="*/ 212 w 541"/>
                <a:gd name="T11" fmla="*/ 198 h 907"/>
                <a:gd name="T12" fmla="*/ 268 w 541"/>
                <a:gd name="T13" fmla="*/ 243 h 907"/>
                <a:gd name="T14" fmla="*/ 294 w 541"/>
                <a:gd name="T15" fmla="*/ 260 h 907"/>
                <a:gd name="T16" fmla="*/ 323 w 541"/>
                <a:gd name="T17" fmla="*/ 272 h 907"/>
                <a:gd name="T18" fmla="*/ 352 w 541"/>
                <a:gd name="T19" fmla="*/ 283 h 907"/>
                <a:gd name="T20" fmla="*/ 381 w 541"/>
                <a:gd name="T21" fmla="*/ 289 h 907"/>
                <a:gd name="T22" fmla="*/ 412 w 541"/>
                <a:gd name="T23" fmla="*/ 295 h 907"/>
                <a:gd name="T24" fmla="*/ 440 w 541"/>
                <a:gd name="T25" fmla="*/ 305 h 907"/>
                <a:gd name="T26" fmla="*/ 466 w 541"/>
                <a:gd name="T27" fmla="*/ 320 h 907"/>
                <a:gd name="T28" fmla="*/ 489 w 541"/>
                <a:gd name="T29" fmla="*/ 338 h 907"/>
                <a:gd name="T30" fmla="*/ 512 w 541"/>
                <a:gd name="T31" fmla="*/ 395 h 907"/>
                <a:gd name="T32" fmla="*/ 487 w 541"/>
                <a:gd name="T33" fmla="*/ 466 h 907"/>
                <a:gd name="T34" fmla="*/ 509 w 541"/>
                <a:gd name="T35" fmla="*/ 537 h 907"/>
                <a:gd name="T36" fmla="*/ 534 w 541"/>
                <a:gd name="T37" fmla="*/ 592 h 907"/>
                <a:gd name="T38" fmla="*/ 529 w 541"/>
                <a:gd name="T39" fmla="*/ 636 h 907"/>
                <a:gd name="T40" fmla="*/ 504 w 541"/>
                <a:gd name="T41" fmla="*/ 676 h 907"/>
                <a:gd name="T42" fmla="*/ 464 w 541"/>
                <a:gd name="T43" fmla="*/ 709 h 907"/>
                <a:gd name="T44" fmla="*/ 408 w 541"/>
                <a:gd name="T45" fmla="*/ 738 h 907"/>
                <a:gd name="T46" fmla="*/ 351 w 541"/>
                <a:gd name="T47" fmla="*/ 765 h 907"/>
                <a:gd name="T48" fmla="*/ 302 w 541"/>
                <a:gd name="T49" fmla="*/ 802 h 907"/>
                <a:gd name="T50" fmla="*/ 266 w 541"/>
                <a:gd name="T51" fmla="*/ 850 h 907"/>
                <a:gd name="T52" fmla="*/ 242 w 541"/>
                <a:gd name="T53" fmla="*/ 905 h 907"/>
                <a:gd name="T54" fmla="*/ 243 w 541"/>
                <a:gd name="T55" fmla="*/ 907 h 907"/>
                <a:gd name="T56" fmla="*/ 268 w 541"/>
                <a:gd name="T57" fmla="*/ 855 h 907"/>
                <a:gd name="T58" fmla="*/ 320 w 541"/>
                <a:gd name="T59" fmla="*/ 793 h 907"/>
                <a:gd name="T60" fmla="*/ 391 w 541"/>
                <a:gd name="T61" fmla="*/ 750 h 907"/>
                <a:gd name="T62" fmla="*/ 446 w 541"/>
                <a:gd name="T63" fmla="*/ 724 h 907"/>
                <a:gd name="T64" fmla="*/ 497 w 541"/>
                <a:gd name="T65" fmla="*/ 690 h 907"/>
                <a:gd name="T66" fmla="*/ 540 w 541"/>
                <a:gd name="T67" fmla="*/ 626 h 907"/>
                <a:gd name="T68" fmla="*/ 517 w 541"/>
                <a:gd name="T69" fmla="*/ 526 h 907"/>
                <a:gd name="T70" fmla="*/ 498 w 541"/>
                <a:gd name="T71" fmla="*/ 458 h 907"/>
                <a:gd name="T72" fmla="*/ 527 w 541"/>
                <a:gd name="T73" fmla="*/ 411 h 907"/>
                <a:gd name="T74" fmla="*/ 540 w 541"/>
                <a:gd name="T75" fmla="*/ 364 h 907"/>
                <a:gd name="T76" fmla="*/ 515 w 541"/>
                <a:gd name="T77" fmla="*/ 314 h 907"/>
                <a:gd name="T78" fmla="*/ 471 w 541"/>
                <a:gd name="T79" fmla="*/ 278 h 907"/>
                <a:gd name="T80" fmla="*/ 437 w 541"/>
                <a:gd name="T81" fmla="*/ 261 h 907"/>
                <a:gd name="T82" fmla="*/ 408 w 541"/>
                <a:gd name="T83" fmla="*/ 252 h 907"/>
                <a:gd name="T84" fmla="*/ 377 w 541"/>
                <a:gd name="T85" fmla="*/ 245 h 907"/>
                <a:gd name="T86" fmla="*/ 338 w 541"/>
                <a:gd name="T87" fmla="*/ 231 h 907"/>
                <a:gd name="T88" fmla="*/ 303 w 541"/>
                <a:gd name="T89" fmla="*/ 211 h 907"/>
                <a:gd name="T90" fmla="*/ 272 w 541"/>
                <a:gd name="T91" fmla="*/ 186 h 907"/>
                <a:gd name="T92" fmla="*/ 245 w 541"/>
                <a:gd name="T93" fmla="*/ 160 h 907"/>
                <a:gd name="T94" fmla="*/ 219 w 541"/>
                <a:gd name="T95" fmla="*/ 132 h 907"/>
                <a:gd name="T96" fmla="*/ 194 w 541"/>
                <a:gd name="T97" fmla="*/ 103 h 907"/>
                <a:gd name="T98" fmla="*/ 176 w 541"/>
                <a:gd name="T99" fmla="*/ 71 h 907"/>
                <a:gd name="T100" fmla="*/ 154 w 541"/>
                <a:gd name="T101" fmla="*/ 39 h 907"/>
                <a:gd name="T102" fmla="*/ 102 w 541"/>
                <a:gd name="T103" fmla="*/ 6 h 907"/>
                <a:gd name="T104" fmla="*/ 40 w 541"/>
                <a:gd name="T105" fmla="*/ 0 h 907"/>
                <a:gd name="T106" fmla="*/ 0 w 541"/>
                <a:gd name="T107" fmla="*/ 8 h 907"/>
                <a:gd name="T108" fmla="*/ 0 w 541"/>
                <a:gd name="T109" fmla="*/ 8 h 9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41" h="907">
                  <a:moveTo>
                    <a:pt x="0" y="8"/>
                  </a:moveTo>
                  <a:lnTo>
                    <a:pt x="14" y="6"/>
                  </a:lnTo>
                  <a:lnTo>
                    <a:pt x="26" y="5"/>
                  </a:lnTo>
                  <a:lnTo>
                    <a:pt x="40" y="5"/>
                  </a:lnTo>
                  <a:lnTo>
                    <a:pt x="53" y="5"/>
                  </a:lnTo>
                  <a:lnTo>
                    <a:pt x="65" y="8"/>
                  </a:lnTo>
                  <a:lnTo>
                    <a:pt x="77" y="11"/>
                  </a:lnTo>
                  <a:lnTo>
                    <a:pt x="89" y="16"/>
                  </a:lnTo>
                  <a:lnTo>
                    <a:pt x="102" y="23"/>
                  </a:lnTo>
                  <a:lnTo>
                    <a:pt x="119" y="39"/>
                  </a:lnTo>
                  <a:lnTo>
                    <a:pt x="129" y="59"/>
                  </a:lnTo>
                  <a:lnTo>
                    <a:pt x="137" y="80"/>
                  </a:lnTo>
                  <a:lnTo>
                    <a:pt x="146" y="102"/>
                  </a:lnTo>
                  <a:lnTo>
                    <a:pt x="156" y="123"/>
                  </a:lnTo>
                  <a:lnTo>
                    <a:pt x="168" y="143"/>
                  </a:lnTo>
                  <a:lnTo>
                    <a:pt x="182" y="163"/>
                  </a:lnTo>
                  <a:lnTo>
                    <a:pt x="196" y="182"/>
                  </a:lnTo>
                  <a:lnTo>
                    <a:pt x="212" y="198"/>
                  </a:lnTo>
                  <a:lnTo>
                    <a:pt x="229" y="215"/>
                  </a:lnTo>
                  <a:lnTo>
                    <a:pt x="248" y="229"/>
                  </a:lnTo>
                  <a:lnTo>
                    <a:pt x="268" y="243"/>
                  </a:lnTo>
                  <a:lnTo>
                    <a:pt x="277" y="249"/>
                  </a:lnTo>
                  <a:lnTo>
                    <a:pt x="285" y="255"/>
                  </a:lnTo>
                  <a:lnTo>
                    <a:pt x="294" y="260"/>
                  </a:lnTo>
                  <a:lnTo>
                    <a:pt x="303" y="265"/>
                  </a:lnTo>
                  <a:lnTo>
                    <a:pt x="314" y="269"/>
                  </a:lnTo>
                  <a:lnTo>
                    <a:pt x="323" y="272"/>
                  </a:lnTo>
                  <a:lnTo>
                    <a:pt x="332" y="277"/>
                  </a:lnTo>
                  <a:lnTo>
                    <a:pt x="343" y="280"/>
                  </a:lnTo>
                  <a:lnTo>
                    <a:pt x="352" y="283"/>
                  </a:lnTo>
                  <a:lnTo>
                    <a:pt x="361" y="285"/>
                  </a:lnTo>
                  <a:lnTo>
                    <a:pt x="372" y="286"/>
                  </a:lnTo>
                  <a:lnTo>
                    <a:pt x="381" y="289"/>
                  </a:lnTo>
                  <a:lnTo>
                    <a:pt x="392" y="291"/>
                  </a:lnTo>
                  <a:lnTo>
                    <a:pt x="401" y="292"/>
                  </a:lnTo>
                  <a:lnTo>
                    <a:pt x="412" y="295"/>
                  </a:lnTo>
                  <a:lnTo>
                    <a:pt x="421" y="298"/>
                  </a:lnTo>
                  <a:lnTo>
                    <a:pt x="431" y="301"/>
                  </a:lnTo>
                  <a:lnTo>
                    <a:pt x="440" y="305"/>
                  </a:lnTo>
                  <a:lnTo>
                    <a:pt x="449" y="309"/>
                  </a:lnTo>
                  <a:lnTo>
                    <a:pt x="458" y="314"/>
                  </a:lnTo>
                  <a:lnTo>
                    <a:pt x="466" y="320"/>
                  </a:lnTo>
                  <a:lnTo>
                    <a:pt x="474" y="326"/>
                  </a:lnTo>
                  <a:lnTo>
                    <a:pt x="481" y="332"/>
                  </a:lnTo>
                  <a:lnTo>
                    <a:pt x="489" y="338"/>
                  </a:lnTo>
                  <a:lnTo>
                    <a:pt x="504" y="357"/>
                  </a:lnTo>
                  <a:lnTo>
                    <a:pt x="512" y="375"/>
                  </a:lnTo>
                  <a:lnTo>
                    <a:pt x="512" y="395"/>
                  </a:lnTo>
                  <a:lnTo>
                    <a:pt x="503" y="417"/>
                  </a:lnTo>
                  <a:lnTo>
                    <a:pt x="491" y="443"/>
                  </a:lnTo>
                  <a:lnTo>
                    <a:pt x="487" y="466"/>
                  </a:lnTo>
                  <a:lnTo>
                    <a:pt x="491" y="490"/>
                  </a:lnTo>
                  <a:lnTo>
                    <a:pt x="500" y="518"/>
                  </a:lnTo>
                  <a:lnTo>
                    <a:pt x="509" y="537"/>
                  </a:lnTo>
                  <a:lnTo>
                    <a:pt x="520" y="553"/>
                  </a:lnTo>
                  <a:lnTo>
                    <a:pt x="527" y="572"/>
                  </a:lnTo>
                  <a:lnTo>
                    <a:pt x="534" y="592"/>
                  </a:lnTo>
                  <a:lnTo>
                    <a:pt x="535" y="607"/>
                  </a:lnTo>
                  <a:lnTo>
                    <a:pt x="534" y="623"/>
                  </a:lnTo>
                  <a:lnTo>
                    <a:pt x="529" y="636"/>
                  </a:lnTo>
                  <a:lnTo>
                    <a:pt x="523" y="650"/>
                  </a:lnTo>
                  <a:lnTo>
                    <a:pt x="514" y="664"/>
                  </a:lnTo>
                  <a:lnTo>
                    <a:pt x="504" y="676"/>
                  </a:lnTo>
                  <a:lnTo>
                    <a:pt x="492" y="687"/>
                  </a:lnTo>
                  <a:lnTo>
                    <a:pt x="481" y="696"/>
                  </a:lnTo>
                  <a:lnTo>
                    <a:pt x="464" y="709"/>
                  </a:lnTo>
                  <a:lnTo>
                    <a:pt x="446" y="719"/>
                  </a:lnTo>
                  <a:lnTo>
                    <a:pt x="426" y="729"/>
                  </a:lnTo>
                  <a:lnTo>
                    <a:pt x="408" y="738"/>
                  </a:lnTo>
                  <a:lnTo>
                    <a:pt x="388" y="745"/>
                  </a:lnTo>
                  <a:lnTo>
                    <a:pt x="369" y="755"/>
                  </a:lnTo>
                  <a:lnTo>
                    <a:pt x="351" y="765"/>
                  </a:lnTo>
                  <a:lnTo>
                    <a:pt x="332" y="776"/>
                  </a:lnTo>
                  <a:lnTo>
                    <a:pt x="317" y="789"/>
                  </a:lnTo>
                  <a:lnTo>
                    <a:pt x="302" y="802"/>
                  </a:lnTo>
                  <a:lnTo>
                    <a:pt x="289" y="816"/>
                  </a:lnTo>
                  <a:lnTo>
                    <a:pt x="277" y="833"/>
                  </a:lnTo>
                  <a:lnTo>
                    <a:pt x="266" y="850"/>
                  </a:lnTo>
                  <a:lnTo>
                    <a:pt x="257" y="867"/>
                  </a:lnTo>
                  <a:lnTo>
                    <a:pt x="248" y="885"/>
                  </a:lnTo>
                  <a:lnTo>
                    <a:pt x="242" y="905"/>
                  </a:lnTo>
                  <a:lnTo>
                    <a:pt x="242" y="907"/>
                  </a:lnTo>
                  <a:lnTo>
                    <a:pt x="243" y="907"/>
                  </a:lnTo>
                  <a:lnTo>
                    <a:pt x="243" y="907"/>
                  </a:lnTo>
                  <a:lnTo>
                    <a:pt x="245" y="905"/>
                  </a:lnTo>
                  <a:lnTo>
                    <a:pt x="255" y="879"/>
                  </a:lnTo>
                  <a:lnTo>
                    <a:pt x="268" y="855"/>
                  </a:lnTo>
                  <a:lnTo>
                    <a:pt x="283" y="832"/>
                  </a:lnTo>
                  <a:lnTo>
                    <a:pt x="300" y="812"/>
                  </a:lnTo>
                  <a:lnTo>
                    <a:pt x="320" y="793"/>
                  </a:lnTo>
                  <a:lnTo>
                    <a:pt x="341" y="776"/>
                  </a:lnTo>
                  <a:lnTo>
                    <a:pt x="365" y="762"/>
                  </a:lnTo>
                  <a:lnTo>
                    <a:pt x="391" y="750"/>
                  </a:lnTo>
                  <a:lnTo>
                    <a:pt x="409" y="742"/>
                  </a:lnTo>
                  <a:lnTo>
                    <a:pt x="429" y="733"/>
                  </a:lnTo>
                  <a:lnTo>
                    <a:pt x="446" y="724"/>
                  </a:lnTo>
                  <a:lnTo>
                    <a:pt x="464" y="715"/>
                  </a:lnTo>
                  <a:lnTo>
                    <a:pt x="481" y="704"/>
                  </a:lnTo>
                  <a:lnTo>
                    <a:pt x="497" y="690"/>
                  </a:lnTo>
                  <a:lnTo>
                    <a:pt x="512" y="676"/>
                  </a:lnTo>
                  <a:lnTo>
                    <a:pt x="524" y="659"/>
                  </a:lnTo>
                  <a:lnTo>
                    <a:pt x="540" y="626"/>
                  </a:lnTo>
                  <a:lnTo>
                    <a:pt x="541" y="592"/>
                  </a:lnTo>
                  <a:lnTo>
                    <a:pt x="532" y="560"/>
                  </a:lnTo>
                  <a:lnTo>
                    <a:pt x="517" y="526"/>
                  </a:lnTo>
                  <a:lnTo>
                    <a:pt x="506" y="503"/>
                  </a:lnTo>
                  <a:lnTo>
                    <a:pt x="500" y="480"/>
                  </a:lnTo>
                  <a:lnTo>
                    <a:pt x="498" y="458"/>
                  </a:lnTo>
                  <a:lnTo>
                    <a:pt x="509" y="435"/>
                  </a:lnTo>
                  <a:lnTo>
                    <a:pt x="518" y="423"/>
                  </a:lnTo>
                  <a:lnTo>
                    <a:pt x="527" y="411"/>
                  </a:lnTo>
                  <a:lnTo>
                    <a:pt x="535" y="398"/>
                  </a:lnTo>
                  <a:lnTo>
                    <a:pt x="540" y="383"/>
                  </a:lnTo>
                  <a:lnTo>
                    <a:pt x="540" y="364"/>
                  </a:lnTo>
                  <a:lnTo>
                    <a:pt x="535" y="346"/>
                  </a:lnTo>
                  <a:lnTo>
                    <a:pt x="527" y="331"/>
                  </a:lnTo>
                  <a:lnTo>
                    <a:pt x="515" y="314"/>
                  </a:lnTo>
                  <a:lnTo>
                    <a:pt x="501" y="300"/>
                  </a:lnTo>
                  <a:lnTo>
                    <a:pt x="486" y="288"/>
                  </a:lnTo>
                  <a:lnTo>
                    <a:pt x="471" y="278"/>
                  </a:lnTo>
                  <a:lnTo>
                    <a:pt x="455" y="269"/>
                  </a:lnTo>
                  <a:lnTo>
                    <a:pt x="446" y="265"/>
                  </a:lnTo>
                  <a:lnTo>
                    <a:pt x="437" y="261"/>
                  </a:lnTo>
                  <a:lnTo>
                    <a:pt x="428" y="257"/>
                  </a:lnTo>
                  <a:lnTo>
                    <a:pt x="417" y="254"/>
                  </a:lnTo>
                  <a:lnTo>
                    <a:pt x="408" y="252"/>
                  </a:lnTo>
                  <a:lnTo>
                    <a:pt x="397" y="249"/>
                  </a:lnTo>
                  <a:lnTo>
                    <a:pt x="388" y="248"/>
                  </a:lnTo>
                  <a:lnTo>
                    <a:pt x="377" y="245"/>
                  </a:lnTo>
                  <a:lnTo>
                    <a:pt x="363" y="242"/>
                  </a:lnTo>
                  <a:lnTo>
                    <a:pt x="351" y="237"/>
                  </a:lnTo>
                  <a:lnTo>
                    <a:pt x="338" y="231"/>
                  </a:lnTo>
                  <a:lnTo>
                    <a:pt x="326" y="225"/>
                  </a:lnTo>
                  <a:lnTo>
                    <a:pt x="315" y="218"/>
                  </a:lnTo>
                  <a:lnTo>
                    <a:pt x="303" y="211"/>
                  </a:lnTo>
                  <a:lnTo>
                    <a:pt x="294" y="203"/>
                  </a:lnTo>
                  <a:lnTo>
                    <a:pt x="283" y="194"/>
                  </a:lnTo>
                  <a:lnTo>
                    <a:pt x="272" y="186"/>
                  </a:lnTo>
                  <a:lnTo>
                    <a:pt x="263" y="177"/>
                  </a:lnTo>
                  <a:lnTo>
                    <a:pt x="254" y="169"/>
                  </a:lnTo>
                  <a:lnTo>
                    <a:pt x="245" y="160"/>
                  </a:lnTo>
                  <a:lnTo>
                    <a:pt x="235" y="151"/>
                  </a:lnTo>
                  <a:lnTo>
                    <a:pt x="228" y="142"/>
                  </a:lnTo>
                  <a:lnTo>
                    <a:pt x="219" y="132"/>
                  </a:lnTo>
                  <a:lnTo>
                    <a:pt x="209" y="123"/>
                  </a:lnTo>
                  <a:lnTo>
                    <a:pt x="202" y="114"/>
                  </a:lnTo>
                  <a:lnTo>
                    <a:pt x="194" y="103"/>
                  </a:lnTo>
                  <a:lnTo>
                    <a:pt x="188" y="92"/>
                  </a:lnTo>
                  <a:lnTo>
                    <a:pt x="182" y="82"/>
                  </a:lnTo>
                  <a:lnTo>
                    <a:pt x="176" y="71"/>
                  </a:lnTo>
                  <a:lnTo>
                    <a:pt x="169" y="60"/>
                  </a:lnTo>
                  <a:lnTo>
                    <a:pt x="162" y="49"/>
                  </a:lnTo>
                  <a:lnTo>
                    <a:pt x="154" y="39"/>
                  </a:lnTo>
                  <a:lnTo>
                    <a:pt x="139" y="25"/>
                  </a:lnTo>
                  <a:lnTo>
                    <a:pt x="122" y="14"/>
                  </a:lnTo>
                  <a:lnTo>
                    <a:pt x="102" y="6"/>
                  </a:lnTo>
                  <a:lnTo>
                    <a:pt x="82" y="2"/>
                  </a:lnTo>
                  <a:lnTo>
                    <a:pt x="62" y="0"/>
                  </a:lnTo>
                  <a:lnTo>
                    <a:pt x="40" y="0"/>
                  </a:lnTo>
                  <a:lnTo>
                    <a:pt x="20" y="3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0" name="Freeform 48"/>
            <p:cNvSpPr>
              <a:spLocks/>
            </p:cNvSpPr>
            <p:nvPr/>
          </p:nvSpPr>
          <p:spPr bwMode="auto">
            <a:xfrm>
              <a:off x="2884" y="2100"/>
              <a:ext cx="303" cy="403"/>
            </a:xfrm>
            <a:custGeom>
              <a:avLst/>
              <a:gdLst>
                <a:gd name="T0" fmla="*/ 38 w 303"/>
                <a:gd name="T1" fmla="*/ 42 h 403"/>
                <a:gd name="T2" fmla="*/ 38 w 303"/>
                <a:gd name="T3" fmla="*/ 125 h 403"/>
                <a:gd name="T4" fmla="*/ 35 w 303"/>
                <a:gd name="T5" fmla="*/ 188 h 403"/>
                <a:gd name="T6" fmla="*/ 29 w 303"/>
                <a:gd name="T7" fmla="*/ 231 h 403"/>
                <a:gd name="T8" fmla="*/ 20 w 303"/>
                <a:gd name="T9" fmla="*/ 266 h 403"/>
                <a:gd name="T10" fmla="*/ 9 w 303"/>
                <a:gd name="T11" fmla="*/ 295 h 403"/>
                <a:gd name="T12" fmla="*/ 0 w 303"/>
                <a:gd name="T13" fmla="*/ 331 h 403"/>
                <a:gd name="T14" fmla="*/ 8 w 303"/>
                <a:gd name="T15" fmla="*/ 377 h 403"/>
                <a:gd name="T16" fmla="*/ 38 w 303"/>
                <a:gd name="T17" fmla="*/ 398 h 403"/>
                <a:gd name="T18" fmla="*/ 67 w 303"/>
                <a:gd name="T19" fmla="*/ 403 h 403"/>
                <a:gd name="T20" fmla="*/ 98 w 303"/>
                <a:gd name="T21" fmla="*/ 401 h 403"/>
                <a:gd name="T22" fmla="*/ 126 w 303"/>
                <a:gd name="T23" fmla="*/ 394 h 403"/>
                <a:gd name="T24" fmla="*/ 147 w 303"/>
                <a:gd name="T25" fmla="*/ 383 h 403"/>
                <a:gd name="T26" fmla="*/ 161 w 303"/>
                <a:gd name="T27" fmla="*/ 374 h 403"/>
                <a:gd name="T28" fmla="*/ 173 w 303"/>
                <a:gd name="T29" fmla="*/ 363 h 403"/>
                <a:gd name="T30" fmla="*/ 187 w 303"/>
                <a:gd name="T31" fmla="*/ 354 h 403"/>
                <a:gd name="T32" fmla="*/ 203 w 303"/>
                <a:gd name="T33" fmla="*/ 346 h 403"/>
                <a:gd name="T34" fmla="*/ 218 w 303"/>
                <a:gd name="T35" fmla="*/ 340 h 403"/>
                <a:gd name="T36" fmla="*/ 232 w 303"/>
                <a:gd name="T37" fmla="*/ 337 h 403"/>
                <a:gd name="T38" fmla="*/ 247 w 303"/>
                <a:gd name="T39" fmla="*/ 334 h 403"/>
                <a:gd name="T40" fmla="*/ 266 w 303"/>
                <a:gd name="T41" fmla="*/ 325 h 403"/>
                <a:gd name="T42" fmla="*/ 284 w 303"/>
                <a:gd name="T43" fmla="*/ 309 h 403"/>
                <a:gd name="T44" fmla="*/ 295 w 303"/>
                <a:gd name="T45" fmla="*/ 289 h 403"/>
                <a:gd name="T46" fmla="*/ 301 w 303"/>
                <a:gd name="T47" fmla="*/ 265 h 403"/>
                <a:gd name="T48" fmla="*/ 303 w 303"/>
                <a:gd name="T49" fmla="*/ 220 h 403"/>
                <a:gd name="T50" fmla="*/ 287 w 303"/>
                <a:gd name="T51" fmla="*/ 157 h 403"/>
                <a:gd name="T52" fmla="*/ 260 w 303"/>
                <a:gd name="T53" fmla="*/ 96 h 403"/>
                <a:gd name="T54" fmla="*/ 227 w 303"/>
                <a:gd name="T55" fmla="*/ 36 h 403"/>
                <a:gd name="T56" fmla="*/ 212 w 303"/>
                <a:gd name="T57" fmla="*/ 8 h 403"/>
                <a:gd name="T58" fmla="*/ 209 w 303"/>
                <a:gd name="T59" fmla="*/ 10 h 403"/>
                <a:gd name="T60" fmla="*/ 218 w 303"/>
                <a:gd name="T61" fmla="*/ 36 h 403"/>
                <a:gd name="T62" fmla="*/ 236 w 303"/>
                <a:gd name="T63" fmla="*/ 85 h 403"/>
                <a:gd name="T64" fmla="*/ 256 w 303"/>
                <a:gd name="T65" fmla="*/ 134 h 403"/>
                <a:gd name="T66" fmla="*/ 273 w 303"/>
                <a:gd name="T67" fmla="*/ 183 h 403"/>
                <a:gd name="T68" fmla="*/ 281 w 303"/>
                <a:gd name="T69" fmla="*/ 226 h 403"/>
                <a:gd name="T70" fmla="*/ 281 w 303"/>
                <a:gd name="T71" fmla="*/ 257 h 403"/>
                <a:gd name="T72" fmla="*/ 272 w 303"/>
                <a:gd name="T73" fmla="*/ 285 h 403"/>
                <a:gd name="T74" fmla="*/ 249 w 303"/>
                <a:gd name="T75" fmla="*/ 303 h 403"/>
                <a:gd name="T76" fmla="*/ 220 w 303"/>
                <a:gd name="T77" fmla="*/ 311 h 403"/>
                <a:gd name="T78" fmla="*/ 197 w 303"/>
                <a:gd name="T79" fmla="*/ 318 h 403"/>
                <a:gd name="T80" fmla="*/ 175 w 303"/>
                <a:gd name="T81" fmla="*/ 332 h 403"/>
                <a:gd name="T82" fmla="*/ 155 w 303"/>
                <a:gd name="T83" fmla="*/ 346 h 403"/>
                <a:gd name="T84" fmla="*/ 135 w 303"/>
                <a:gd name="T85" fmla="*/ 361 h 403"/>
                <a:gd name="T86" fmla="*/ 103 w 303"/>
                <a:gd name="T87" fmla="*/ 374 h 403"/>
                <a:gd name="T88" fmla="*/ 67 w 303"/>
                <a:gd name="T89" fmla="*/ 378 h 403"/>
                <a:gd name="T90" fmla="*/ 37 w 303"/>
                <a:gd name="T91" fmla="*/ 369 h 403"/>
                <a:gd name="T92" fmla="*/ 18 w 303"/>
                <a:gd name="T93" fmla="*/ 332 h 403"/>
                <a:gd name="T94" fmla="*/ 32 w 303"/>
                <a:gd name="T95" fmla="*/ 279 h 403"/>
                <a:gd name="T96" fmla="*/ 46 w 303"/>
                <a:gd name="T97" fmla="*/ 173 h 403"/>
                <a:gd name="T98" fmla="*/ 43 w 303"/>
                <a:gd name="T99" fmla="*/ 57 h 403"/>
                <a:gd name="T100" fmla="*/ 40 w 303"/>
                <a:gd name="T101" fmla="*/ 0 h 403"/>
                <a:gd name="T102" fmla="*/ 38 w 303"/>
                <a:gd name="T103" fmla="*/ 0 h 403"/>
                <a:gd name="T104" fmla="*/ 38 w 303"/>
                <a:gd name="T105" fmla="*/ 0 h 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03" h="403">
                  <a:moveTo>
                    <a:pt x="38" y="0"/>
                  </a:moveTo>
                  <a:lnTo>
                    <a:pt x="38" y="42"/>
                  </a:lnTo>
                  <a:lnTo>
                    <a:pt x="38" y="83"/>
                  </a:lnTo>
                  <a:lnTo>
                    <a:pt x="38" y="125"/>
                  </a:lnTo>
                  <a:lnTo>
                    <a:pt x="37" y="166"/>
                  </a:lnTo>
                  <a:lnTo>
                    <a:pt x="35" y="188"/>
                  </a:lnTo>
                  <a:lnTo>
                    <a:pt x="32" y="209"/>
                  </a:lnTo>
                  <a:lnTo>
                    <a:pt x="29" y="231"/>
                  </a:lnTo>
                  <a:lnTo>
                    <a:pt x="24" y="252"/>
                  </a:lnTo>
                  <a:lnTo>
                    <a:pt x="20" y="266"/>
                  </a:lnTo>
                  <a:lnTo>
                    <a:pt x="15" y="280"/>
                  </a:lnTo>
                  <a:lnTo>
                    <a:pt x="9" y="295"/>
                  </a:lnTo>
                  <a:lnTo>
                    <a:pt x="4" y="309"/>
                  </a:lnTo>
                  <a:lnTo>
                    <a:pt x="0" y="331"/>
                  </a:lnTo>
                  <a:lnTo>
                    <a:pt x="0" y="355"/>
                  </a:lnTo>
                  <a:lnTo>
                    <a:pt x="8" y="377"/>
                  </a:lnTo>
                  <a:lnTo>
                    <a:pt x="24" y="392"/>
                  </a:lnTo>
                  <a:lnTo>
                    <a:pt x="38" y="398"/>
                  </a:lnTo>
                  <a:lnTo>
                    <a:pt x="52" y="401"/>
                  </a:lnTo>
                  <a:lnTo>
                    <a:pt x="67" y="403"/>
                  </a:lnTo>
                  <a:lnTo>
                    <a:pt x="83" y="403"/>
                  </a:lnTo>
                  <a:lnTo>
                    <a:pt x="98" y="401"/>
                  </a:lnTo>
                  <a:lnTo>
                    <a:pt x="112" y="398"/>
                  </a:lnTo>
                  <a:lnTo>
                    <a:pt x="126" y="394"/>
                  </a:lnTo>
                  <a:lnTo>
                    <a:pt x="140" y="388"/>
                  </a:lnTo>
                  <a:lnTo>
                    <a:pt x="147" y="383"/>
                  </a:lnTo>
                  <a:lnTo>
                    <a:pt x="153" y="378"/>
                  </a:lnTo>
                  <a:lnTo>
                    <a:pt x="161" y="374"/>
                  </a:lnTo>
                  <a:lnTo>
                    <a:pt x="167" y="368"/>
                  </a:lnTo>
                  <a:lnTo>
                    <a:pt x="173" y="363"/>
                  </a:lnTo>
                  <a:lnTo>
                    <a:pt x="181" y="358"/>
                  </a:lnTo>
                  <a:lnTo>
                    <a:pt x="187" y="354"/>
                  </a:lnTo>
                  <a:lnTo>
                    <a:pt x="195" y="349"/>
                  </a:lnTo>
                  <a:lnTo>
                    <a:pt x="203" y="346"/>
                  </a:lnTo>
                  <a:lnTo>
                    <a:pt x="210" y="343"/>
                  </a:lnTo>
                  <a:lnTo>
                    <a:pt x="218" y="340"/>
                  </a:lnTo>
                  <a:lnTo>
                    <a:pt x="226" y="338"/>
                  </a:lnTo>
                  <a:lnTo>
                    <a:pt x="232" y="337"/>
                  </a:lnTo>
                  <a:lnTo>
                    <a:pt x="240" y="335"/>
                  </a:lnTo>
                  <a:lnTo>
                    <a:pt x="247" y="334"/>
                  </a:lnTo>
                  <a:lnTo>
                    <a:pt x="255" y="331"/>
                  </a:lnTo>
                  <a:lnTo>
                    <a:pt x="266" y="325"/>
                  </a:lnTo>
                  <a:lnTo>
                    <a:pt x="275" y="318"/>
                  </a:lnTo>
                  <a:lnTo>
                    <a:pt x="284" y="309"/>
                  </a:lnTo>
                  <a:lnTo>
                    <a:pt x="290" y="300"/>
                  </a:lnTo>
                  <a:lnTo>
                    <a:pt x="295" y="289"/>
                  </a:lnTo>
                  <a:lnTo>
                    <a:pt x="298" y="277"/>
                  </a:lnTo>
                  <a:lnTo>
                    <a:pt x="301" y="265"/>
                  </a:lnTo>
                  <a:lnTo>
                    <a:pt x="303" y="252"/>
                  </a:lnTo>
                  <a:lnTo>
                    <a:pt x="303" y="220"/>
                  </a:lnTo>
                  <a:lnTo>
                    <a:pt x="298" y="189"/>
                  </a:lnTo>
                  <a:lnTo>
                    <a:pt x="287" y="157"/>
                  </a:lnTo>
                  <a:lnTo>
                    <a:pt x="275" y="126"/>
                  </a:lnTo>
                  <a:lnTo>
                    <a:pt x="260" y="96"/>
                  </a:lnTo>
                  <a:lnTo>
                    <a:pt x="243" y="65"/>
                  </a:lnTo>
                  <a:lnTo>
                    <a:pt x="227" y="36"/>
                  </a:lnTo>
                  <a:lnTo>
                    <a:pt x="213" y="8"/>
                  </a:lnTo>
                  <a:lnTo>
                    <a:pt x="212" y="8"/>
                  </a:lnTo>
                  <a:lnTo>
                    <a:pt x="210" y="8"/>
                  </a:lnTo>
                  <a:lnTo>
                    <a:pt x="209" y="10"/>
                  </a:lnTo>
                  <a:lnTo>
                    <a:pt x="209" y="11"/>
                  </a:lnTo>
                  <a:lnTo>
                    <a:pt x="218" y="36"/>
                  </a:lnTo>
                  <a:lnTo>
                    <a:pt x="227" y="60"/>
                  </a:lnTo>
                  <a:lnTo>
                    <a:pt x="236" y="85"/>
                  </a:lnTo>
                  <a:lnTo>
                    <a:pt x="247" y="110"/>
                  </a:lnTo>
                  <a:lnTo>
                    <a:pt x="256" y="134"/>
                  </a:lnTo>
                  <a:lnTo>
                    <a:pt x="266" y="159"/>
                  </a:lnTo>
                  <a:lnTo>
                    <a:pt x="273" y="183"/>
                  </a:lnTo>
                  <a:lnTo>
                    <a:pt x="279" y="209"/>
                  </a:lnTo>
                  <a:lnTo>
                    <a:pt x="281" y="226"/>
                  </a:lnTo>
                  <a:lnTo>
                    <a:pt x="283" y="242"/>
                  </a:lnTo>
                  <a:lnTo>
                    <a:pt x="281" y="257"/>
                  </a:lnTo>
                  <a:lnTo>
                    <a:pt x="278" y="272"/>
                  </a:lnTo>
                  <a:lnTo>
                    <a:pt x="272" y="285"/>
                  </a:lnTo>
                  <a:lnTo>
                    <a:pt x="261" y="295"/>
                  </a:lnTo>
                  <a:lnTo>
                    <a:pt x="249" y="303"/>
                  </a:lnTo>
                  <a:lnTo>
                    <a:pt x="232" y="308"/>
                  </a:lnTo>
                  <a:lnTo>
                    <a:pt x="220" y="311"/>
                  </a:lnTo>
                  <a:lnTo>
                    <a:pt x="209" y="314"/>
                  </a:lnTo>
                  <a:lnTo>
                    <a:pt x="197" y="318"/>
                  </a:lnTo>
                  <a:lnTo>
                    <a:pt x="186" y="325"/>
                  </a:lnTo>
                  <a:lnTo>
                    <a:pt x="175" y="332"/>
                  </a:lnTo>
                  <a:lnTo>
                    <a:pt x="166" y="338"/>
                  </a:lnTo>
                  <a:lnTo>
                    <a:pt x="155" y="346"/>
                  </a:lnTo>
                  <a:lnTo>
                    <a:pt x="146" y="354"/>
                  </a:lnTo>
                  <a:lnTo>
                    <a:pt x="135" y="361"/>
                  </a:lnTo>
                  <a:lnTo>
                    <a:pt x="120" y="368"/>
                  </a:lnTo>
                  <a:lnTo>
                    <a:pt x="103" y="374"/>
                  </a:lnTo>
                  <a:lnTo>
                    <a:pt x="86" y="377"/>
                  </a:lnTo>
                  <a:lnTo>
                    <a:pt x="67" y="378"/>
                  </a:lnTo>
                  <a:lnTo>
                    <a:pt x="51" y="375"/>
                  </a:lnTo>
                  <a:lnTo>
                    <a:pt x="37" y="369"/>
                  </a:lnTo>
                  <a:lnTo>
                    <a:pt x="26" y="358"/>
                  </a:lnTo>
                  <a:lnTo>
                    <a:pt x="18" y="332"/>
                  </a:lnTo>
                  <a:lnTo>
                    <a:pt x="23" y="306"/>
                  </a:lnTo>
                  <a:lnTo>
                    <a:pt x="32" y="279"/>
                  </a:lnTo>
                  <a:lnTo>
                    <a:pt x="38" y="254"/>
                  </a:lnTo>
                  <a:lnTo>
                    <a:pt x="46" y="173"/>
                  </a:lnTo>
                  <a:lnTo>
                    <a:pt x="46" y="111"/>
                  </a:lnTo>
                  <a:lnTo>
                    <a:pt x="43" y="57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1" name="Freeform 49"/>
            <p:cNvSpPr>
              <a:spLocks/>
            </p:cNvSpPr>
            <p:nvPr/>
          </p:nvSpPr>
          <p:spPr bwMode="auto">
            <a:xfrm>
              <a:off x="2659" y="1607"/>
              <a:ext cx="300" cy="423"/>
            </a:xfrm>
            <a:custGeom>
              <a:avLst/>
              <a:gdLst>
                <a:gd name="T0" fmla="*/ 249 w 300"/>
                <a:gd name="T1" fmla="*/ 401 h 423"/>
                <a:gd name="T2" fmla="*/ 246 w 300"/>
                <a:gd name="T3" fmla="*/ 360 h 423"/>
                <a:gd name="T4" fmla="*/ 262 w 300"/>
                <a:gd name="T5" fmla="*/ 327 h 423"/>
                <a:gd name="T6" fmla="*/ 286 w 300"/>
                <a:gd name="T7" fmla="*/ 307 h 423"/>
                <a:gd name="T8" fmla="*/ 299 w 300"/>
                <a:gd name="T9" fmla="*/ 286 h 423"/>
                <a:gd name="T10" fmla="*/ 297 w 300"/>
                <a:gd name="T11" fmla="*/ 264 h 423"/>
                <a:gd name="T12" fmla="*/ 286 w 300"/>
                <a:gd name="T13" fmla="*/ 246 h 423"/>
                <a:gd name="T14" fmla="*/ 271 w 300"/>
                <a:gd name="T15" fmla="*/ 228 h 423"/>
                <a:gd name="T16" fmla="*/ 248 w 300"/>
                <a:gd name="T17" fmla="*/ 203 h 423"/>
                <a:gd name="T18" fmla="*/ 222 w 300"/>
                <a:gd name="T19" fmla="*/ 171 h 423"/>
                <a:gd name="T20" fmla="*/ 199 w 300"/>
                <a:gd name="T21" fmla="*/ 135 h 423"/>
                <a:gd name="T22" fmla="*/ 180 w 300"/>
                <a:gd name="T23" fmla="*/ 97 h 423"/>
                <a:gd name="T24" fmla="*/ 168 w 300"/>
                <a:gd name="T25" fmla="*/ 65 h 423"/>
                <a:gd name="T26" fmla="*/ 159 w 300"/>
                <a:gd name="T27" fmla="*/ 40 h 423"/>
                <a:gd name="T28" fmla="*/ 145 w 300"/>
                <a:gd name="T29" fmla="*/ 17 h 423"/>
                <a:gd name="T30" fmla="*/ 125 w 300"/>
                <a:gd name="T31" fmla="*/ 3 h 423"/>
                <a:gd name="T32" fmla="*/ 94 w 300"/>
                <a:gd name="T33" fmla="*/ 5 h 423"/>
                <a:gd name="T34" fmla="*/ 77 w 300"/>
                <a:gd name="T35" fmla="*/ 37 h 423"/>
                <a:gd name="T36" fmla="*/ 83 w 300"/>
                <a:gd name="T37" fmla="*/ 82 h 423"/>
                <a:gd name="T38" fmla="*/ 110 w 300"/>
                <a:gd name="T39" fmla="*/ 134 h 423"/>
                <a:gd name="T40" fmla="*/ 122 w 300"/>
                <a:gd name="T41" fmla="*/ 180 h 423"/>
                <a:gd name="T42" fmla="*/ 111 w 300"/>
                <a:gd name="T43" fmla="*/ 221 h 423"/>
                <a:gd name="T44" fmla="*/ 97 w 300"/>
                <a:gd name="T45" fmla="*/ 251 h 423"/>
                <a:gd name="T46" fmla="*/ 85 w 300"/>
                <a:gd name="T47" fmla="*/ 268 h 423"/>
                <a:gd name="T48" fmla="*/ 70 w 300"/>
                <a:gd name="T49" fmla="*/ 274 h 423"/>
                <a:gd name="T50" fmla="*/ 54 w 300"/>
                <a:gd name="T51" fmla="*/ 266 h 423"/>
                <a:gd name="T52" fmla="*/ 39 w 300"/>
                <a:gd name="T53" fmla="*/ 238 h 423"/>
                <a:gd name="T54" fmla="*/ 31 w 300"/>
                <a:gd name="T55" fmla="*/ 203 h 423"/>
                <a:gd name="T56" fmla="*/ 20 w 300"/>
                <a:gd name="T57" fmla="*/ 162 h 423"/>
                <a:gd name="T58" fmla="*/ 10 w 300"/>
                <a:gd name="T59" fmla="*/ 112 h 423"/>
                <a:gd name="T60" fmla="*/ 2 w 300"/>
                <a:gd name="T61" fmla="*/ 88 h 423"/>
                <a:gd name="T62" fmla="*/ 0 w 300"/>
                <a:gd name="T63" fmla="*/ 88 h 423"/>
                <a:gd name="T64" fmla="*/ 4 w 300"/>
                <a:gd name="T65" fmla="*/ 106 h 423"/>
                <a:gd name="T66" fmla="*/ 14 w 300"/>
                <a:gd name="T67" fmla="*/ 171 h 423"/>
                <a:gd name="T68" fmla="*/ 34 w 300"/>
                <a:gd name="T69" fmla="*/ 245 h 423"/>
                <a:gd name="T70" fmla="*/ 63 w 300"/>
                <a:gd name="T71" fmla="*/ 288 h 423"/>
                <a:gd name="T72" fmla="*/ 93 w 300"/>
                <a:gd name="T73" fmla="*/ 277 h 423"/>
                <a:gd name="T74" fmla="*/ 108 w 300"/>
                <a:gd name="T75" fmla="*/ 255 h 423"/>
                <a:gd name="T76" fmla="*/ 119 w 300"/>
                <a:gd name="T77" fmla="*/ 231 h 423"/>
                <a:gd name="T78" fmla="*/ 128 w 300"/>
                <a:gd name="T79" fmla="*/ 205 h 423"/>
                <a:gd name="T80" fmla="*/ 133 w 300"/>
                <a:gd name="T81" fmla="*/ 166 h 423"/>
                <a:gd name="T82" fmla="*/ 114 w 300"/>
                <a:gd name="T83" fmla="*/ 115 h 423"/>
                <a:gd name="T84" fmla="*/ 97 w 300"/>
                <a:gd name="T85" fmla="*/ 83 h 423"/>
                <a:gd name="T86" fmla="*/ 93 w 300"/>
                <a:gd name="T87" fmla="*/ 66 h 423"/>
                <a:gd name="T88" fmla="*/ 90 w 300"/>
                <a:gd name="T89" fmla="*/ 48 h 423"/>
                <a:gd name="T90" fmla="*/ 94 w 300"/>
                <a:gd name="T91" fmla="*/ 31 h 423"/>
                <a:gd name="T92" fmla="*/ 107 w 300"/>
                <a:gd name="T93" fmla="*/ 19 h 423"/>
                <a:gd name="T94" fmla="*/ 122 w 300"/>
                <a:gd name="T95" fmla="*/ 19 h 423"/>
                <a:gd name="T96" fmla="*/ 142 w 300"/>
                <a:gd name="T97" fmla="*/ 37 h 423"/>
                <a:gd name="T98" fmla="*/ 157 w 300"/>
                <a:gd name="T99" fmla="*/ 75 h 423"/>
                <a:gd name="T100" fmla="*/ 170 w 300"/>
                <a:gd name="T101" fmla="*/ 111 h 423"/>
                <a:gd name="T102" fmla="*/ 186 w 300"/>
                <a:gd name="T103" fmla="*/ 146 h 423"/>
                <a:gd name="T104" fmla="*/ 208 w 300"/>
                <a:gd name="T105" fmla="*/ 178 h 423"/>
                <a:gd name="T106" fmla="*/ 233 w 300"/>
                <a:gd name="T107" fmla="*/ 209 h 423"/>
                <a:gd name="T108" fmla="*/ 256 w 300"/>
                <a:gd name="T109" fmla="*/ 234 h 423"/>
                <a:gd name="T110" fmla="*/ 274 w 300"/>
                <a:gd name="T111" fmla="*/ 257 h 423"/>
                <a:gd name="T112" fmla="*/ 285 w 300"/>
                <a:gd name="T113" fmla="*/ 284 h 423"/>
                <a:gd name="T114" fmla="*/ 265 w 300"/>
                <a:gd name="T115" fmla="*/ 312 h 423"/>
                <a:gd name="T116" fmla="*/ 245 w 300"/>
                <a:gd name="T117" fmla="*/ 347 h 423"/>
                <a:gd name="T118" fmla="*/ 246 w 300"/>
                <a:gd name="T119" fmla="*/ 398 h 423"/>
                <a:gd name="T120" fmla="*/ 254 w 300"/>
                <a:gd name="T121" fmla="*/ 423 h 423"/>
                <a:gd name="T122" fmla="*/ 254 w 300"/>
                <a:gd name="T123" fmla="*/ 423 h 423"/>
                <a:gd name="T124" fmla="*/ 254 w 300"/>
                <a:gd name="T125" fmla="*/ 423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00" h="423">
                  <a:moveTo>
                    <a:pt x="254" y="423"/>
                  </a:moveTo>
                  <a:lnTo>
                    <a:pt x="249" y="401"/>
                  </a:lnTo>
                  <a:lnTo>
                    <a:pt x="246" y="381"/>
                  </a:lnTo>
                  <a:lnTo>
                    <a:pt x="246" y="360"/>
                  </a:lnTo>
                  <a:lnTo>
                    <a:pt x="252" y="340"/>
                  </a:lnTo>
                  <a:lnTo>
                    <a:pt x="262" y="327"/>
                  </a:lnTo>
                  <a:lnTo>
                    <a:pt x="274" y="318"/>
                  </a:lnTo>
                  <a:lnTo>
                    <a:pt x="286" y="307"/>
                  </a:lnTo>
                  <a:lnTo>
                    <a:pt x="296" y="297"/>
                  </a:lnTo>
                  <a:lnTo>
                    <a:pt x="299" y="286"/>
                  </a:lnTo>
                  <a:lnTo>
                    <a:pt x="300" y="275"/>
                  </a:lnTo>
                  <a:lnTo>
                    <a:pt x="297" y="264"/>
                  </a:lnTo>
                  <a:lnTo>
                    <a:pt x="292" y="255"/>
                  </a:lnTo>
                  <a:lnTo>
                    <a:pt x="286" y="246"/>
                  </a:lnTo>
                  <a:lnTo>
                    <a:pt x="279" y="237"/>
                  </a:lnTo>
                  <a:lnTo>
                    <a:pt x="271" y="228"/>
                  </a:lnTo>
                  <a:lnTo>
                    <a:pt x="263" y="220"/>
                  </a:lnTo>
                  <a:lnTo>
                    <a:pt x="248" y="203"/>
                  </a:lnTo>
                  <a:lnTo>
                    <a:pt x="236" y="188"/>
                  </a:lnTo>
                  <a:lnTo>
                    <a:pt x="222" y="171"/>
                  </a:lnTo>
                  <a:lnTo>
                    <a:pt x="209" y="152"/>
                  </a:lnTo>
                  <a:lnTo>
                    <a:pt x="199" y="135"/>
                  </a:lnTo>
                  <a:lnTo>
                    <a:pt x="189" y="117"/>
                  </a:lnTo>
                  <a:lnTo>
                    <a:pt x="180" y="97"/>
                  </a:lnTo>
                  <a:lnTo>
                    <a:pt x="173" y="77"/>
                  </a:lnTo>
                  <a:lnTo>
                    <a:pt x="168" y="65"/>
                  </a:lnTo>
                  <a:lnTo>
                    <a:pt x="163" y="52"/>
                  </a:lnTo>
                  <a:lnTo>
                    <a:pt x="159" y="40"/>
                  </a:lnTo>
                  <a:lnTo>
                    <a:pt x="153" y="28"/>
                  </a:lnTo>
                  <a:lnTo>
                    <a:pt x="145" y="17"/>
                  </a:lnTo>
                  <a:lnTo>
                    <a:pt x="136" y="8"/>
                  </a:lnTo>
                  <a:lnTo>
                    <a:pt x="125" y="3"/>
                  </a:lnTo>
                  <a:lnTo>
                    <a:pt x="111" y="0"/>
                  </a:lnTo>
                  <a:lnTo>
                    <a:pt x="94" y="5"/>
                  </a:lnTo>
                  <a:lnTo>
                    <a:pt x="83" y="20"/>
                  </a:lnTo>
                  <a:lnTo>
                    <a:pt x="77" y="37"/>
                  </a:lnTo>
                  <a:lnTo>
                    <a:pt x="77" y="54"/>
                  </a:lnTo>
                  <a:lnTo>
                    <a:pt x="83" y="82"/>
                  </a:lnTo>
                  <a:lnTo>
                    <a:pt x="96" y="108"/>
                  </a:lnTo>
                  <a:lnTo>
                    <a:pt x="110" y="134"/>
                  </a:lnTo>
                  <a:lnTo>
                    <a:pt x="120" y="160"/>
                  </a:lnTo>
                  <a:lnTo>
                    <a:pt x="122" y="180"/>
                  </a:lnTo>
                  <a:lnTo>
                    <a:pt x="119" y="201"/>
                  </a:lnTo>
                  <a:lnTo>
                    <a:pt x="111" y="221"/>
                  </a:lnTo>
                  <a:lnTo>
                    <a:pt x="103" y="240"/>
                  </a:lnTo>
                  <a:lnTo>
                    <a:pt x="97" y="251"/>
                  </a:lnTo>
                  <a:lnTo>
                    <a:pt x="91" y="260"/>
                  </a:lnTo>
                  <a:lnTo>
                    <a:pt x="85" y="268"/>
                  </a:lnTo>
                  <a:lnTo>
                    <a:pt x="77" y="272"/>
                  </a:lnTo>
                  <a:lnTo>
                    <a:pt x="70" y="274"/>
                  </a:lnTo>
                  <a:lnTo>
                    <a:pt x="62" y="272"/>
                  </a:lnTo>
                  <a:lnTo>
                    <a:pt x="54" y="266"/>
                  </a:lnTo>
                  <a:lnTo>
                    <a:pt x="47" y="255"/>
                  </a:lnTo>
                  <a:lnTo>
                    <a:pt x="39" y="238"/>
                  </a:lnTo>
                  <a:lnTo>
                    <a:pt x="34" y="220"/>
                  </a:lnTo>
                  <a:lnTo>
                    <a:pt x="31" y="203"/>
                  </a:lnTo>
                  <a:lnTo>
                    <a:pt x="27" y="186"/>
                  </a:lnTo>
                  <a:lnTo>
                    <a:pt x="20" y="162"/>
                  </a:lnTo>
                  <a:lnTo>
                    <a:pt x="16" y="137"/>
                  </a:lnTo>
                  <a:lnTo>
                    <a:pt x="10" y="112"/>
                  </a:lnTo>
                  <a:lnTo>
                    <a:pt x="4" y="88"/>
                  </a:lnTo>
                  <a:lnTo>
                    <a:pt x="2" y="88"/>
                  </a:lnTo>
                  <a:lnTo>
                    <a:pt x="0" y="88"/>
                  </a:lnTo>
                  <a:lnTo>
                    <a:pt x="0" y="88"/>
                  </a:lnTo>
                  <a:lnTo>
                    <a:pt x="0" y="89"/>
                  </a:lnTo>
                  <a:lnTo>
                    <a:pt x="4" y="106"/>
                  </a:lnTo>
                  <a:lnTo>
                    <a:pt x="8" y="135"/>
                  </a:lnTo>
                  <a:lnTo>
                    <a:pt x="14" y="171"/>
                  </a:lnTo>
                  <a:lnTo>
                    <a:pt x="24" y="209"/>
                  </a:lnTo>
                  <a:lnTo>
                    <a:pt x="34" y="245"/>
                  </a:lnTo>
                  <a:lnTo>
                    <a:pt x="48" y="272"/>
                  </a:lnTo>
                  <a:lnTo>
                    <a:pt x="63" y="288"/>
                  </a:lnTo>
                  <a:lnTo>
                    <a:pt x="83" y="284"/>
                  </a:lnTo>
                  <a:lnTo>
                    <a:pt x="93" y="277"/>
                  </a:lnTo>
                  <a:lnTo>
                    <a:pt x="100" y="268"/>
                  </a:lnTo>
                  <a:lnTo>
                    <a:pt x="108" y="255"/>
                  </a:lnTo>
                  <a:lnTo>
                    <a:pt x="114" y="243"/>
                  </a:lnTo>
                  <a:lnTo>
                    <a:pt x="119" y="231"/>
                  </a:lnTo>
                  <a:lnTo>
                    <a:pt x="123" y="217"/>
                  </a:lnTo>
                  <a:lnTo>
                    <a:pt x="128" y="205"/>
                  </a:lnTo>
                  <a:lnTo>
                    <a:pt x="131" y="194"/>
                  </a:lnTo>
                  <a:lnTo>
                    <a:pt x="133" y="166"/>
                  </a:lnTo>
                  <a:lnTo>
                    <a:pt x="126" y="140"/>
                  </a:lnTo>
                  <a:lnTo>
                    <a:pt x="114" y="115"/>
                  </a:lnTo>
                  <a:lnTo>
                    <a:pt x="100" y="91"/>
                  </a:lnTo>
                  <a:lnTo>
                    <a:pt x="97" y="83"/>
                  </a:lnTo>
                  <a:lnTo>
                    <a:pt x="94" y="74"/>
                  </a:lnTo>
                  <a:lnTo>
                    <a:pt x="93" y="66"/>
                  </a:lnTo>
                  <a:lnTo>
                    <a:pt x="90" y="57"/>
                  </a:lnTo>
                  <a:lnTo>
                    <a:pt x="90" y="48"/>
                  </a:lnTo>
                  <a:lnTo>
                    <a:pt x="91" y="39"/>
                  </a:lnTo>
                  <a:lnTo>
                    <a:pt x="94" y="31"/>
                  </a:lnTo>
                  <a:lnTo>
                    <a:pt x="99" y="23"/>
                  </a:lnTo>
                  <a:lnTo>
                    <a:pt x="107" y="19"/>
                  </a:lnTo>
                  <a:lnTo>
                    <a:pt x="114" y="17"/>
                  </a:lnTo>
                  <a:lnTo>
                    <a:pt x="122" y="19"/>
                  </a:lnTo>
                  <a:lnTo>
                    <a:pt x="131" y="23"/>
                  </a:lnTo>
                  <a:lnTo>
                    <a:pt x="142" y="37"/>
                  </a:lnTo>
                  <a:lnTo>
                    <a:pt x="151" y="56"/>
                  </a:lnTo>
                  <a:lnTo>
                    <a:pt x="157" y="75"/>
                  </a:lnTo>
                  <a:lnTo>
                    <a:pt x="162" y="92"/>
                  </a:lnTo>
                  <a:lnTo>
                    <a:pt x="170" y="111"/>
                  </a:lnTo>
                  <a:lnTo>
                    <a:pt x="177" y="128"/>
                  </a:lnTo>
                  <a:lnTo>
                    <a:pt x="186" y="146"/>
                  </a:lnTo>
                  <a:lnTo>
                    <a:pt x="197" y="162"/>
                  </a:lnTo>
                  <a:lnTo>
                    <a:pt x="208" y="178"/>
                  </a:lnTo>
                  <a:lnTo>
                    <a:pt x="219" y="194"/>
                  </a:lnTo>
                  <a:lnTo>
                    <a:pt x="233" y="209"/>
                  </a:lnTo>
                  <a:lnTo>
                    <a:pt x="245" y="223"/>
                  </a:lnTo>
                  <a:lnTo>
                    <a:pt x="256" y="234"/>
                  </a:lnTo>
                  <a:lnTo>
                    <a:pt x="265" y="245"/>
                  </a:lnTo>
                  <a:lnTo>
                    <a:pt x="274" y="257"/>
                  </a:lnTo>
                  <a:lnTo>
                    <a:pt x="283" y="271"/>
                  </a:lnTo>
                  <a:lnTo>
                    <a:pt x="285" y="284"/>
                  </a:lnTo>
                  <a:lnTo>
                    <a:pt x="277" y="298"/>
                  </a:lnTo>
                  <a:lnTo>
                    <a:pt x="265" y="312"/>
                  </a:lnTo>
                  <a:lnTo>
                    <a:pt x="256" y="324"/>
                  </a:lnTo>
                  <a:lnTo>
                    <a:pt x="245" y="347"/>
                  </a:lnTo>
                  <a:lnTo>
                    <a:pt x="242" y="372"/>
                  </a:lnTo>
                  <a:lnTo>
                    <a:pt x="246" y="398"/>
                  </a:lnTo>
                  <a:lnTo>
                    <a:pt x="254" y="423"/>
                  </a:lnTo>
                  <a:lnTo>
                    <a:pt x="254" y="423"/>
                  </a:lnTo>
                  <a:lnTo>
                    <a:pt x="254" y="423"/>
                  </a:lnTo>
                  <a:lnTo>
                    <a:pt x="254" y="423"/>
                  </a:lnTo>
                  <a:lnTo>
                    <a:pt x="254" y="423"/>
                  </a:lnTo>
                  <a:lnTo>
                    <a:pt x="254" y="42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2" name="Freeform 50"/>
            <p:cNvSpPr>
              <a:spLocks/>
            </p:cNvSpPr>
            <p:nvPr/>
          </p:nvSpPr>
          <p:spPr bwMode="auto">
            <a:xfrm>
              <a:off x="2984" y="1749"/>
              <a:ext cx="100" cy="193"/>
            </a:xfrm>
            <a:custGeom>
              <a:avLst/>
              <a:gdLst>
                <a:gd name="T0" fmla="*/ 0 w 100"/>
                <a:gd name="T1" fmla="*/ 179 h 193"/>
                <a:gd name="T2" fmla="*/ 9 w 100"/>
                <a:gd name="T3" fmla="*/ 164 h 193"/>
                <a:gd name="T4" fmla="*/ 18 w 100"/>
                <a:gd name="T5" fmla="*/ 150 h 193"/>
                <a:gd name="T6" fmla="*/ 27 w 100"/>
                <a:gd name="T7" fmla="*/ 135 h 193"/>
                <a:gd name="T8" fmla="*/ 32 w 100"/>
                <a:gd name="T9" fmla="*/ 118 h 193"/>
                <a:gd name="T10" fmla="*/ 34 w 100"/>
                <a:gd name="T11" fmla="*/ 98 h 193"/>
                <a:gd name="T12" fmla="*/ 32 w 100"/>
                <a:gd name="T13" fmla="*/ 78 h 193"/>
                <a:gd name="T14" fmla="*/ 29 w 100"/>
                <a:gd name="T15" fmla="*/ 58 h 193"/>
                <a:gd name="T16" fmla="*/ 27 w 100"/>
                <a:gd name="T17" fmla="*/ 38 h 193"/>
                <a:gd name="T18" fmla="*/ 29 w 100"/>
                <a:gd name="T19" fmla="*/ 23 h 193"/>
                <a:gd name="T20" fmla="*/ 37 w 100"/>
                <a:gd name="T21" fmla="*/ 16 h 193"/>
                <a:gd name="T22" fmla="*/ 49 w 100"/>
                <a:gd name="T23" fmla="*/ 18 h 193"/>
                <a:gd name="T24" fmla="*/ 61 w 100"/>
                <a:gd name="T25" fmla="*/ 27 h 193"/>
                <a:gd name="T26" fmla="*/ 69 w 100"/>
                <a:gd name="T27" fmla="*/ 36 h 193"/>
                <a:gd name="T28" fmla="*/ 75 w 100"/>
                <a:gd name="T29" fmla="*/ 46 h 193"/>
                <a:gd name="T30" fmla="*/ 80 w 100"/>
                <a:gd name="T31" fmla="*/ 56 h 193"/>
                <a:gd name="T32" fmla="*/ 84 w 100"/>
                <a:gd name="T33" fmla="*/ 67 h 193"/>
                <a:gd name="T34" fmla="*/ 87 w 100"/>
                <a:gd name="T35" fmla="*/ 98 h 193"/>
                <a:gd name="T36" fmla="*/ 84 w 100"/>
                <a:gd name="T37" fmla="*/ 129 h 193"/>
                <a:gd name="T38" fmla="*/ 80 w 100"/>
                <a:gd name="T39" fmla="*/ 159 h 193"/>
                <a:gd name="T40" fmla="*/ 77 w 100"/>
                <a:gd name="T41" fmla="*/ 190 h 193"/>
                <a:gd name="T42" fmla="*/ 78 w 100"/>
                <a:gd name="T43" fmla="*/ 193 h 193"/>
                <a:gd name="T44" fmla="*/ 81 w 100"/>
                <a:gd name="T45" fmla="*/ 193 h 193"/>
                <a:gd name="T46" fmla="*/ 83 w 100"/>
                <a:gd name="T47" fmla="*/ 192 h 193"/>
                <a:gd name="T48" fmla="*/ 84 w 100"/>
                <a:gd name="T49" fmla="*/ 189 h 193"/>
                <a:gd name="T50" fmla="*/ 90 w 100"/>
                <a:gd name="T51" fmla="*/ 153 h 193"/>
                <a:gd name="T52" fmla="*/ 97 w 100"/>
                <a:gd name="T53" fmla="*/ 118 h 193"/>
                <a:gd name="T54" fmla="*/ 100 w 100"/>
                <a:gd name="T55" fmla="*/ 84 h 193"/>
                <a:gd name="T56" fmla="*/ 93 w 100"/>
                <a:gd name="T57" fmla="*/ 49 h 193"/>
                <a:gd name="T58" fmla="*/ 90 w 100"/>
                <a:gd name="T59" fmla="*/ 41 h 193"/>
                <a:gd name="T60" fmla="*/ 86 w 100"/>
                <a:gd name="T61" fmla="*/ 32 h 193"/>
                <a:gd name="T62" fmla="*/ 80 w 100"/>
                <a:gd name="T63" fmla="*/ 23 h 193"/>
                <a:gd name="T64" fmla="*/ 72 w 100"/>
                <a:gd name="T65" fmla="*/ 15 h 193"/>
                <a:gd name="T66" fmla="*/ 64 w 100"/>
                <a:gd name="T67" fmla="*/ 7 h 193"/>
                <a:gd name="T68" fmla="*/ 55 w 100"/>
                <a:gd name="T69" fmla="*/ 3 h 193"/>
                <a:gd name="T70" fmla="*/ 46 w 100"/>
                <a:gd name="T71" fmla="*/ 0 h 193"/>
                <a:gd name="T72" fmla="*/ 37 w 100"/>
                <a:gd name="T73" fmla="*/ 0 h 193"/>
                <a:gd name="T74" fmla="*/ 24 w 100"/>
                <a:gd name="T75" fmla="*/ 7 h 193"/>
                <a:gd name="T76" fmla="*/ 18 w 100"/>
                <a:gd name="T77" fmla="*/ 20 h 193"/>
                <a:gd name="T78" fmla="*/ 17 w 100"/>
                <a:gd name="T79" fmla="*/ 33 h 193"/>
                <a:gd name="T80" fmla="*/ 17 w 100"/>
                <a:gd name="T81" fmla="*/ 49 h 193"/>
                <a:gd name="T82" fmla="*/ 20 w 100"/>
                <a:gd name="T83" fmla="*/ 64 h 193"/>
                <a:gd name="T84" fmla="*/ 21 w 100"/>
                <a:gd name="T85" fmla="*/ 79 h 193"/>
                <a:gd name="T86" fmla="*/ 24 w 100"/>
                <a:gd name="T87" fmla="*/ 95 h 193"/>
                <a:gd name="T88" fmla="*/ 26 w 100"/>
                <a:gd name="T89" fmla="*/ 110 h 193"/>
                <a:gd name="T90" fmla="*/ 24 w 100"/>
                <a:gd name="T91" fmla="*/ 129 h 193"/>
                <a:gd name="T92" fmla="*/ 17 w 100"/>
                <a:gd name="T93" fmla="*/ 146 h 193"/>
                <a:gd name="T94" fmla="*/ 7 w 100"/>
                <a:gd name="T95" fmla="*/ 162 h 193"/>
                <a:gd name="T96" fmla="*/ 0 w 100"/>
                <a:gd name="T97" fmla="*/ 179 h 193"/>
                <a:gd name="T98" fmla="*/ 0 w 100"/>
                <a:gd name="T99" fmla="*/ 179 h 193"/>
                <a:gd name="T100" fmla="*/ 0 w 100"/>
                <a:gd name="T101" fmla="*/ 179 h 193"/>
                <a:gd name="T102" fmla="*/ 0 w 100"/>
                <a:gd name="T103" fmla="*/ 179 h 193"/>
                <a:gd name="T104" fmla="*/ 0 w 100"/>
                <a:gd name="T105" fmla="*/ 179 h 193"/>
                <a:gd name="T106" fmla="*/ 0 w 100"/>
                <a:gd name="T107" fmla="*/ 179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0" h="193">
                  <a:moveTo>
                    <a:pt x="0" y="179"/>
                  </a:moveTo>
                  <a:lnTo>
                    <a:pt x="9" y="164"/>
                  </a:lnTo>
                  <a:lnTo>
                    <a:pt x="18" y="150"/>
                  </a:lnTo>
                  <a:lnTo>
                    <a:pt x="27" y="135"/>
                  </a:lnTo>
                  <a:lnTo>
                    <a:pt x="32" y="118"/>
                  </a:lnTo>
                  <a:lnTo>
                    <a:pt x="34" y="98"/>
                  </a:lnTo>
                  <a:lnTo>
                    <a:pt x="32" y="78"/>
                  </a:lnTo>
                  <a:lnTo>
                    <a:pt x="29" y="58"/>
                  </a:lnTo>
                  <a:lnTo>
                    <a:pt x="27" y="38"/>
                  </a:lnTo>
                  <a:lnTo>
                    <a:pt x="29" y="23"/>
                  </a:lnTo>
                  <a:lnTo>
                    <a:pt x="37" y="16"/>
                  </a:lnTo>
                  <a:lnTo>
                    <a:pt x="49" y="18"/>
                  </a:lnTo>
                  <a:lnTo>
                    <a:pt x="61" y="27"/>
                  </a:lnTo>
                  <a:lnTo>
                    <a:pt x="69" y="36"/>
                  </a:lnTo>
                  <a:lnTo>
                    <a:pt x="75" y="46"/>
                  </a:lnTo>
                  <a:lnTo>
                    <a:pt x="80" y="56"/>
                  </a:lnTo>
                  <a:lnTo>
                    <a:pt x="84" y="67"/>
                  </a:lnTo>
                  <a:lnTo>
                    <a:pt x="87" y="98"/>
                  </a:lnTo>
                  <a:lnTo>
                    <a:pt x="84" y="129"/>
                  </a:lnTo>
                  <a:lnTo>
                    <a:pt x="80" y="159"/>
                  </a:lnTo>
                  <a:lnTo>
                    <a:pt x="77" y="190"/>
                  </a:lnTo>
                  <a:lnTo>
                    <a:pt x="78" y="193"/>
                  </a:lnTo>
                  <a:lnTo>
                    <a:pt x="81" y="193"/>
                  </a:lnTo>
                  <a:lnTo>
                    <a:pt x="83" y="192"/>
                  </a:lnTo>
                  <a:lnTo>
                    <a:pt x="84" y="189"/>
                  </a:lnTo>
                  <a:lnTo>
                    <a:pt x="90" y="153"/>
                  </a:lnTo>
                  <a:lnTo>
                    <a:pt x="97" y="118"/>
                  </a:lnTo>
                  <a:lnTo>
                    <a:pt x="100" y="84"/>
                  </a:lnTo>
                  <a:lnTo>
                    <a:pt x="93" y="49"/>
                  </a:lnTo>
                  <a:lnTo>
                    <a:pt x="90" y="41"/>
                  </a:lnTo>
                  <a:lnTo>
                    <a:pt x="86" y="32"/>
                  </a:lnTo>
                  <a:lnTo>
                    <a:pt x="80" y="23"/>
                  </a:lnTo>
                  <a:lnTo>
                    <a:pt x="72" y="15"/>
                  </a:lnTo>
                  <a:lnTo>
                    <a:pt x="64" y="7"/>
                  </a:lnTo>
                  <a:lnTo>
                    <a:pt x="55" y="3"/>
                  </a:lnTo>
                  <a:lnTo>
                    <a:pt x="46" y="0"/>
                  </a:lnTo>
                  <a:lnTo>
                    <a:pt x="37" y="0"/>
                  </a:lnTo>
                  <a:lnTo>
                    <a:pt x="24" y="7"/>
                  </a:lnTo>
                  <a:lnTo>
                    <a:pt x="18" y="20"/>
                  </a:lnTo>
                  <a:lnTo>
                    <a:pt x="17" y="33"/>
                  </a:lnTo>
                  <a:lnTo>
                    <a:pt x="17" y="49"/>
                  </a:lnTo>
                  <a:lnTo>
                    <a:pt x="20" y="64"/>
                  </a:lnTo>
                  <a:lnTo>
                    <a:pt x="21" y="79"/>
                  </a:lnTo>
                  <a:lnTo>
                    <a:pt x="24" y="95"/>
                  </a:lnTo>
                  <a:lnTo>
                    <a:pt x="26" y="110"/>
                  </a:lnTo>
                  <a:lnTo>
                    <a:pt x="24" y="129"/>
                  </a:lnTo>
                  <a:lnTo>
                    <a:pt x="17" y="146"/>
                  </a:lnTo>
                  <a:lnTo>
                    <a:pt x="7" y="162"/>
                  </a:lnTo>
                  <a:lnTo>
                    <a:pt x="0" y="179"/>
                  </a:lnTo>
                  <a:lnTo>
                    <a:pt x="0" y="179"/>
                  </a:lnTo>
                  <a:lnTo>
                    <a:pt x="0" y="179"/>
                  </a:lnTo>
                  <a:lnTo>
                    <a:pt x="0" y="179"/>
                  </a:lnTo>
                  <a:lnTo>
                    <a:pt x="0" y="179"/>
                  </a:lnTo>
                  <a:lnTo>
                    <a:pt x="0" y="17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3" name="Freeform 51"/>
            <p:cNvSpPr>
              <a:spLocks/>
            </p:cNvSpPr>
            <p:nvPr/>
          </p:nvSpPr>
          <p:spPr bwMode="auto">
            <a:xfrm>
              <a:off x="2325" y="1418"/>
              <a:ext cx="331" cy="238"/>
            </a:xfrm>
            <a:custGeom>
              <a:avLst/>
              <a:gdLst>
                <a:gd name="T0" fmla="*/ 304 w 331"/>
                <a:gd name="T1" fmla="*/ 209 h 238"/>
                <a:gd name="T2" fmla="*/ 290 w 331"/>
                <a:gd name="T3" fmla="*/ 163 h 238"/>
                <a:gd name="T4" fmla="*/ 268 w 331"/>
                <a:gd name="T5" fmla="*/ 123 h 238"/>
                <a:gd name="T6" fmla="*/ 241 w 331"/>
                <a:gd name="T7" fmla="*/ 117 h 238"/>
                <a:gd name="T8" fmla="*/ 218 w 331"/>
                <a:gd name="T9" fmla="*/ 129 h 238"/>
                <a:gd name="T10" fmla="*/ 201 w 331"/>
                <a:gd name="T11" fmla="*/ 145 h 238"/>
                <a:gd name="T12" fmla="*/ 187 w 331"/>
                <a:gd name="T13" fmla="*/ 157 h 238"/>
                <a:gd name="T14" fmla="*/ 169 w 331"/>
                <a:gd name="T15" fmla="*/ 162 h 238"/>
                <a:gd name="T16" fmla="*/ 142 w 331"/>
                <a:gd name="T17" fmla="*/ 158 h 238"/>
                <a:gd name="T18" fmla="*/ 121 w 331"/>
                <a:gd name="T19" fmla="*/ 157 h 238"/>
                <a:gd name="T20" fmla="*/ 96 w 331"/>
                <a:gd name="T21" fmla="*/ 149 h 238"/>
                <a:gd name="T22" fmla="*/ 76 w 331"/>
                <a:gd name="T23" fmla="*/ 149 h 238"/>
                <a:gd name="T24" fmla="*/ 47 w 331"/>
                <a:gd name="T25" fmla="*/ 149 h 238"/>
                <a:gd name="T26" fmla="*/ 15 w 331"/>
                <a:gd name="T27" fmla="*/ 140 h 238"/>
                <a:gd name="T28" fmla="*/ 24 w 331"/>
                <a:gd name="T29" fmla="*/ 97 h 238"/>
                <a:gd name="T30" fmla="*/ 39 w 331"/>
                <a:gd name="T31" fmla="*/ 74 h 238"/>
                <a:gd name="T32" fmla="*/ 61 w 331"/>
                <a:gd name="T33" fmla="*/ 57 h 238"/>
                <a:gd name="T34" fmla="*/ 95 w 331"/>
                <a:gd name="T35" fmla="*/ 40 h 238"/>
                <a:gd name="T36" fmla="*/ 144 w 331"/>
                <a:gd name="T37" fmla="*/ 29 h 238"/>
                <a:gd name="T38" fmla="*/ 195 w 331"/>
                <a:gd name="T39" fmla="*/ 32 h 238"/>
                <a:gd name="T40" fmla="*/ 242 w 331"/>
                <a:gd name="T41" fmla="*/ 40 h 238"/>
                <a:gd name="T42" fmla="*/ 284 w 331"/>
                <a:gd name="T43" fmla="*/ 40 h 238"/>
                <a:gd name="T44" fmla="*/ 325 w 331"/>
                <a:gd name="T45" fmla="*/ 32 h 238"/>
                <a:gd name="T46" fmla="*/ 331 w 331"/>
                <a:gd name="T47" fmla="*/ 22 h 238"/>
                <a:gd name="T48" fmla="*/ 308 w 331"/>
                <a:gd name="T49" fmla="*/ 17 h 238"/>
                <a:gd name="T50" fmla="*/ 281 w 331"/>
                <a:gd name="T51" fmla="*/ 16 h 238"/>
                <a:gd name="T52" fmla="*/ 253 w 331"/>
                <a:gd name="T53" fmla="*/ 13 h 238"/>
                <a:gd name="T54" fmla="*/ 232 w 331"/>
                <a:gd name="T55" fmla="*/ 8 h 238"/>
                <a:gd name="T56" fmla="*/ 208 w 331"/>
                <a:gd name="T57" fmla="*/ 5 h 238"/>
                <a:gd name="T58" fmla="*/ 176 w 331"/>
                <a:gd name="T59" fmla="*/ 0 h 238"/>
                <a:gd name="T60" fmla="*/ 127 w 331"/>
                <a:gd name="T61" fmla="*/ 5 h 238"/>
                <a:gd name="T62" fmla="*/ 79 w 331"/>
                <a:gd name="T63" fmla="*/ 25 h 238"/>
                <a:gd name="T64" fmla="*/ 44 w 331"/>
                <a:gd name="T65" fmla="*/ 46 h 238"/>
                <a:gd name="T66" fmla="*/ 21 w 331"/>
                <a:gd name="T67" fmla="*/ 72 h 238"/>
                <a:gd name="T68" fmla="*/ 4 w 331"/>
                <a:gd name="T69" fmla="*/ 106 h 238"/>
                <a:gd name="T70" fmla="*/ 4 w 331"/>
                <a:gd name="T71" fmla="*/ 152 h 238"/>
                <a:gd name="T72" fmla="*/ 38 w 331"/>
                <a:gd name="T73" fmla="*/ 166 h 238"/>
                <a:gd name="T74" fmla="*/ 67 w 331"/>
                <a:gd name="T75" fmla="*/ 165 h 238"/>
                <a:gd name="T76" fmla="*/ 90 w 331"/>
                <a:gd name="T77" fmla="*/ 168 h 238"/>
                <a:gd name="T78" fmla="*/ 115 w 331"/>
                <a:gd name="T79" fmla="*/ 171 h 238"/>
                <a:gd name="T80" fmla="*/ 150 w 331"/>
                <a:gd name="T81" fmla="*/ 175 h 238"/>
                <a:gd name="T82" fmla="*/ 184 w 331"/>
                <a:gd name="T83" fmla="*/ 171 h 238"/>
                <a:gd name="T84" fmla="*/ 213 w 331"/>
                <a:gd name="T85" fmla="*/ 146 h 238"/>
                <a:gd name="T86" fmla="*/ 265 w 331"/>
                <a:gd name="T87" fmla="*/ 137 h 238"/>
                <a:gd name="T88" fmla="*/ 296 w 331"/>
                <a:gd name="T89" fmla="*/ 201 h 238"/>
                <a:gd name="T90" fmla="*/ 315 w 331"/>
                <a:gd name="T91" fmla="*/ 238 h 238"/>
                <a:gd name="T92" fmla="*/ 316 w 331"/>
                <a:gd name="T93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31" h="238">
                  <a:moveTo>
                    <a:pt x="316" y="238"/>
                  </a:moveTo>
                  <a:lnTo>
                    <a:pt x="310" y="223"/>
                  </a:lnTo>
                  <a:lnTo>
                    <a:pt x="304" y="209"/>
                  </a:lnTo>
                  <a:lnTo>
                    <a:pt x="299" y="194"/>
                  </a:lnTo>
                  <a:lnTo>
                    <a:pt x="295" y="178"/>
                  </a:lnTo>
                  <a:lnTo>
                    <a:pt x="290" y="163"/>
                  </a:lnTo>
                  <a:lnTo>
                    <a:pt x="285" y="149"/>
                  </a:lnTo>
                  <a:lnTo>
                    <a:pt x="278" y="135"/>
                  </a:lnTo>
                  <a:lnTo>
                    <a:pt x="268" y="123"/>
                  </a:lnTo>
                  <a:lnTo>
                    <a:pt x="259" y="117"/>
                  </a:lnTo>
                  <a:lnTo>
                    <a:pt x="250" y="115"/>
                  </a:lnTo>
                  <a:lnTo>
                    <a:pt x="241" y="117"/>
                  </a:lnTo>
                  <a:lnTo>
                    <a:pt x="232" y="120"/>
                  </a:lnTo>
                  <a:lnTo>
                    <a:pt x="224" y="125"/>
                  </a:lnTo>
                  <a:lnTo>
                    <a:pt x="218" y="129"/>
                  </a:lnTo>
                  <a:lnTo>
                    <a:pt x="212" y="134"/>
                  </a:lnTo>
                  <a:lnTo>
                    <a:pt x="205" y="140"/>
                  </a:lnTo>
                  <a:lnTo>
                    <a:pt x="201" y="145"/>
                  </a:lnTo>
                  <a:lnTo>
                    <a:pt x="196" y="149"/>
                  </a:lnTo>
                  <a:lnTo>
                    <a:pt x="192" y="154"/>
                  </a:lnTo>
                  <a:lnTo>
                    <a:pt x="187" y="157"/>
                  </a:lnTo>
                  <a:lnTo>
                    <a:pt x="181" y="160"/>
                  </a:lnTo>
                  <a:lnTo>
                    <a:pt x="175" y="162"/>
                  </a:lnTo>
                  <a:lnTo>
                    <a:pt x="169" y="162"/>
                  </a:lnTo>
                  <a:lnTo>
                    <a:pt x="159" y="160"/>
                  </a:lnTo>
                  <a:lnTo>
                    <a:pt x="152" y="160"/>
                  </a:lnTo>
                  <a:lnTo>
                    <a:pt x="142" y="158"/>
                  </a:lnTo>
                  <a:lnTo>
                    <a:pt x="135" y="158"/>
                  </a:lnTo>
                  <a:lnTo>
                    <a:pt x="127" y="158"/>
                  </a:lnTo>
                  <a:lnTo>
                    <a:pt x="121" y="157"/>
                  </a:lnTo>
                  <a:lnTo>
                    <a:pt x="112" y="154"/>
                  </a:lnTo>
                  <a:lnTo>
                    <a:pt x="104" y="151"/>
                  </a:lnTo>
                  <a:lnTo>
                    <a:pt x="96" y="149"/>
                  </a:lnTo>
                  <a:lnTo>
                    <a:pt x="90" y="149"/>
                  </a:lnTo>
                  <a:lnTo>
                    <a:pt x="82" y="149"/>
                  </a:lnTo>
                  <a:lnTo>
                    <a:pt x="76" y="149"/>
                  </a:lnTo>
                  <a:lnTo>
                    <a:pt x="69" y="149"/>
                  </a:lnTo>
                  <a:lnTo>
                    <a:pt x="58" y="149"/>
                  </a:lnTo>
                  <a:lnTo>
                    <a:pt x="47" y="149"/>
                  </a:lnTo>
                  <a:lnTo>
                    <a:pt x="35" y="149"/>
                  </a:lnTo>
                  <a:lnTo>
                    <a:pt x="24" y="148"/>
                  </a:lnTo>
                  <a:lnTo>
                    <a:pt x="15" y="140"/>
                  </a:lnTo>
                  <a:lnTo>
                    <a:pt x="15" y="125"/>
                  </a:lnTo>
                  <a:lnTo>
                    <a:pt x="19" y="109"/>
                  </a:lnTo>
                  <a:lnTo>
                    <a:pt x="24" y="97"/>
                  </a:lnTo>
                  <a:lnTo>
                    <a:pt x="29" y="88"/>
                  </a:lnTo>
                  <a:lnTo>
                    <a:pt x="33" y="80"/>
                  </a:lnTo>
                  <a:lnTo>
                    <a:pt x="39" y="74"/>
                  </a:lnTo>
                  <a:lnTo>
                    <a:pt x="46" y="68"/>
                  </a:lnTo>
                  <a:lnTo>
                    <a:pt x="53" y="62"/>
                  </a:lnTo>
                  <a:lnTo>
                    <a:pt x="61" y="57"/>
                  </a:lnTo>
                  <a:lnTo>
                    <a:pt x="69" y="52"/>
                  </a:lnTo>
                  <a:lnTo>
                    <a:pt x="78" y="48"/>
                  </a:lnTo>
                  <a:lnTo>
                    <a:pt x="95" y="40"/>
                  </a:lnTo>
                  <a:lnTo>
                    <a:pt x="110" y="36"/>
                  </a:lnTo>
                  <a:lnTo>
                    <a:pt x="127" y="32"/>
                  </a:lnTo>
                  <a:lnTo>
                    <a:pt x="144" y="29"/>
                  </a:lnTo>
                  <a:lnTo>
                    <a:pt x="159" y="29"/>
                  </a:lnTo>
                  <a:lnTo>
                    <a:pt x="176" y="31"/>
                  </a:lnTo>
                  <a:lnTo>
                    <a:pt x="195" y="32"/>
                  </a:lnTo>
                  <a:lnTo>
                    <a:pt x="212" y="36"/>
                  </a:lnTo>
                  <a:lnTo>
                    <a:pt x="227" y="39"/>
                  </a:lnTo>
                  <a:lnTo>
                    <a:pt x="242" y="40"/>
                  </a:lnTo>
                  <a:lnTo>
                    <a:pt x="256" y="42"/>
                  </a:lnTo>
                  <a:lnTo>
                    <a:pt x="270" y="40"/>
                  </a:lnTo>
                  <a:lnTo>
                    <a:pt x="284" y="40"/>
                  </a:lnTo>
                  <a:lnTo>
                    <a:pt x="296" y="39"/>
                  </a:lnTo>
                  <a:lnTo>
                    <a:pt x="311" y="36"/>
                  </a:lnTo>
                  <a:lnTo>
                    <a:pt x="325" y="32"/>
                  </a:lnTo>
                  <a:lnTo>
                    <a:pt x="330" y="29"/>
                  </a:lnTo>
                  <a:lnTo>
                    <a:pt x="331" y="25"/>
                  </a:lnTo>
                  <a:lnTo>
                    <a:pt x="331" y="22"/>
                  </a:lnTo>
                  <a:lnTo>
                    <a:pt x="327" y="19"/>
                  </a:lnTo>
                  <a:lnTo>
                    <a:pt x="318" y="17"/>
                  </a:lnTo>
                  <a:lnTo>
                    <a:pt x="308" y="17"/>
                  </a:lnTo>
                  <a:lnTo>
                    <a:pt x="299" y="16"/>
                  </a:lnTo>
                  <a:lnTo>
                    <a:pt x="290" y="16"/>
                  </a:lnTo>
                  <a:lnTo>
                    <a:pt x="281" y="16"/>
                  </a:lnTo>
                  <a:lnTo>
                    <a:pt x="271" y="16"/>
                  </a:lnTo>
                  <a:lnTo>
                    <a:pt x="262" y="14"/>
                  </a:lnTo>
                  <a:lnTo>
                    <a:pt x="253" y="13"/>
                  </a:lnTo>
                  <a:lnTo>
                    <a:pt x="245" y="11"/>
                  </a:lnTo>
                  <a:lnTo>
                    <a:pt x="239" y="9"/>
                  </a:lnTo>
                  <a:lnTo>
                    <a:pt x="232" y="8"/>
                  </a:lnTo>
                  <a:lnTo>
                    <a:pt x="224" y="6"/>
                  </a:lnTo>
                  <a:lnTo>
                    <a:pt x="216" y="5"/>
                  </a:lnTo>
                  <a:lnTo>
                    <a:pt x="208" y="5"/>
                  </a:lnTo>
                  <a:lnTo>
                    <a:pt x="201" y="3"/>
                  </a:lnTo>
                  <a:lnTo>
                    <a:pt x="193" y="2"/>
                  </a:lnTo>
                  <a:lnTo>
                    <a:pt x="176" y="0"/>
                  </a:lnTo>
                  <a:lnTo>
                    <a:pt x="159" y="0"/>
                  </a:lnTo>
                  <a:lnTo>
                    <a:pt x="142" y="2"/>
                  </a:lnTo>
                  <a:lnTo>
                    <a:pt x="127" y="5"/>
                  </a:lnTo>
                  <a:lnTo>
                    <a:pt x="110" y="11"/>
                  </a:lnTo>
                  <a:lnTo>
                    <a:pt x="95" y="17"/>
                  </a:lnTo>
                  <a:lnTo>
                    <a:pt x="79" y="25"/>
                  </a:lnTo>
                  <a:lnTo>
                    <a:pt x="64" y="32"/>
                  </a:lnTo>
                  <a:lnTo>
                    <a:pt x="53" y="39"/>
                  </a:lnTo>
                  <a:lnTo>
                    <a:pt x="44" y="46"/>
                  </a:lnTo>
                  <a:lnTo>
                    <a:pt x="35" y="54"/>
                  </a:lnTo>
                  <a:lnTo>
                    <a:pt x="27" y="63"/>
                  </a:lnTo>
                  <a:lnTo>
                    <a:pt x="21" y="72"/>
                  </a:lnTo>
                  <a:lnTo>
                    <a:pt x="15" y="83"/>
                  </a:lnTo>
                  <a:lnTo>
                    <a:pt x="9" y="94"/>
                  </a:lnTo>
                  <a:lnTo>
                    <a:pt x="4" y="106"/>
                  </a:lnTo>
                  <a:lnTo>
                    <a:pt x="0" y="123"/>
                  </a:lnTo>
                  <a:lnTo>
                    <a:pt x="0" y="138"/>
                  </a:lnTo>
                  <a:lnTo>
                    <a:pt x="4" y="152"/>
                  </a:lnTo>
                  <a:lnTo>
                    <a:pt x="16" y="163"/>
                  </a:lnTo>
                  <a:lnTo>
                    <a:pt x="26" y="165"/>
                  </a:lnTo>
                  <a:lnTo>
                    <a:pt x="38" y="166"/>
                  </a:lnTo>
                  <a:lnTo>
                    <a:pt x="49" y="165"/>
                  </a:lnTo>
                  <a:lnTo>
                    <a:pt x="58" y="165"/>
                  </a:lnTo>
                  <a:lnTo>
                    <a:pt x="67" y="165"/>
                  </a:lnTo>
                  <a:lnTo>
                    <a:pt x="75" y="165"/>
                  </a:lnTo>
                  <a:lnTo>
                    <a:pt x="82" y="166"/>
                  </a:lnTo>
                  <a:lnTo>
                    <a:pt x="90" y="168"/>
                  </a:lnTo>
                  <a:lnTo>
                    <a:pt x="99" y="169"/>
                  </a:lnTo>
                  <a:lnTo>
                    <a:pt x="107" y="169"/>
                  </a:lnTo>
                  <a:lnTo>
                    <a:pt x="115" y="171"/>
                  </a:lnTo>
                  <a:lnTo>
                    <a:pt x="122" y="172"/>
                  </a:lnTo>
                  <a:lnTo>
                    <a:pt x="138" y="175"/>
                  </a:lnTo>
                  <a:lnTo>
                    <a:pt x="150" y="175"/>
                  </a:lnTo>
                  <a:lnTo>
                    <a:pt x="162" y="175"/>
                  </a:lnTo>
                  <a:lnTo>
                    <a:pt x="173" y="174"/>
                  </a:lnTo>
                  <a:lnTo>
                    <a:pt x="184" y="171"/>
                  </a:lnTo>
                  <a:lnTo>
                    <a:pt x="193" y="165"/>
                  </a:lnTo>
                  <a:lnTo>
                    <a:pt x="202" y="157"/>
                  </a:lnTo>
                  <a:lnTo>
                    <a:pt x="213" y="146"/>
                  </a:lnTo>
                  <a:lnTo>
                    <a:pt x="235" y="129"/>
                  </a:lnTo>
                  <a:lnTo>
                    <a:pt x="252" y="128"/>
                  </a:lnTo>
                  <a:lnTo>
                    <a:pt x="265" y="137"/>
                  </a:lnTo>
                  <a:lnTo>
                    <a:pt x="276" y="155"/>
                  </a:lnTo>
                  <a:lnTo>
                    <a:pt x="287" y="177"/>
                  </a:lnTo>
                  <a:lnTo>
                    <a:pt x="296" y="201"/>
                  </a:lnTo>
                  <a:lnTo>
                    <a:pt x="305" y="223"/>
                  </a:lnTo>
                  <a:lnTo>
                    <a:pt x="315" y="238"/>
                  </a:lnTo>
                  <a:lnTo>
                    <a:pt x="315" y="238"/>
                  </a:lnTo>
                  <a:lnTo>
                    <a:pt x="316" y="238"/>
                  </a:lnTo>
                  <a:lnTo>
                    <a:pt x="316" y="238"/>
                  </a:lnTo>
                  <a:lnTo>
                    <a:pt x="316" y="238"/>
                  </a:lnTo>
                  <a:lnTo>
                    <a:pt x="316" y="23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4" name="Freeform 52"/>
            <p:cNvSpPr>
              <a:spLocks/>
            </p:cNvSpPr>
            <p:nvPr/>
          </p:nvSpPr>
          <p:spPr bwMode="auto">
            <a:xfrm>
              <a:off x="2633" y="1168"/>
              <a:ext cx="341" cy="276"/>
            </a:xfrm>
            <a:custGeom>
              <a:avLst/>
              <a:gdLst>
                <a:gd name="T0" fmla="*/ 79 w 341"/>
                <a:gd name="T1" fmla="*/ 269 h 276"/>
                <a:gd name="T2" fmla="*/ 93 w 341"/>
                <a:gd name="T3" fmla="*/ 253 h 276"/>
                <a:gd name="T4" fmla="*/ 113 w 341"/>
                <a:gd name="T5" fmla="*/ 238 h 276"/>
                <a:gd name="T6" fmla="*/ 136 w 341"/>
                <a:gd name="T7" fmla="*/ 229 h 276"/>
                <a:gd name="T8" fmla="*/ 165 w 341"/>
                <a:gd name="T9" fmla="*/ 219 h 276"/>
                <a:gd name="T10" fmla="*/ 196 w 341"/>
                <a:gd name="T11" fmla="*/ 210 h 276"/>
                <a:gd name="T12" fmla="*/ 225 w 341"/>
                <a:gd name="T13" fmla="*/ 201 h 276"/>
                <a:gd name="T14" fmla="*/ 259 w 341"/>
                <a:gd name="T15" fmla="*/ 183 h 276"/>
                <a:gd name="T16" fmla="*/ 274 w 341"/>
                <a:gd name="T17" fmla="*/ 153 h 276"/>
                <a:gd name="T18" fmla="*/ 248 w 341"/>
                <a:gd name="T19" fmla="*/ 118 h 276"/>
                <a:gd name="T20" fmla="*/ 197 w 341"/>
                <a:gd name="T21" fmla="*/ 109 h 276"/>
                <a:gd name="T22" fmla="*/ 145 w 341"/>
                <a:gd name="T23" fmla="*/ 123 h 276"/>
                <a:gd name="T24" fmla="*/ 111 w 341"/>
                <a:gd name="T25" fmla="*/ 132 h 276"/>
                <a:gd name="T26" fmla="*/ 86 w 341"/>
                <a:gd name="T27" fmla="*/ 138 h 276"/>
                <a:gd name="T28" fmla="*/ 59 w 341"/>
                <a:gd name="T29" fmla="*/ 143 h 276"/>
                <a:gd name="T30" fmla="*/ 31 w 341"/>
                <a:gd name="T31" fmla="*/ 140 h 276"/>
                <a:gd name="T32" fmla="*/ 16 w 341"/>
                <a:gd name="T33" fmla="*/ 126 h 276"/>
                <a:gd name="T34" fmla="*/ 45 w 341"/>
                <a:gd name="T35" fmla="*/ 106 h 276"/>
                <a:gd name="T36" fmla="*/ 93 w 341"/>
                <a:gd name="T37" fmla="*/ 90 h 276"/>
                <a:gd name="T38" fmla="*/ 142 w 341"/>
                <a:gd name="T39" fmla="*/ 81 h 276"/>
                <a:gd name="T40" fmla="*/ 172 w 341"/>
                <a:gd name="T41" fmla="*/ 77 h 276"/>
                <a:gd name="T42" fmla="*/ 192 w 341"/>
                <a:gd name="T43" fmla="*/ 74 h 276"/>
                <a:gd name="T44" fmla="*/ 212 w 341"/>
                <a:gd name="T45" fmla="*/ 72 h 276"/>
                <a:gd name="T46" fmla="*/ 245 w 341"/>
                <a:gd name="T47" fmla="*/ 75 h 276"/>
                <a:gd name="T48" fmla="*/ 277 w 341"/>
                <a:gd name="T49" fmla="*/ 87 h 276"/>
                <a:gd name="T50" fmla="*/ 306 w 341"/>
                <a:gd name="T51" fmla="*/ 100 h 276"/>
                <a:gd name="T52" fmla="*/ 332 w 341"/>
                <a:gd name="T53" fmla="*/ 98 h 276"/>
                <a:gd name="T54" fmla="*/ 341 w 341"/>
                <a:gd name="T55" fmla="*/ 80 h 276"/>
                <a:gd name="T56" fmla="*/ 320 w 341"/>
                <a:gd name="T57" fmla="*/ 47 h 276"/>
                <a:gd name="T58" fmla="*/ 286 w 341"/>
                <a:gd name="T59" fmla="*/ 23 h 276"/>
                <a:gd name="T60" fmla="*/ 252 w 341"/>
                <a:gd name="T61" fmla="*/ 0 h 276"/>
                <a:gd name="T62" fmla="*/ 246 w 341"/>
                <a:gd name="T63" fmla="*/ 3 h 276"/>
                <a:gd name="T64" fmla="*/ 266 w 341"/>
                <a:gd name="T65" fmla="*/ 24 h 276"/>
                <a:gd name="T66" fmla="*/ 298 w 341"/>
                <a:gd name="T67" fmla="*/ 47 h 276"/>
                <a:gd name="T68" fmla="*/ 326 w 341"/>
                <a:gd name="T69" fmla="*/ 77 h 276"/>
                <a:gd name="T70" fmla="*/ 306 w 341"/>
                <a:gd name="T71" fmla="*/ 83 h 276"/>
                <a:gd name="T72" fmla="*/ 278 w 341"/>
                <a:gd name="T73" fmla="*/ 70 h 276"/>
                <a:gd name="T74" fmla="*/ 254 w 341"/>
                <a:gd name="T75" fmla="*/ 63 h 276"/>
                <a:gd name="T76" fmla="*/ 235 w 341"/>
                <a:gd name="T77" fmla="*/ 58 h 276"/>
                <a:gd name="T78" fmla="*/ 215 w 341"/>
                <a:gd name="T79" fmla="*/ 57 h 276"/>
                <a:gd name="T80" fmla="*/ 180 w 341"/>
                <a:gd name="T81" fmla="*/ 60 h 276"/>
                <a:gd name="T82" fmla="*/ 137 w 341"/>
                <a:gd name="T83" fmla="*/ 67 h 276"/>
                <a:gd name="T84" fmla="*/ 94 w 341"/>
                <a:gd name="T85" fmla="*/ 77 h 276"/>
                <a:gd name="T86" fmla="*/ 60 w 341"/>
                <a:gd name="T87" fmla="*/ 84 h 276"/>
                <a:gd name="T88" fmla="*/ 25 w 341"/>
                <a:gd name="T89" fmla="*/ 98 h 276"/>
                <a:gd name="T90" fmla="*/ 0 w 341"/>
                <a:gd name="T91" fmla="*/ 127 h 276"/>
                <a:gd name="T92" fmla="*/ 28 w 341"/>
                <a:gd name="T93" fmla="*/ 155 h 276"/>
                <a:gd name="T94" fmla="*/ 74 w 341"/>
                <a:gd name="T95" fmla="*/ 155 h 276"/>
                <a:gd name="T96" fmla="*/ 119 w 341"/>
                <a:gd name="T97" fmla="*/ 146 h 276"/>
                <a:gd name="T98" fmla="*/ 159 w 341"/>
                <a:gd name="T99" fmla="*/ 133 h 276"/>
                <a:gd name="T100" fmla="*/ 192 w 341"/>
                <a:gd name="T101" fmla="*/ 124 h 276"/>
                <a:gd name="T102" fmla="*/ 226 w 341"/>
                <a:gd name="T103" fmla="*/ 127 h 276"/>
                <a:gd name="T104" fmla="*/ 252 w 341"/>
                <a:gd name="T105" fmla="*/ 153 h 276"/>
                <a:gd name="T106" fmla="*/ 237 w 341"/>
                <a:gd name="T107" fmla="*/ 175 h 276"/>
                <a:gd name="T108" fmla="*/ 205 w 341"/>
                <a:gd name="T109" fmla="*/ 190 h 276"/>
                <a:gd name="T110" fmla="*/ 174 w 341"/>
                <a:gd name="T111" fmla="*/ 201 h 276"/>
                <a:gd name="T112" fmla="*/ 143 w 341"/>
                <a:gd name="T113" fmla="*/ 215 h 276"/>
                <a:gd name="T114" fmla="*/ 117 w 341"/>
                <a:gd name="T115" fmla="*/ 226 h 276"/>
                <a:gd name="T116" fmla="*/ 99 w 341"/>
                <a:gd name="T117" fmla="*/ 238 h 276"/>
                <a:gd name="T118" fmla="*/ 77 w 341"/>
                <a:gd name="T119" fmla="*/ 267 h 276"/>
                <a:gd name="T120" fmla="*/ 68 w 341"/>
                <a:gd name="T121" fmla="*/ 276 h 276"/>
                <a:gd name="T122" fmla="*/ 68 w 341"/>
                <a:gd name="T123" fmla="*/ 276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41" h="276">
                  <a:moveTo>
                    <a:pt x="68" y="276"/>
                  </a:moveTo>
                  <a:lnTo>
                    <a:pt x="74" y="273"/>
                  </a:lnTo>
                  <a:lnTo>
                    <a:pt x="79" y="269"/>
                  </a:lnTo>
                  <a:lnTo>
                    <a:pt x="83" y="264"/>
                  </a:lnTo>
                  <a:lnTo>
                    <a:pt x="86" y="259"/>
                  </a:lnTo>
                  <a:lnTo>
                    <a:pt x="93" y="253"/>
                  </a:lnTo>
                  <a:lnTo>
                    <a:pt x="99" y="247"/>
                  </a:lnTo>
                  <a:lnTo>
                    <a:pt x="106" y="243"/>
                  </a:lnTo>
                  <a:lnTo>
                    <a:pt x="113" y="238"/>
                  </a:lnTo>
                  <a:lnTo>
                    <a:pt x="120" y="235"/>
                  </a:lnTo>
                  <a:lnTo>
                    <a:pt x="128" y="232"/>
                  </a:lnTo>
                  <a:lnTo>
                    <a:pt x="136" y="229"/>
                  </a:lnTo>
                  <a:lnTo>
                    <a:pt x="145" y="226"/>
                  </a:lnTo>
                  <a:lnTo>
                    <a:pt x="154" y="223"/>
                  </a:lnTo>
                  <a:lnTo>
                    <a:pt x="165" y="219"/>
                  </a:lnTo>
                  <a:lnTo>
                    <a:pt x="174" y="216"/>
                  </a:lnTo>
                  <a:lnTo>
                    <a:pt x="185" y="213"/>
                  </a:lnTo>
                  <a:lnTo>
                    <a:pt x="196" y="210"/>
                  </a:lnTo>
                  <a:lnTo>
                    <a:pt x="205" y="207"/>
                  </a:lnTo>
                  <a:lnTo>
                    <a:pt x="215" y="204"/>
                  </a:lnTo>
                  <a:lnTo>
                    <a:pt x="225" y="201"/>
                  </a:lnTo>
                  <a:lnTo>
                    <a:pt x="237" y="196"/>
                  </a:lnTo>
                  <a:lnTo>
                    <a:pt x="248" y="190"/>
                  </a:lnTo>
                  <a:lnTo>
                    <a:pt x="259" y="183"/>
                  </a:lnTo>
                  <a:lnTo>
                    <a:pt x="266" y="173"/>
                  </a:lnTo>
                  <a:lnTo>
                    <a:pt x="272" y="164"/>
                  </a:lnTo>
                  <a:lnTo>
                    <a:pt x="274" y="153"/>
                  </a:lnTo>
                  <a:lnTo>
                    <a:pt x="271" y="141"/>
                  </a:lnTo>
                  <a:lnTo>
                    <a:pt x="262" y="129"/>
                  </a:lnTo>
                  <a:lnTo>
                    <a:pt x="248" y="118"/>
                  </a:lnTo>
                  <a:lnTo>
                    <a:pt x="231" y="112"/>
                  </a:lnTo>
                  <a:lnTo>
                    <a:pt x="215" y="109"/>
                  </a:lnTo>
                  <a:lnTo>
                    <a:pt x="197" y="109"/>
                  </a:lnTo>
                  <a:lnTo>
                    <a:pt x="180" y="112"/>
                  </a:lnTo>
                  <a:lnTo>
                    <a:pt x="162" y="117"/>
                  </a:lnTo>
                  <a:lnTo>
                    <a:pt x="145" y="123"/>
                  </a:lnTo>
                  <a:lnTo>
                    <a:pt x="128" y="127"/>
                  </a:lnTo>
                  <a:lnTo>
                    <a:pt x="119" y="130"/>
                  </a:lnTo>
                  <a:lnTo>
                    <a:pt x="111" y="132"/>
                  </a:lnTo>
                  <a:lnTo>
                    <a:pt x="103" y="135"/>
                  </a:lnTo>
                  <a:lnTo>
                    <a:pt x="94" y="137"/>
                  </a:lnTo>
                  <a:lnTo>
                    <a:pt x="86" y="138"/>
                  </a:lnTo>
                  <a:lnTo>
                    <a:pt x="77" y="141"/>
                  </a:lnTo>
                  <a:lnTo>
                    <a:pt x="68" y="141"/>
                  </a:lnTo>
                  <a:lnTo>
                    <a:pt x="59" y="143"/>
                  </a:lnTo>
                  <a:lnTo>
                    <a:pt x="50" y="143"/>
                  </a:lnTo>
                  <a:lnTo>
                    <a:pt x="40" y="141"/>
                  </a:lnTo>
                  <a:lnTo>
                    <a:pt x="31" y="140"/>
                  </a:lnTo>
                  <a:lnTo>
                    <a:pt x="23" y="135"/>
                  </a:lnTo>
                  <a:lnTo>
                    <a:pt x="17" y="130"/>
                  </a:lnTo>
                  <a:lnTo>
                    <a:pt x="16" y="126"/>
                  </a:lnTo>
                  <a:lnTo>
                    <a:pt x="20" y="120"/>
                  </a:lnTo>
                  <a:lnTo>
                    <a:pt x="30" y="112"/>
                  </a:lnTo>
                  <a:lnTo>
                    <a:pt x="45" y="106"/>
                  </a:lnTo>
                  <a:lnTo>
                    <a:pt x="60" y="100"/>
                  </a:lnTo>
                  <a:lnTo>
                    <a:pt x="76" y="95"/>
                  </a:lnTo>
                  <a:lnTo>
                    <a:pt x="93" y="90"/>
                  </a:lnTo>
                  <a:lnTo>
                    <a:pt x="109" y="87"/>
                  </a:lnTo>
                  <a:lnTo>
                    <a:pt x="126" y="84"/>
                  </a:lnTo>
                  <a:lnTo>
                    <a:pt x="142" y="81"/>
                  </a:lnTo>
                  <a:lnTo>
                    <a:pt x="159" y="78"/>
                  </a:lnTo>
                  <a:lnTo>
                    <a:pt x="165" y="77"/>
                  </a:lnTo>
                  <a:lnTo>
                    <a:pt x="172" y="77"/>
                  </a:lnTo>
                  <a:lnTo>
                    <a:pt x="179" y="75"/>
                  </a:lnTo>
                  <a:lnTo>
                    <a:pt x="186" y="74"/>
                  </a:lnTo>
                  <a:lnTo>
                    <a:pt x="192" y="74"/>
                  </a:lnTo>
                  <a:lnTo>
                    <a:pt x="199" y="72"/>
                  </a:lnTo>
                  <a:lnTo>
                    <a:pt x="206" y="72"/>
                  </a:lnTo>
                  <a:lnTo>
                    <a:pt x="212" y="72"/>
                  </a:lnTo>
                  <a:lnTo>
                    <a:pt x="223" y="72"/>
                  </a:lnTo>
                  <a:lnTo>
                    <a:pt x="234" y="74"/>
                  </a:lnTo>
                  <a:lnTo>
                    <a:pt x="245" y="75"/>
                  </a:lnTo>
                  <a:lnTo>
                    <a:pt x="255" y="78"/>
                  </a:lnTo>
                  <a:lnTo>
                    <a:pt x="266" y="83"/>
                  </a:lnTo>
                  <a:lnTo>
                    <a:pt x="277" y="87"/>
                  </a:lnTo>
                  <a:lnTo>
                    <a:pt x="288" y="92"/>
                  </a:lnTo>
                  <a:lnTo>
                    <a:pt x="297" y="97"/>
                  </a:lnTo>
                  <a:lnTo>
                    <a:pt x="306" y="100"/>
                  </a:lnTo>
                  <a:lnTo>
                    <a:pt x="315" y="101"/>
                  </a:lnTo>
                  <a:lnTo>
                    <a:pt x="325" y="101"/>
                  </a:lnTo>
                  <a:lnTo>
                    <a:pt x="332" y="98"/>
                  </a:lnTo>
                  <a:lnTo>
                    <a:pt x="338" y="93"/>
                  </a:lnTo>
                  <a:lnTo>
                    <a:pt x="341" y="87"/>
                  </a:lnTo>
                  <a:lnTo>
                    <a:pt x="341" y="80"/>
                  </a:lnTo>
                  <a:lnTo>
                    <a:pt x="337" y="69"/>
                  </a:lnTo>
                  <a:lnTo>
                    <a:pt x="329" y="58"/>
                  </a:lnTo>
                  <a:lnTo>
                    <a:pt x="320" y="47"/>
                  </a:lnTo>
                  <a:lnTo>
                    <a:pt x="311" y="38"/>
                  </a:lnTo>
                  <a:lnTo>
                    <a:pt x="298" y="30"/>
                  </a:lnTo>
                  <a:lnTo>
                    <a:pt x="286" y="23"/>
                  </a:lnTo>
                  <a:lnTo>
                    <a:pt x="275" y="15"/>
                  </a:lnTo>
                  <a:lnTo>
                    <a:pt x="263" y="7"/>
                  </a:lnTo>
                  <a:lnTo>
                    <a:pt x="252" y="0"/>
                  </a:lnTo>
                  <a:lnTo>
                    <a:pt x="249" y="0"/>
                  </a:lnTo>
                  <a:lnTo>
                    <a:pt x="248" y="1"/>
                  </a:lnTo>
                  <a:lnTo>
                    <a:pt x="246" y="3"/>
                  </a:lnTo>
                  <a:lnTo>
                    <a:pt x="248" y="6"/>
                  </a:lnTo>
                  <a:lnTo>
                    <a:pt x="257" y="15"/>
                  </a:lnTo>
                  <a:lnTo>
                    <a:pt x="266" y="24"/>
                  </a:lnTo>
                  <a:lnTo>
                    <a:pt x="277" y="32"/>
                  </a:lnTo>
                  <a:lnTo>
                    <a:pt x="288" y="40"/>
                  </a:lnTo>
                  <a:lnTo>
                    <a:pt x="298" y="47"/>
                  </a:lnTo>
                  <a:lnTo>
                    <a:pt x="309" y="57"/>
                  </a:lnTo>
                  <a:lnTo>
                    <a:pt x="318" y="66"/>
                  </a:lnTo>
                  <a:lnTo>
                    <a:pt x="326" y="77"/>
                  </a:lnTo>
                  <a:lnTo>
                    <a:pt x="328" y="86"/>
                  </a:lnTo>
                  <a:lnTo>
                    <a:pt x="318" y="87"/>
                  </a:lnTo>
                  <a:lnTo>
                    <a:pt x="306" y="83"/>
                  </a:lnTo>
                  <a:lnTo>
                    <a:pt x="295" y="78"/>
                  </a:lnTo>
                  <a:lnTo>
                    <a:pt x="286" y="74"/>
                  </a:lnTo>
                  <a:lnTo>
                    <a:pt x="278" y="70"/>
                  </a:lnTo>
                  <a:lnTo>
                    <a:pt x="269" y="67"/>
                  </a:lnTo>
                  <a:lnTo>
                    <a:pt x="260" y="64"/>
                  </a:lnTo>
                  <a:lnTo>
                    <a:pt x="254" y="63"/>
                  </a:lnTo>
                  <a:lnTo>
                    <a:pt x="248" y="60"/>
                  </a:lnTo>
                  <a:lnTo>
                    <a:pt x="242" y="58"/>
                  </a:lnTo>
                  <a:lnTo>
                    <a:pt x="235" y="58"/>
                  </a:lnTo>
                  <a:lnTo>
                    <a:pt x="228" y="57"/>
                  </a:lnTo>
                  <a:lnTo>
                    <a:pt x="222" y="57"/>
                  </a:lnTo>
                  <a:lnTo>
                    <a:pt x="215" y="57"/>
                  </a:lnTo>
                  <a:lnTo>
                    <a:pt x="209" y="57"/>
                  </a:lnTo>
                  <a:lnTo>
                    <a:pt x="196" y="58"/>
                  </a:lnTo>
                  <a:lnTo>
                    <a:pt x="180" y="60"/>
                  </a:lnTo>
                  <a:lnTo>
                    <a:pt x="166" y="61"/>
                  </a:lnTo>
                  <a:lnTo>
                    <a:pt x="152" y="64"/>
                  </a:lnTo>
                  <a:lnTo>
                    <a:pt x="137" y="67"/>
                  </a:lnTo>
                  <a:lnTo>
                    <a:pt x="123" y="70"/>
                  </a:lnTo>
                  <a:lnTo>
                    <a:pt x="108" y="74"/>
                  </a:lnTo>
                  <a:lnTo>
                    <a:pt x="94" y="77"/>
                  </a:lnTo>
                  <a:lnTo>
                    <a:pt x="83" y="80"/>
                  </a:lnTo>
                  <a:lnTo>
                    <a:pt x="73" y="81"/>
                  </a:lnTo>
                  <a:lnTo>
                    <a:pt x="60" y="84"/>
                  </a:lnTo>
                  <a:lnTo>
                    <a:pt x="48" y="89"/>
                  </a:lnTo>
                  <a:lnTo>
                    <a:pt x="36" y="93"/>
                  </a:lnTo>
                  <a:lnTo>
                    <a:pt x="25" y="98"/>
                  </a:lnTo>
                  <a:lnTo>
                    <a:pt x="14" y="106"/>
                  </a:lnTo>
                  <a:lnTo>
                    <a:pt x="7" y="113"/>
                  </a:lnTo>
                  <a:lnTo>
                    <a:pt x="0" y="127"/>
                  </a:lnTo>
                  <a:lnTo>
                    <a:pt x="3" y="140"/>
                  </a:lnTo>
                  <a:lnTo>
                    <a:pt x="13" y="150"/>
                  </a:lnTo>
                  <a:lnTo>
                    <a:pt x="28" y="155"/>
                  </a:lnTo>
                  <a:lnTo>
                    <a:pt x="43" y="156"/>
                  </a:lnTo>
                  <a:lnTo>
                    <a:pt x="59" y="156"/>
                  </a:lnTo>
                  <a:lnTo>
                    <a:pt x="74" y="155"/>
                  </a:lnTo>
                  <a:lnTo>
                    <a:pt x="89" y="152"/>
                  </a:lnTo>
                  <a:lnTo>
                    <a:pt x="103" y="149"/>
                  </a:lnTo>
                  <a:lnTo>
                    <a:pt x="119" y="146"/>
                  </a:lnTo>
                  <a:lnTo>
                    <a:pt x="134" y="141"/>
                  </a:lnTo>
                  <a:lnTo>
                    <a:pt x="148" y="137"/>
                  </a:lnTo>
                  <a:lnTo>
                    <a:pt x="159" y="133"/>
                  </a:lnTo>
                  <a:lnTo>
                    <a:pt x="171" y="129"/>
                  </a:lnTo>
                  <a:lnTo>
                    <a:pt x="182" y="127"/>
                  </a:lnTo>
                  <a:lnTo>
                    <a:pt x="192" y="124"/>
                  </a:lnTo>
                  <a:lnTo>
                    <a:pt x="205" y="124"/>
                  </a:lnTo>
                  <a:lnTo>
                    <a:pt x="215" y="124"/>
                  </a:lnTo>
                  <a:lnTo>
                    <a:pt x="226" y="127"/>
                  </a:lnTo>
                  <a:lnTo>
                    <a:pt x="237" y="133"/>
                  </a:lnTo>
                  <a:lnTo>
                    <a:pt x="249" y="144"/>
                  </a:lnTo>
                  <a:lnTo>
                    <a:pt x="252" y="153"/>
                  </a:lnTo>
                  <a:lnTo>
                    <a:pt x="251" y="161"/>
                  </a:lnTo>
                  <a:lnTo>
                    <a:pt x="246" y="169"/>
                  </a:lnTo>
                  <a:lnTo>
                    <a:pt x="237" y="175"/>
                  </a:lnTo>
                  <a:lnTo>
                    <a:pt x="226" y="181"/>
                  </a:lnTo>
                  <a:lnTo>
                    <a:pt x="215" y="186"/>
                  </a:lnTo>
                  <a:lnTo>
                    <a:pt x="205" y="190"/>
                  </a:lnTo>
                  <a:lnTo>
                    <a:pt x="194" y="193"/>
                  </a:lnTo>
                  <a:lnTo>
                    <a:pt x="185" y="198"/>
                  </a:lnTo>
                  <a:lnTo>
                    <a:pt x="174" y="201"/>
                  </a:lnTo>
                  <a:lnTo>
                    <a:pt x="165" y="206"/>
                  </a:lnTo>
                  <a:lnTo>
                    <a:pt x="154" y="210"/>
                  </a:lnTo>
                  <a:lnTo>
                    <a:pt x="143" y="215"/>
                  </a:lnTo>
                  <a:lnTo>
                    <a:pt x="134" y="218"/>
                  </a:lnTo>
                  <a:lnTo>
                    <a:pt x="123" y="223"/>
                  </a:lnTo>
                  <a:lnTo>
                    <a:pt x="117" y="226"/>
                  </a:lnTo>
                  <a:lnTo>
                    <a:pt x="111" y="230"/>
                  </a:lnTo>
                  <a:lnTo>
                    <a:pt x="103" y="233"/>
                  </a:lnTo>
                  <a:lnTo>
                    <a:pt x="99" y="238"/>
                  </a:lnTo>
                  <a:lnTo>
                    <a:pt x="91" y="247"/>
                  </a:lnTo>
                  <a:lnTo>
                    <a:pt x="85" y="258"/>
                  </a:lnTo>
                  <a:lnTo>
                    <a:pt x="77" y="267"/>
                  </a:lnTo>
                  <a:lnTo>
                    <a:pt x="68" y="275"/>
                  </a:lnTo>
                  <a:lnTo>
                    <a:pt x="68" y="276"/>
                  </a:lnTo>
                  <a:lnTo>
                    <a:pt x="68" y="276"/>
                  </a:lnTo>
                  <a:lnTo>
                    <a:pt x="68" y="276"/>
                  </a:lnTo>
                  <a:lnTo>
                    <a:pt x="68" y="276"/>
                  </a:lnTo>
                  <a:lnTo>
                    <a:pt x="68" y="27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5" name="Freeform 53"/>
            <p:cNvSpPr>
              <a:spLocks/>
            </p:cNvSpPr>
            <p:nvPr/>
          </p:nvSpPr>
          <p:spPr bwMode="auto">
            <a:xfrm>
              <a:off x="3128" y="2042"/>
              <a:ext cx="241" cy="370"/>
            </a:xfrm>
            <a:custGeom>
              <a:avLst/>
              <a:gdLst>
                <a:gd name="T0" fmla="*/ 19 w 241"/>
                <a:gd name="T1" fmla="*/ 95 h 370"/>
                <a:gd name="T2" fmla="*/ 6 w 241"/>
                <a:gd name="T3" fmla="*/ 28 h 370"/>
                <a:gd name="T4" fmla="*/ 35 w 241"/>
                <a:gd name="T5" fmla="*/ 14 h 370"/>
                <a:gd name="T6" fmla="*/ 60 w 241"/>
                <a:gd name="T7" fmla="*/ 32 h 370"/>
                <a:gd name="T8" fmla="*/ 82 w 241"/>
                <a:gd name="T9" fmla="*/ 60 h 370"/>
                <a:gd name="T10" fmla="*/ 98 w 241"/>
                <a:gd name="T11" fmla="*/ 88 h 370"/>
                <a:gd name="T12" fmla="*/ 115 w 241"/>
                <a:gd name="T13" fmla="*/ 109 h 370"/>
                <a:gd name="T14" fmla="*/ 137 w 241"/>
                <a:gd name="T15" fmla="*/ 129 h 370"/>
                <a:gd name="T16" fmla="*/ 160 w 241"/>
                <a:gd name="T17" fmla="*/ 148 h 370"/>
                <a:gd name="T18" fmla="*/ 178 w 241"/>
                <a:gd name="T19" fmla="*/ 169 h 370"/>
                <a:gd name="T20" fmla="*/ 197 w 241"/>
                <a:gd name="T21" fmla="*/ 227 h 370"/>
                <a:gd name="T22" fmla="*/ 200 w 241"/>
                <a:gd name="T23" fmla="*/ 317 h 370"/>
                <a:gd name="T24" fmla="*/ 201 w 241"/>
                <a:gd name="T25" fmla="*/ 370 h 370"/>
                <a:gd name="T26" fmla="*/ 215 w 241"/>
                <a:gd name="T27" fmla="*/ 367 h 370"/>
                <a:gd name="T28" fmla="*/ 235 w 241"/>
                <a:gd name="T29" fmla="*/ 307 h 370"/>
                <a:gd name="T30" fmla="*/ 234 w 241"/>
                <a:gd name="T31" fmla="*/ 191 h 370"/>
                <a:gd name="T32" fmla="*/ 206 w 241"/>
                <a:gd name="T33" fmla="*/ 131 h 370"/>
                <a:gd name="T34" fmla="*/ 191 w 241"/>
                <a:gd name="T35" fmla="*/ 117 h 370"/>
                <a:gd name="T36" fmla="*/ 174 w 241"/>
                <a:gd name="T37" fmla="*/ 106 h 370"/>
                <a:gd name="T38" fmla="*/ 157 w 241"/>
                <a:gd name="T39" fmla="*/ 95 h 370"/>
                <a:gd name="T40" fmla="*/ 140 w 241"/>
                <a:gd name="T41" fmla="*/ 85 h 370"/>
                <a:gd name="T42" fmla="*/ 125 w 241"/>
                <a:gd name="T43" fmla="*/ 72 h 370"/>
                <a:gd name="T44" fmla="*/ 111 w 241"/>
                <a:gd name="T45" fmla="*/ 57 h 370"/>
                <a:gd name="T46" fmla="*/ 97 w 241"/>
                <a:gd name="T47" fmla="*/ 43 h 370"/>
                <a:gd name="T48" fmla="*/ 83 w 241"/>
                <a:gd name="T49" fmla="*/ 29 h 370"/>
                <a:gd name="T50" fmla="*/ 62 w 241"/>
                <a:gd name="T51" fmla="*/ 14 h 370"/>
                <a:gd name="T52" fmla="*/ 34 w 241"/>
                <a:gd name="T53" fmla="*/ 2 h 370"/>
                <a:gd name="T54" fmla="*/ 12 w 241"/>
                <a:gd name="T55" fmla="*/ 5 h 370"/>
                <a:gd name="T56" fmla="*/ 0 w 241"/>
                <a:gd name="T57" fmla="*/ 38 h 370"/>
                <a:gd name="T58" fmla="*/ 17 w 241"/>
                <a:gd name="T59" fmla="*/ 97 h 370"/>
                <a:gd name="T60" fmla="*/ 28 w 241"/>
                <a:gd name="T61" fmla="*/ 120 h 370"/>
                <a:gd name="T62" fmla="*/ 28 w 241"/>
                <a:gd name="T63" fmla="*/ 120 h 370"/>
                <a:gd name="T64" fmla="*/ 28 w 241"/>
                <a:gd name="T65" fmla="*/ 118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41" h="370">
                  <a:moveTo>
                    <a:pt x="28" y="118"/>
                  </a:moveTo>
                  <a:lnTo>
                    <a:pt x="19" y="95"/>
                  </a:lnTo>
                  <a:lnTo>
                    <a:pt x="9" y="60"/>
                  </a:lnTo>
                  <a:lnTo>
                    <a:pt x="6" y="28"/>
                  </a:lnTo>
                  <a:lnTo>
                    <a:pt x="22" y="12"/>
                  </a:lnTo>
                  <a:lnTo>
                    <a:pt x="35" y="14"/>
                  </a:lnTo>
                  <a:lnTo>
                    <a:pt x="48" y="22"/>
                  </a:lnTo>
                  <a:lnTo>
                    <a:pt x="60" y="32"/>
                  </a:lnTo>
                  <a:lnTo>
                    <a:pt x="71" y="45"/>
                  </a:lnTo>
                  <a:lnTo>
                    <a:pt x="82" y="60"/>
                  </a:lnTo>
                  <a:lnTo>
                    <a:pt x="91" y="74"/>
                  </a:lnTo>
                  <a:lnTo>
                    <a:pt x="98" y="88"/>
                  </a:lnTo>
                  <a:lnTo>
                    <a:pt x="106" y="98"/>
                  </a:lnTo>
                  <a:lnTo>
                    <a:pt x="115" y="109"/>
                  </a:lnTo>
                  <a:lnTo>
                    <a:pt x="126" y="120"/>
                  </a:lnTo>
                  <a:lnTo>
                    <a:pt x="137" y="129"/>
                  </a:lnTo>
                  <a:lnTo>
                    <a:pt x="148" y="138"/>
                  </a:lnTo>
                  <a:lnTo>
                    <a:pt x="160" y="148"/>
                  </a:lnTo>
                  <a:lnTo>
                    <a:pt x="169" y="157"/>
                  </a:lnTo>
                  <a:lnTo>
                    <a:pt x="178" y="169"/>
                  </a:lnTo>
                  <a:lnTo>
                    <a:pt x="185" y="181"/>
                  </a:lnTo>
                  <a:lnTo>
                    <a:pt x="197" y="227"/>
                  </a:lnTo>
                  <a:lnTo>
                    <a:pt x="200" y="272"/>
                  </a:lnTo>
                  <a:lnTo>
                    <a:pt x="200" y="317"/>
                  </a:lnTo>
                  <a:lnTo>
                    <a:pt x="198" y="363"/>
                  </a:lnTo>
                  <a:lnTo>
                    <a:pt x="201" y="370"/>
                  </a:lnTo>
                  <a:lnTo>
                    <a:pt x="208" y="370"/>
                  </a:lnTo>
                  <a:lnTo>
                    <a:pt x="215" y="367"/>
                  </a:lnTo>
                  <a:lnTo>
                    <a:pt x="220" y="361"/>
                  </a:lnTo>
                  <a:lnTo>
                    <a:pt x="235" y="307"/>
                  </a:lnTo>
                  <a:lnTo>
                    <a:pt x="241" y="249"/>
                  </a:lnTo>
                  <a:lnTo>
                    <a:pt x="234" y="191"/>
                  </a:lnTo>
                  <a:lnTo>
                    <a:pt x="212" y="138"/>
                  </a:lnTo>
                  <a:lnTo>
                    <a:pt x="206" y="131"/>
                  </a:lnTo>
                  <a:lnTo>
                    <a:pt x="198" y="123"/>
                  </a:lnTo>
                  <a:lnTo>
                    <a:pt x="191" y="117"/>
                  </a:lnTo>
                  <a:lnTo>
                    <a:pt x="183" y="111"/>
                  </a:lnTo>
                  <a:lnTo>
                    <a:pt x="174" y="106"/>
                  </a:lnTo>
                  <a:lnTo>
                    <a:pt x="165" y="100"/>
                  </a:lnTo>
                  <a:lnTo>
                    <a:pt x="157" y="95"/>
                  </a:lnTo>
                  <a:lnTo>
                    <a:pt x="148" y="91"/>
                  </a:lnTo>
                  <a:lnTo>
                    <a:pt x="140" y="85"/>
                  </a:lnTo>
                  <a:lnTo>
                    <a:pt x="132" y="78"/>
                  </a:lnTo>
                  <a:lnTo>
                    <a:pt x="125" y="72"/>
                  </a:lnTo>
                  <a:lnTo>
                    <a:pt x="118" y="65"/>
                  </a:lnTo>
                  <a:lnTo>
                    <a:pt x="111" y="57"/>
                  </a:lnTo>
                  <a:lnTo>
                    <a:pt x="105" y="49"/>
                  </a:lnTo>
                  <a:lnTo>
                    <a:pt x="97" y="43"/>
                  </a:lnTo>
                  <a:lnTo>
                    <a:pt x="91" y="35"/>
                  </a:lnTo>
                  <a:lnTo>
                    <a:pt x="83" y="29"/>
                  </a:lnTo>
                  <a:lnTo>
                    <a:pt x="72" y="22"/>
                  </a:lnTo>
                  <a:lnTo>
                    <a:pt x="62" y="14"/>
                  </a:lnTo>
                  <a:lnTo>
                    <a:pt x="48" y="6"/>
                  </a:lnTo>
                  <a:lnTo>
                    <a:pt x="34" y="2"/>
                  </a:lnTo>
                  <a:lnTo>
                    <a:pt x="23" y="0"/>
                  </a:lnTo>
                  <a:lnTo>
                    <a:pt x="12" y="5"/>
                  </a:lnTo>
                  <a:lnTo>
                    <a:pt x="5" y="14"/>
                  </a:lnTo>
                  <a:lnTo>
                    <a:pt x="0" y="38"/>
                  </a:lnTo>
                  <a:lnTo>
                    <a:pt x="6" y="68"/>
                  </a:lnTo>
                  <a:lnTo>
                    <a:pt x="17" y="97"/>
                  </a:lnTo>
                  <a:lnTo>
                    <a:pt x="28" y="120"/>
                  </a:lnTo>
                  <a:lnTo>
                    <a:pt x="28" y="120"/>
                  </a:lnTo>
                  <a:lnTo>
                    <a:pt x="28" y="120"/>
                  </a:lnTo>
                  <a:lnTo>
                    <a:pt x="28" y="120"/>
                  </a:lnTo>
                  <a:lnTo>
                    <a:pt x="28" y="118"/>
                  </a:lnTo>
                  <a:lnTo>
                    <a:pt x="28" y="11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6" name="Freeform 54"/>
            <p:cNvSpPr>
              <a:spLocks/>
            </p:cNvSpPr>
            <p:nvPr/>
          </p:nvSpPr>
          <p:spPr bwMode="auto">
            <a:xfrm>
              <a:off x="2629" y="2674"/>
              <a:ext cx="138" cy="138"/>
            </a:xfrm>
            <a:custGeom>
              <a:avLst/>
              <a:gdLst>
                <a:gd name="T0" fmla="*/ 1 w 138"/>
                <a:gd name="T1" fmla="*/ 83 h 138"/>
                <a:gd name="T2" fmla="*/ 9 w 138"/>
                <a:gd name="T3" fmla="*/ 81 h 138"/>
                <a:gd name="T4" fmla="*/ 15 w 138"/>
                <a:gd name="T5" fmla="*/ 78 h 138"/>
                <a:gd name="T6" fmla="*/ 23 w 138"/>
                <a:gd name="T7" fmla="*/ 75 h 138"/>
                <a:gd name="T8" fmla="*/ 29 w 138"/>
                <a:gd name="T9" fmla="*/ 72 h 138"/>
                <a:gd name="T10" fmla="*/ 35 w 138"/>
                <a:gd name="T11" fmla="*/ 67 h 138"/>
                <a:gd name="T12" fmla="*/ 41 w 138"/>
                <a:gd name="T13" fmla="*/ 64 h 138"/>
                <a:gd name="T14" fmla="*/ 47 w 138"/>
                <a:gd name="T15" fmla="*/ 59 h 138"/>
                <a:gd name="T16" fmla="*/ 54 w 138"/>
                <a:gd name="T17" fmla="*/ 55 h 138"/>
                <a:gd name="T18" fmla="*/ 60 w 138"/>
                <a:gd name="T19" fmla="*/ 50 h 138"/>
                <a:gd name="T20" fmla="*/ 67 w 138"/>
                <a:gd name="T21" fmla="*/ 44 h 138"/>
                <a:gd name="T22" fmla="*/ 74 w 138"/>
                <a:gd name="T23" fmla="*/ 39 h 138"/>
                <a:gd name="T24" fmla="*/ 80 w 138"/>
                <a:gd name="T25" fmla="*/ 35 h 138"/>
                <a:gd name="T26" fmla="*/ 89 w 138"/>
                <a:gd name="T27" fmla="*/ 29 h 138"/>
                <a:gd name="T28" fmla="*/ 100 w 138"/>
                <a:gd name="T29" fmla="*/ 23 h 138"/>
                <a:gd name="T30" fmla="*/ 107 w 138"/>
                <a:gd name="T31" fmla="*/ 21 h 138"/>
                <a:gd name="T32" fmla="*/ 113 w 138"/>
                <a:gd name="T33" fmla="*/ 30 h 138"/>
                <a:gd name="T34" fmla="*/ 115 w 138"/>
                <a:gd name="T35" fmla="*/ 47 h 138"/>
                <a:gd name="T36" fmla="*/ 112 w 138"/>
                <a:gd name="T37" fmla="*/ 64 h 138"/>
                <a:gd name="T38" fmla="*/ 104 w 138"/>
                <a:gd name="T39" fmla="*/ 79 h 138"/>
                <a:gd name="T40" fmla="*/ 97 w 138"/>
                <a:gd name="T41" fmla="*/ 93 h 138"/>
                <a:gd name="T42" fmla="*/ 90 w 138"/>
                <a:gd name="T43" fmla="*/ 102 h 138"/>
                <a:gd name="T44" fmla="*/ 83 w 138"/>
                <a:gd name="T45" fmla="*/ 109 h 138"/>
                <a:gd name="T46" fmla="*/ 75 w 138"/>
                <a:gd name="T47" fmla="*/ 113 h 138"/>
                <a:gd name="T48" fmla="*/ 66 w 138"/>
                <a:gd name="T49" fmla="*/ 116 h 138"/>
                <a:gd name="T50" fmla="*/ 55 w 138"/>
                <a:gd name="T51" fmla="*/ 118 h 138"/>
                <a:gd name="T52" fmla="*/ 44 w 138"/>
                <a:gd name="T53" fmla="*/ 118 h 138"/>
                <a:gd name="T54" fmla="*/ 35 w 138"/>
                <a:gd name="T55" fmla="*/ 116 h 138"/>
                <a:gd name="T56" fmla="*/ 24 w 138"/>
                <a:gd name="T57" fmla="*/ 115 h 138"/>
                <a:gd name="T58" fmla="*/ 20 w 138"/>
                <a:gd name="T59" fmla="*/ 116 h 138"/>
                <a:gd name="T60" fmla="*/ 15 w 138"/>
                <a:gd name="T61" fmla="*/ 119 h 138"/>
                <a:gd name="T62" fmla="*/ 15 w 138"/>
                <a:gd name="T63" fmla="*/ 126 h 138"/>
                <a:gd name="T64" fmla="*/ 18 w 138"/>
                <a:gd name="T65" fmla="*/ 129 h 138"/>
                <a:gd name="T66" fmla="*/ 27 w 138"/>
                <a:gd name="T67" fmla="*/ 132 h 138"/>
                <a:gd name="T68" fmla="*/ 38 w 138"/>
                <a:gd name="T69" fmla="*/ 135 h 138"/>
                <a:gd name="T70" fmla="*/ 47 w 138"/>
                <a:gd name="T71" fmla="*/ 138 h 138"/>
                <a:gd name="T72" fmla="*/ 58 w 138"/>
                <a:gd name="T73" fmla="*/ 138 h 138"/>
                <a:gd name="T74" fmla="*/ 67 w 138"/>
                <a:gd name="T75" fmla="*/ 138 h 138"/>
                <a:gd name="T76" fmla="*/ 78 w 138"/>
                <a:gd name="T77" fmla="*/ 136 h 138"/>
                <a:gd name="T78" fmla="*/ 87 w 138"/>
                <a:gd name="T79" fmla="*/ 132 h 138"/>
                <a:gd name="T80" fmla="*/ 97 w 138"/>
                <a:gd name="T81" fmla="*/ 127 h 138"/>
                <a:gd name="T82" fmla="*/ 115 w 138"/>
                <a:gd name="T83" fmla="*/ 110 h 138"/>
                <a:gd name="T84" fmla="*/ 127 w 138"/>
                <a:gd name="T85" fmla="*/ 89 h 138"/>
                <a:gd name="T86" fmla="*/ 135 w 138"/>
                <a:gd name="T87" fmla="*/ 66 h 138"/>
                <a:gd name="T88" fmla="*/ 138 w 138"/>
                <a:gd name="T89" fmla="*/ 41 h 138"/>
                <a:gd name="T90" fmla="*/ 135 w 138"/>
                <a:gd name="T91" fmla="*/ 23 h 138"/>
                <a:gd name="T92" fmla="*/ 129 w 138"/>
                <a:gd name="T93" fmla="*/ 7 h 138"/>
                <a:gd name="T94" fmla="*/ 117 w 138"/>
                <a:gd name="T95" fmla="*/ 0 h 138"/>
                <a:gd name="T96" fmla="*/ 98 w 138"/>
                <a:gd name="T97" fmla="*/ 3 h 138"/>
                <a:gd name="T98" fmla="*/ 84 w 138"/>
                <a:gd name="T99" fmla="*/ 10 h 138"/>
                <a:gd name="T100" fmla="*/ 74 w 138"/>
                <a:gd name="T101" fmla="*/ 21 h 138"/>
                <a:gd name="T102" fmla="*/ 61 w 138"/>
                <a:gd name="T103" fmla="*/ 32 h 138"/>
                <a:gd name="T104" fmla="*/ 50 w 138"/>
                <a:gd name="T105" fmla="*/ 43 h 138"/>
                <a:gd name="T106" fmla="*/ 40 w 138"/>
                <a:gd name="T107" fmla="*/ 53 h 138"/>
                <a:gd name="T108" fmla="*/ 27 w 138"/>
                <a:gd name="T109" fmla="*/ 63 h 138"/>
                <a:gd name="T110" fmla="*/ 15 w 138"/>
                <a:gd name="T111" fmla="*/ 72 h 138"/>
                <a:gd name="T112" fmla="*/ 1 w 138"/>
                <a:gd name="T113" fmla="*/ 79 h 138"/>
                <a:gd name="T114" fmla="*/ 0 w 138"/>
                <a:gd name="T115" fmla="*/ 81 h 138"/>
                <a:gd name="T116" fmla="*/ 0 w 138"/>
                <a:gd name="T117" fmla="*/ 83 h 138"/>
                <a:gd name="T118" fmla="*/ 0 w 138"/>
                <a:gd name="T119" fmla="*/ 83 h 138"/>
                <a:gd name="T120" fmla="*/ 1 w 138"/>
                <a:gd name="T121" fmla="*/ 83 h 138"/>
                <a:gd name="T122" fmla="*/ 1 w 138"/>
                <a:gd name="T123" fmla="*/ 83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38" h="138">
                  <a:moveTo>
                    <a:pt x="1" y="83"/>
                  </a:moveTo>
                  <a:lnTo>
                    <a:pt x="9" y="81"/>
                  </a:lnTo>
                  <a:lnTo>
                    <a:pt x="15" y="78"/>
                  </a:lnTo>
                  <a:lnTo>
                    <a:pt x="23" y="75"/>
                  </a:lnTo>
                  <a:lnTo>
                    <a:pt x="29" y="72"/>
                  </a:lnTo>
                  <a:lnTo>
                    <a:pt x="35" y="67"/>
                  </a:lnTo>
                  <a:lnTo>
                    <a:pt x="41" y="64"/>
                  </a:lnTo>
                  <a:lnTo>
                    <a:pt x="47" y="59"/>
                  </a:lnTo>
                  <a:lnTo>
                    <a:pt x="54" y="55"/>
                  </a:lnTo>
                  <a:lnTo>
                    <a:pt x="60" y="50"/>
                  </a:lnTo>
                  <a:lnTo>
                    <a:pt x="67" y="44"/>
                  </a:lnTo>
                  <a:lnTo>
                    <a:pt x="74" y="39"/>
                  </a:lnTo>
                  <a:lnTo>
                    <a:pt x="80" y="35"/>
                  </a:lnTo>
                  <a:lnTo>
                    <a:pt x="89" y="29"/>
                  </a:lnTo>
                  <a:lnTo>
                    <a:pt x="100" y="23"/>
                  </a:lnTo>
                  <a:lnTo>
                    <a:pt x="107" y="21"/>
                  </a:lnTo>
                  <a:lnTo>
                    <a:pt x="113" y="30"/>
                  </a:lnTo>
                  <a:lnTo>
                    <a:pt x="115" y="47"/>
                  </a:lnTo>
                  <a:lnTo>
                    <a:pt x="112" y="64"/>
                  </a:lnTo>
                  <a:lnTo>
                    <a:pt x="104" y="79"/>
                  </a:lnTo>
                  <a:lnTo>
                    <a:pt x="97" y="93"/>
                  </a:lnTo>
                  <a:lnTo>
                    <a:pt x="90" y="102"/>
                  </a:lnTo>
                  <a:lnTo>
                    <a:pt x="83" y="109"/>
                  </a:lnTo>
                  <a:lnTo>
                    <a:pt x="75" y="113"/>
                  </a:lnTo>
                  <a:lnTo>
                    <a:pt x="66" y="116"/>
                  </a:lnTo>
                  <a:lnTo>
                    <a:pt x="55" y="118"/>
                  </a:lnTo>
                  <a:lnTo>
                    <a:pt x="44" y="118"/>
                  </a:lnTo>
                  <a:lnTo>
                    <a:pt x="35" y="116"/>
                  </a:lnTo>
                  <a:lnTo>
                    <a:pt x="24" y="115"/>
                  </a:lnTo>
                  <a:lnTo>
                    <a:pt x="20" y="116"/>
                  </a:lnTo>
                  <a:lnTo>
                    <a:pt x="15" y="119"/>
                  </a:lnTo>
                  <a:lnTo>
                    <a:pt x="15" y="126"/>
                  </a:lnTo>
                  <a:lnTo>
                    <a:pt x="18" y="129"/>
                  </a:lnTo>
                  <a:lnTo>
                    <a:pt x="27" y="132"/>
                  </a:lnTo>
                  <a:lnTo>
                    <a:pt x="38" y="135"/>
                  </a:lnTo>
                  <a:lnTo>
                    <a:pt x="47" y="138"/>
                  </a:lnTo>
                  <a:lnTo>
                    <a:pt x="58" y="138"/>
                  </a:lnTo>
                  <a:lnTo>
                    <a:pt x="67" y="138"/>
                  </a:lnTo>
                  <a:lnTo>
                    <a:pt x="78" y="136"/>
                  </a:lnTo>
                  <a:lnTo>
                    <a:pt x="87" y="132"/>
                  </a:lnTo>
                  <a:lnTo>
                    <a:pt x="97" y="127"/>
                  </a:lnTo>
                  <a:lnTo>
                    <a:pt x="115" y="110"/>
                  </a:lnTo>
                  <a:lnTo>
                    <a:pt x="127" y="89"/>
                  </a:lnTo>
                  <a:lnTo>
                    <a:pt x="135" y="66"/>
                  </a:lnTo>
                  <a:lnTo>
                    <a:pt x="138" y="41"/>
                  </a:lnTo>
                  <a:lnTo>
                    <a:pt x="135" y="23"/>
                  </a:lnTo>
                  <a:lnTo>
                    <a:pt x="129" y="7"/>
                  </a:lnTo>
                  <a:lnTo>
                    <a:pt x="117" y="0"/>
                  </a:lnTo>
                  <a:lnTo>
                    <a:pt x="98" y="3"/>
                  </a:lnTo>
                  <a:lnTo>
                    <a:pt x="84" y="10"/>
                  </a:lnTo>
                  <a:lnTo>
                    <a:pt x="74" y="21"/>
                  </a:lnTo>
                  <a:lnTo>
                    <a:pt x="61" y="32"/>
                  </a:lnTo>
                  <a:lnTo>
                    <a:pt x="50" y="43"/>
                  </a:lnTo>
                  <a:lnTo>
                    <a:pt x="40" y="53"/>
                  </a:lnTo>
                  <a:lnTo>
                    <a:pt x="27" y="63"/>
                  </a:lnTo>
                  <a:lnTo>
                    <a:pt x="15" y="72"/>
                  </a:lnTo>
                  <a:lnTo>
                    <a:pt x="1" y="79"/>
                  </a:lnTo>
                  <a:lnTo>
                    <a:pt x="0" y="81"/>
                  </a:lnTo>
                  <a:lnTo>
                    <a:pt x="0" y="83"/>
                  </a:lnTo>
                  <a:lnTo>
                    <a:pt x="0" y="83"/>
                  </a:lnTo>
                  <a:lnTo>
                    <a:pt x="1" y="83"/>
                  </a:lnTo>
                  <a:lnTo>
                    <a:pt x="1" y="8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7" name="Freeform 55"/>
            <p:cNvSpPr>
              <a:spLocks/>
            </p:cNvSpPr>
            <p:nvPr/>
          </p:nvSpPr>
          <p:spPr bwMode="auto">
            <a:xfrm>
              <a:off x="1824" y="1126"/>
              <a:ext cx="519" cy="389"/>
            </a:xfrm>
            <a:custGeom>
              <a:avLst/>
              <a:gdLst>
                <a:gd name="T0" fmla="*/ 13 w 519"/>
                <a:gd name="T1" fmla="*/ 364 h 389"/>
                <a:gd name="T2" fmla="*/ 49 w 519"/>
                <a:gd name="T3" fmla="*/ 318 h 389"/>
                <a:gd name="T4" fmla="*/ 93 w 519"/>
                <a:gd name="T5" fmla="*/ 277 h 389"/>
                <a:gd name="T6" fmla="*/ 142 w 519"/>
                <a:gd name="T7" fmla="*/ 246 h 389"/>
                <a:gd name="T8" fmla="*/ 189 w 519"/>
                <a:gd name="T9" fmla="*/ 231 h 389"/>
                <a:gd name="T10" fmla="*/ 229 w 519"/>
                <a:gd name="T11" fmla="*/ 228 h 389"/>
                <a:gd name="T12" fmla="*/ 268 w 519"/>
                <a:gd name="T13" fmla="*/ 228 h 389"/>
                <a:gd name="T14" fmla="*/ 307 w 519"/>
                <a:gd name="T15" fmla="*/ 222 h 389"/>
                <a:gd name="T16" fmla="*/ 348 w 519"/>
                <a:gd name="T17" fmla="*/ 197 h 389"/>
                <a:gd name="T18" fmla="*/ 361 w 519"/>
                <a:gd name="T19" fmla="*/ 143 h 389"/>
                <a:gd name="T20" fmla="*/ 375 w 519"/>
                <a:gd name="T21" fmla="*/ 94 h 389"/>
                <a:gd name="T22" fmla="*/ 407 w 519"/>
                <a:gd name="T23" fmla="*/ 60 h 389"/>
                <a:gd name="T24" fmla="*/ 448 w 519"/>
                <a:gd name="T25" fmla="*/ 34 h 389"/>
                <a:gd name="T26" fmla="*/ 494 w 519"/>
                <a:gd name="T27" fmla="*/ 16 h 389"/>
                <a:gd name="T28" fmla="*/ 517 w 519"/>
                <a:gd name="T29" fmla="*/ 6 h 389"/>
                <a:gd name="T30" fmla="*/ 517 w 519"/>
                <a:gd name="T31" fmla="*/ 0 h 389"/>
                <a:gd name="T32" fmla="*/ 496 w 519"/>
                <a:gd name="T33" fmla="*/ 5 h 389"/>
                <a:gd name="T34" fmla="*/ 461 w 519"/>
                <a:gd name="T35" fmla="*/ 17 h 389"/>
                <a:gd name="T36" fmla="*/ 425 w 519"/>
                <a:gd name="T37" fmla="*/ 33 h 389"/>
                <a:gd name="T38" fmla="*/ 394 w 519"/>
                <a:gd name="T39" fmla="*/ 54 h 389"/>
                <a:gd name="T40" fmla="*/ 370 w 519"/>
                <a:gd name="T41" fmla="*/ 79 h 389"/>
                <a:gd name="T42" fmla="*/ 355 w 519"/>
                <a:gd name="T43" fmla="*/ 106 h 389"/>
                <a:gd name="T44" fmla="*/ 345 w 519"/>
                <a:gd name="T45" fmla="*/ 146 h 389"/>
                <a:gd name="T46" fmla="*/ 335 w 519"/>
                <a:gd name="T47" fmla="*/ 191 h 389"/>
                <a:gd name="T48" fmla="*/ 302 w 519"/>
                <a:gd name="T49" fmla="*/ 208 h 389"/>
                <a:gd name="T50" fmla="*/ 278 w 519"/>
                <a:gd name="T51" fmla="*/ 211 h 389"/>
                <a:gd name="T52" fmla="*/ 253 w 519"/>
                <a:gd name="T53" fmla="*/ 211 h 389"/>
                <a:gd name="T54" fmla="*/ 230 w 519"/>
                <a:gd name="T55" fmla="*/ 211 h 389"/>
                <a:gd name="T56" fmla="*/ 204 w 519"/>
                <a:gd name="T57" fmla="*/ 212 h 389"/>
                <a:gd name="T58" fmla="*/ 179 w 519"/>
                <a:gd name="T59" fmla="*/ 218 h 389"/>
                <a:gd name="T60" fmla="*/ 155 w 519"/>
                <a:gd name="T61" fmla="*/ 228 h 389"/>
                <a:gd name="T62" fmla="*/ 132 w 519"/>
                <a:gd name="T63" fmla="*/ 238 h 389"/>
                <a:gd name="T64" fmla="*/ 110 w 519"/>
                <a:gd name="T65" fmla="*/ 251 h 389"/>
                <a:gd name="T66" fmla="*/ 95 w 519"/>
                <a:gd name="T67" fmla="*/ 263 h 389"/>
                <a:gd name="T68" fmla="*/ 79 w 519"/>
                <a:gd name="T69" fmla="*/ 278 h 389"/>
                <a:gd name="T70" fmla="*/ 66 w 519"/>
                <a:gd name="T71" fmla="*/ 294 h 389"/>
                <a:gd name="T72" fmla="*/ 49 w 519"/>
                <a:gd name="T73" fmla="*/ 311 h 389"/>
                <a:gd name="T74" fmla="*/ 33 w 519"/>
                <a:gd name="T75" fmla="*/ 332 h 389"/>
                <a:gd name="T76" fmla="*/ 18 w 519"/>
                <a:gd name="T77" fmla="*/ 354 h 389"/>
                <a:gd name="T78" fmla="*/ 6 w 519"/>
                <a:gd name="T79" fmla="*/ 377 h 389"/>
                <a:gd name="T80" fmla="*/ 0 w 519"/>
                <a:gd name="T81" fmla="*/ 389 h 389"/>
                <a:gd name="T82" fmla="*/ 0 w 519"/>
                <a:gd name="T83" fmla="*/ 389 h 389"/>
                <a:gd name="T84" fmla="*/ 0 w 519"/>
                <a:gd name="T85" fmla="*/ 389 h 3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519" h="389">
                  <a:moveTo>
                    <a:pt x="0" y="389"/>
                  </a:moveTo>
                  <a:lnTo>
                    <a:pt x="13" y="364"/>
                  </a:lnTo>
                  <a:lnTo>
                    <a:pt x="30" y="341"/>
                  </a:lnTo>
                  <a:lnTo>
                    <a:pt x="49" y="318"/>
                  </a:lnTo>
                  <a:lnTo>
                    <a:pt x="70" y="297"/>
                  </a:lnTo>
                  <a:lnTo>
                    <a:pt x="93" y="277"/>
                  </a:lnTo>
                  <a:lnTo>
                    <a:pt x="118" y="260"/>
                  </a:lnTo>
                  <a:lnTo>
                    <a:pt x="142" y="246"/>
                  </a:lnTo>
                  <a:lnTo>
                    <a:pt x="169" y="235"/>
                  </a:lnTo>
                  <a:lnTo>
                    <a:pt x="189" y="231"/>
                  </a:lnTo>
                  <a:lnTo>
                    <a:pt x="209" y="228"/>
                  </a:lnTo>
                  <a:lnTo>
                    <a:pt x="229" y="228"/>
                  </a:lnTo>
                  <a:lnTo>
                    <a:pt x="249" y="228"/>
                  </a:lnTo>
                  <a:lnTo>
                    <a:pt x="268" y="228"/>
                  </a:lnTo>
                  <a:lnTo>
                    <a:pt x="287" y="226"/>
                  </a:lnTo>
                  <a:lnTo>
                    <a:pt x="307" y="222"/>
                  </a:lnTo>
                  <a:lnTo>
                    <a:pt x="327" y="215"/>
                  </a:lnTo>
                  <a:lnTo>
                    <a:pt x="348" y="197"/>
                  </a:lnTo>
                  <a:lnTo>
                    <a:pt x="358" y="172"/>
                  </a:lnTo>
                  <a:lnTo>
                    <a:pt x="361" y="143"/>
                  </a:lnTo>
                  <a:lnTo>
                    <a:pt x="365" y="116"/>
                  </a:lnTo>
                  <a:lnTo>
                    <a:pt x="375" y="94"/>
                  </a:lnTo>
                  <a:lnTo>
                    <a:pt x="388" y="76"/>
                  </a:lnTo>
                  <a:lnTo>
                    <a:pt x="407" y="60"/>
                  </a:lnTo>
                  <a:lnTo>
                    <a:pt x="427" y="46"/>
                  </a:lnTo>
                  <a:lnTo>
                    <a:pt x="448" y="34"/>
                  </a:lnTo>
                  <a:lnTo>
                    <a:pt x="471" y="25"/>
                  </a:lnTo>
                  <a:lnTo>
                    <a:pt x="494" y="16"/>
                  </a:lnTo>
                  <a:lnTo>
                    <a:pt x="514" y="8"/>
                  </a:lnTo>
                  <a:lnTo>
                    <a:pt x="517" y="6"/>
                  </a:lnTo>
                  <a:lnTo>
                    <a:pt x="519" y="3"/>
                  </a:lnTo>
                  <a:lnTo>
                    <a:pt x="517" y="0"/>
                  </a:lnTo>
                  <a:lnTo>
                    <a:pt x="514" y="0"/>
                  </a:lnTo>
                  <a:lnTo>
                    <a:pt x="496" y="5"/>
                  </a:lnTo>
                  <a:lnTo>
                    <a:pt x="479" y="11"/>
                  </a:lnTo>
                  <a:lnTo>
                    <a:pt x="461" y="17"/>
                  </a:lnTo>
                  <a:lnTo>
                    <a:pt x="444" y="23"/>
                  </a:lnTo>
                  <a:lnTo>
                    <a:pt x="425" y="33"/>
                  </a:lnTo>
                  <a:lnTo>
                    <a:pt x="410" y="42"/>
                  </a:lnTo>
                  <a:lnTo>
                    <a:pt x="394" y="54"/>
                  </a:lnTo>
                  <a:lnTo>
                    <a:pt x="381" y="66"/>
                  </a:lnTo>
                  <a:lnTo>
                    <a:pt x="370" y="79"/>
                  </a:lnTo>
                  <a:lnTo>
                    <a:pt x="361" y="91"/>
                  </a:lnTo>
                  <a:lnTo>
                    <a:pt x="355" y="106"/>
                  </a:lnTo>
                  <a:lnTo>
                    <a:pt x="348" y="122"/>
                  </a:lnTo>
                  <a:lnTo>
                    <a:pt x="345" y="146"/>
                  </a:lnTo>
                  <a:lnTo>
                    <a:pt x="342" y="169"/>
                  </a:lnTo>
                  <a:lnTo>
                    <a:pt x="335" y="191"/>
                  </a:lnTo>
                  <a:lnTo>
                    <a:pt x="313" y="205"/>
                  </a:lnTo>
                  <a:lnTo>
                    <a:pt x="302" y="208"/>
                  </a:lnTo>
                  <a:lnTo>
                    <a:pt x="290" y="209"/>
                  </a:lnTo>
                  <a:lnTo>
                    <a:pt x="278" y="211"/>
                  </a:lnTo>
                  <a:lnTo>
                    <a:pt x="265" y="211"/>
                  </a:lnTo>
                  <a:lnTo>
                    <a:pt x="253" y="211"/>
                  </a:lnTo>
                  <a:lnTo>
                    <a:pt x="241" y="211"/>
                  </a:lnTo>
                  <a:lnTo>
                    <a:pt x="230" y="211"/>
                  </a:lnTo>
                  <a:lnTo>
                    <a:pt x="218" y="211"/>
                  </a:lnTo>
                  <a:lnTo>
                    <a:pt x="204" y="212"/>
                  </a:lnTo>
                  <a:lnTo>
                    <a:pt x="192" y="215"/>
                  </a:lnTo>
                  <a:lnTo>
                    <a:pt x="179" y="218"/>
                  </a:lnTo>
                  <a:lnTo>
                    <a:pt x="167" y="223"/>
                  </a:lnTo>
                  <a:lnTo>
                    <a:pt x="155" y="228"/>
                  </a:lnTo>
                  <a:lnTo>
                    <a:pt x="142" y="232"/>
                  </a:lnTo>
                  <a:lnTo>
                    <a:pt x="132" y="238"/>
                  </a:lnTo>
                  <a:lnTo>
                    <a:pt x="119" y="245"/>
                  </a:lnTo>
                  <a:lnTo>
                    <a:pt x="110" y="251"/>
                  </a:lnTo>
                  <a:lnTo>
                    <a:pt x="103" y="257"/>
                  </a:lnTo>
                  <a:lnTo>
                    <a:pt x="95" y="263"/>
                  </a:lnTo>
                  <a:lnTo>
                    <a:pt x="87" y="271"/>
                  </a:lnTo>
                  <a:lnTo>
                    <a:pt x="79" y="278"/>
                  </a:lnTo>
                  <a:lnTo>
                    <a:pt x="72" y="286"/>
                  </a:lnTo>
                  <a:lnTo>
                    <a:pt x="66" y="294"/>
                  </a:lnTo>
                  <a:lnTo>
                    <a:pt x="58" y="301"/>
                  </a:lnTo>
                  <a:lnTo>
                    <a:pt x="49" y="311"/>
                  </a:lnTo>
                  <a:lnTo>
                    <a:pt x="41" y="321"/>
                  </a:lnTo>
                  <a:lnTo>
                    <a:pt x="33" y="332"/>
                  </a:lnTo>
                  <a:lnTo>
                    <a:pt x="26" y="343"/>
                  </a:lnTo>
                  <a:lnTo>
                    <a:pt x="18" y="354"/>
                  </a:lnTo>
                  <a:lnTo>
                    <a:pt x="12" y="366"/>
                  </a:lnTo>
                  <a:lnTo>
                    <a:pt x="6" y="377"/>
                  </a:lnTo>
                  <a:lnTo>
                    <a:pt x="0" y="389"/>
                  </a:lnTo>
                  <a:lnTo>
                    <a:pt x="0" y="389"/>
                  </a:lnTo>
                  <a:lnTo>
                    <a:pt x="0" y="389"/>
                  </a:lnTo>
                  <a:lnTo>
                    <a:pt x="0" y="389"/>
                  </a:lnTo>
                  <a:lnTo>
                    <a:pt x="0" y="389"/>
                  </a:lnTo>
                  <a:lnTo>
                    <a:pt x="0" y="38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8" name="Freeform 56"/>
            <p:cNvSpPr>
              <a:spLocks/>
            </p:cNvSpPr>
            <p:nvPr/>
          </p:nvSpPr>
          <p:spPr bwMode="auto">
            <a:xfrm>
              <a:off x="1685" y="1769"/>
              <a:ext cx="235" cy="680"/>
            </a:xfrm>
            <a:custGeom>
              <a:avLst/>
              <a:gdLst>
                <a:gd name="T0" fmla="*/ 19 w 235"/>
                <a:gd name="T1" fmla="*/ 7 h 680"/>
                <a:gd name="T2" fmla="*/ 57 w 235"/>
                <a:gd name="T3" fmla="*/ 16 h 680"/>
                <a:gd name="T4" fmla="*/ 97 w 235"/>
                <a:gd name="T5" fmla="*/ 29 h 680"/>
                <a:gd name="T6" fmla="*/ 132 w 235"/>
                <a:gd name="T7" fmla="*/ 47 h 680"/>
                <a:gd name="T8" fmla="*/ 152 w 235"/>
                <a:gd name="T9" fmla="*/ 73 h 680"/>
                <a:gd name="T10" fmla="*/ 151 w 235"/>
                <a:gd name="T11" fmla="*/ 96 h 680"/>
                <a:gd name="T12" fmla="*/ 139 w 235"/>
                <a:gd name="T13" fmla="*/ 119 h 680"/>
                <a:gd name="T14" fmla="*/ 122 w 235"/>
                <a:gd name="T15" fmla="*/ 141 h 680"/>
                <a:gd name="T16" fmla="*/ 103 w 235"/>
                <a:gd name="T17" fmla="*/ 175 h 680"/>
                <a:gd name="T18" fmla="*/ 85 w 235"/>
                <a:gd name="T19" fmla="*/ 222 h 680"/>
                <a:gd name="T20" fmla="*/ 76 w 235"/>
                <a:gd name="T21" fmla="*/ 268 h 680"/>
                <a:gd name="T22" fmla="*/ 69 w 235"/>
                <a:gd name="T23" fmla="*/ 311 h 680"/>
                <a:gd name="T24" fmla="*/ 77 w 235"/>
                <a:gd name="T25" fmla="*/ 345 h 680"/>
                <a:gd name="T26" fmla="*/ 88 w 235"/>
                <a:gd name="T27" fmla="*/ 373 h 680"/>
                <a:gd name="T28" fmla="*/ 99 w 235"/>
                <a:gd name="T29" fmla="*/ 401 h 680"/>
                <a:gd name="T30" fmla="*/ 103 w 235"/>
                <a:gd name="T31" fmla="*/ 433 h 680"/>
                <a:gd name="T32" fmla="*/ 114 w 235"/>
                <a:gd name="T33" fmla="*/ 482 h 680"/>
                <a:gd name="T34" fmla="*/ 139 w 235"/>
                <a:gd name="T35" fmla="*/ 542 h 680"/>
                <a:gd name="T36" fmla="*/ 172 w 235"/>
                <a:gd name="T37" fmla="*/ 599 h 680"/>
                <a:gd name="T38" fmla="*/ 209 w 235"/>
                <a:gd name="T39" fmla="*/ 653 h 680"/>
                <a:gd name="T40" fmla="*/ 231 w 235"/>
                <a:gd name="T41" fmla="*/ 680 h 680"/>
                <a:gd name="T42" fmla="*/ 235 w 235"/>
                <a:gd name="T43" fmla="*/ 676 h 680"/>
                <a:gd name="T44" fmla="*/ 217 w 235"/>
                <a:gd name="T45" fmla="*/ 643 h 680"/>
                <a:gd name="T46" fmla="*/ 180 w 235"/>
                <a:gd name="T47" fmla="*/ 582 h 680"/>
                <a:gd name="T48" fmla="*/ 148 w 235"/>
                <a:gd name="T49" fmla="*/ 517 h 680"/>
                <a:gd name="T50" fmla="*/ 126 w 235"/>
                <a:gd name="T51" fmla="*/ 450 h 680"/>
                <a:gd name="T52" fmla="*/ 120 w 235"/>
                <a:gd name="T53" fmla="*/ 402 h 680"/>
                <a:gd name="T54" fmla="*/ 116 w 235"/>
                <a:gd name="T55" fmla="*/ 382 h 680"/>
                <a:gd name="T56" fmla="*/ 105 w 235"/>
                <a:gd name="T57" fmla="*/ 356 h 680"/>
                <a:gd name="T58" fmla="*/ 92 w 235"/>
                <a:gd name="T59" fmla="*/ 322 h 680"/>
                <a:gd name="T60" fmla="*/ 91 w 235"/>
                <a:gd name="T61" fmla="*/ 291 h 680"/>
                <a:gd name="T62" fmla="*/ 100 w 235"/>
                <a:gd name="T63" fmla="*/ 265 h 680"/>
                <a:gd name="T64" fmla="*/ 105 w 235"/>
                <a:gd name="T65" fmla="*/ 232 h 680"/>
                <a:gd name="T66" fmla="*/ 116 w 235"/>
                <a:gd name="T67" fmla="*/ 192 h 680"/>
                <a:gd name="T68" fmla="*/ 134 w 235"/>
                <a:gd name="T69" fmla="*/ 158 h 680"/>
                <a:gd name="T70" fmla="*/ 155 w 235"/>
                <a:gd name="T71" fmla="*/ 127 h 680"/>
                <a:gd name="T72" fmla="*/ 169 w 235"/>
                <a:gd name="T73" fmla="*/ 96 h 680"/>
                <a:gd name="T74" fmla="*/ 166 w 235"/>
                <a:gd name="T75" fmla="*/ 63 h 680"/>
                <a:gd name="T76" fmla="*/ 140 w 235"/>
                <a:gd name="T77" fmla="*/ 33 h 680"/>
                <a:gd name="T78" fmla="*/ 102 w 235"/>
                <a:gd name="T79" fmla="*/ 20 h 680"/>
                <a:gd name="T80" fmla="*/ 60 w 235"/>
                <a:gd name="T81" fmla="*/ 12 h 680"/>
                <a:gd name="T82" fmla="*/ 19 w 235"/>
                <a:gd name="T83" fmla="*/ 4 h 680"/>
                <a:gd name="T84" fmla="*/ 0 w 235"/>
                <a:gd name="T85" fmla="*/ 0 h 680"/>
                <a:gd name="T86" fmla="*/ 0 w 235"/>
                <a:gd name="T87" fmla="*/ 1 h 680"/>
                <a:gd name="T88" fmla="*/ 0 w 235"/>
                <a:gd name="T89" fmla="*/ 1 h 6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35" h="680">
                  <a:moveTo>
                    <a:pt x="0" y="1"/>
                  </a:moveTo>
                  <a:lnTo>
                    <a:pt x="19" y="7"/>
                  </a:lnTo>
                  <a:lnTo>
                    <a:pt x="37" y="12"/>
                  </a:lnTo>
                  <a:lnTo>
                    <a:pt x="57" y="16"/>
                  </a:lnTo>
                  <a:lnTo>
                    <a:pt x="79" y="21"/>
                  </a:lnTo>
                  <a:lnTo>
                    <a:pt x="97" y="29"/>
                  </a:lnTo>
                  <a:lnTo>
                    <a:pt x="116" y="36"/>
                  </a:lnTo>
                  <a:lnTo>
                    <a:pt x="132" y="47"/>
                  </a:lnTo>
                  <a:lnTo>
                    <a:pt x="146" y="61"/>
                  </a:lnTo>
                  <a:lnTo>
                    <a:pt x="152" y="73"/>
                  </a:lnTo>
                  <a:lnTo>
                    <a:pt x="154" y="86"/>
                  </a:lnTo>
                  <a:lnTo>
                    <a:pt x="151" y="96"/>
                  </a:lnTo>
                  <a:lnTo>
                    <a:pt x="146" y="109"/>
                  </a:lnTo>
                  <a:lnTo>
                    <a:pt x="139" y="119"/>
                  </a:lnTo>
                  <a:lnTo>
                    <a:pt x="131" y="132"/>
                  </a:lnTo>
                  <a:lnTo>
                    <a:pt x="122" y="141"/>
                  </a:lnTo>
                  <a:lnTo>
                    <a:pt x="116" y="152"/>
                  </a:lnTo>
                  <a:lnTo>
                    <a:pt x="103" y="175"/>
                  </a:lnTo>
                  <a:lnTo>
                    <a:pt x="92" y="198"/>
                  </a:lnTo>
                  <a:lnTo>
                    <a:pt x="85" y="222"/>
                  </a:lnTo>
                  <a:lnTo>
                    <a:pt x="80" y="248"/>
                  </a:lnTo>
                  <a:lnTo>
                    <a:pt x="76" y="268"/>
                  </a:lnTo>
                  <a:lnTo>
                    <a:pt x="71" y="290"/>
                  </a:lnTo>
                  <a:lnTo>
                    <a:pt x="69" y="311"/>
                  </a:lnTo>
                  <a:lnTo>
                    <a:pt x="73" y="333"/>
                  </a:lnTo>
                  <a:lnTo>
                    <a:pt x="77" y="345"/>
                  </a:lnTo>
                  <a:lnTo>
                    <a:pt x="82" y="359"/>
                  </a:lnTo>
                  <a:lnTo>
                    <a:pt x="88" y="373"/>
                  </a:lnTo>
                  <a:lnTo>
                    <a:pt x="94" y="385"/>
                  </a:lnTo>
                  <a:lnTo>
                    <a:pt x="99" y="401"/>
                  </a:lnTo>
                  <a:lnTo>
                    <a:pt x="102" y="417"/>
                  </a:lnTo>
                  <a:lnTo>
                    <a:pt x="103" y="433"/>
                  </a:lnTo>
                  <a:lnTo>
                    <a:pt x="106" y="450"/>
                  </a:lnTo>
                  <a:lnTo>
                    <a:pt x="114" y="482"/>
                  </a:lnTo>
                  <a:lnTo>
                    <a:pt x="125" y="513"/>
                  </a:lnTo>
                  <a:lnTo>
                    <a:pt x="139" y="542"/>
                  </a:lnTo>
                  <a:lnTo>
                    <a:pt x="154" y="571"/>
                  </a:lnTo>
                  <a:lnTo>
                    <a:pt x="172" y="599"/>
                  </a:lnTo>
                  <a:lnTo>
                    <a:pt x="191" y="626"/>
                  </a:lnTo>
                  <a:lnTo>
                    <a:pt x="209" y="653"/>
                  </a:lnTo>
                  <a:lnTo>
                    <a:pt x="228" y="679"/>
                  </a:lnTo>
                  <a:lnTo>
                    <a:pt x="231" y="680"/>
                  </a:lnTo>
                  <a:lnTo>
                    <a:pt x="234" y="679"/>
                  </a:lnTo>
                  <a:lnTo>
                    <a:pt x="235" y="676"/>
                  </a:lnTo>
                  <a:lnTo>
                    <a:pt x="235" y="673"/>
                  </a:lnTo>
                  <a:lnTo>
                    <a:pt x="217" y="643"/>
                  </a:lnTo>
                  <a:lnTo>
                    <a:pt x="199" y="613"/>
                  </a:lnTo>
                  <a:lnTo>
                    <a:pt x="180" y="582"/>
                  </a:lnTo>
                  <a:lnTo>
                    <a:pt x="163" y="550"/>
                  </a:lnTo>
                  <a:lnTo>
                    <a:pt x="148" y="517"/>
                  </a:lnTo>
                  <a:lnTo>
                    <a:pt x="136" y="484"/>
                  </a:lnTo>
                  <a:lnTo>
                    <a:pt x="126" y="450"/>
                  </a:lnTo>
                  <a:lnTo>
                    <a:pt x="122" y="414"/>
                  </a:lnTo>
                  <a:lnTo>
                    <a:pt x="120" y="402"/>
                  </a:lnTo>
                  <a:lnTo>
                    <a:pt x="119" y="393"/>
                  </a:lnTo>
                  <a:lnTo>
                    <a:pt x="116" y="382"/>
                  </a:lnTo>
                  <a:lnTo>
                    <a:pt x="112" y="371"/>
                  </a:lnTo>
                  <a:lnTo>
                    <a:pt x="105" y="356"/>
                  </a:lnTo>
                  <a:lnTo>
                    <a:pt x="99" y="339"/>
                  </a:lnTo>
                  <a:lnTo>
                    <a:pt x="92" y="322"/>
                  </a:lnTo>
                  <a:lnTo>
                    <a:pt x="89" y="305"/>
                  </a:lnTo>
                  <a:lnTo>
                    <a:pt x="91" y="291"/>
                  </a:lnTo>
                  <a:lnTo>
                    <a:pt x="96" y="278"/>
                  </a:lnTo>
                  <a:lnTo>
                    <a:pt x="100" y="265"/>
                  </a:lnTo>
                  <a:lnTo>
                    <a:pt x="102" y="252"/>
                  </a:lnTo>
                  <a:lnTo>
                    <a:pt x="105" y="232"/>
                  </a:lnTo>
                  <a:lnTo>
                    <a:pt x="109" y="212"/>
                  </a:lnTo>
                  <a:lnTo>
                    <a:pt x="116" y="192"/>
                  </a:lnTo>
                  <a:lnTo>
                    <a:pt x="125" y="173"/>
                  </a:lnTo>
                  <a:lnTo>
                    <a:pt x="134" y="158"/>
                  </a:lnTo>
                  <a:lnTo>
                    <a:pt x="145" y="142"/>
                  </a:lnTo>
                  <a:lnTo>
                    <a:pt x="155" y="127"/>
                  </a:lnTo>
                  <a:lnTo>
                    <a:pt x="163" y="112"/>
                  </a:lnTo>
                  <a:lnTo>
                    <a:pt x="169" y="96"/>
                  </a:lnTo>
                  <a:lnTo>
                    <a:pt x="171" y="79"/>
                  </a:lnTo>
                  <a:lnTo>
                    <a:pt x="166" y="63"/>
                  </a:lnTo>
                  <a:lnTo>
                    <a:pt x="154" y="46"/>
                  </a:lnTo>
                  <a:lnTo>
                    <a:pt x="140" y="33"/>
                  </a:lnTo>
                  <a:lnTo>
                    <a:pt x="122" y="26"/>
                  </a:lnTo>
                  <a:lnTo>
                    <a:pt x="102" y="20"/>
                  </a:lnTo>
                  <a:lnTo>
                    <a:pt x="82" y="15"/>
                  </a:lnTo>
                  <a:lnTo>
                    <a:pt x="60" y="12"/>
                  </a:lnTo>
                  <a:lnTo>
                    <a:pt x="39" y="9"/>
                  </a:lnTo>
                  <a:lnTo>
                    <a:pt x="19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9" name="Freeform 57"/>
            <p:cNvSpPr>
              <a:spLocks/>
            </p:cNvSpPr>
            <p:nvPr/>
          </p:nvSpPr>
          <p:spPr bwMode="auto">
            <a:xfrm>
              <a:off x="2435" y="2684"/>
              <a:ext cx="126" cy="80"/>
            </a:xfrm>
            <a:custGeom>
              <a:avLst/>
              <a:gdLst>
                <a:gd name="T0" fmla="*/ 115 w 126"/>
                <a:gd name="T1" fmla="*/ 3 h 80"/>
                <a:gd name="T2" fmla="*/ 105 w 126"/>
                <a:gd name="T3" fmla="*/ 17 h 80"/>
                <a:gd name="T4" fmla="*/ 92 w 126"/>
                <a:gd name="T5" fmla="*/ 31 h 80"/>
                <a:gd name="T6" fmla="*/ 82 w 126"/>
                <a:gd name="T7" fmla="*/ 43 h 80"/>
                <a:gd name="T8" fmla="*/ 69 w 126"/>
                <a:gd name="T9" fmla="*/ 54 h 80"/>
                <a:gd name="T10" fmla="*/ 57 w 126"/>
                <a:gd name="T11" fmla="*/ 63 h 80"/>
                <a:gd name="T12" fmla="*/ 42 w 126"/>
                <a:gd name="T13" fmla="*/ 69 h 80"/>
                <a:gd name="T14" fmla="*/ 25 w 126"/>
                <a:gd name="T15" fmla="*/ 71 h 80"/>
                <a:gd name="T16" fmla="*/ 6 w 126"/>
                <a:gd name="T17" fmla="*/ 68 h 80"/>
                <a:gd name="T18" fmla="*/ 3 w 126"/>
                <a:gd name="T19" fmla="*/ 68 h 80"/>
                <a:gd name="T20" fmla="*/ 0 w 126"/>
                <a:gd name="T21" fmla="*/ 71 h 80"/>
                <a:gd name="T22" fmla="*/ 0 w 126"/>
                <a:gd name="T23" fmla="*/ 74 h 80"/>
                <a:gd name="T24" fmla="*/ 2 w 126"/>
                <a:gd name="T25" fmla="*/ 76 h 80"/>
                <a:gd name="T26" fmla="*/ 22 w 126"/>
                <a:gd name="T27" fmla="*/ 80 h 80"/>
                <a:gd name="T28" fmla="*/ 40 w 126"/>
                <a:gd name="T29" fmla="*/ 79 h 80"/>
                <a:gd name="T30" fmla="*/ 59 w 126"/>
                <a:gd name="T31" fmla="*/ 73 h 80"/>
                <a:gd name="T32" fmla="*/ 74 w 126"/>
                <a:gd name="T33" fmla="*/ 60 h 80"/>
                <a:gd name="T34" fmla="*/ 89 w 126"/>
                <a:gd name="T35" fmla="*/ 46 h 80"/>
                <a:gd name="T36" fmla="*/ 103 w 126"/>
                <a:gd name="T37" fmla="*/ 31 h 80"/>
                <a:gd name="T38" fmla="*/ 115 w 126"/>
                <a:gd name="T39" fmla="*/ 16 h 80"/>
                <a:gd name="T40" fmla="*/ 126 w 126"/>
                <a:gd name="T41" fmla="*/ 0 h 80"/>
                <a:gd name="T42" fmla="*/ 126 w 126"/>
                <a:gd name="T43" fmla="*/ 0 h 80"/>
                <a:gd name="T44" fmla="*/ 126 w 126"/>
                <a:gd name="T45" fmla="*/ 0 h 80"/>
                <a:gd name="T46" fmla="*/ 126 w 126"/>
                <a:gd name="T47" fmla="*/ 0 h 80"/>
                <a:gd name="T48" fmla="*/ 126 w 126"/>
                <a:gd name="T49" fmla="*/ 0 h 80"/>
                <a:gd name="T50" fmla="*/ 115 w 126"/>
                <a:gd name="T51" fmla="*/ 3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6" h="80">
                  <a:moveTo>
                    <a:pt x="115" y="3"/>
                  </a:moveTo>
                  <a:lnTo>
                    <a:pt x="105" y="17"/>
                  </a:lnTo>
                  <a:lnTo>
                    <a:pt x="92" y="31"/>
                  </a:lnTo>
                  <a:lnTo>
                    <a:pt x="82" y="43"/>
                  </a:lnTo>
                  <a:lnTo>
                    <a:pt x="69" y="54"/>
                  </a:lnTo>
                  <a:lnTo>
                    <a:pt x="57" y="63"/>
                  </a:lnTo>
                  <a:lnTo>
                    <a:pt x="42" y="69"/>
                  </a:lnTo>
                  <a:lnTo>
                    <a:pt x="25" y="71"/>
                  </a:lnTo>
                  <a:lnTo>
                    <a:pt x="6" y="68"/>
                  </a:lnTo>
                  <a:lnTo>
                    <a:pt x="3" y="68"/>
                  </a:lnTo>
                  <a:lnTo>
                    <a:pt x="0" y="71"/>
                  </a:lnTo>
                  <a:lnTo>
                    <a:pt x="0" y="74"/>
                  </a:lnTo>
                  <a:lnTo>
                    <a:pt x="2" y="76"/>
                  </a:lnTo>
                  <a:lnTo>
                    <a:pt x="22" y="80"/>
                  </a:lnTo>
                  <a:lnTo>
                    <a:pt x="40" y="79"/>
                  </a:lnTo>
                  <a:lnTo>
                    <a:pt x="59" y="73"/>
                  </a:lnTo>
                  <a:lnTo>
                    <a:pt x="74" y="60"/>
                  </a:lnTo>
                  <a:lnTo>
                    <a:pt x="89" y="46"/>
                  </a:lnTo>
                  <a:lnTo>
                    <a:pt x="103" y="31"/>
                  </a:lnTo>
                  <a:lnTo>
                    <a:pt x="115" y="16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15" y="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0" name="Freeform 58"/>
            <p:cNvSpPr>
              <a:spLocks/>
            </p:cNvSpPr>
            <p:nvPr/>
          </p:nvSpPr>
          <p:spPr bwMode="auto">
            <a:xfrm>
              <a:off x="2862" y="1109"/>
              <a:ext cx="366" cy="206"/>
            </a:xfrm>
            <a:custGeom>
              <a:avLst/>
              <a:gdLst>
                <a:gd name="T0" fmla="*/ 0 w 366"/>
                <a:gd name="T1" fmla="*/ 2 h 206"/>
                <a:gd name="T2" fmla="*/ 16 w 366"/>
                <a:gd name="T3" fmla="*/ 25 h 206"/>
                <a:gd name="T4" fmla="*/ 33 w 366"/>
                <a:gd name="T5" fmla="*/ 46 h 206"/>
                <a:gd name="T6" fmla="*/ 51 w 366"/>
                <a:gd name="T7" fmla="*/ 68 h 206"/>
                <a:gd name="T8" fmla="*/ 69 w 366"/>
                <a:gd name="T9" fmla="*/ 86 h 206"/>
                <a:gd name="T10" fmla="*/ 89 w 366"/>
                <a:gd name="T11" fmla="*/ 105 h 206"/>
                <a:gd name="T12" fmla="*/ 111 w 366"/>
                <a:gd name="T13" fmla="*/ 122 h 206"/>
                <a:gd name="T14" fmla="*/ 132 w 366"/>
                <a:gd name="T15" fmla="*/ 139 h 206"/>
                <a:gd name="T16" fmla="*/ 156 w 366"/>
                <a:gd name="T17" fmla="*/ 152 h 206"/>
                <a:gd name="T18" fmla="*/ 179 w 366"/>
                <a:gd name="T19" fmla="*/ 165 h 206"/>
                <a:gd name="T20" fmla="*/ 203 w 366"/>
                <a:gd name="T21" fmla="*/ 177 h 206"/>
                <a:gd name="T22" fmla="*/ 229 w 366"/>
                <a:gd name="T23" fmla="*/ 186 h 206"/>
                <a:gd name="T24" fmla="*/ 254 w 366"/>
                <a:gd name="T25" fmla="*/ 194 h 206"/>
                <a:gd name="T26" fmla="*/ 280 w 366"/>
                <a:gd name="T27" fmla="*/ 200 h 206"/>
                <a:gd name="T28" fmla="*/ 308 w 366"/>
                <a:gd name="T29" fmla="*/ 203 h 206"/>
                <a:gd name="T30" fmla="*/ 335 w 366"/>
                <a:gd name="T31" fmla="*/ 206 h 206"/>
                <a:gd name="T32" fmla="*/ 363 w 366"/>
                <a:gd name="T33" fmla="*/ 206 h 206"/>
                <a:gd name="T34" fmla="*/ 364 w 366"/>
                <a:gd name="T35" fmla="*/ 205 h 206"/>
                <a:gd name="T36" fmla="*/ 366 w 366"/>
                <a:gd name="T37" fmla="*/ 203 h 206"/>
                <a:gd name="T38" fmla="*/ 366 w 366"/>
                <a:gd name="T39" fmla="*/ 202 h 206"/>
                <a:gd name="T40" fmla="*/ 364 w 366"/>
                <a:gd name="T41" fmla="*/ 200 h 206"/>
                <a:gd name="T42" fmla="*/ 337 w 366"/>
                <a:gd name="T43" fmla="*/ 199 h 206"/>
                <a:gd name="T44" fmla="*/ 311 w 366"/>
                <a:gd name="T45" fmla="*/ 196 h 206"/>
                <a:gd name="T46" fmla="*/ 283 w 366"/>
                <a:gd name="T47" fmla="*/ 192 h 206"/>
                <a:gd name="T48" fmla="*/ 257 w 366"/>
                <a:gd name="T49" fmla="*/ 186 h 206"/>
                <a:gd name="T50" fmla="*/ 231 w 366"/>
                <a:gd name="T51" fmla="*/ 179 h 206"/>
                <a:gd name="T52" fmla="*/ 205 w 366"/>
                <a:gd name="T53" fmla="*/ 169 h 206"/>
                <a:gd name="T54" fmla="*/ 180 w 366"/>
                <a:gd name="T55" fmla="*/ 157 h 206"/>
                <a:gd name="T56" fmla="*/ 156 w 366"/>
                <a:gd name="T57" fmla="*/ 143 h 206"/>
                <a:gd name="T58" fmla="*/ 134 w 366"/>
                <a:gd name="T59" fmla="*/ 128 h 206"/>
                <a:gd name="T60" fmla="*/ 112 w 366"/>
                <a:gd name="T61" fmla="*/ 113 h 206"/>
                <a:gd name="T62" fmla="*/ 91 w 366"/>
                <a:gd name="T63" fmla="*/ 97 h 206"/>
                <a:gd name="T64" fmla="*/ 71 w 366"/>
                <a:gd name="T65" fmla="*/ 79 h 206"/>
                <a:gd name="T66" fmla="*/ 53 w 366"/>
                <a:gd name="T67" fmla="*/ 62 h 206"/>
                <a:gd name="T68" fmla="*/ 34 w 366"/>
                <a:gd name="T69" fmla="*/ 42 h 206"/>
                <a:gd name="T70" fmla="*/ 17 w 366"/>
                <a:gd name="T71" fmla="*/ 22 h 206"/>
                <a:gd name="T72" fmla="*/ 0 w 366"/>
                <a:gd name="T73" fmla="*/ 0 h 206"/>
                <a:gd name="T74" fmla="*/ 0 w 366"/>
                <a:gd name="T75" fmla="*/ 0 h 206"/>
                <a:gd name="T76" fmla="*/ 0 w 366"/>
                <a:gd name="T77" fmla="*/ 0 h 206"/>
                <a:gd name="T78" fmla="*/ 0 w 366"/>
                <a:gd name="T79" fmla="*/ 2 h 206"/>
                <a:gd name="T80" fmla="*/ 0 w 366"/>
                <a:gd name="T81" fmla="*/ 2 h 206"/>
                <a:gd name="T82" fmla="*/ 0 w 366"/>
                <a:gd name="T83" fmla="*/ 2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66" h="206">
                  <a:moveTo>
                    <a:pt x="0" y="2"/>
                  </a:moveTo>
                  <a:lnTo>
                    <a:pt x="16" y="25"/>
                  </a:lnTo>
                  <a:lnTo>
                    <a:pt x="33" y="46"/>
                  </a:lnTo>
                  <a:lnTo>
                    <a:pt x="51" y="68"/>
                  </a:lnTo>
                  <a:lnTo>
                    <a:pt x="69" y="86"/>
                  </a:lnTo>
                  <a:lnTo>
                    <a:pt x="89" y="105"/>
                  </a:lnTo>
                  <a:lnTo>
                    <a:pt x="111" y="122"/>
                  </a:lnTo>
                  <a:lnTo>
                    <a:pt x="132" y="139"/>
                  </a:lnTo>
                  <a:lnTo>
                    <a:pt x="156" y="152"/>
                  </a:lnTo>
                  <a:lnTo>
                    <a:pt x="179" y="165"/>
                  </a:lnTo>
                  <a:lnTo>
                    <a:pt x="203" y="177"/>
                  </a:lnTo>
                  <a:lnTo>
                    <a:pt x="229" y="186"/>
                  </a:lnTo>
                  <a:lnTo>
                    <a:pt x="254" y="194"/>
                  </a:lnTo>
                  <a:lnTo>
                    <a:pt x="280" y="200"/>
                  </a:lnTo>
                  <a:lnTo>
                    <a:pt x="308" y="203"/>
                  </a:lnTo>
                  <a:lnTo>
                    <a:pt x="335" y="206"/>
                  </a:lnTo>
                  <a:lnTo>
                    <a:pt x="363" y="206"/>
                  </a:lnTo>
                  <a:lnTo>
                    <a:pt x="364" y="205"/>
                  </a:lnTo>
                  <a:lnTo>
                    <a:pt x="366" y="203"/>
                  </a:lnTo>
                  <a:lnTo>
                    <a:pt x="366" y="202"/>
                  </a:lnTo>
                  <a:lnTo>
                    <a:pt x="364" y="200"/>
                  </a:lnTo>
                  <a:lnTo>
                    <a:pt x="337" y="199"/>
                  </a:lnTo>
                  <a:lnTo>
                    <a:pt x="311" y="196"/>
                  </a:lnTo>
                  <a:lnTo>
                    <a:pt x="283" y="192"/>
                  </a:lnTo>
                  <a:lnTo>
                    <a:pt x="257" y="186"/>
                  </a:lnTo>
                  <a:lnTo>
                    <a:pt x="231" y="179"/>
                  </a:lnTo>
                  <a:lnTo>
                    <a:pt x="205" y="169"/>
                  </a:lnTo>
                  <a:lnTo>
                    <a:pt x="180" y="157"/>
                  </a:lnTo>
                  <a:lnTo>
                    <a:pt x="156" y="143"/>
                  </a:lnTo>
                  <a:lnTo>
                    <a:pt x="134" y="128"/>
                  </a:lnTo>
                  <a:lnTo>
                    <a:pt x="112" y="113"/>
                  </a:lnTo>
                  <a:lnTo>
                    <a:pt x="91" y="97"/>
                  </a:lnTo>
                  <a:lnTo>
                    <a:pt x="71" y="79"/>
                  </a:lnTo>
                  <a:lnTo>
                    <a:pt x="53" y="62"/>
                  </a:lnTo>
                  <a:lnTo>
                    <a:pt x="34" y="42"/>
                  </a:lnTo>
                  <a:lnTo>
                    <a:pt x="17" y="2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1" name="Freeform 60"/>
            <p:cNvSpPr>
              <a:spLocks/>
            </p:cNvSpPr>
            <p:nvPr/>
          </p:nvSpPr>
          <p:spPr bwMode="auto">
            <a:xfrm>
              <a:off x="1853" y="2423"/>
              <a:ext cx="598" cy="364"/>
            </a:xfrm>
            <a:custGeom>
              <a:avLst/>
              <a:gdLst>
                <a:gd name="T0" fmla="*/ 596 w 598"/>
                <a:gd name="T1" fmla="*/ 364 h 364"/>
                <a:gd name="T2" fmla="*/ 598 w 598"/>
                <a:gd name="T3" fmla="*/ 364 h 364"/>
                <a:gd name="T4" fmla="*/ 598 w 598"/>
                <a:gd name="T5" fmla="*/ 363 h 364"/>
                <a:gd name="T6" fmla="*/ 598 w 598"/>
                <a:gd name="T7" fmla="*/ 363 h 364"/>
                <a:gd name="T8" fmla="*/ 598 w 598"/>
                <a:gd name="T9" fmla="*/ 361 h 364"/>
                <a:gd name="T10" fmla="*/ 553 w 598"/>
                <a:gd name="T11" fmla="*/ 347 h 364"/>
                <a:gd name="T12" fmla="*/ 507 w 598"/>
                <a:gd name="T13" fmla="*/ 329 h 364"/>
                <a:gd name="T14" fmla="*/ 458 w 598"/>
                <a:gd name="T15" fmla="*/ 306 h 364"/>
                <a:gd name="T16" fmla="*/ 407 w 598"/>
                <a:gd name="T17" fmla="*/ 280 h 364"/>
                <a:gd name="T18" fmla="*/ 358 w 598"/>
                <a:gd name="T19" fmla="*/ 251 h 364"/>
                <a:gd name="T20" fmla="*/ 307 w 598"/>
                <a:gd name="T21" fmla="*/ 221 h 364"/>
                <a:gd name="T22" fmla="*/ 259 w 598"/>
                <a:gd name="T23" fmla="*/ 189 h 364"/>
                <a:gd name="T24" fmla="*/ 213 w 598"/>
                <a:gd name="T25" fmla="*/ 158 h 364"/>
                <a:gd name="T26" fmla="*/ 169 w 598"/>
                <a:gd name="T27" fmla="*/ 128 h 364"/>
                <a:gd name="T28" fmla="*/ 129 w 598"/>
                <a:gd name="T29" fmla="*/ 98 h 364"/>
                <a:gd name="T30" fmla="*/ 92 w 598"/>
                <a:gd name="T31" fmla="*/ 71 h 364"/>
                <a:gd name="T32" fmla="*/ 61 w 598"/>
                <a:gd name="T33" fmla="*/ 48 h 364"/>
                <a:gd name="T34" fmla="*/ 35 w 598"/>
                <a:gd name="T35" fmla="*/ 28 h 364"/>
                <a:gd name="T36" fmla="*/ 17 w 598"/>
                <a:gd name="T37" fmla="*/ 12 h 364"/>
                <a:gd name="T38" fmla="*/ 4 w 598"/>
                <a:gd name="T39" fmla="*/ 3 h 364"/>
                <a:gd name="T40" fmla="*/ 0 w 598"/>
                <a:gd name="T41" fmla="*/ 0 h 364"/>
                <a:gd name="T42" fmla="*/ 4 w 598"/>
                <a:gd name="T43" fmla="*/ 3 h 364"/>
                <a:gd name="T44" fmla="*/ 17 w 598"/>
                <a:gd name="T45" fmla="*/ 14 h 364"/>
                <a:gd name="T46" fmla="*/ 35 w 598"/>
                <a:gd name="T47" fmla="*/ 29 h 364"/>
                <a:gd name="T48" fmla="*/ 61 w 598"/>
                <a:gd name="T49" fmla="*/ 51 h 364"/>
                <a:gd name="T50" fmla="*/ 92 w 598"/>
                <a:gd name="T51" fmla="*/ 75 h 364"/>
                <a:gd name="T52" fmla="*/ 127 w 598"/>
                <a:gd name="T53" fmla="*/ 103 h 364"/>
                <a:gd name="T54" fmla="*/ 167 w 598"/>
                <a:gd name="T55" fmla="*/ 132 h 364"/>
                <a:gd name="T56" fmla="*/ 212 w 598"/>
                <a:gd name="T57" fmla="*/ 163 h 364"/>
                <a:gd name="T58" fmla="*/ 258 w 598"/>
                <a:gd name="T59" fmla="*/ 195 h 364"/>
                <a:gd name="T60" fmla="*/ 306 w 598"/>
                <a:gd name="T61" fmla="*/ 227 h 364"/>
                <a:gd name="T62" fmla="*/ 356 w 598"/>
                <a:gd name="T63" fmla="*/ 258 h 364"/>
                <a:gd name="T64" fmla="*/ 405 w 598"/>
                <a:gd name="T65" fmla="*/ 286 h 364"/>
                <a:gd name="T66" fmla="*/ 455 w 598"/>
                <a:gd name="T67" fmla="*/ 312 h 364"/>
                <a:gd name="T68" fmla="*/ 504 w 598"/>
                <a:gd name="T69" fmla="*/ 335 h 364"/>
                <a:gd name="T70" fmla="*/ 551 w 598"/>
                <a:gd name="T71" fmla="*/ 352 h 364"/>
                <a:gd name="T72" fmla="*/ 596 w 598"/>
                <a:gd name="T73" fmla="*/ 364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98" h="364">
                  <a:moveTo>
                    <a:pt x="596" y="364"/>
                  </a:moveTo>
                  <a:lnTo>
                    <a:pt x="598" y="364"/>
                  </a:lnTo>
                  <a:lnTo>
                    <a:pt x="598" y="363"/>
                  </a:lnTo>
                  <a:lnTo>
                    <a:pt x="598" y="363"/>
                  </a:lnTo>
                  <a:lnTo>
                    <a:pt x="598" y="361"/>
                  </a:lnTo>
                  <a:lnTo>
                    <a:pt x="553" y="347"/>
                  </a:lnTo>
                  <a:lnTo>
                    <a:pt x="507" y="329"/>
                  </a:lnTo>
                  <a:lnTo>
                    <a:pt x="458" y="306"/>
                  </a:lnTo>
                  <a:lnTo>
                    <a:pt x="407" y="280"/>
                  </a:lnTo>
                  <a:lnTo>
                    <a:pt x="358" y="251"/>
                  </a:lnTo>
                  <a:lnTo>
                    <a:pt x="307" y="221"/>
                  </a:lnTo>
                  <a:lnTo>
                    <a:pt x="259" y="189"/>
                  </a:lnTo>
                  <a:lnTo>
                    <a:pt x="213" y="158"/>
                  </a:lnTo>
                  <a:lnTo>
                    <a:pt x="169" y="128"/>
                  </a:lnTo>
                  <a:lnTo>
                    <a:pt x="129" y="98"/>
                  </a:lnTo>
                  <a:lnTo>
                    <a:pt x="92" y="71"/>
                  </a:lnTo>
                  <a:lnTo>
                    <a:pt x="61" y="48"/>
                  </a:lnTo>
                  <a:lnTo>
                    <a:pt x="35" y="28"/>
                  </a:lnTo>
                  <a:lnTo>
                    <a:pt x="17" y="12"/>
                  </a:lnTo>
                  <a:lnTo>
                    <a:pt x="4" y="3"/>
                  </a:lnTo>
                  <a:lnTo>
                    <a:pt x="0" y="0"/>
                  </a:lnTo>
                  <a:lnTo>
                    <a:pt x="4" y="3"/>
                  </a:lnTo>
                  <a:lnTo>
                    <a:pt x="17" y="14"/>
                  </a:lnTo>
                  <a:lnTo>
                    <a:pt x="35" y="29"/>
                  </a:lnTo>
                  <a:lnTo>
                    <a:pt x="61" y="51"/>
                  </a:lnTo>
                  <a:lnTo>
                    <a:pt x="92" y="75"/>
                  </a:lnTo>
                  <a:lnTo>
                    <a:pt x="127" y="103"/>
                  </a:lnTo>
                  <a:lnTo>
                    <a:pt x="167" y="132"/>
                  </a:lnTo>
                  <a:lnTo>
                    <a:pt x="212" y="163"/>
                  </a:lnTo>
                  <a:lnTo>
                    <a:pt x="258" y="195"/>
                  </a:lnTo>
                  <a:lnTo>
                    <a:pt x="306" y="227"/>
                  </a:lnTo>
                  <a:lnTo>
                    <a:pt x="356" y="258"/>
                  </a:lnTo>
                  <a:lnTo>
                    <a:pt x="405" y="286"/>
                  </a:lnTo>
                  <a:lnTo>
                    <a:pt x="455" y="312"/>
                  </a:lnTo>
                  <a:lnTo>
                    <a:pt x="504" y="335"/>
                  </a:lnTo>
                  <a:lnTo>
                    <a:pt x="551" y="352"/>
                  </a:lnTo>
                  <a:lnTo>
                    <a:pt x="596" y="36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2" name="Freeform 61"/>
            <p:cNvSpPr>
              <a:spLocks/>
            </p:cNvSpPr>
            <p:nvPr/>
          </p:nvSpPr>
          <p:spPr bwMode="auto">
            <a:xfrm>
              <a:off x="1873" y="2312"/>
              <a:ext cx="548" cy="385"/>
            </a:xfrm>
            <a:custGeom>
              <a:avLst/>
              <a:gdLst>
                <a:gd name="T0" fmla="*/ 87 w 548"/>
                <a:gd name="T1" fmla="*/ 122 h 385"/>
                <a:gd name="T2" fmla="*/ 121 w 548"/>
                <a:gd name="T3" fmla="*/ 153 h 385"/>
                <a:gd name="T4" fmla="*/ 156 w 548"/>
                <a:gd name="T5" fmla="*/ 180 h 385"/>
                <a:gd name="T6" fmla="*/ 193 w 548"/>
                <a:gd name="T7" fmla="*/ 206 h 385"/>
                <a:gd name="T8" fmla="*/ 232 w 548"/>
                <a:gd name="T9" fmla="*/ 232 h 385"/>
                <a:gd name="T10" fmla="*/ 270 w 548"/>
                <a:gd name="T11" fmla="*/ 257 h 385"/>
                <a:gd name="T12" fmla="*/ 310 w 548"/>
                <a:gd name="T13" fmla="*/ 282 h 385"/>
                <a:gd name="T14" fmla="*/ 352 w 548"/>
                <a:gd name="T15" fmla="*/ 306 h 385"/>
                <a:gd name="T16" fmla="*/ 395 w 548"/>
                <a:gd name="T17" fmla="*/ 326 h 385"/>
                <a:gd name="T18" fmla="*/ 438 w 548"/>
                <a:gd name="T19" fmla="*/ 343 h 385"/>
                <a:gd name="T20" fmla="*/ 481 w 548"/>
                <a:gd name="T21" fmla="*/ 357 h 385"/>
                <a:gd name="T22" fmla="*/ 524 w 548"/>
                <a:gd name="T23" fmla="*/ 374 h 385"/>
                <a:gd name="T24" fmla="*/ 547 w 548"/>
                <a:gd name="T25" fmla="*/ 385 h 385"/>
                <a:gd name="T26" fmla="*/ 548 w 548"/>
                <a:gd name="T27" fmla="*/ 383 h 385"/>
                <a:gd name="T28" fmla="*/ 531 w 548"/>
                <a:gd name="T29" fmla="*/ 372 h 385"/>
                <a:gd name="T30" fmla="*/ 498 w 548"/>
                <a:gd name="T31" fmla="*/ 357 h 385"/>
                <a:gd name="T32" fmla="*/ 464 w 548"/>
                <a:gd name="T33" fmla="*/ 343 h 385"/>
                <a:gd name="T34" fmla="*/ 428 w 548"/>
                <a:gd name="T35" fmla="*/ 329 h 385"/>
                <a:gd name="T36" fmla="*/ 389 w 548"/>
                <a:gd name="T37" fmla="*/ 314 h 385"/>
                <a:gd name="T38" fmla="*/ 344 w 548"/>
                <a:gd name="T39" fmla="*/ 292 h 385"/>
                <a:gd name="T40" fmla="*/ 301 w 548"/>
                <a:gd name="T41" fmla="*/ 266 h 385"/>
                <a:gd name="T42" fmla="*/ 259 w 548"/>
                <a:gd name="T43" fmla="*/ 240 h 385"/>
                <a:gd name="T44" fmla="*/ 221 w 548"/>
                <a:gd name="T45" fmla="*/ 216 h 385"/>
                <a:gd name="T46" fmla="*/ 189 w 548"/>
                <a:gd name="T47" fmla="*/ 193 h 385"/>
                <a:gd name="T48" fmla="*/ 156 w 548"/>
                <a:gd name="T49" fmla="*/ 168 h 385"/>
                <a:gd name="T50" fmla="*/ 124 w 548"/>
                <a:gd name="T51" fmla="*/ 143 h 385"/>
                <a:gd name="T52" fmla="*/ 97 w 548"/>
                <a:gd name="T53" fmla="*/ 120 h 385"/>
                <a:gd name="T54" fmla="*/ 64 w 548"/>
                <a:gd name="T55" fmla="*/ 83 h 385"/>
                <a:gd name="T56" fmla="*/ 29 w 548"/>
                <a:gd name="T57" fmla="*/ 37 h 385"/>
                <a:gd name="T58" fmla="*/ 3 w 548"/>
                <a:gd name="T59" fmla="*/ 5 h 385"/>
                <a:gd name="T60" fmla="*/ 1 w 548"/>
                <a:gd name="T61" fmla="*/ 4 h 385"/>
                <a:gd name="T62" fmla="*/ 15 w 548"/>
                <a:gd name="T63" fmla="*/ 27 h 385"/>
                <a:gd name="T64" fmla="*/ 37 w 548"/>
                <a:gd name="T65" fmla="*/ 60 h 385"/>
                <a:gd name="T66" fmla="*/ 61 w 548"/>
                <a:gd name="T67" fmla="*/ 94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48" h="385">
                  <a:moveTo>
                    <a:pt x="72" y="106"/>
                  </a:moveTo>
                  <a:lnTo>
                    <a:pt x="87" y="122"/>
                  </a:lnTo>
                  <a:lnTo>
                    <a:pt x="104" y="137"/>
                  </a:lnTo>
                  <a:lnTo>
                    <a:pt x="121" y="153"/>
                  </a:lnTo>
                  <a:lnTo>
                    <a:pt x="138" y="166"/>
                  </a:lnTo>
                  <a:lnTo>
                    <a:pt x="156" y="180"/>
                  </a:lnTo>
                  <a:lnTo>
                    <a:pt x="175" y="194"/>
                  </a:lnTo>
                  <a:lnTo>
                    <a:pt x="193" y="206"/>
                  </a:lnTo>
                  <a:lnTo>
                    <a:pt x="212" y="219"/>
                  </a:lnTo>
                  <a:lnTo>
                    <a:pt x="232" y="232"/>
                  </a:lnTo>
                  <a:lnTo>
                    <a:pt x="252" y="245"/>
                  </a:lnTo>
                  <a:lnTo>
                    <a:pt x="270" y="257"/>
                  </a:lnTo>
                  <a:lnTo>
                    <a:pt x="290" y="269"/>
                  </a:lnTo>
                  <a:lnTo>
                    <a:pt x="310" y="282"/>
                  </a:lnTo>
                  <a:lnTo>
                    <a:pt x="332" y="294"/>
                  </a:lnTo>
                  <a:lnTo>
                    <a:pt x="352" y="306"/>
                  </a:lnTo>
                  <a:lnTo>
                    <a:pt x="373" y="317"/>
                  </a:lnTo>
                  <a:lnTo>
                    <a:pt x="395" y="326"/>
                  </a:lnTo>
                  <a:lnTo>
                    <a:pt x="416" y="335"/>
                  </a:lnTo>
                  <a:lnTo>
                    <a:pt x="438" y="343"/>
                  </a:lnTo>
                  <a:lnTo>
                    <a:pt x="459" y="351"/>
                  </a:lnTo>
                  <a:lnTo>
                    <a:pt x="481" y="357"/>
                  </a:lnTo>
                  <a:lnTo>
                    <a:pt x="502" y="366"/>
                  </a:lnTo>
                  <a:lnTo>
                    <a:pt x="524" y="374"/>
                  </a:lnTo>
                  <a:lnTo>
                    <a:pt x="545" y="385"/>
                  </a:lnTo>
                  <a:lnTo>
                    <a:pt x="547" y="385"/>
                  </a:lnTo>
                  <a:lnTo>
                    <a:pt x="548" y="385"/>
                  </a:lnTo>
                  <a:lnTo>
                    <a:pt x="548" y="383"/>
                  </a:lnTo>
                  <a:lnTo>
                    <a:pt x="548" y="382"/>
                  </a:lnTo>
                  <a:lnTo>
                    <a:pt x="531" y="372"/>
                  </a:lnTo>
                  <a:lnTo>
                    <a:pt x="516" y="365"/>
                  </a:lnTo>
                  <a:lnTo>
                    <a:pt x="498" y="357"/>
                  </a:lnTo>
                  <a:lnTo>
                    <a:pt x="481" y="349"/>
                  </a:lnTo>
                  <a:lnTo>
                    <a:pt x="464" y="343"/>
                  </a:lnTo>
                  <a:lnTo>
                    <a:pt x="447" y="337"/>
                  </a:lnTo>
                  <a:lnTo>
                    <a:pt x="428" y="329"/>
                  </a:lnTo>
                  <a:lnTo>
                    <a:pt x="412" y="323"/>
                  </a:lnTo>
                  <a:lnTo>
                    <a:pt x="389" y="314"/>
                  </a:lnTo>
                  <a:lnTo>
                    <a:pt x="367" y="303"/>
                  </a:lnTo>
                  <a:lnTo>
                    <a:pt x="344" y="292"/>
                  </a:lnTo>
                  <a:lnTo>
                    <a:pt x="322" y="279"/>
                  </a:lnTo>
                  <a:lnTo>
                    <a:pt x="301" y="266"/>
                  </a:lnTo>
                  <a:lnTo>
                    <a:pt x="279" y="252"/>
                  </a:lnTo>
                  <a:lnTo>
                    <a:pt x="259" y="240"/>
                  </a:lnTo>
                  <a:lnTo>
                    <a:pt x="238" y="226"/>
                  </a:lnTo>
                  <a:lnTo>
                    <a:pt x="221" y="216"/>
                  </a:lnTo>
                  <a:lnTo>
                    <a:pt x="204" y="203"/>
                  </a:lnTo>
                  <a:lnTo>
                    <a:pt x="189" y="193"/>
                  </a:lnTo>
                  <a:lnTo>
                    <a:pt x="172" y="180"/>
                  </a:lnTo>
                  <a:lnTo>
                    <a:pt x="156" y="168"/>
                  </a:lnTo>
                  <a:lnTo>
                    <a:pt x="140" y="156"/>
                  </a:lnTo>
                  <a:lnTo>
                    <a:pt x="124" y="143"/>
                  </a:lnTo>
                  <a:lnTo>
                    <a:pt x="107" y="131"/>
                  </a:lnTo>
                  <a:lnTo>
                    <a:pt x="97" y="120"/>
                  </a:lnTo>
                  <a:lnTo>
                    <a:pt x="83" y="103"/>
                  </a:lnTo>
                  <a:lnTo>
                    <a:pt x="64" y="83"/>
                  </a:lnTo>
                  <a:lnTo>
                    <a:pt x="46" y="60"/>
                  </a:lnTo>
                  <a:lnTo>
                    <a:pt x="29" y="37"/>
                  </a:lnTo>
                  <a:lnTo>
                    <a:pt x="14" y="19"/>
                  </a:lnTo>
                  <a:lnTo>
                    <a:pt x="3" y="5"/>
                  </a:lnTo>
                  <a:lnTo>
                    <a:pt x="0" y="0"/>
                  </a:lnTo>
                  <a:lnTo>
                    <a:pt x="1" y="4"/>
                  </a:lnTo>
                  <a:lnTo>
                    <a:pt x="7" y="13"/>
                  </a:lnTo>
                  <a:lnTo>
                    <a:pt x="15" y="27"/>
                  </a:lnTo>
                  <a:lnTo>
                    <a:pt x="26" y="42"/>
                  </a:lnTo>
                  <a:lnTo>
                    <a:pt x="37" y="60"/>
                  </a:lnTo>
                  <a:lnTo>
                    <a:pt x="49" y="77"/>
                  </a:lnTo>
                  <a:lnTo>
                    <a:pt x="61" y="94"/>
                  </a:lnTo>
                  <a:lnTo>
                    <a:pt x="72" y="10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3" name="Freeform 62"/>
            <p:cNvSpPr>
              <a:spLocks/>
            </p:cNvSpPr>
            <p:nvPr/>
          </p:nvSpPr>
          <p:spPr bwMode="auto">
            <a:xfrm>
              <a:off x="2752" y="1100"/>
              <a:ext cx="516" cy="295"/>
            </a:xfrm>
            <a:custGeom>
              <a:avLst/>
              <a:gdLst>
                <a:gd name="T0" fmla="*/ 0 w 516"/>
                <a:gd name="T1" fmla="*/ 0 h 295"/>
                <a:gd name="T2" fmla="*/ 17 w 516"/>
                <a:gd name="T3" fmla="*/ 31 h 295"/>
                <a:gd name="T4" fmla="*/ 33 w 516"/>
                <a:gd name="T5" fmla="*/ 57 h 295"/>
                <a:gd name="T6" fmla="*/ 52 w 516"/>
                <a:gd name="T7" fmla="*/ 82 h 295"/>
                <a:gd name="T8" fmla="*/ 73 w 516"/>
                <a:gd name="T9" fmla="*/ 103 h 295"/>
                <a:gd name="T10" fmla="*/ 98 w 516"/>
                <a:gd name="T11" fmla="*/ 125 h 295"/>
                <a:gd name="T12" fmla="*/ 127 w 516"/>
                <a:gd name="T13" fmla="*/ 148 h 295"/>
                <a:gd name="T14" fmla="*/ 163 w 516"/>
                <a:gd name="T15" fmla="*/ 171 h 295"/>
                <a:gd name="T16" fmla="*/ 204 w 516"/>
                <a:gd name="T17" fmla="*/ 197 h 295"/>
                <a:gd name="T18" fmla="*/ 221 w 516"/>
                <a:gd name="T19" fmla="*/ 206 h 295"/>
                <a:gd name="T20" fmla="*/ 239 w 516"/>
                <a:gd name="T21" fmla="*/ 215 h 295"/>
                <a:gd name="T22" fmla="*/ 258 w 516"/>
                <a:gd name="T23" fmla="*/ 223 h 295"/>
                <a:gd name="T24" fmla="*/ 276 w 516"/>
                <a:gd name="T25" fmla="*/ 231 h 295"/>
                <a:gd name="T26" fmla="*/ 296 w 516"/>
                <a:gd name="T27" fmla="*/ 237 h 295"/>
                <a:gd name="T28" fmla="*/ 316 w 516"/>
                <a:gd name="T29" fmla="*/ 243 h 295"/>
                <a:gd name="T30" fmla="*/ 336 w 516"/>
                <a:gd name="T31" fmla="*/ 248 h 295"/>
                <a:gd name="T32" fmla="*/ 356 w 516"/>
                <a:gd name="T33" fmla="*/ 252 h 295"/>
                <a:gd name="T34" fmla="*/ 376 w 516"/>
                <a:gd name="T35" fmla="*/ 258 h 295"/>
                <a:gd name="T36" fmla="*/ 396 w 516"/>
                <a:gd name="T37" fmla="*/ 263 h 295"/>
                <a:gd name="T38" fmla="*/ 416 w 516"/>
                <a:gd name="T39" fmla="*/ 268 h 295"/>
                <a:gd name="T40" fmla="*/ 438 w 516"/>
                <a:gd name="T41" fmla="*/ 272 h 295"/>
                <a:gd name="T42" fmla="*/ 458 w 516"/>
                <a:gd name="T43" fmla="*/ 277 h 295"/>
                <a:gd name="T44" fmla="*/ 476 w 516"/>
                <a:gd name="T45" fmla="*/ 283 h 295"/>
                <a:gd name="T46" fmla="*/ 496 w 516"/>
                <a:gd name="T47" fmla="*/ 289 h 295"/>
                <a:gd name="T48" fmla="*/ 514 w 516"/>
                <a:gd name="T49" fmla="*/ 295 h 295"/>
                <a:gd name="T50" fmla="*/ 516 w 516"/>
                <a:gd name="T51" fmla="*/ 295 h 295"/>
                <a:gd name="T52" fmla="*/ 516 w 516"/>
                <a:gd name="T53" fmla="*/ 294 h 295"/>
                <a:gd name="T54" fmla="*/ 516 w 516"/>
                <a:gd name="T55" fmla="*/ 292 h 295"/>
                <a:gd name="T56" fmla="*/ 516 w 516"/>
                <a:gd name="T57" fmla="*/ 292 h 295"/>
                <a:gd name="T58" fmla="*/ 498 w 516"/>
                <a:gd name="T59" fmla="*/ 284 h 295"/>
                <a:gd name="T60" fmla="*/ 479 w 516"/>
                <a:gd name="T61" fmla="*/ 278 h 295"/>
                <a:gd name="T62" fmla="*/ 461 w 516"/>
                <a:gd name="T63" fmla="*/ 272 h 295"/>
                <a:gd name="T64" fmla="*/ 442 w 516"/>
                <a:gd name="T65" fmla="*/ 266 h 295"/>
                <a:gd name="T66" fmla="*/ 424 w 516"/>
                <a:gd name="T67" fmla="*/ 261 h 295"/>
                <a:gd name="T68" fmla="*/ 405 w 516"/>
                <a:gd name="T69" fmla="*/ 257 h 295"/>
                <a:gd name="T70" fmla="*/ 387 w 516"/>
                <a:gd name="T71" fmla="*/ 251 h 295"/>
                <a:gd name="T72" fmla="*/ 367 w 516"/>
                <a:gd name="T73" fmla="*/ 246 h 295"/>
                <a:gd name="T74" fmla="*/ 348 w 516"/>
                <a:gd name="T75" fmla="*/ 241 h 295"/>
                <a:gd name="T76" fmla="*/ 330 w 516"/>
                <a:gd name="T77" fmla="*/ 235 h 295"/>
                <a:gd name="T78" fmla="*/ 312 w 516"/>
                <a:gd name="T79" fmla="*/ 231 h 295"/>
                <a:gd name="T80" fmla="*/ 293 w 516"/>
                <a:gd name="T81" fmla="*/ 224 h 295"/>
                <a:gd name="T82" fmla="*/ 276 w 516"/>
                <a:gd name="T83" fmla="*/ 218 h 295"/>
                <a:gd name="T84" fmla="*/ 258 w 516"/>
                <a:gd name="T85" fmla="*/ 211 h 295"/>
                <a:gd name="T86" fmla="*/ 239 w 516"/>
                <a:gd name="T87" fmla="*/ 203 h 295"/>
                <a:gd name="T88" fmla="*/ 222 w 516"/>
                <a:gd name="T89" fmla="*/ 195 h 295"/>
                <a:gd name="T90" fmla="*/ 190 w 516"/>
                <a:gd name="T91" fmla="*/ 178 h 295"/>
                <a:gd name="T92" fmla="*/ 158 w 516"/>
                <a:gd name="T93" fmla="*/ 158 h 295"/>
                <a:gd name="T94" fmla="*/ 127 w 516"/>
                <a:gd name="T95" fmla="*/ 137 h 295"/>
                <a:gd name="T96" fmla="*/ 96 w 516"/>
                <a:gd name="T97" fmla="*/ 114 h 295"/>
                <a:gd name="T98" fmla="*/ 67 w 516"/>
                <a:gd name="T99" fmla="*/ 88 h 295"/>
                <a:gd name="T100" fmla="*/ 41 w 516"/>
                <a:gd name="T101" fmla="*/ 60 h 295"/>
                <a:gd name="T102" fmla="*/ 18 w 516"/>
                <a:gd name="T103" fmla="*/ 31 h 295"/>
                <a:gd name="T104" fmla="*/ 0 w 516"/>
                <a:gd name="T105" fmla="*/ 0 h 295"/>
                <a:gd name="T106" fmla="*/ 0 w 516"/>
                <a:gd name="T107" fmla="*/ 0 h 295"/>
                <a:gd name="T108" fmla="*/ 0 w 516"/>
                <a:gd name="T109" fmla="*/ 0 h 295"/>
                <a:gd name="T110" fmla="*/ 0 w 516"/>
                <a:gd name="T111" fmla="*/ 0 h 295"/>
                <a:gd name="T112" fmla="*/ 0 w 516"/>
                <a:gd name="T113" fmla="*/ 0 h 295"/>
                <a:gd name="T114" fmla="*/ 0 w 516"/>
                <a:gd name="T115" fmla="*/ 0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516" h="295">
                  <a:moveTo>
                    <a:pt x="0" y="0"/>
                  </a:moveTo>
                  <a:lnTo>
                    <a:pt x="17" y="31"/>
                  </a:lnTo>
                  <a:lnTo>
                    <a:pt x="33" y="57"/>
                  </a:lnTo>
                  <a:lnTo>
                    <a:pt x="52" y="82"/>
                  </a:lnTo>
                  <a:lnTo>
                    <a:pt x="73" y="103"/>
                  </a:lnTo>
                  <a:lnTo>
                    <a:pt x="98" y="125"/>
                  </a:lnTo>
                  <a:lnTo>
                    <a:pt x="127" y="148"/>
                  </a:lnTo>
                  <a:lnTo>
                    <a:pt x="163" y="171"/>
                  </a:lnTo>
                  <a:lnTo>
                    <a:pt x="204" y="197"/>
                  </a:lnTo>
                  <a:lnTo>
                    <a:pt x="221" y="206"/>
                  </a:lnTo>
                  <a:lnTo>
                    <a:pt x="239" y="215"/>
                  </a:lnTo>
                  <a:lnTo>
                    <a:pt x="258" y="223"/>
                  </a:lnTo>
                  <a:lnTo>
                    <a:pt x="276" y="231"/>
                  </a:lnTo>
                  <a:lnTo>
                    <a:pt x="296" y="237"/>
                  </a:lnTo>
                  <a:lnTo>
                    <a:pt x="316" y="243"/>
                  </a:lnTo>
                  <a:lnTo>
                    <a:pt x="336" y="248"/>
                  </a:lnTo>
                  <a:lnTo>
                    <a:pt x="356" y="252"/>
                  </a:lnTo>
                  <a:lnTo>
                    <a:pt x="376" y="258"/>
                  </a:lnTo>
                  <a:lnTo>
                    <a:pt x="396" y="263"/>
                  </a:lnTo>
                  <a:lnTo>
                    <a:pt x="416" y="268"/>
                  </a:lnTo>
                  <a:lnTo>
                    <a:pt x="438" y="272"/>
                  </a:lnTo>
                  <a:lnTo>
                    <a:pt x="458" y="277"/>
                  </a:lnTo>
                  <a:lnTo>
                    <a:pt x="476" y="283"/>
                  </a:lnTo>
                  <a:lnTo>
                    <a:pt x="496" y="289"/>
                  </a:lnTo>
                  <a:lnTo>
                    <a:pt x="514" y="295"/>
                  </a:lnTo>
                  <a:lnTo>
                    <a:pt x="516" y="295"/>
                  </a:lnTo>
                  <a:lnTo>
                    <a:pt x="516" y="294"/>
                  </a:lnTo>
                  <a:lnTo>
                    <a:pt x="516" y="292"/>
                  </a:lnTo>
                  <a:lnTo>
                    <a:pt x="516" y="292"/>
                  </a:lnTo>
                  <a:lnTo>
                    <a:pt x="498" y="284"/>
                  </a:lnTo>
                  <a:lnTo>
                    <a:pt x="479" y="278"/>
                  </a:lnTo>
                  <a:lnTo>
                    <a:pt x="461" y="272"/>
                  </a:lnTo>
                  <a:lnTo>
                    <a:pt x="442" y="266"/>
                  </a:lnTo>
                  <a:lnTo>
                    <a:pt x="424" y="261"/>
                  </a:lnTo>
                  <a:lnTo>
                    <a:pt x="405" y="257"/>
                  </a:lnTo>
                  <a:lnTo>
                    <a:pt x="387" y="251"/>
                  </a:lnTo>
                  <a:lnTo>
                    <a:pt x="367" y="246"/>
                  </a:lnTo>
                  <a:lnTo>
                    <a:pt x="348" y="241"/>
                  </a:lnTo>
                  <a:lnTo>
                    <a:pt x="330" y="235"/>
                  </a:lnTo>
                  <a:lnTo>
                    <a:pt x="312" y="231"/>
                  </a:lnTo>
                  <a:lnTo>
                    <a:pt x="293" y="224"/>
                  </a:lnTo>
                  <a:lnTo>
                    <a:pt x="276" y="218"/>
                  </a:lnTo>
                  <a:lnTo>
                    <a:pt x="258" y="211"/>
                  </a:lnTo>
                  <a:lnTo>
                    <a:pt x="239" y="203"/>
                  </a:lnTo>
                  <a:lnTo>
                    <a:pt x="222" y="195"/>
                  </a:lnTo>
                  <a:lnTo>
                    <a:pt x="190" y="178"/>
                  </a:lnTo>
                  <a:lnTo>
                    <a:pt x="158" y="158"/>
                  </a:lnTo>
                  <a:lnTo>
                    <a:pt x="127" y="137"/>
                  </a:lnTo>
                  <a:lnTo>
                    <a:pt x="96" y="114"/>
                  </a:lnTo>
                  <a:lnTo>
                    <a:pt x="67" y="88"/>
                  </a:lnTo>
                  <a:lnTo>
                    <a:pt x="41" y="60"/>
                  </a:lnTo>
                  <a:lnTo>
                    <a:pt x="18" y="31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74" name="Group 4"/>
          <p:cNvGrpSpPr>
            <a:grpSpLocks noChangeAspect="1"/>
          </p:cNvGrpSpPr>
          <p:nvPr/>
        </p:nvGrpSpPr>
        <p:grpSpPr bwMode="auto">
          <a:xfrm>
            <a:off x="1647329" y="2877487"/>
            <a:ext cx="435773" cy="510658"/>
            <a:chOff x="1679" y="801"/>
            <a:chExt cx="1932" cy="2264"/>
          </a:xfrm>
        </p:grpSpPr>
        <p:sp>
          <p:nvSpPr>
            <p:cNvPr id="75" name="Freeform 5"/>
            <p:cNvSpPr>
              <a:spLocks/>
            </p:cNvSpPr>
            <p:nvPr/>
          </p:nvSpPr>
          <p:spPr bwMode="auto">
            <a:xfrm>
              <a:off x="1770" y="1062"/>
              <a:ext cx="1785" cy="1874"/>
            </a:xfrm>
            <a:custGeom>
              <a:avLst/>
              <a:gdLst>
                <a:gd name="T0" fmla="*/ 1781 w 1785"/>
                <a:gd name="T1" fmla="*/ 1032 h 1874"/>
                <a:gd name="T2" fmla="*/ 1745 w 1785"/>
                <a:gd name="T3" fmla="*/ 1215 h 1874"/>
                <a:gd name="T4" fmla="*/ 1678 w 1785"/>
                <a:gd name="T5" fmla="*/ 1383 h 1874"/>
                <a:gd name="T6" fmla="*/ 1581 w 1785"/>
                <a:gd name="T7" fmla="*/ 1533 h 1874"/>
                <a:gd name="T8" fmla="*/ 1461 w 1785"/>
                <a:gd name="T9" fmla="*/ 1659 h 1874"/>
                <a:gd name="T10" fmla="*/ 1318 w 1785"/>
                <a:gd name="T11" fmla="*/ 1761 h 1874"/>
                <a:gd name="T12" fmla="*/ 1158 w 1785"/>
                <a:gd name="T13" fmla="*/ 1831 h 1874"/>
                <a:gd name="T14" fmla="*/ 983 w 1785"/>
                <a:gd name="T15" fmla="*/ 1870 h 1874"/>
                <a:gd name="T16" fmla="*/ 802 w 1785"/>
                <a:gd name="T17" fmla="*/ 1870 h 1874"/>
                <a:gd name="T18" fmla="*/ 628 w 1785"/>
                <a:gd name="T19" fmla="*/ 1831 h 1874"/>
                <a:gd name="T20" fmla="*/ 467 w 1785"/>
                <a:gd name="T21" fmla="*/ 1761 h 1874"/>
                <a:gd name="T22" fmla="*/ 326 w 1785"/>
                <a:gd name="T23" fmla="*/ 1659 h 1874"/>
                <a:gd name="T24" fmla="*/ 204 w 1785"/>
                <a:gd name="T25" fmla="*/ 1533 h 1874"/>
                <a:gd name="T26" fmla="*/ 107 w 1785"/>
                <a:gd name="T27" fmla="*/ 1383 h 1874"/>
                <a:gd name="T28" fmla="*/ 40 w 1785"/>
                <a:gd name="T29" fmla="*/ 1215 h 1874"/>
                <a:gd name="T30" fmla="*/ 4 w 1785"/>
                <a:gd name="T31" fmla="*/ 1032 h 1874"/>
                <a:gd name="T32" fmla="*/ 4 w 1785"/>
                <a:gd name="T33" fmla="*/ 842 h 1874"/>
                <a:gd name="T34" fmla="*/ 40 w 1785"/>
                <a:gd name="T35" fmla="*/ 659 h 1874"/>
                <a:gd name="T36" fmla="*/ 107 w 1785"/>
                <a:gd name="T37" fmla="*/ 490 h 1874"/>
                <a:gd name="T38" fmla="*/ 204 w 1785"/>
                <a:gd name="T39" fmla="*/ 341 h 1874"/>
                <a:gd name="T40" fmla="*/ 326 w 1785"/>
                <a:gd name="T41" fmla="*/ 213 h 1874"/>
                <a:gd name="T42" fmla="*/ 467 w 1785"/>
                <a:gd name="T43" fmla="*/ 113 h 1874"/>
                <a:gd name="T44" fmla="*/ 628 w 1785"/>
                <a:gd name="T45" fmla="*/ 41 h 1874"/>
                <a:gd name="T46" fmla="*/ 802 w 1785"/>
                <a:gd name="T47" fmla="*/ 4 h 1874"/>
                <a:gd name="T48" fmla="*/ 983 w 1785"/>
                <a:gd name="T49" fmla="*/ 4 h 1874"/>
                <a:gd name="T50" fmla="*/ 1158 w 1785"/>
                <a:gd name="T51" fmla="*/ 41 h 1874"/>
                <a:gd name="T52" fmla="*/ 1318 w 1785"/>
                <a:gd name="T53" fmla="*/ 113 h 1874"/>
                <a:gd name="T54" fmla="*/ 1461 w 1785"/>
                <a:gd name="T55" fmla="*/ 213 h 1874"/>
                <a:gd name="T56" fmla="*/ 1581 w 1785"/>
                <a:gd name="T57" fmla="*/ 341 h 1874"/>
                <a:gd name="T58" fmla="*/ 1678 w 1785"/>
                <a:gd name="T59" fmla="*/ 490 h 1874"/>
                <a:gd name="T60" fmla="*/ 1745 w 1785"/>
                <a:gd name="T61" fmla="*/ 659 h 1874"/>
                <a:gd name="T62" fmla="*/ 1781 w 1785"/>
                <a:gd name="T63" fmla="*/ 842 h 18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785" h="1874">
                  <a:moveTo>
                    <a:pt x="1785" y="937"/>
                  </a:moveTo>
                  <a:lnTo>
                    <a:pt x="1781" y="1032"/>
                  </a:lnTo>
                  <a:lnTo>
                    <a:pt x="1767" y="1126"/>
                  </a:lnTo>
                  <a:lnTo>
                    <a:pt x="1745" y="1215"/>
                  </a:lnTo>
                  <a:lnTo>
                    <a:pt x="1715" y="1301"/>
                  </a:lnTo>
                  <a:lnTo>
                    <a:pt x="1678" y="1383"/>
                  </a:lnTo>
                  <a:lnTo>
                    <a:pt x="1633" y="1461"/>
                  </a:lnTo>
                  <a:lnTo>
                    <a:pt x="1581" y="1533"/>
                  </a:lnTo>
                  <a:lnTo>
                    <a:pt x="1524" y="1599"/>
                  </a:lnTo>
                  <a:lnTo>
                    <a:pt x="1461" y="1659"/>
                  </a:lnTo>
                  <a:lnTo>
                    <a:pt x="1392" y="1714"/>
                  </a:lnTo>
                  <a:lnTo>
                    <a:pt x="1318" y="1761"/>
                  </a:lnTo>
                  <a:lnTo>
                    <a:pt x="1240" y="1801"/>
                  </a:lnTo>
                  <a:lnTo>
                    <a:pt x="1158" y="1831"/>
                  </a:lnTo>
                  <a:lnTo>
                    <a:pt x="1072" y="1856"/>
                  </a:lnTo>
                  <a:lnTo>
                    <a:pt x="983" y="1870"/>
                  </a:lnTo>
                  <a:lnTo>
                    <a:pt x="893" y="1874"/>
                  </a:lnTo>
                  <a:lnTo>
                    <a:pt x="802" y="1870"/>
                  </a:lnTo>
                  <a:lnTo>
                    <a:pt x="713" y="1856"/>
                  </a:lnTo>
                  <a:lnTo>
                    <a:pt x="628" y="1831"/>
                  </a:lnTo>
                  <a:lnTo>
                    <a:pt x="545" y="1801"/>
                  </a:lnTo>
                  <a:lnTo>
                    <a:pt x="467" y="1761"/>
                  </a:lnTo>
                  <a:lnTo>
                    <a:pt x="395" y="1714"/>
                  </a:lnTo>
                  <a:lnTo>
                    <a:pt x="326" y="1659"/>
                  </a:lnTo>
                  <a:lnTo>
                    <a:pt x="263" y="1599"/>
                  </a:lnTo>
                  <a:lnTo>
                    <a:pt x="204" y="1533"/>
                  </a:lnTo>
                  <a:lnTo>
                    <a:pt x="152" y="1461"/>
                  </a:lnTo>
                  <a:lnTo>
                    <a:pt x="107" y="1383"/>
                  </a:lnTo>
                  <a:lnTo>
                    <a:pt x="70" y="1301"/>
                  </a:lnTo>
                  <a:lnTo>
                    <a:pt x="40" y="1215"/>
                  </a:lnTo>
                  <a:lnTo>
                    <a:pt x="18" y="1126"/>
                  </a:lnTo>
                  <a:lnTo>
                    <a:pt x="4" y="1032"/>
                  </a:lnTo>
                  <a:lnTo>
                    <a:pt x="0" y="937"/>
                  </a:lnTo>
                  <a:lnTo>
                    <a:pt x="4" y="842"/>
                  </a:lnTo>
                  <a:lnTo>
                    <a:pt x="18" y="748"/>
                  </a:lnTo>
                  <a:lnTo>
                    <a:pt x="40" y="659"/>
                  </a:lnTo>
                  <a:lnTo>
                    <a:pt x="70" y="573"/>
                  </a:lnTo>
                  <a:lnTo>
                    <a:pt x="107" y="490"/>
                  </a:lnTo>
                  <a:lnTo>
                    <a:pt x="152" y="413"/>
                  </a:lnTo>
                  <a:lnTo>
                    <a:pt x="204" y="341"/>
                  </a:lnTo>
                  <a:lnTo>
                    <a:pt x="263" y="275"/>
                  </a:lnTo>
                  <a:lnTo>
                    <a:pt x="326" y="213"/>
                  </a:lnTo>
                  <a:lnTo>
                    <a:pt x="395" y="160"/>
                  </a:lnTo>
                  <a:lnTo>
                    <a:pt x="467" y="113"/>
                  </a:lnTo>
                  <a:lnTo>
                    <a:pt x="545" y="73"/>
                  </a:lnTo>
                  <a:lnTo>
                    <a:pt x="628" y="41"/>
                  </a:lnTo>
                  <a:lnTo>
                    <a:pt x="713" y="18"/>
                  </a:lnTo>
                  <a:lnTo>
                    <a:pt x="802" y="4"/>
                  </a:lnTo>
                  <a:lnTo>
                    <a:pt x="893" y="0"/>
                  </a:lnTo>
                  <a:lnTo>
                    <a:pt x="983" y="4"/>
                  </a:lnTo>
                  <a:lnTo>
                    <a:pt x="1072" y="18"/>
                  </a:lnTo>
                  <a:lnTo>
                    <a:pt x="1158" y="41"/>
                  </a:lnTo>
                  <a:lnTo>
                    <a:pt x="1240" y="73"/>
                  </a:lnTo>
                  <a:lnTo>
                    <a:pt x="1318" y="113"/>
                  </a:lnTo>
                  <a:lnTo>
                    <a:pt x="1392" y="160"/>
                  </a:lnTo>
                  <a:lnTo>
                    <a:pt x="1461" y="213"/>
                  </a:lnTo>
                  <a:lnTo>
                    <a:pt x="1524" y="275"/>
                  </a:lnTo>
                  <a:lnTo>
                    <a:pt x="1581" y="341"/>
                  </a:lnTo>
                  <a:lnTo>
                    <a:pt x="1633" y="413"/>
                  </a:lnTo>
                  <a:lnTo>
                    <a:pt x="1678" y="490"/>
                  </a:lnTo>
                  <a:lnTo>
                    <a:pt x="1715" y="573"/>
                  </a:lnTo>
                  <a:lnTo>
                    <a:pt x="1745" y="659"/>
                  </a:lnTo>
                  <a:lnTo>
                    <a:pt x="1767" y="748"/>
                  </a:lnTo>
                  <a:lnTo>
                    <a:pt x="1781" y="842"/>
                  </a:lnTo>
                  <a:lnTo>
                    <a:pt x="1785" y="93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6" name="Freeform 6"/>
            <p:cNvSpPr>
              <a:spLocks/>
            </p:cNvSpPr>
            <p:nvPr/>
          </p:nvSpPr>
          <p:spPr bwMode="auto">
            <a:xfrm>
              <a:off x="3145" y="825"/>
              <a:ext cx="128" cy="92"/>
            </a:xfrm>
            <a:custGeom>
              <a:avLst/>
              <a:gdLst>
                <a:gd name="T0" fmla="*/ 128 w 128"/>
                <a:gd name="T1" fmla="*/ 46 h 92"/>
                <a:gd name="T2" fmla="*/ 126 w 128"/>
                <a:gd name="T3" fmla="*/ 55 h 92"/>
                <a:gd name="T4" fmla="*/ 123 w 128"/>
                <a:gd name="T5" fmla="*/ 63 h 92"/>
                <a:gd name="T6" fmla="*/ 117 w 128"/>
                <a:gd name="T7" fmla="*/ 72 h 92"/>
                <a:gd name="T8" fmla="*/ 109 w 128"/>
                <a:gd name="T9" fmla="*/ 78 h 92"/>
                <a:gd name="T10" fmla="*/ 100 w 128"/>
                <a:gd name="T11" fmla="*/ 85 h 92"/>
                <a:gd name="T12" fmla="*/ 89 w 128"/>
                <a:gd name="T13" fmla="*/ 89 h 92"/>
                <a:gd name="T14" fmla="*/ 77 w 128"/>
                <a:gd name="T15" fmla="*/ 91 h 92"/>
                <a:gd name="T16" fmla="*/ 65 w 128"/>
                <a:gd name="T17" fmla="*/ 92 h 92"/>
                <a:gd name="T18" fmla="*/ 52 w 128"/>
                <a:gd name="T19" fmla="*/ 91 h 92"/>
                <a:gd name="T20" fmla="*/ 40 w 128"/>
                <a:gd name="T21" fmla="*/ 89 h 92"/>
                <a:gd name="T22" fmla="*/ 29 w 128"/>
                <a:gd name="T23" fmla="*/ 85 h 92"/>
                <a:gd name="T24" fmla="*/ 18 w 128"/>
                <a:gd name="T25" fmla="*/ 78 h 92"/>
                <a:gd name="T26" fmla="*/ 11 w 128"/>
                <a:gd name="T27" fmla="*/ 72 h 92"/>
                <a:gd name="T28" fmla="*/ 5 w 128"/>
                <a:gd name="T29" fmla="*/ 63 h 92"/>
                <a:gd name="T30" fmla="*/ 2 w 128"/>
                <a:gd name="T31" fmla="*/ 55 h 92"/>
                <a:gd name="T32" fmla="*/ 0 w 128"/>
                <a:gd name="T33" fmla="*/ 46 h 92"/>
                <a:gd name="T34" fmla="*/ 2 w 128"/>
                <a:gd name="T35" fmla="*/ 37 h 92"/>
                <a:gd name="T36" fmla="*/ 5 w 128"/>
                <a:gd name="T37" fmla="*/ 28 h 92"/>
                <a:gd name="T38" fmla="*/ 11 w 128"/>
                <a:gd name="T39" fmla="*/ 20 h 92"/>
                <a:gd name="T40" fmla="*/ 18 w 128"/>
                <a:gd name="T41" fmla="*/ 14 h 92"/>
                <a:gd name="T42" fmla="*/ 29 w 128"/>
                <a:gd name="T43" fmla="*/ 8 h 92"/>
                <a:gd name="T44" fmla="*/ 40 w 128"/>
                <a:gd name="T45" fmla="*/ 3 h 92"/>
                <a:gd name="T46" fmla="*/ 52 w 128"/>
                <a:gd name="T47" fmla="*/ 2 h 92"/>
                <a:gd name="T48" fmla="*/ 65 w 128"/>
                <a:gd name="T49" fmla="*/ 0 h 92"/>
                <a:gd name="T50" fmla="*/ 77 w 128"/>
                <a:gd name="T51" fmla="*/ 2 h 92"/>
                <a:gd name="T52" fmla="*/ 89 w 128"/>
                <a:gd name="T53" fmla="*/ 3 h 92"/>
                <a:gd name="T54" fmla="*/ 100 w 128"/>
                <a:gd name="T55" fmla="*/ 8 h 92"/>
                <a:gd name="T56" fmla="*/ 109 w 128"/>
                <a:gd name="T57" fmla="*/ 14 h 92"/>
                <a:gd name="T58" fmla="*/ 117 w 128"/>
                <a:gd name="T59" fmla="*/ 20 h 92"/>
                <a:gd name="T60" fmla="*/ 123 w 128"/>
                <a:gd name="T61" fmla="*/ 28 h 92"/>
                <a:gd name="T62" fmla="*/ 126 w 128"/>
                <a:gd name="T63" fmla="*/ 37 h 92"/>
                <a:gd name="T64" fmla="*/ 128 w 128"/>
                <a:gd name="T65" fmla="*/ 4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8" h="92">
                  <a:moveTo>
                    <a:pt x="128" y="46"/>
                  </a:moveTo>
                  <a:lnTo>
                    <a:pt x="126" y="55"/>
                  </a:lnTo>
                  <a:lnTo>
                    <a:pt x="123" y="63"/>
                  </a:lnTo>
                  <a:lnTo>
                    <a:pt x="117" y="72"/>
                  </a:lnTo>
                  <a:lnTo>
                    <a:pt x="109" y="78"/>
                  </a:lnTo>
                  <a:lnTo>
                    <a:pt x="100" y="85"/>
                  </a:lnTo>
                  <a:lnTo>
                    <a:pt x="89" y="89"/>
                  </a:lnTo>
                  <a:lnTo>
                    <a:pt x="77" y="91"/>
                  </a:lnTo>
                  <a:lnTo>
                    <a:pt x="65" y="92"/>
                  </a:lnTo>
                  <a:lnTo>
                    <a:pt x="52" y="91"/>
                  </a:lnTo>
                  <a:lnTo>
                    <a:pt x="40" y="89"/>
                  </a:lnTo>
                  <a:lnTo>
                    <a:pt x="29" y="85"/>
                  </a:lnTo>
                  <a:lnTo>
                    <a:pt x="18" y="78"/>
                  </a:lnTo>
                  <a:lnTo>
                    <a:pt x="11" y="72"/>
                  </a:lnTo>
                  <a:lnTo>
                    <a:pt x="5" y="63"/>
                  </a:lnTo>
                  <a:lnTo>
                    <a:pt x="2" y="55"/>
                  </a:lnTo>
                  <a:lnTo>
                    <a:pt x="0" y="46"/>
                  </a:lnTo>
                  <a:lnTo>
                    <a:pt x="2" y="37"/>
                  </a:lnTo>
                  <a:lnTo>
                    <a:pt x="5" y="28"/>
                  </a:lnTo>
                  <a:lnTo>
                    <a:pt x="11" y="20"/>
                  </a:lnTo>
                  <a:lnTo>
                    <a:pt x="18" y="14"/>
                  </a:lnTo>
                  <a:lnTo>
                    <a:pt x="29" y="8"/>
                  </a:lnTo>
                  <a:lnTo>
                    <a:pt x="40" y="3"/>
                  </a:lnTo>
                  <a:lnTo>
                    <a:pt x="52" y="2"/>
                  </a:lnTo>
                  <a:lnTo>
                    <a:pt x="65" y="0"/>
                  </a:lnTo>
                  <a:lnTo>
                    <a:pt x="77" y="2"/>
                  </a:lnTo>
                  <a:lnTo>
                    <a:pt x="89" y="3"/>
                  </a:lnTo>
                  <a:lnTo>
                    <a:pt x="100" y="8"/>
                  </a:lnTo>
                  <a:lnTo>
                    <a:pt x="109" y="14"/>
                  </a:lnTo>
                  <a:lnTo>
                    <a:pt x="117" y="20"/>
                  </a:lnTo>
                  <a:lnTo>
                    <a:pt x="123" y="28"/>
                  </a:lnTo>
                  <a:lnTo>
                    <a:pt x="126" y="37"/>
                  </a:lnTo>
                  <a:lnTo>
                    <a:pt x="128" y="4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7" name="Freeform 8"/>
            <p:cNvSpPr>
              <a:spLocks/>
            </p:cNvSpPr>
            <p:nvPr/>
          </p:nvSpPr>
          <p:spPr bwMode="auto">
            <a:xfrm>
              <a:off x="2008" y="2760"/>
              <a:ext cx="284" cy="284"/>
            </a:xfrm>
            <a:custGeom>
              <a:avLst/>
              <a:gdLst>
                <a:gd name="T0" fmla="*/ 184 w 284"/>
                <a:gd name="T1" fmla="*/ 16 h 284"/>
                <a:gd name="T2" fmla="*/ 181 w 284"/>
                <a:gd name="T3" fmla="*/ 23 h 284"/>
                <a:gd name="T4" fmla="*/ 174 w 284"/>
                <a:gd name="T5" fmla="*/ 40 h 284"/>
                <a:gd name="T6" fmla="*/ 161 w 284"/>
                <a:gd name="T7" fmla="*/ 64 h 284"/>
                <a:gd name="T8" fmla="*/ 146 w 284"/>
                <a:gd name="T9" fmla="*/ 92 h 284"/>
                <a:gd name="T10" fmla="*/ 128 w 284"/>
                <a:gd name="T11" fmla="*/ 121 h 284"/>
                <a:gd name="T12" fmla="*/ 109 w 284"/>
                <a:gd name="T13" fmla="*/ 146 h 284"/>
                <a:gd name="T14" fmla="*/ 89 w 284"/>
                <a:gd name="T15" fmla="*/ 166 h 284"/>
                <a:gd name="T16" fmla="*/ 71 w 284"/>
                <a:gd name="T17" fmla="*/ 175 h 284"/>
                <a:gd name="T18" fmla="*/ 52 w 284"/>
                <a:gd name="T19" fmla="*/ 179 h 284"/>
                <a:gd name="T20" fmla="*/ 34 w 284"/>
                <a:gd name="T21" fmla="*/ 187 h 284"/>
                <a:gd name="T22" fmla="*/ 18 w 284"/>
                <a:gd name="T23" fmla="*/ 196 h 284"/>
                <a:gd name="T24" fmla="*/ 6 w 284"/>
                <a:gd name="T25" fmla="*/ 207 h 284"/>
                <a:gd name="T26" fmla="*/ 0 w 284"/>
                <a:gd name="T27" fmla="*/ 221 h 284"/>
                <a:gd name="T28" fmla="*/ 3 w 284"/>
                <a:gd name="T29" fmla="*/ 236 h 284"/>
                <a:gd name="T30" fmla="*/ 15 w 284"/>
                <a:gd name="T31" fmla="*/ 252 h 284"/>
                <a:gd name="T32" fmla="*/ 40 w 284"/>
                <a:gd name="T33" fmla="*/ 268 h 284"/>
                <a:gd name="T34" fmla="*/ 69 w 284"/>
                <a:gd name="T35" fmla="*/ 281 h 284"/>
                <a:gd name="T36" fmla="*/ 95 w 284"/>
                <a:gd name="T37" fmla="*/ 284 h 284"/>
                <a:gd name="T38" fmla="*/ 117 w 284"/>
                <a:gd name="T39" fmla="*/ 281 h 284"/>
                <a:gd name="T40" fmla="*/ 134 w 284"/>
                <a:gd name="T41" fmla="*/ 273 h 284"/>
                <a:gd name="T42" fmla="*/ 146 w 284"/>
                <a:gd name="T43" fmla="*/ 261 h 284"/>
                <a:gd name="T44" fmla="*/ 155 w 284"/>
                <a:gd name="T45" fmla="*/ 245 h 284"/>
                <a:gd name="T46" fmla="*/ 160 w 284"/>
                <a:gd name="T47" fmla="*/ 232 h 284"/>
                <a:gd name="T48" fmla="*/ 160 w 284"/>
                <a:gd name="T49" fmla="*/ 218 h 284"/>
                <a:gd name="T50" fmla="*/ 161 w 284"/>
                <a:gd name="T51" fmla="*/ 202 h 284"/>
                <a:gd name="T52" fmla="*/ 171 w 284"/>
                <a:gd name="T53" fmla="*/ 181 h 284"/>
                <a:gd name="T54" fmla="*/ 184 w 284"/>
                <a:gd name="T55" fmla="*/ 158 h 284"/>
                <a:gd name="T56" fmla="*/ 201 w 284"/>
                <a:gd name="T57" fmla="*/ 132 h 284"/>
                <a:gd name="T58" fmla="*/ 221 w 284"/>
                <a:gd name="T59" fmla="*/ 107 h 284"/>
                <a:gd name="T60" fmla="*/ 241 w 284"/>
                <a:gd name="T61" fmla="*/ 86 h 284"/>
                <a:gd name="T62" fmla="*/ 260 w 284"/>
                <a:gd name="T63" fmla="*/ 67 h 284"/>
                <a:gd name="T64" fmla="*/ 277 w 284"/>
                <a:gd name="T65" fmla="*/ 55 h 284"/>
                <a:gd name="T66" fmla="*/ 284 w 284"/>
                <a:gd name="T67" fmla="*/ 44 h 284"/>
                <a:gd name="T68" fmla="*/ 283 w 284"/>
                <a:gd name="T69" fmla="*/ 33 h 284"/>
                <a:gd name="T70" fmla="*/ 272 w 284"/>
                <a:gd name="T71" fmla="*/ 21 h 284"/>
                <a:gd name="T72" fmla="*/ 257 w 284"/>
                <a:gd name="T73" fmla="*/ 10 h 284"/>
                <a:gd name="T74" fmla="*/ 237 w 284"/>
                <a:gd name="T75" fmla="*/ 3 h 284"/>
                <a:gd name="T76" fmla="*/ 217 w 284"/>
                <a:gd name="T77" fmla="*/ 0 h 284"/>
                <a:gd name="T78" fmla="*/ 198 w 284"/>
                <a:gd name="T79" fmla="*/ 4 h 284"/>
                <a:gd name="T80" fmla="*/ 184 w 284"/>
                <a:gd name="T81" fmla="*/ 16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84" h="284">
                  <a:moveTo>
                    <a:pt x="184" y="16"/>
                  </a:moveTo>
                  <a:lnTo>
                    <a:pt x="181" y="23"/>
                  </a:lnTo>
                  <a:lnTo>
                    <a:pt x="174" y="40"/>
                  </a:lnTo>
                  <a:lnTo>
                    <a:pt x="161" y="64"/>
                  </a:lnTo>
                  <a:lnTo>
                    <a:pt x="146" y="92"/>
                  </a:lnTo>
                  <a:lnTo>
                    <a:pt x="128" y="121"/>
                  </a:lnTo>
                  <a:lnTo>
                    <a:pt x="109" y="146"/>
                  </a:lnTo>
                  <a:lnTo>
                    <a:pt x="89" y="166"/>
                  </a:lnTo>
                  <a:lnTo>
                    <a:pt x="71" y="175"/>
                  </a:lnTo>
                  <a:lnTo>
                    <a:pt x="52" y="179"/>
                  </a:lnTo>
                  <a:lnTo>
                    <a:pt x="34" y="187"/>
                  </a:lnTo>
                  <a:lnTo>
                    <a:pt x="18" y="196"/>
                  </a:lnTo>
                  <a:lnTo>
                    <a:pt x="6" y="207"/>
                  </a:lnTo>
                  <a:lnTo>
                    <a:pt x="0" y="221"/>
                  </a:lnTo>
                  <a:lnTo>
                    <a:pt x="3" y="236"/>
                  </a:lnTo>
                  <a:lnTo>
                    <a:pt x="15" y="252"/>
                  </a:lnTo>
                  <a:lnTo>
                    <a:pt x="40" y="268"/>
                  </a:lnTo>
                  <a:lnTo>
                    <a:pt x="69" y="281"/>
                  </a:lnTo>
                  <a:lnTo>
                    <a:pt x="95" y="284"/>
                  </a:lnTo>
                  <a:lnTo>
                    <a:pt x="117" y="281"/>
                  </a:lnTo>
                  <a:lnTo>
                    <a:pt x="134" y="273"/>
                  </a:lnTo>
                  <a:lnTo>
                    <a:pt x="146" y="261"/>
                  </a:lnTo>
                  <a:lnTo>
                    <a:pt x="155" y="245"/>
                  </a:lnTo>
                  <a:lnTo>
                    <a:pt x="160" y="232"/>
                  </a:lnTo>
                  <a:lnTo>
                    <a:pt x="160" y="218"/>
                  </a:lnTo>
                  <a:lnTo>
                    <a:pt x="161" y="202"/>
                  </a:lnTo>
                  <a:lnTo>
                    <a:pt x="171" y="181"/>
                  </a:lnTo>
                  <a:lnTo>
                    <a:pt x="184" y="158"/>
                  </a:lnTo>
                  <a:lnTo>
                    <a:pt x="201" y="132"/>
                  </a:lnTo>
                  <a:lnTo>
                    <a:pt x="221" y="107"/>
                  </a:lnTo>
                  <a:lnTo>
                    <a:pt x="241" y="86"/>
                  </a:lnTo>
                  <a:lnTo>
                    <a:pt x="260" y="67"/>
                  </a:lnTo>
                  <a:lnTo>
                    <a:pt x="277" y="55"/>
                  </a:lnTo>
                  <a:lnTo>
                    <a:pt x="284" y="44"/>
                  </a:lnTo>
                  <a:lnTo>
                    <a:pt x="283" y="33"/>
                  </a:lnTo>
                  <a:lnTo>
                    <a:pt x="272" y="21"/>
                  </a:lnTo>
                  <a:lnTo>
                    <a:pt x="257" y="10"/>
                  </a:lnTo>
                  <a:lnTo>
                    <a:pt x="237" y="3"/>
                  </a:lnTo>
                  <a:lnTo>
                    <a:pt x="217" y="0"/>
                  </a:lnTo>
                  <a:lnTo>
                    <a:pt x="198" y="4"/>
                  </a:lnTo>
                  <a:lnTo>
                    <a:pt x="184" y="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8" name="Freeform 11"/>
            <p:cNvSpPr>
              <a:spLocks/>
            </p:cNvSpPr>
            <p:nvPr/>
          </p:nvSpPr>
          <p:spPr bwMode="auto">
            <a:xfrm>
              <a:off x="1679" y="1022"/>
              <a:ext cx="1932" cy="1891"/>
            </a:xfrm>
            <a:custGeom>
              <a:avLst/>
              <a:gdLst>
                <a:gd name="T0" fmla="*/ 275 w 1932"/>
                <a:gd name="T1" fmla="*/ 447 h 1891"/>
                <a:gd name="T2" fmla="*/ 430 w 1932"/>
                <a:gd name="T3" fmla="*/ 287 h 1891"/>
                <a:gd name="T4" fmla="*/ 622 w 1932"/>
                <a:gd name="T5" fmla="*/ 178 h 1891"/>
                <a:gd name="T6" fmla="*/ 836 w 1932"/>
                <a:gd name="T7" fmla="*/ 106 h 1891"/>
                <a:gd name="T8" fmla="*/ 1060 w 1932"/>
                <a:gd name="T9" fmla="*/ 83 h 1891"/>
                <a:gd name="T10" fmla="*/ 1228 w 1932"/>
                <a:gd name="T11" fmla="*/ 103 h 1891"/>
                <a:gd name="T12" fmla="*/ 1332 w 1932"/>
                <a:gd name="T13" fmla="*/ 137 h 1891"/>
                <a:gd name="T14" fmla="*/ 1434 w 1932"/>
                <a:gd name="T15" fmla="*/ 180 h 1891"/>
                <a:gd name="T16" fmla="*/ 1584 w 1932"/>
                <a:gd name="T17" fmla="*/ 287 h 1891"/>
                <a:gd name="T18" fmla="*/ 1756 w 1932"/>
                <a:gd name="T19" fmla="*/ 534 h 1891"/>
                <a:gd name="T20" fmla="*/ 1870 w 1932"/>
                <a:gd name="T21" fmla="*/ 920 h 1891"/>
                <a:gd name="T22" fmla="*/ 1786 w 1932"/>
                <a:gd name="T23" fmla="*/ 1317 h 1891"/>
                <a:gd name="T24" fmla="*/ 1654 w 1932"/>
                <a:gd name="T25" fmla="*/ 1510 h 1891"/>
                <a:gd name="T26" fmla="*/ 1501 w 1932"/>
                <a:gd name="T27" fmla="*/ 1639 h 1891"/>
                <a:gd name="T28" fmla="*/ 1319 w 1932"/>
                <a:gd name="T29" fmla="*/ 1736 h 1891"/>
                <a:gd name="T30" fmla="*/ 1076 w 1932"/>
                <a:gd name="T31" fmla="*/ 1793 h 1891"/>
                <a:gd name="T32" fmla="*/ 824 w 1932"/>
                <a:gd name="T33" fmla="*/ 1785 h 1891"/>
                <a:gd name="T34" fmla="*/ 550 w 1932"/>
                <a:gd name="T35" fmla="*/ 1693 h 1891"/>
                <a:gd name="T36" fmla="*/ 301 w 1932"/>
                <a:gd name="T37" fmla="*/ 1486 h 1891"/>
                <a:gd name="T38" fmla="*/ 138 w 1932"/>
                <a:gd name="T39" fmla="*/ 1203 h 1891"/>
                <a:gd name="T40" fmla="*/ 79 w 1932"/>
                <a:gd name="T41" fmla="*/ 814 h 1891"/>
                <a:gd name="T42" fmla="*/ 152 w 1932"/>
                <a:gd name="T43" fmla="*/ 521 h 1891"/>
                <a:gd name="T44" fmla="*/ 254 w 1932"/>
                <a:gd name="T45" fmla="*/ 347 h 1891"/>
                <a:gd name="T46" fmla="*/ 392 w 1932"/>
                <a:gd name="T47" fmla="*/ 201 h 1891"/>
                <a:gd name="T48" fmla="*/ 546 w 1932"/>
                <a:gd name="T49" fmla="*/ 103 h 1891"/>
                <a:gd name="T50" fmla="*/ 712 w 1932"/>
                <a:gd name="T51" fmla="*/ 40 h 1891"/>
                <a:gd name="T52" fmla="*/ 862 w 1932"/>
                <a:gd name="T53" fmla="*/ 9 h 1891"/>
                <a:gd name="T54" fmla="*/ 810 w 1932"/>
                <a:gd name="T55" fmla="*/ 3 h 1891"/>
                <a:gd name="T56" fmla="*/ 710 w 1932"/>
                <a:gd name="T57" fmla="*/ 15 h 1891"/>
                <a:gd name="T58" fmla="*/ 612 w 1932"/>
                <a:gd name="T59" fmla="*/ 38 h 1891"/>
                <a:gd name="T60" fmla="*/ 453 w 1932"/>
                <a:gd name="T61" fmla="*/ 113 h 1891"/>
                <a:gd name="T62" fmla="*/ 301 w 1932"/>
                <a:gd name="T63" fmla="*/ 230 h 1891"/>
                <a:gd name="T64" fmla="*/ 175 w 1932"/>
                <a:gd name="T65" fmla="*/ 382 h 1891"/>
                <a:gd name="T66" fmla="*/ 80 w 1932"/>
                <a:gd name="T67" fmla="*/ 554 h 1891"/>
                <a:gd name="T68" fmla="*/ 0 w 1932"/>
                <a:gd name="T69" fmla="*/ 908 h 1891"/>
                <a:gd name="T70" fmla="*/ 71 w 1932"/>
                <a:gd name="T71" fmla="*/ 1297 h 1891"/>
                <a:gd name="T72" fmla="*/ 272 w 1932"/>
                <a:gd name="T73" fmla="*/ 1616 h 1891"/>
                <a:gd name="T74" fmla="*/ 500 w 1932"/>
                <a:gd name="T75" fmla="*/ 1787 h 1891"/>
                <a:gd name="T76" fmla="*/ 767 w 1932"/>
                <a:gd name="T77" fmla="*/ 1876 h 1891"/>
                <a:gd name="T78" fmla="*/ 967 w 1932"/>
                <a:gd name="T79" fmla="*/ 1891 h 1891"/>
                <a:gd name="T80" fmla="*/ 1080 w 1932"/>
                <a:gd name="T81" fmla="*/ 1884 h 1891"/>
                <a:gd name="T82" fmla="*/ 1193 w 1932"/>
                <a:gd name="T83" fmla="*/ 1864 h 1891"/>
                <a:gd name="T84" fmla="*/ 1363 w 1932"/>
                <a:gd name="T85" fmla="*/ 1807 h 1891"/>
                <a:gd name="T86" fmla="*/ 1528 w 1932"/>
                <a:gd name="T87" fmla="*/ 1713 h 1891"/>
                <a:gd name="T88" fmla="*/ 1673 w 1932"/>
                <a:gd name="T89" fmla="*/ 1587 h 1891"/>
                <a:gd name="T90" fmla="*/ 1798 w 1932"/>
                <a:gd name="T91" fmla="*/ 1430 h 1891"/>
                <a:gd name="T92" fmla="*/ 1884 w 1932"/>
                <a:gd name="T93" fmla="*/ 1241 h 1891"/>
                <a:gd name="T94" fmla="*/ 1932 w 1932"/>
                <a:gd name="T95" fmla="*/ 952 h 1891"/>
                <a:gd name="T96" fmla="*/ 1839 w 1932"/>
                <a:gd name="T97" fmla="*/ 613 h 1891"/>
                <a:gd name="T98" fmla="*/ 1743 w 1932"/>
                <a:gd name="T99" fmla="*/ 441 h 1891"/>
                <a:gd name="T100" fmla="*/ 1624 w 1932"/>
                <a:gd name="T101" fmla="*/ 290 h 1891"/>
                <a:gd name="T102" fmla="*/ 1475 w 1932"/>
                <a:gd name="T103" fmla="*/ 175 h 1891"/>
                <a:gd name="T104" fmla="*/ 1311 w 1932"/>
                <a:gd name="T105" fmla="*/ 110 h 1891"/>
                <a:gd name="T106" fmla="*/ 1206 w 1932"/>
                <a:gd name="T107" fmla="*/ 86 h 1891"/>
                <a:gd name="T108" fmla="*/ 1099 w 1932"/>
                <a:gd name="T109" fmla="*/ 74 h 1891"/>
                <a:gd name="T110" fmla="*/ 942 w 1932"/>
                <a:gd name="T111" fmla="*/ 78 h 1891"/>
                <a:gd name="T112" fmla="*/ 742 w 1932"/>
                <a:gd name="T113" fmla="*/ 121 h 1891"/>
                <a:gd name="T114" fmla="*/ 553 w 1932"/>
                <a:gd name="T115" fmla="*/ 200 h 1891"/>
                <a:gd name="T116" fmla="*/ 386 w 1932"/>
                <a:gd name="T117" fmla="*/ 310 h 1891"/>
                <a:gd name="T118" fmla="*/ 251 w 1932"/>
                <a:gd name="T119" fmla="*/ 461 h 1891"/>
                <a:gd name="T120" fmla="*/ 155 w 1932"/>
                <a:gd name="T121" fmla="*/ 607 h 1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932" h="1891">
                  <a:moveTo>
                    <a:pt x="155" y="607"/>
                  </a:moveTo>
                  <a:lnTo>
                    <a:pt x="180" y="571"/>
                  </a:lnTo>
                  <a:lnTo>
                    <a:pt x="205" y="539"/>
                  </a:lnTo>
                  <a:lnTo>
                    <a:pt x="229" y="507"/>
                  </a:lnTo>
                  <a:lnTo>
                    <a:pt x="252" y="476"/>
                  </a:lnTo>
                  <a:lnTo>
                    <a:pt x="275" y="447"/>
                  </a:lnTo>
                  <a:lnTo>
                    <a:pt x="298" y="418"/>
                  </a:lnTo>
                  <a:lnTo>
                    <a:pt x="323" y="389"/>
                  </a:lnTo>
                  <a:lnTo>
                    <a:pt x="347" y="361"/>
                  </a:lnTo>
                  <a:lnTo>
                    <a:pt x="374" y="333"/>
                  </a:lnTo>
                  <a:lnTo>
                    <a:pt x="401" y="310"/>
                  </a:lnTo>
                  <a:lnTo>
                    <a:pt x="430" y="287"/>
                  </a:lnTo>
                  <a:lnTo>
                    <a:pt x="460" y="266"/>
                  </a:lnTo>
                  <a:lnTo>
                    <a:pt x="490" y="247"/>
                  </a:lnTo>
                  <a:lnTo>
                    <a:pt x="523" y="229"/>
                  </a:lnTo>
                  <a:lnTo>
                    <a:pt x="555" y="212"/>
                  </a:lnTo>
                  <a:lnTo>
                    <a:pt x="589" y="195"/>
                  </a:lnTo>
                  <a:lnTo>
                    <a:pt x="622" y="178"/>
                  </a:lnTo>
                  <a:lnTo>
                    <a:pt x="658" y="163"/>
                  </a:lnTo>
                  <a:lnTo>
                    <a:pt x="692" y="149"/>
                  </a:lnTo>
                  <a:lnTo>
                    <a:pt x="727" y="137"/>
                  </a:lnTo>
                  <a:lnTo>
                    <a:pt x="764" y="124"/>
                  </a:lnTo>
                  <a:lnTo>
                    <a:pt x="799" y="115"/>
                  </a:lnTo>
                  <a:lnTo>
                    <a:pt x="836" y="106"/>
                  </a:lnTo>
                  <a:lnTo>
                    <a:pt x="873" y="98"/>
                  </a:lnTo>
                  <a:lnTo>
                    <a:pt x="910" y="92"/>
                  </a:lnTo>
                  <a:lnTo>
                    <a:pt x="947" y="87"/>
                  </a:lnTo>
                  <a:lnTo>
                    <a:pt x="985" y="84"/>
                  </a:lnTo>
                  <a:lnTo>
                    <a:pt x="1022" y="83"/>
                  </a:lnTo>
                  <a:lnTo>
                    <a:pt x="1060" y="83"/>
                  </a:lnTo>
                  <a:lnTo>
                    <a:pt x="1097" y="84"/>
                  </a:lnTo>
                  <a:lnTo>
                    <a:pt x="1136" y="87"/>
                  </a:lnTo>
                  <a:lnTo>
                    <a:pt x="1173" y="92"/>
                  </a:lnTo>
                  <a:lnTo>
                    <a:pt x="1191" y="95"/>
                  </a:lnTo>
                  <a:lnTo>
                    <a:pt x="1209" y="98"/>
                  </a:lnTo>
                  <a:lnTo>
                    <a:pt x="1228" y="103"/>
                  </a:lnTo>
                  <a:lnTo>
                    <a:pt x="1246" y="107"/>
                  </a:lnTo>
                  <a:lnTo>
                    <a:pt x="1263" y="112"/>
                  </a:lnTo>
                  <a:lnTo>
                    <a:pt x="1282" y="118"/>
                  </a:lnTo>
                  <a:lnTo>
                    <a:pt x="1299" y="124"/>
                  </a:lnTo>
                  <a:lnTo>
                    <a:pt x="1315" y="130"/>
                  </a:lnTo>
                  <a:lnTo>
                    <a:pt x="1332" y="137"/>
                  </a:lnTo>
                  <a:lnTo>
                    <a:pt x="1349" y="143"/>
                  </a:lnTo>
                  <a:lnTo>
                    <a:pt x="1366" y="150"/>
                  </a:lnTo>
                  <a:lnTo>
                    <a:pt x="1383" y="158"/>
                  </a:lnTo>
                  <a:lnTo>
                    <a:pt x="1400" y="164"/>
                  </a:lnTo>
                  <a:lnTo>
                    <a:pt x="1417" y="172"/>
                  </a:lnTo>
                  <a:lnTo>
                    <a:pt x="1434" y="180"/>
                  </a:lnTo>
                  <a:lnTo>
                    <a:pt x="1451" y="187"/>
                  </a:lnTo>
                  <a:lnTo>
                    <a:pt x="1481" y="203"/>
                  </a:lnTo>
                  <a:lnTo>
                    <a:pt x="1509" y="221"/>
                  </a:lnTo>
                  <a:lnTo>
                    <a:pt x="1535" y="241"/>
                  </a:lnTo>
                  <a:lnTo>
                    <a:pt x="1561" y="264"/>
                  </a:lnTo>
                  <a:lnTo>
                    <a:pt x="1584" y="287"/>
                  </a:lnTo>
                  <a:lnTo>
                    <a:pt x="1607" y="313"/>
                  </a:lnTo>
                  <a:lnTo>
                    <a:pt x="1629" y="339"/>
                  </a:lnTo>
                  <a:lnTo>
                    <a:pt x="1649" y="365"/>
                  </a:lnTo>
                  <a:lnTo>
                    <a:pt x="1687" y="419"/>
                  </a:lnTo>
                  <a:lnTo>
                    <a:pt x="1724" y="476"/>
                  </a:lnTo>
                  <a:lnTo>
                    <a:pt x="1756" y="534"/>
                  </a:lnTo>
                  <a:lnTo>
                    <a:pt x="1786" y="594"/>
                  </a:lnTo>
                  <a:lnTo>
                    <a:pt x="1812" y="657"/>
                  </a:lnTo>
                  <a:lnTo>
                    <a:pt x="1833" y="720"/>
                  </a:lnTo>
                  <a:lnTo>
                    <a:pt x="1850" y="785"/>
                  </a:lnTo>
                  <a:lnTo>
                    <a:pt x="1862" y="851"/>
                  </a:lnTo>
                  <a:lnTo>
                    <a:pt x="1870" y="920"/>
                  </a:lnTo>
                  <a:lnTo>
                    <a:pt x="1872" y="989"/>
                  </a:lnTo>
                  <a:lnTo>
                    <a:pt x="1866" y="1057"/>
                  </a:lnTo>
                  <a:lnTo>
                    <a:pt x="1855" y="1125"/>
                  </a:lnTo>
                  <a:lnTo>
                    <a:pt x="1836" y="1189"/>
                  </a:lnTo>
                  <a:lnTo>
                    <a:pt x="1813" y="1254"/>
                  </a:lnTo>
                  <a:lnTo>
                    <a:pt x="1786" y="1317"/>
                  </a:lnTo>
                  <a:lnTo>
                    <a:pt x="1753" y="1378"/>
                  </a:lnTo>
                  <a:lnTo>
                    <a:pt x="1736" y="1406"/>
                  </a:lnTo>
                  <a:lnTo>
                    <a:pt x="1718" y="1433"/>
                  </a:lnTo>
                  <a:lnTo>
                    <a:pt x="1697" y="1459"/>
                  </a:lnTo>
                  <a:lnTo>
                    <a:pt x="1675" y="1486"/>
                  </a:lnTo>
                  <a:lnTo>
                    <a:pt x="1654" y="1510"/>
                  </a:lnTo>
                  <a:lnTo>
                    <a:pt x="1629" y="1533"/>
                  </a:lnTo>
                  <a:lnTo>
                    <a:pt x="1606" y="1556"/>
                  </a:lnTo>
                  <a:lnTo>
                    <a:pt x="1581" y="1578"/>
                  </a:lnTo>
                  <a:lnTo>
                    <a:pt x="1555" y="1599"/>
                  </a:lnTo>
                  <a:lnTo>
                    <a:pt x="1529" y="1619"/>
                  </a:lnTo>
                  <a:lnTo>
                    <a:pt x="1501" y="1639"/>
                  </a:lnTo>
                  <a:lnTo>
                    <a:pt x="1474" y="1658"/>
                  </a:lnTo>
                  <a:lnTo>
                    <a:pt x="1446" y="1675"/>
                  </a:lnTo>
                  <a:lnTo>
                    <a:pt x="1417" y="1691"/>
                  </a:lnTo>
                  <a:lnTo>
                    <a:pt x="1388" y="1707"/>
                  </a:lnTo>
                  <a:lnTo>
                    <a:pt x="1357" y="1721"/>
                  </a:lnTo>
                  <a:lnTo>
                    <a:pt x="1319" y="1736"/>
                  </a:lnTo>
                  <a:lnTo>
                    <a:pt x="1280" y="1750"/>
                  </a:lnTo>
                  <a:lnTo>
                    <a:pt x="1240" y="1762"/>
                  </a:lnTo>
                  <a:lnTo>
                    <a:pt x="1200" y="1773"/>
                  </a:lnTo>
                  <a:lnTo>
                    <a:pt x="1159" y="1781"/>
                  </a:lnTo>
                  <a:lnTo>
                    <a:pt x="1117" y="1788"/>
                  </a:lnTo>
                  <a:lnTo>
                    <a:pt x="1076" y="1793"/>
                  </a:lnTo>
                  <a:lnTo>
                    <a:pt x="1034" y="1796"/>
                  </a:lnTo>
                  <a:lnTo>
                    <a:pt x="991" y="1797"/>
                  </a:lnTo>
                  <a:lnTo>
                    <a:pt x="950" y="1796"/>
                  </a:lnTo>
                  <a:lnTo>
                    <a:pt x="907" y="1794"/>
                  </a:lnTo>
                  <a:lnTo>
                    <a:pt x="865" y="1790"/>
                  </a:lnTo>
                  <a:lnTo>
                    <a:pt x="824" y="1785"/>
                  </a:lnTo>
                  <a:lnTo>
                    <a:pt x="784" y="1778"/>
                  </a:lnTo>
                  <a:lnTo>
                    <a:pt x="744" y="1768"/>
                  </a:lnTo>
                  <a:lnTo>
                    <a:pt x="704" y="1758"/>
                  </a:lnTo>
                  <a:lnTo>
                    <a:pt x="652" y="1739"/>
                  </a:lnTo>
                  <a:lnTo>
                    <a:pt x="599" y="1718"/>
                  </a:lnTo>
                  <a:lnTo>
                    <a:pt x="550" y="1693"/>
                  </a:lnTo>
                  <a:lnTo>
                    <a:pt x="504" y="1665"/>
                  </a:lnTo>
                  <a:lnTo>
                    <a:pt x="460" y="1635"/>
                  </a:lnTo>
                  <a:lnTo>
                    <a:pt x="417" y="1601"/>
                  </a:lnTo>
                  <a:lnTo>
                    <a:pt x="377" y="1565"/>
                  </a:lnTo>
                  <a:lnTo>
                    <a:pt x="338" y="1526"/>
                  </a:lnTo>
                  <a:lnTo>
                    <a:pt x="301" y="1486"/>
                  </a:lnTo>
                  <a:lnTo>
                    <a:pt x="268" y="1443"/>
                  </a:lnTo>
                  <a:lnTo>
                    <a:pt x="237" y="1398"/>
                  </a:lnTo>
                  <a:lnTo>
                    <a:pt x="209" y="1350"/>
                  </a:lnTo>
                  <a:lnTo>
                    <a:pt x="183" y="1303"/>
                  </a:lnTo>
                  <a:lnTo>
                    <a:pt x="158" y="1254"/>
                  </a:lnTo>
                  <a:lnTo>
                    <a:pt x="138" y="1203"/>
                  </a:lnTo>
                  <a:lnTo>
                    <a:pt x="120" y="1151"/>
                  </a:lnTo>
                  <a:lnTo>
                    <a:pt x="102" y="1085"/>
                  </a:lnTo>
                  <a:lnTo>
                    <a:pt x="88" y="1018"/>
                  </a:lnTo>
                  <a:lnTo>
                    <a:pt x="80" y="951"/>
                  </a:lnTo>
                  <a:lnTo>
                    <a:pt x="77" y="882"/>
                  </a:lnTo>
                  <a:lnTo>
                    <a:pt x="79" y="814"/>
                  </a:lnTo>
                  <a:lnTo>
                    <a:pt x="86" y="747"/>
                  </a:lnTo>
                  <a:lnTo>
                    <a:pt x="98" y="680"/>
                  </a:lnTo>
                  <a:lnTo>
                    <a:pt x="117" y="614"/>
                  </a:lnTo>
                  <a:lnTo>
                    <a:pt x="128" y="582"/>
                  </a:lnTo>
                  <a:lnTo>
                    <a:pt x="138" y="551"/>
                  </a:lnTo>
                  <a:lnTo>
                    <a:pt x="152" y="521"/>
                  </a:lnTo>
                  <a:lnTo>
                    <a:pt x="166" y="490"/>
                  </a:lnTo>
                  <a:lnTo>
                    <a:pt x="181" y="461"/>
                  </a:lnTo>
                  <a:lnTo>
                    <a:pt x="198" y="432"/>
                  </a:lnTo>
                  <a:lnTo>
                    <a:pt x="215" y="402"/>
                  </a:lnTo>
                  <a:lnTo>
                    <a:pt x="234" y="375"/>
                  </a:lnTo>
                  <a:lnTo>
                    <a:pt x="254" y="347"/>
                  </a:lnTo>
                  <a:lnTo>
                    <a:pt x="275" y="321"/>
                  </a:lnTo>
                  <a:lnTo>
                    <a:pt x="297" y="295"/>
                  </a:lnTo>
                  <a:lnTo>
                    <a:pt x="318" y="270"/>
                  </a:lnTo>
                  <a:lnTo>
                    <a:pt x="343" y="246"/>
                  </a:lnTo>
                  <a:lnTo>
                    <a:pt x="367" y="223"/>
                  </a:lnTo>
                  <a:lnTo>
                    <a:pt x="392" y="201"/>
                  </a:lnTo>
                  <a:lnTo>
                    <a:pt x="418" y="181"/>
                  </a:lnTo>
                  <a:lnTo>
                    <a:pt x="443" y="163"/>
                  </a:lnTo>
                  <a:lnTo>
                    <a:pt x="467" y="146"/>
                  </a:lnTo>
                  <a:lnTo>
                    <a:pt x="493" y="130"/>
                  </a:lnTo>
                  <a:lnTo>
                    <a:pt x="520" y="115"/>
                  </a:lnTo>
                  <a:lnTo>
                    <a:pt x="546" y="103"/>
                  </a:lnTo>
                  <a:lnTo>
                    <a:pt x="572" y="89"/>
                  </a:lnTo>
                  <a:lnTo>
                    <a:pt x="599" y="78"/>
                  </a:lnTo>
                  <a:lnTo>
                    <a:pt x="627" y="66"/>
                  </a:lnTo>
                  <a:lnTo>
                    <a:pt x="655" y="57"/>
                  </a:lnTo>
                  <a:lnTo>
                    <a:pt x="682" y="47"/>
                  </a:lnTo>
                  <a:lnTo>
                    <a:pt x="712" y="40"/>
                  </a:lnTo>
                  <a:lnTo>
                    <a:pt x="741" y="32"/>
                  </a:lnTo>
                  <a:lnTo>
                    <a:pt x="770" y="26"/>
                  </a:lnTo>
                  <a:lnTo>
                    <a:pt x="799" y="21"/>
                  </a:lnTo>
                  <a:lnTo>
                    <a:pt x="828" y="17"/>
                  </a:lnTo>
                  <a:lnTo>
                    <a:pt x="859" y="12"/>
                  </a:lnTo>
                  <a:lnTo>
                    <a:pt x="862" y="9"/>
                  </a:lnTo>
                  <a:lnTo>
                    <a:pt x="865" y="6"/>
                  </a:lnTo>
                  <a:lnTo>
                    <a:pt x="864" y="1"/>
                  </a:lnTo>
                  <a:lnTo>
                    <a:pt x="861" y="0"/>
                  </a:lnTo>
                  <a:lnTo>
                    <a:pt x="844" y="1"/>
                  </a:lnTo>
                  <a:lnTo>
                    <a:pt x="827" y="1"/>
                  </a:lnTo>
                  <a:lnTo>
                    <a:pt x="810" y="3"/>
                  </a:lnTo>
                  <a:lnTo>
                    <a:pt x="793" y="4"/>
                  </a:lnTo>
                  <a:lnTo>
                    <a:pt x="776" y="6"/>
                  </a:lnTo>
                  <a:lnTo>
                    <a:pt x="761" y="7"/>
                  </a:lnTo>
                  <a:lnTo>
                    <a:pt x="744" y="11"/>
                  </a:lnTo>
                  <a:lnTo>
                    <a:pt x="727" y="12"/>
                  </a:lnTo>
                  <a:lnTo>
                    <a:pt x="710" y="15"/>
                  </a:lnTo>
                  <a:lnTo>
                    <a:pt x="693" y="18"/>
                  </a:lnTo>
                  <a:lnTo>
                    <a:pt x="678" y="21"/>
                  </a:lnTo>
                  <a:lnTo>
                    <a:pt x="661" y="24"/>
                  </a:lnTo>
                  <a:lnTo>
                    <a:pt x="644" y="29"/>
                  </a:lnTo>
                  <a:lnTo>
                    <a:pt x="629" y="34"/>
                  </a:lnTo>
                  <a:lnTo>
                    <a:pt x="612" y="38"/>
                  </a:lnTo>
                  <a:lnTo>
                    <a:pt x="596" y="43"/>
                  </a:lnTo>
                  <a:lnTo>
                    <a:pt x="567" y="54"/>
                  </a:lnTo>
                  <a:lnTo>
                    <a:pt x="538" y="67"/>
                  </a:lnTo>
                  <a:lnTo>
                    <a:pt x="509" y="81"/>
                  </a:lnTo>
                  <a:lnTo>
                    <a:pt x="481" y="97"/>
                  </a:lnTo>
                  <a:lnTo>
                    <a:pt x="453" y="113"/>
                  </a:lnTo>
                  <a:lnTo>
                    <a:pt x="426" y="130"/>
                  </a:lnTo>
                  <a:lnTo>
                    <a:pt x="400" y="149"/>
                  </a:lnTo>
                  <a:lnTo>
                    <a:pt x="375" y="167"/>
                  </a:lnTo>
                  <a:lnTo>
                    <a:pt x="349" y="187"/>
                  </a:lnTo>
                  <a:lnTo>
                    <a:pt x="324" y="209"/>
                  </a:lnTo>
                  <a:lnTo>
                    <a:pt x="301" y="230"/>
                  </a:lnTo>
                  <a:lnTo>
                    <a:pt x="278" y="253"/>
                  </a:lnTo>
                  <a:lnTo>
                    <a:pt x="255" y="278"/>
                  </a:lnTo>
                  <a:lnTo>
                    <a:pt x="234" y="302"/>
                  </a:lnTo>
                  <a:lnTo>
                    <a:pt x="214" y="329"/>
                  </a:lnTo>
                  <a:lnTo>
                    <a:pt x="194" y="355"/>
                  </a:lnTo>
                  <a:lnTo>
                    <a:pt x="175" y="382"/>
                  </a:lnTo>
                  <a:lnTo>
                    <a:pt x="157" y="410"/>
                  </a:lnTo>
                  <a:lnTo>
                    <a:pt x="140" y="438"/>
                  </a:lnTo>
                  <a:lnTo>
                    <a:pt x="123" y="467"/>
                  </a:lnTo>
                  <a:lnTo>
                    <a:pt x="108" y="495"/>
                  </a:lnTo>
                  <a:lnTo>
                    <a:pt x="94" y="525"/>
                  </a:lnTo>
                  <a:lnTo>
                    <a:pt x="80" y="554"/>
                  </a:lnTo>
                  <a:lnTo>
                    <a:pt x="68" y="584"/>
                  </a:lnTo>
                  <a:lnTo>
                    <a:pt x="45" y="647"/>
                  </a:lnTo>
                  <a:lnTo>
                    <a:pt x="26" y="711"/>
                  </a:lnTo>
                  <a:lnTo>
                    <a:pt x="12" y="776"/>
                  </a:lnTo>
                  <a:lnTo>
                    <a:pt x="5" y="842"/>
                  </a:lnTo>
                  <a:lnTo>
                    <a:pt x="0" y="908"/>
                  </a:lnTo>
                  <a:lnTo>
                    <a:pt x="2" y="974"/>
                  </a:lnTo>
                  <a:lnTo>
                    <a:pt x="6" y="1040"/>
                  </a:lnTo>
                  <a:lnTo>
                    <a:pt x="16" y="1105"/>
                  </a:lnTo>
                  <a:lnTo>
                    <a:pt x="29" y="1171"/>
                  </a:lnTo>
                  <a:lnTo>
                    <a:pt x="48" y="1234"/>
                  </a:lnTo>
                  <a:lnTo>
                    <a:pt x="71" y="1297"/>
                  </a:lnTo>
                  <a:lnTo>
                    <a:pt x="97" y="1357"/>
                  </a:lnTo>
                  <a:lnTo>
                    <a:pt x="126" y="1416"/>
                  </a:lnTo>
                  <a:lnTo>
                    <a:pt x="160" y="1473"/>
                  </a:lnTo>
                  <a:lnTo>
                    <a:pt x="198" y="1529"/>
                  </a:lnTo>
                  <a:lnTo>
                    <a:pt x="240" y="1581"/>
                  </a:lnTo>
                  <a:lnTo>
                    <a:pt x="272" y="1616"/>
                  </a:lnTo>
                  <a:lnTo>
                    <a:pt x="306" y="1650"/>
                  </a:lnTo>
                  <a:lnTo>
                    <a:pt x="341" y="1682"/>
                  </a:lnTo>
                  <a:lnTo>
                    <a:pt x="380" y="1711"/>
                  </a:lnTo>
                  <a:lnTo>
                    <a:pt x="418" y="1739"/>
                  </a:lnTo>
                  <a:lnTo>
                    <a:pt x="458" y="1764"/>
                  </a:lnTo>
                  <a:lnTo>
                    <a:pt x="500" y="1787"/>
                  </a:lnTo>
                  <a:lnTo>
                    <a:pt x="541" y="1807"/>
                  </a:lnTo>
                  <a:lnTo>
                    <a:pt x="586" y="1825"/>
                  </a:lnTo>
                  <a:lnTo>
                    <a:pt x="629" y="1841"/>
                  </a:lnTo>
                  <a:lnTo>
                    <a:pt x="675" y="1854"/>
                  </a:lnTo>
                  <a:lnTo>
                    <a:pt x="721" y="1867"/>
                  </a:lnTo>
                  <a:lnTo>
                    <a:pt x="767" y="1876"/>
                  </a:lnTo>
                  <a:lnTo>
                    <a:pt x="815" y="1884"/>
                  </a:lnTo>
                  <a:lnTo>
                    <a:pt x="862" y="1888"/>
                  </a:lnTo>
                  <a:lnTo>
                    <a:pt x="910" y="1891"/>
                  </a:lnTo>
                  <a:lnTo>
                    <a:pt x="928" y="1891"/>
                  </a:lnTo>
                  <a:lnTo>
                    <a:pt x="947" y="1891"/>
                  </a:lnTo>
                  <a:lnTo>
                    <a:pt x="967" y="1891"/>
                  </a:lnTo>
                  <a:lnTo>
                    <a:pt x="985" y="1891"/>
                  </a:lnTo>
                  <a:lnTo>
                    <a:pt x="1004" y="1890"/>
                  </a:lnTo>
                  <a:lnTo>
                    <a:pt x="1024" y="1888"/>
                  </a:lnTo>
                  <a:lnTo>
                    <a:pt x="1042" y="1887"/>
                  </a:lnTo>
                  <a:lnTo>
                    <a:pt x="1060" y="1885"/>
                  </a:lnTo>
                  <a:lnTo>
                    <a:pt x="1080" y="1884"/>
                  </a:lnTo>
                  <a:lnTo>
                    <a:pt x="1099" y="1880"/>
                  </a:lnTo>
                  <a:lnTo>
                    <a:pt x="1117" y="1877"/>
                  </a:lnTo>
                  <a:lnTo>
                    <a:pt x="1137" y="1874"/>
                  </a:lnTo>
                  <a:lnTo>
                    <a:pt x="1156" y="1871"/>
                  </a:lnTo>
                  <a:lnTo>
                    <a:pt x="1174" y="1868"/>
                  </a:lnTo>
                  <a:lnTo>
                    <a:pt x="1193" y="1864"/>
                  </a:lnTo>
                  <a:lnTo>
                    <a:pt x="1211" y="1859"/>
                  </a:lnTo>
                  <a:lnTo>
                    <a:pt x="1242" y="1851"/>
                  </a:lnTo>
                  <a:lnTo>
                    <a:pt x="1274" y="1841"/>
                  </a:lnTo>
                  <a:lnTo>
                    <a:pt x="1303" y="1831"/>
                  </a:lnTo>
                  <a:lnTo>
                    <a:pt x="1334" y="1819"/>
                  </a:lnTo>
                  <a:lnTo>
                    <a:pt x="1363" y="1807"/>
                  </a:lnTo>
                  <a:lnTo>
                    <a:pt x="1391" y="1793"/>
                  </a:lnTo>
                  <a:lnTo>
                    <a:pt x="1420" y="1779"/>
                  </a:lnTo>
                  <a:lnTo>
                    <a:pt x="1448" y="1764"/>
                  </a:lnTo>
                  <a:lnTo>
                    <a:pt x="1475" y="1748"/>
                  </a:lnTo>
                  <a:lnTo>
                    <a:pt x="1501" y="1730"/>
                  </a:lnTo>
                  <a:lnTo>
                    <a:pt x="1528" y="1713"/>
                  </a:lnTo>
                  <a:lnTo>
                    <a:pt x="1554" y="1693"/>
                  </a:lnTo>
                  <a:lnTo>
                    <a:pt x="1578" y="1675"/>
                  </a:lnTo>
                  <a:lnTo>
                    <a:pt x="1603" y="1653"/>
                  </a:lnTo>
                  <a:lnTo>
                    <a:pt x="1627" y="1632"/>
                  </a:lnTo>
                  <a:lnTo>
                    <a:pt x="1650" y="1610"/>
                  </a:lnTo>
                  <a:lnTo>
                    <a:pt x="1673" y="1587"/>
                  </a:lnTo>
                  <a:lnTo>
                    <a:pt x="1697" y="1562"/>
                  </a:lnTo>
                  <a:lnTo>
                    <a:pt x="1718" y="1538"/>
                  </a:lnTo>
                  <a:lnTo>
                    <a:pt x="1740" y="1512"/>
                  </a:lnTo>
                  <a:lnTo>
                    <a:pt x="1761" y="1486"/>
                  </a:lnTo>
                  <a:lnTo>
                    <a:pt x="1780" y="1458"/>
                  </a:lnTo>
                  <a:lnTo>
                    <a:pt x="1798" y="1430"/>
                  </a:lnTo>
                  <a:lnTo>
                    <a:pt x="1815" y="1401"/>
                  </a:lnTo>
                  <a:lnTo>
                    <a:pt x="1830" y="1370"/>
                  </a:lnTo>
                  <a:lnTo>
                    <a:pt x="1846" y="1340"/>
                  </a:lnTo>
                  <a:lnTo>
                    <a:pt x="1859" y="1307"/>
                  </a:lnTo>
                  <a:lnTo>
                    <a:pt x="1872" y="1275"/>
                  </a:lnTo>
                  <a:lnTo>
                    <a:pt x="1884" y="1241"/>
                  </a:lnTo>
                  <a:lnTo>
                    <a:pt x="1895" y="1209"/>
                  </a:lnTo>
                  <a:lnTo>
                    <a:pt x="1906" y="1175"/>
                  </a:lnTo>
                  <a:lnTo>
                    <a:pt x="1915" y="1141"/>
                  </a:lnTo>
                  <a:lnTo>
                    <a:pt x="1927" y="1078"/>
                  </a:lnTo>
                  <a:lnTo>
                    <a:pt x="1932" y="1015"/>
                  </a:lnTo>
                  <a:lnTo>
                    <a:pt x="1932" y="952"/>
                  </a:lnTo>
                  <a:lnTo>
                    <a:pt x="1924" y="888"/>
                  </a:lnTo>
                  <a:lnTo>
                    <a:pt x="1912" y="825"/>
                  </a:lnTo>
                  <a:lnTo>
                    <a:pt x="1896" y="762"/>
                  </a:lnTo>
                  <a:lnTo>
                    <a:pt x="1876" y="702"/>
                  </a:lnTo>
                  <a:lnTo>
                    <a:pt x="1853" y="644"/>
                  </a:lnTo>
                  <a:lnTo>
                    <a:pt x="1839" y="613"/>
                  </a:lnTo>
                  <a:lnTo>
                    <a:pt x="1826" y="584"/>
                  </a:lnTo>
                  <a:lnTo>
                    <a:pt x="1810" y="554"/>
                  </a:lnTo>
                  <a:lnTo>
                    <a:pt x="1795" y="525"/>
                  </a:lnTo>
                  <a:lnTo>
                    <a:pt x="1778" y="496"/>
                  </a:lnTo>
                  <a:lnTo>
                    <a:pt x="1761" y="468"/>
                  </a:lnTo>
                  <a:lnTo>
                    <a:pt x="1743" y="441"/>
                  </a:lnTo>
                  <a:lnTo>
                    <a:pt x="1723" y="415"/>
                  </a:lnTo>
                  <a:lnTo>
                    <a:pt x="1704" y="389"/>
                  </a:lnTo>
                  <a:lnTo>
                    <a:pt x="1684" y="364"/>
                  </a:lnTo>
                  <a:lnTo>
                    <a:pt x="1666" y="338"/>
                  </a:lnTo>
                  <a:lnTo>
                    <a:pt x="1644" y="313"/>
                  </a:lnTo>
                  <a:lnTo>
                    <a:pt x="1624" y="290"/>
                  </a:lnTo>
                  <a:lnTo>
                    <a:pt x="1601" y="267"/>
                  </a:lnTo>
                  <a:lnTo>
                    <a:pt x="1578" y="246"/>
                  </a:lnTo>
                  <a:lnTo>
                    <a:pt x="1555" y="226"/>
                  </a:lnTo>
                  <a:lnTo>
                    <a:pt x="1531" y="207"/>
                  </a:lnTo>
                  <a:lnTo>
                    <a:pt x="1503" y="190"/>
                  </a:lnTo>
                  <a:lnTo>
                    <a:pt x="1475" y="175"/>
                  </a:lnTo>
                  <a:lnTo>
                    <a:pt x="1446" y="161"/>
                  </a:lnTo>
                  <a:lnTo>
                    <a:pt x="1417" y="149"/>
                  </a:lnTo>
                  <a:lnTo>
                    <a:pt x="1388" y="137"/>
                  </a:lnTo>
                  <a:lnTo>
                    <a:pt x="1357" y="127"/>
                  </a:lnTo>
                  <a:lnTo>
                    <a:pt x="1328" y="117"/>
                  </a:lnTo>
                  <a:lnTo>
                    <a:pt x="1311" y="110"/>
                  </a:lnTo>
                  <a:lnTo>
                    <a:pt x="1292" y="106"/>
                  </a:lnTo>
                  <a:lnTo>
                    <a:pt x="1276" y="101"/>
                  </a:lnTo>
                  <a:lnTo>
                    <a:pt x="1259" y="97"/>
                  </a:lnTo>
                  <a:lnTo>
                    <a:pt x="1240" y="92"/>
                  </a:lnTo>
                  <a:lnTo>
                    <a:pt x="1223" y="89"/>
                  </a:lnTo>
                  <a:lnTo>
                    <a:pt x="1206" y="86"/>
                  </a:lnTo>
                  <a:lnTo>
                    <a:pt x="1188" y="83"/>
                  </a:lnTo>
                  <a:lnTo>
                    <a:pt x="1169" y="80"/>
                  </a:lnTo>
                  <a:lnTo>
                    <a:pt x="1153" y="77"/>
                  </a:lnTo>
                  <a:lnTo>
                    <a:pt x="1134" y="75"/>
                  </a:lnTo>
                  <a:lnTo>
                    <a:pt x="1116" y="74"/>
                  </a:lnTo>
                  <a:lnTo>
                    <a:pt x="1099" y="74"/>
                  </a:lnTo>
                  <a:lnTo>
                    <a:pt x="1080" y="72"/>
                  </a:lnTo>
                  <a:lnTo>
                    <a:pt x="1062" y="72"/>
                  </a:lnTo>
                  <a:lnTo>
                    <a:pt x="1043" y="72"/>
                  </a:lnTo>
                  <a:lnTo>
                    <a:pt x="1010" y="74"/>
                  </a:lnTo>
                  <a:lnTo>
                    <a:pt x="976" y="75"/>
                  </a:lnTo>
                  <a:lnTo>
                    <a:pt x="942" y="78"/>
                  </a:lnTo>
                  <a:lnTo>
                    <a:pt x="908" y="83"/>
                  </a:lnTo>
                  <a:lnTo>
                    <a:pt x="874" y="89"/>
                  </a:lnTo>
                  <a:lnTo>
                    <a:pt x="841" y="95"/>
                  </a:lnTo>
                  <a:lnTo>
                    <a:pt x="808" y="103"/>
                  </a:lnTo>
                  <a:lnTo>
                    <a:pt x="775" y="112"/>
                  </a:lnTo>
                  <a:lnTo>
                    <a:pt x="742" y="121"/>
                  </a:lnTo>
                  <a:lnTo>
                    <a:pt x="710" y="132"/>
                  </a:lnTo>
                  <a:lnTo>
                    <a:pt x="678" y="143"/>
                  </a:lnTo>
                  <a:lnTo>
                    <a:pt x="647" y="157"/>
                  </a:lnTo>
                  <a:lnTo>
                    <a:pt x="615" y="170"/>
                  </a:lnTo>
                  <a:lnTo>
                    <a:pt x="584" y="184"/>
                  </a:lnTo>
                  <a:lnTo>
                    <a:pt x="553" y="200"/>
                  </a:lnTo>
                  <a:lnTo>
                    <a:pt x="523" y="216"/>
                  </a:lnTo>
                  <a:lnTo>
                    <a:pt x="493" y="233"/>
                  </a:lnTo>
                  <a:lnTo>
                    <a:pt x="466" y="252"/>
                  </a:lnTo>
                  <a:lnTo>
                    <a:pt x="438" y="270"/>
                  </a:lnTo>
                  <a:lnTo>
                    <a:pt x="412" y="289"/>
                  </a:lnTo>
                  <a:lnTo>
                    <a:pt x="386" y="310"/>
                  </a:lnTo>
                  <a:lnTo>
                    <a:pt x="361" y="332"/>
                  </a:lnTo>
                  <a:lnTo>
                    <a:pt x="338" y="355"/>
                  </a:lnTo>
                  <a:lnTo>
                    <a:pt x="315" y="379"/>
                  </a:lnTo>
                  <a:lnTo>
                    <a:pt x="292" y="405"/>
                  </a:lnTo>
                  <a:lnTo>
                    <a:pt x="271" y="433"/>
                  </a:lnTo>
                  <a:lnTo>
                    <a:pt x="251" y="461"/>
                  </a:lnTo>
                  <a:lnTo>
                    <a:pt x="231" y="488"/>
                  </a:lnTo>
                  <a:lnTo>
                    <a:pt x="211" y="518"/>
                  </a:lnTo>
                  <a:lnTo>
                    <a:pt x="192" y="547"/>
                  </a:lnTo>
                  <a:lnTo>
                    <a:pt x="174" y="578"/>
                  </a:lnTo>
                  <a:lnTo>
                    <a:pt x="155" y="607"/>
                  </a:lnTo>
                  <a:lnTo>
                    <a:pt x="155" y="607"/>
                  </a:lnTo>
                  <a:lnTo>
                    <a:pt x="155" y="607"/>
                  </a:lnTo>
                  <a:lnTo>
                    <a:pt x="155" y="607"/>
                  </a:lnTo>
                  <a:lnTo>
                    <a:pt x="155" y="607"/>
                  </a:lnTo>
                  <a:lnTo>
                    <a:pt x="155" y="60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9" name="Freeform 14"/>
            <p:cNvSpPr>
              <a:spLocks/>
            </p:cNvSpPr>
            <p:nvPr/>
          </p:nvSpPr>
          <p:spPr bwMode="auto">
            <a:xfrm>
              <a:off x="2892" y="1005"/>
              <a:ext cx="362" cy="241"/>
            </a:xfrm>
            <a:custGeom>
              <a:avLst/>
              <a:gdLst>
                <a:gd name="T0" fmla="*/ 67 w 362"/>
                <a:gd name="T1" fmla="*/ 3 h 241"/>
                <a:gd name="T2" fmla="*/ 46 w 362"/>
                <a:gd name="T3" fmla="*/ 0 h 241"/>
                <a:gd name="T4" fmla="*/ 27 w 362"/>
                <a:gd name="T5" fmla="*/ 6 h 241"/>
                <a:gd name="T6" fmla="*/ 12 w 362"/>
                <a:gd name="T7" fmla="*/ 20 h 241"/>
                <a:gd name="T8" fmla="*/ 0 w 362"/>
                <a:gd name="T9" fmla="*/ 49 h 241"/>
                <a:gd name="T10" fmla="*/ 6 w 362"/>
                <a:gd name="T11" fmla="*/ 87 h 241"/>
                <a:gd name="T12" fmla="*/ 16 w 362"/>
                <a:gd name="T13" fmla="*/ 112 h 241"/>
                <a:gd name="T14" fmla="*/ 27 w 362"/>
                <a:gd name="T15" fmla="*/ 130 h 241"/>
                <a:gd name="T16" fmla="*/ 43 w 362"/>
                <a:gd name="T17" fmla="*/ 146 h 241"/>
                <a:gd name="T18" fmla="*/ 58 w 362"/>
                <a:gd name="T19" fmla="*/ 160 h 241"/>
                <a:gd name="T20" fmla="*/ 82 w 362"/>
                <a:gd name="T21" fmla="*/ 181 h 241"/>
                <a:gd name="T22" fmla="*/ 118 w 362"/>
                <a:gd name="T23" fmla="*/ 204 h 241"/>
                <a:gd name="T24" fmla="*/ 156 w 362"/>
                <a:gd name="T25" fmla="*/ 224 h 241"/>
                <a:gd name="T26" fmla="*/ 196 w 362"/>
                <a:gd name="T27" fmla="*/ 237 h 241"/>
                <a:gd name="T28" fmla="*/ 239 w 362"/>
                <a:gd name="T29" fmla="*/ 241 h 241"/>
                <a:gd name="T30" fmla="*/ 281 w 362"/>
                <a:gd name="T31" fmla="*/ 232 h 241"/>
                <a:gd name="T32" fmla="*/ 319 w 362"/>
                <a:gd name="T33" fmla="*/ 210 h 241"/>
                <a:gd name="T34" fmla="*/ 350 w 362"/>
                <a:gd name="T35" fmla="*/ 180 h 241"/>
                <a:gd name="T36" fmla="*/ 362 w 362"/>
                <a:gd name="T37" fmla="*/ 150 h 241"/>
                <a:gd name="T38" fmla="*/ 351 w 362"/>
                <a:gd name="T39" fmla="*/ 137 h 241"/>
                <a:gd name="T40" fmla="*/ 328 w 362"/>
                <a:gd name="T41" fmla="*/ 144 h 241"/>
                <a:gd name="T42" fmla="*/ 307 w 362"/>
                <a:gd name="T43" fmla="*/ 154 h 241"/>
                <a:gd name="T44" fmla="*/ 285 w 362"/>
                <a:gd name="T45" fmla="*/ 157 h 241"/>
                <a:gd name="T46" fmla="*/ 262 w 362"/>
                <a:gd name="T47" fmla="*/ 158 h 241"/>
                <a:gd name="T48" fmla="*/ 236 w 362"/>
                <a:gd name="T49" fmla="*/ 155 h 241"/>
                <a:gd name="T50" fmla="*/ 212 w 362"/>
                <a:gd name="T51" fmla="*/ 150 h 241"/>
                <a:gd name="T52" fmla="*/ 187 w 362"/>
                <a:gd name="T53" fmla="*/ 143 h 241"/>
                <a:gd name="T54" fmla="*/ 164 w 362"/>
                <a:gd name="T55" fmla="*/ 132 h 241"/>
                <a:gd name="T56" fmla="*/ 139 w 362"/>
                <a:gd name="T57" fmla="*/ 123 h 241"/>
                <a:gd name="T58" fmla="*/ 116 w 362"/>
                <a:gd name="T59" fmla="*/ 111 h 241"/>
                <a:gd name="T60" fmla="*/ 93 w 362"/>
                <a:gd name="T61" fmla="*/ 98 h 241"/>
                <a:gd name="T62" fmla="*/ 72 w 362"/>
                <a:gd name="T63" fmla="*/ 84 h 241"/>
                <a:gd name="T64" fmla="*/ 50 w 362"/>
                <a:gd name="T65" fmla="*/ 69 h 241"/>
                <a:gd name="T66" fmla="*/ 32 w 362"/>
                <a:gd name="T67" fmla="*/ 52 h 241"/>
                <a:gd name="T68" fmla="*/ 19 w 362"/>
                <a:gd name="T69" fmla="*/ 32 h 241"/>
                <a:gd name="T70" fmla="*/ 24 w 362"/>
                <a:gd name="T71" fmla="*/ 18 h 241"/>
                <a:gd name="T72" fmla="*/ 36 w 362"/>
                <a:gd name="T73" fmla="*/ 12 h 241"/>
                <a:gd name="T74" fmla="*/ 50 w 362"/>
                <a:gd name="T75" fmla="*/ 11 h 241"/>
                <a:gd name="T76" fmla="*/ 64 w 362"/>
                <a:gd name="T77" fmla="*/ 11 h 241"/>
                <a:gd name="T78" fmla="*/ 82 w 362"/>
                <a:gd name="T79" fmla="*/ 12 h 241"/>
                <a:gd name="T80" fmla="*/ 92 w 362"/>
                <a:gd name="T81" fmla="*/ 15 h 241"/>
                <a:gd name="T82" fmla="*/ 92 w 362"/>
                <a:gd name="T83" fmla="*/ 14 h 241"/>
                <a:gd name="T84" fmla="*/ 79 w 362"/>
                <a:gd name="T85" fmla="*/ 8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62" h="241">
                  <a:moveTo>
                    <a:pt x="79" y="8"/>
                  </a:moveTo>
                  <a:lnTo>
                    <a:pt x="67" y="3"/>
                  </a:lnTo>
                  <a:lnTo>
                    <a:pt x="56" y="1"/>
                  </a:lnTo>
                  <a:lnTo>
                    <a:pt x="46" y="0"/>
                  </a:lnTo>
                  <a:lnTo>
                    <a:pt x="36" y="1"/>
                  </a:lnTo>
                  <a:lnTo>
                    <a:pt x="27" y="6"/>
                  </a:lnTo>
                  <a:lnTo>
                    <a:pt x="19" y="12"/>
                  </a:lnTo>
                  <a:lnTo>
                    <a:pt x="12" y="20"/>
                  </a:lnTo>
                  <a:lnTo>
                    <a:pt x="4" y="32"/>
                  </a:lnTo>
                  <a:lnTo>
                    <a:pt x="0" y="49"/>
                  </a:lnTo>
                  <a:lnTo>
                    <a:pt x="1" y="67"/>
                  </a:lnTo>
                  <a:lnTo>
                    <a:pt x="6" y="87"/>
                  </a:lnTo>
                  <a:lnTo>
                    <a:pt x="12" y="103"/>
                  </a:lnTo>
                  <a:lnTo>
                    <a:pt x="16" y="112"/>
                  </a:lnTo>
                  <a:lnTo>
                    <a:pt x="21" y="121"/>
                  </a:lnTo>
                  <a:lnTo>
                    <a:pt x="27" y="130"/>
                  </a:lnTo>
                  <a:lnTo>
                    <a:pt x="35" y="138"/>
                  </a:lnTo>
                  <a:lnTo>
                    <a:pt x="43" y="146"/>
                  </a:lnTo>
                  <a:lnTo>
                    <a:pt x="50" y="154"/>
                  </a:lnTo>
                  <a:lnTo>
                    <a:pt x="58" y="160"/>
                  </a:lnTo>
                  <a:lnTo>
                    <a:pt x="66" y="167"/>
                  </a:lnTo>
                  <a:lnTo>
                    <a:pt x="82" y="181"/>
                  </a:lnTo>
                  <a:lnTo>
                    <a:pt x="99" y="193"/>
                  </a:lnTo>
                  <a:lnTo>
                    <a:pt x="118" y="204"/>
                  </a:lnTo>
                  <a:lnTo>
                    <a:pt x="136" y="215"/>
                  </a:lnTo>
                  <a:lnTo>
                    <a:pt x="156" y="224"/>
                  </a:lnTo>
                  <a:lnTo>
                    <a:pt x="176" y="232"/>
                  </a:lnTo>
                  <a:lnTo>
                    <a:pt x="196" y="237"/>
                  </a:lnTo>
                  <a:lnTo>
                    <a:pt x="218" y="241"/>
                  </a:lnTo>
                  <a:lnTo>
                    <a:pt x="239" y="241"/>
                  </a:lnTo>
                  <a:lnTo>
                    <a:pt x="259" y="238"/>
                  </a:lnTo>
                  <a:lnTo>
                    <a:pt x="281" y="232"/>
                  </a:lnTo>
                  <a:lnTo>
                    <a:pt x="301" y="223"/>
                  </a:lnTo>
                  <a:lnTo>
                    <a:pt x="319" y="210"/>
                  </a:lnTo>
                  <a:lnTo>
                    <a:pt x="336" y="197"/>
                  </a:lnTo>
                  <a:lnTo>
                    <a:pt x="350" y="180"/>
                  </a:lnTo>
                  <a:lnTo>
                    <a:pt x="361" y="161"/>
                  </a:lnTo>
                  <a:lnTo>
                    <a:pt x="362" y="150"/>
                  </a:lnTo>
                  <a:lnTo>
                    <a:pt x="359" y="141"/>
                  </a:lnTo>
                  <a:lnTo>
                    <a:pt x="351" y="137"/>
                  </a:lnTo>
                  <a:lnTo>
                    <a:pt x="341" y="138"/>
                  </a:lnTo>
                  <a:lnTo>
                    <a:pt x="328" y="144"/>
                  </a:lnTo>
                  <a:lnTo>
                    <a:pt x="318" y="149"/>
                  </a:lnTo>
                  <a:lnTo>
                    <a:pt x="307" y="154"/>
                  </a:lnTo>
                  <a:lnTo>
                    <a:pt x="296" y="155"/>
                  </a:lnTo>
                  <a:lnTo>
                    <a:pt x="285" y="157"/>
                  </a:lnTo>
                  <a:lnTo>
                    <a:pt x="273" y="158"/>
                  </a:lnTo>
                  <a:lnTo>
                    <a:pt x="262" y="158"/>
                  </a:lnTo>
                  <a:lnTo>
                    <a:pt x="248" y="157"/>
                  </a:lnTo>
                  <a:lnTo>
                    <a:pt x="236" y="155"/>
                  </a:lnTo>
                  <a:lnTo>
                    <a:pt x="224" y="154"/>
                  </a:lnTo>
                  <a:lnTo>
                    <a:pt x="212" y="150"/>
                  </a:lnTo>
                  <a:lnTo>
                    <a:pt x="199" y="146"/>
                  </a:lnTo>
                  <a:lnTo>
                    <a:pt x="187" y="143"/>
                  </a:lnTo>
                  <a:lnTo>
                    <a:pt x="175" y="138"/>
                  </a:lnTo>
                  <a:lnTo>
                    <a:pt x="164" y="132"/>
                  </a:lnTo>
                  <a:lnTo>
                    <a:pt x="152" y="127"/>
                  </a:lnTo>
                  <a:lnTo>
                    <a:pt x="139" y="123"/>
                  </a:lnTo>
                  <a:lnTo>
                    <a:pt x="129" y="117"/>
                  </a:lnTo>
                  <a:lnTo>
                    <a:pt x="116" y="111"/>
                  </a:lnTo>
                  <a:lnTo>
                    <a:pt x="106" y="104"/>
                  </a:lnTo>
                  <a:lnTo>
                    <a:pt x="93" y="98"/>
                  </a:lnTo>
                  <a:lnTo>
                    <a:pt x="82" y="92"/>
                  </a:lnTo>
                  <a:lnTo>
                    <a:pt x="72" y="84"/>
                  </a:lnTo>
                  <a:lnTo>
                    <a:pt x="61" y="77"/>
                  </a:lnTo>
                  <a:lnTo>
                    <a:pt x="50" y="69"/>
                  </a:lnTo>
                  <a:lnTo>
                    <a:pt x="41" y="61"/>
                  </a:lnTo>
                  <a:lnTo>
                    <a:pt x="32" y="52"/>
                  </a:lnTo>
                  <a:lnTo>
                    <a:pt x="24" y="41"/>
                  </a:lnTo>
                  <a:lnTo>
                    <a:pt x="19" y="32"/>
                  </a:lnTo>
                  <a:lnTo>
                    <a:pt x="21" y="24"/>
                  </a:lnTo>
                  <a:lnTo>
                    <a:pt x="24" y="18"/>
                  </a:lnTo>
                  <a:lnTo>
                    <a:pt x="30" y="15"/>
                  </a:lnTo>
                  <a:lnTo>
                    <a:pt x="36" y="12"/>
                  </a:lnTo>
                  <a:lnTo>
                    <a:pt x="44" y="11"/>
                  </a:lnTo>
                  <a:lnTo>
                    <a:pt x="50" y="11"/>
                  </a:lnTo>
                  <a:lnTo>
                    <a:pt x="55" y="11"/>
                  </a:lnTo>
                  <a:lnTo>
                    <a:pt x="64" y="11"/>
                  </a:lnTo>
                  <a:lnTo>
                    <a:pt x="73" y="11"/>
                  </a:lnTo>
                  <a:lnTo>
                    <a:pt x="82" y="12"/>
                  </a:lnTo>
                  <a:lnTo>
                    <a:pt x="92" y="15"/>
                  </a:lnTo>
                  <a:lnTo>
                    <a:pt x="92" y="15"/>
                  </a:lnTo>
                  <a:lnTo>
                    <a:pt x="92" y="14"/>
                  </a:lnTo>
                  <a:lnTo>
                    <a:pt x="92" y="14"/>
                  </a:lnTo>
                  <a:lnTo>
                    <a:pt x="92" y="14"/>
                  </a:lnTo>
                  <a:lnTo>
                    <a:pt x="79" y="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0" name="Freeform 15"/>
            <p:cNvSpPr>
              <a:spLocks/>
            </p:cNvSpPr>
            <p:nvPr/>
          </p:nvSpPr>
          <p:spPr bwMode="auto">
            <a:xfrm>
              <a:off x="3010" y="996"/>
              <a:ext cx="172" cy="112"/>
            </a:xfrm>
            <a:custGeom>
              <a:avLst/>
              <a:gdLst>
                <a:gd name="T0" fmla="*/ 24 w 172"/>
                <a:gd name="T1" fmla="*/ 3 h 112"/>
                <a:gd name="T2" fmla="*/ 6 w 172"/>
                <a:gd name="T3" fmla="*/ 0 h 112"/>
                <a:gd name="T4" fmla="*/ 0 w 172"/>
                <a:gd name="T5" fmla="*/ 12 h 112"/>
                <a:gd name="T6" fmla="*/ 3 w 172"/>
                <a:gd name="T7" fmla="*/ 32 h 112"/>
                <a:gd name="T8" fmla="*/ 11 w 172"/>
                <a:gd name="T9" fmla="*/ 50 h 112"/>
                <a:gd name="T10" fmla="*/ 24 w 172"/>
                <a:gd name="T11" fmla="*/ 69 h 112"/>
                <a:gd name="T12" fmla="*/ 40 w 172"/>
                <a:gd name="T13" fmla="*/ 83 h 112"/>
                <a:gd name="T14" fmla="*/ 58 w 172"/>
                <a:gd name="T15" fmla="*/ 93 h 112"/>
                <a:gd name="T16" fmla="*/ 78 w 172"/>
                <a:gd name="T17" fmla="*/ 103 h 112"/>
                <a:gd name="T18" fmla="*/ 100 w 172"/>
                <a:gd name="T19" fmla="*/ 107 h 112"/>
                <a:gd name="T20" fmla="*/ 121 w 172"/>
                <a:gd name="T21" fmla="*/ 110 h 112"/>
                <a:gd name="T22" fmla="*/ 144 w 172"/>
                <a:gd name="T23" fmla="*/ 112 h 112"/>
                <a:gd name="T24" fmla="*/ 166 w 172"/>
                <a:gd name="T25" fmla="*/ 110 h 112"/>
                <a:gd name="T26" fmla="*/ 170 w 172"/>
                <a:gd name="T27" fmla="*/ 109 h 112"/>
                <a:gd name="T28" fmla="*/ 172 w 172"/>
                <a:gd name="T29" fmla="*/ 104 h 112"/>
                <a:gd name="T30" fmla="*/ 172 w 172"/>
                <a:gd name="T31" fmla="*/ 100 h 112"/>
                <a:gd name="T32" fmla="*/ 167 w 172"/>
                <a:gd name="T33" fmla="*/ 98 h 112"/>
                <a:gd name="T34" fmla="*/ 153 w 172"/>
                <a:gd name="T35" fmla="*/ 96 h 112"/>
                <a:gd name="T36" fmla="*/ 138 w 172"/>
                <a:gd name="T37" fmla="*/ 93 h 112"/>
                <a:gd name="T38" fmla="*/ 123 w 172"/>
                <a:gd name="T39" fmla="*/ 92 h 112"/>
                <a:gd name="T40" fmla="*/ 107 w 172"/>
                <a:gd name="T41" fmla="*/ 89 h 112"/>
                <a:gd name="T42" fmla="*/ 94 w 172"/>
                <a:gd name="T43" fmla="*/ 84 h 112"/>
                <a:gd name="T44" fmla="*/ 78 w 172"/>
                <a:gd name="T45" fmla="*/ 80 h 112"/>
                <a:gd name="T46" fmla="*/ 66 w 172"/>
                <a:gd name="T47" fmla="*/ 73 h 112"/>
                <a:gd name="T48" fmla="*/ 52 w 172"/>
                <a:gd name="T49" fmla="*/ 67 h 112"/>
                <a:gd name="T50" fmla="*/ 43 w 172"/>
                <a:gd name="T51" fmla="*/ 61 h 112"/>
                <a:gd name="T52" fmla="*/ 35 w 172"/>
                <a:gd name="T53" fmla="*/ 55 h 112"/>
                <a:gd name="T54" fmla="*/ 27 w 172"/>
                <a:gd name="T55" fmla="*/ 47 h 112"/>
                <a:gd name="T56" fmla="*/ 20 w 172"/>
                <a:gd name="T57" fmla="*/ 41 h 112"/>
                <a:gd name="T58" fmla="*/ 11 w 172"/>
                <a:gd name="T59" fmla="*/ 30 h 112"/>
                <a:gd name="T60" fmla="*/ 6 w 172"/>
                <a:gd name="T61" fmla="*/ 15 h 112"/>
                <a:gd name="T62" fmla="*/ 8 w 172"/>
                <a:gd name="T63" fmla="*/ 3 h 112"/>
                <a:gd name="T64" fmla="*/ 24 w 172"/>
                <a:gd name="T65" fmla="*/ 3 h 112"/>
                <a:gd name="T66" fmla="*/ 24 w 172"/>
                <a:gd name="T67" fmla="*/ 3 h 112"/>
                <a:gd name="T68" fmla="*/ 24 w 172"/>
                <a:gd name="T69" fmla="*/ 3 h 112"/>
                <a:gd name="T70" fmla="*/ 24 w 172"/>
                <a:gd name="T71" fmla="*/ 3 h 112"/>
                <a:gd name="T72" fmla="*/ 24 w 172"/>
                <a:gd name="T73" fmla="*/ 3 h 112"/>
                <a:gd name="T74" fmla="*/ 24 w 172"/>
                <a:gd name="T75" fmla="*/ 3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72" h="112">
                  <a:moveTo>
                    <a:pt x="24" y="3"/>
                  </a:moveTo>
                  <a:lnTo>
                    <a:pt x="6" y="0"/>
                  </a:lnTo>
                  <a:lnTo>
                    <a:pt x="0" y="12"/>
                  </a:lnTo>
                  <a:lnTo>
                    <a:pt x="3" y="32"/>
                  </a:lnTo>
                  <a:lnTo>
                    <a:pt x="11" y="50"/>
                  </a:lnTo>
                  <a:lnTo>
                    <a:pt x="24" y="69"/>
                  </a:lnTo>
                  <a:lnTo>
                    <a:pt x="40" y="83"/>
                  </a:lnTo>
                  <a:lnTo>
                    <a:pt x="58" y="93"/>
                  </a:lnTo>
                  <a:lnTo>
                    <a:pt x="78" y="103"/>
                  </a:lnTo>
                  <a:lnTo>
                    <a:pt x="100" y="107"/>
                  </a:lnTo>
                  <a:lnTo>
                    <a:pt x="121" y="110"/>
                  </a:lnTo>
                  <a:lnTo>
                    <a:pt x="144" y="112"/>
                  </a:lnTo>
                  <a:lnTo>
                    <a:pt x="166" y="110"/>
                  </a:lnTo>
                  <a:lnTo>
                    <a:pt x="170" y="109"/>
                  </a:lnTo>
                  <a:lnTo>
                    <a:pt x="172" y="104"/>
                  </a:lnTo>
                  <a:lnTo>
                    <a:pt x="172" y="100"/>
                  </a:lnTo>
                  <a:lnTo>
                    <a:pt x="167" y="98"/>
                  </a:lnTo>
                  <a:lnTo>
                    <a:pt x="153" y="96"/>
                  </a:lnTo>
                  <a:lnTo>
                    <a:pt x="138" y="93"/>
                  </a:lnTo>
                  <a:lnTo>
                    <a:pt x="123" y="92"/>
                  </a:lnTo>
                  <a:lnTo>
                    <a:pt x="107" y="89"/>
                  </a:lnTo>
                  <a:lnTo>
                    <a:pt x="94" y="84"/>
                  </a:lnTo>
                  <a:lnTo>
                    <a:pt x="78" y="80"/>
                  </a:lnTo>
                  <a:lnTo>
                    <a:pt x="66" y="73"/>
                  </a:lnTo>
                  <a:lnTo>
                    <a:pt x="52" y="67"/>
                  </a:lnTo>
                  <a:lnTo>
                    <a:pt x="43" y="61"/>
                  </a:lnTo>
                  <a:lnTo>
                    <a:pt x="35" y="55"/>
                  </a:lnTo>
                  <a:lnTo>
                    <a:pt x="27" y="47"/>
                  </a:lnTo>
                  <a:lnTo>
                    <a:pt x="20" y="41"/>
                  </a:lnTo>
                  <a:lnTo>
                    <a:pt x="11" y="30"/>
                  </a:lnTo>
                  <a:lnTo>
                    <a:pt x="6" y="15"/>
                  </a:lnTo>
                  <a:lnTo>
                    <a:pt x="8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1" name="Freeform 16"/>
            <p:cNvSpPr>
              <a:spLocks/>
            </p:cNvSpPr>
            <p:nvPr/>
          </p:nvSpPr>
          <p:spPr bwMode="auto">
            <a:xfrm>
              <a:off x="3044" y="893"/>
              <a:ext cx="86" cy="147"/>
            </a:xfrm>
            <a:custGeom>
              <a:avLst/>
              <a:gdLst>
                <a:gd name="T0" fmla="*/ 0 w 86"/>
                <a:gd name="T1" fmla="*/ 147 h 147"/>
                <a:gd name="T2" fmla="*/ 17 w 86"/>
                <a:gd name="T3" fmla="*/ 133 h 147"/>
                <a:gd name="T4" fmla="*/ 33 w 86"/>
                <a:gd name="T5" fmla="*/ 118 h 147"/>
                <a:gd name="T6" fmla="*/ 47 w 86"/>
                <a:gd name="T7" fmla="*/ 103 h 147"/>
                <a:gd name="T8" fmla="*/ 60 w 86"/>
                <a:gd name="T9" fmla="*/ 84 h 147"/>
                <a:gd name="T10" fmla="*/ 69 w 86"/>
                <a:gd name="T11" fmla="*/ 67 h 147"/>
                <a:gd name="T12" fmla="*/ 76 w 86"/>
                <a:gd name="T13" fmla="*/ 47 h 147"/>
                <a:gd name="T14" fmla="*/ 83 w 86"/>
                <a:gd name="T15" fmla="*/ 26 h 147"/>
                <a:gd name="T16" fmla="*/ 86 w 86"/>
                <a:gd name="T17" fmla="*/ 4 h 147"/>
                <a:gd name="T18" fmla="*/ 86 w 86"/>
                <a:gd name="T19" fmla="*/ 0 h 147"/>
                <a:gd name="T20" fmla="*/ 83 w 86"/>
                <a:gd name="T21" fmla="*/ 0 h 147"/>
                <a:gd name="T22" fmla="*/ 80 w 86"/>
                <a:gd name="T23" fmla="*/ 1 h 147"/>
                <a:gd name="T24" fmla="*/ 76 w 86"/>
                <a:gd name="T25" fmla="*/ 4 h 147"/>
                <a:gd name="T26" fmla="*/ 70 w 86"/>
                <a:gd name="T27" fmla="*/ 24 h 147"/>
                <a:gd name="T28" fmla="*/ 63 w 86"/>
                <a:gd name="T29" fmla="*/ 43 h 147"/>
                <a:gd name="T30" fmla="*/ 53 w 86"/>
                <a:gd name="T31" fmla="*/ 61 h 147"/>
                <a:gd name="T32" fmla="*/ 44 w 86"/>
                <a:gd name="T33" fmla="*/ 80 h 147"/>
                <a:gd name="T34" fmla="*/ 33 w 86"/>
                <a:gd name="T35" fmla="*/ 97 h 147"/>
                <a:gd name="T36" fmla="*/ 23 w 86"/>
                <a:gd name="T37" fmla="*/ 113 h 147"/>
                <a:gd name="T38" fmla="*/ 12 w 86"/>
                <a:gd name="T39" fmla="*/ 129 h 147"/>
                <a:gd name="T40" fmla="*/ 0 w 86"/>
                <a:gd name="T41" fmla="*/ 146 h 147"/>
                <a:gd name="T42" fmla="*/ 0 w 86"/>
                <a:gd name="T43" fmla="*/ 147 h 147"/>
                <a:gd name="T44" fmla="*/ 0 w 86"/>
                <a:gd name="T45" fmla="*/ 147 h 147"/>
                <a:gd name="T46" fmla="*/ 0 w 86"/>
                <a:gd name="T47" fmla="*/ 147 h 147"/>
                <a:gd name="T48" fmla="*/ 0 w 86"/>
                <a:gd name="T49" fmla="*/ 147 h 147"/>
                <a:gd name="T50" fmla="*/ 0 w 86"/>
                <a:gd name="T51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147">
                  <a:moveTo>
                    <a:pt x="0" y="147"/>
                  </a:moveTo>
                  <a:lnTo>
                    <a:pt x="17" y="133"/>
                  </a:lnTo>
                  <a:lnTo>
                    <a:pt x="33" y="118"/>
                  </a:lnTo>
                  <a:lnTo>
                    <a:pt x="47" y="103"/>
                  </a:lnTo>
                  <a:lnTo>
                    <a:pt x="60" y="84"/>
                  </a:lnTo>
                  <a:lnTo>
                    <a:pt x="69" y="67"/>
                  </a:lnTo>
                  <a:lnTo>
                    <a:pt x="76" y="47"/>
                  </a:lnTo>
                  <a:lnTo>
                    <a:pt x="83" y="26"/>
                  </a:lnTo>
                  <a:lnTo>
                    <a:pt x="86" y="4"/>
                  </a:lnTo>
                  <a:lnTo>
                    <a:pt x="86" y="0"/>
                  </a:lnTo>
                  <a:lnTo>
                    <a:pt x="83" y="0"/>
                  </a:lnTo>
                  <a:lnTo>
                    <a:pt x="80" y="1"/>
                  </a:lnTo>
                  <a:lnTo>
                    <a:pt x="76" y="4"/>
                  </a:lnTo>
                  <a:lnTo>
                    <a:pt x="70" y="24"/>
                  </a:lnTo>
                  <a:lnTo>
                    <a:pt x="63" y="43"/>
                  </a:lnTo>
                  <a:lnTo>
                    <a:pt x="53" y="61"/>
                  </a:lnTo>
                  <a:lnTo>
                    <a:pt x="44" y="80"/>
                  </a:lnTo>
                  <a:lnTo>
                    <a:pt x="33" y="97"/>
                  </a:lnTo>
                  <a:lnTo>
                    <a:pt x="23" y="113"/>
                  </a:lnTo>
                  <a:lnTo>
                    <a:pt x="12" y="129"/>
                  </a:lnTo>
                  <a:lnTo>
                    <a:pt x="0" y="146"/>
                  </a:lnTo>
                  <a:lnTo>
                    <a:pt x="0" y="147"/>
                  </a:lnTo>
                  <a:lnTo>
                    <a:pt x="0" y="147"/>
                  </a:lnTo>
                  <a:lnTo>
                    <a:pt x="0" y="147"/>
                  </a:lnTo>
                  <a:lnTo>
                    <a:pt x="0" y="147"/>
                  </a:lnTo>
                  <a:lnTo>
                    <a:pt x="0" y="14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2" name="Freeform 17"/>
            <p:cNvSpPr>
              <a:spLocks/>
            </p:cNvSpPr>
            <p:nvPr/>
          </p:nvSpPr>
          <p:spPr bwMode="auto">
            <a:xfrm>
              <a:off x="3122" y="827"/>
              <a:ext cx="158" cy="123"/>
            </a:xfrm>
            <a:custGeom>
              <a:avLst/>
              <a:gdLst>
                <a:gd name="T0" fmla="*/ 34 w 158"/>
                <a:gd name="T1" fmla="*/ 0 h 123"/>
                <a:gd name="T2" fmla="*/ 18 w 158"/>
                <a:gd name="T3" fmla="*/ 1 h 123"/>
                <a:gd name="T4" fmla="*/ 8 w 158"/>
                <a:gd name="T5" fmla="*/ 9 h 123"/>
                <a:gd name="T6" fmla="*/ 2 w 158"/>
                <a:gd name="T7" fmla="*/ 20 h 123"/>
                <a:gd name="T8" fmla="*/ 0 w 158"/>
                <a:gd name="T9" fmla="*/ 33 h 123"/>
                <a:gd name="T10" fmla="*/ 3 w 158"/>
                <a:gd name="T11" fmla="*/ 53 h 123"/>
                <a:gd name="T12" fmla="*/ 11 w 158"/>
                <a:gd name="T13" fmla="*/ 70 h 123"/>
                <a:gd name="T14" fmla="*/ 23 w 158"/>
                <a:gd name="T15" fmla="*/ 86 h 123"/>
                <a:gd name="T16" fmla="*/ 38 w 158"/>
                <a:gd name="T17" fmla="*/ 98 h 123"/>
                <a:gd name="T18" fmla="*/ 46 w 158"/>
                <a:gd name="T19" fmla="*/ 104 h 123"/>
                <a:gd name="T20" fmla="*/ 55 w 158"/>
                <a:gd name="T21" fmla="*/ 109 h 123"/>
                <a:gd name="T22" fmla="*/ 65 w 158"/>
                <a:gd name="T23" fmla="*/ 113 h 123"/>
                <a:gd name="T24" fmla="*/ 75 w 158"/>
                <a:gd name="T25" fmla="*/ 118 h 123"/>
                <a:gd name="T26" fmla="*/ 85 w 158"/>
                <a:gd name="T27" fmla="*/ 121 h 123"/>
                <a:gd name="T28" fmla="*/ 95 w 158"/>
                <a:gd name="T29" fmla="*/ 123 h 123"/>
                <a:gd name="T30" fmla="*/ 106 w 158"/>
                <a:gd name="T31" fmla="*/ 123 h 123"/>
                <a:gd name="T32" fmla="*/ 115 w 158"/>
                <a:gd name="T33" fmla="*/ 121 h 123"/>
                <a:gd name="T34" fmla="*/ 126 w 158"/>
                <a:gd name="T35" fmla="*/ 116 h 123"/>
                <a:gd name="T36" fmla="*/ 135 w 158"/>
                <a:gd name="T37" fmla="*/ 112 h 123"/>
                <a:gd name="T38" fmla="*/ 143 w 158"/>
                <a:gd name="T39" fmla="*/ 104 h 123"/>
                <a:gd name="T40" fmla="*/ 149 w 158"/>
                <a:gd name="T41" fmla="*/ 96 h 123"/>
                <a:gd name="T42" fmla="*/ 154 w 158"/>
                <a:gd name="T43" fmla="*/ 87 h 123"/>
                <a:gd name="T44" fmla="*/ 157 w 158"/>
                <a:gd name="T45" fmla="*/ 76 h 123"/>
                <a:gd name="T46" fmla="*/ 158 w 158"/>
                <a:gd name="T47" fmla="*/ 66 h 123"/>
                <a:gd name="T48" fmla="*/ 158 w 158"/>
                <a:gd name="T49" fmla="*/ 55 h 123"/>
                <a:gd name="T50" fmla="*/ 154 w 158"/>
                <a:gd name="T51" fmla="*/ 47 h 123"/>
                <a:gd name="T52" fmla="*/ 146 w 158"/>
                <a:gd name="T53" fmla="*/ 47 h 123"/>
                <a:gd name="T54" fmla="*/ 138 w 158"/>
                <a:gd name="T55" fmla="*/ 50 h 123"/>
                <a:gd name="T56" fmla="*/ 132 w 158"/>
                <a:gd name="T57" fmla="*/ 57 h 123"/>
                <a:gd name="T58" fmla="*/ 128 w 158"/>
                <a:gd name="T59" fmla="*/ 66 h 123"/>
                <a:gd name="T60" fmla="*/ 124 w 158"/>
                <a:gd name="T61" fmla="*/ 72 h 123"/>
                <a:gd name="T62" fmla="*/ 118 w 158"/>
                <a:gd name="T63" fmla="*/ 75 h 123"/>
                <a:gd name="T64" fmla="*/ 109 w 158"/>
                <a:gd name="T65" fmla="*/ 78 h 123"/>
                <a:gd name="T66" fmla="*/ 100 w 158"/>
                <a:gd name="T67" fmla="*/ 78 h 123"/>
                <a:gd name="T68" fmla="*/ 89 w 158"/>
                <a:gd name="T69" fmla="*/ 75 h 123"/>
                <a:gd name="T70" fmla="*/ 78 w 158"/>
                <a:gd name="T71" fmla="*/ 72 h 123"/>
                <a:gd name="T72" fmla="*/ 69 w 158"/>
                <a:gd name="T73" fmla="*/ 69 h 123"/>
                <a:gd name="T74" fmla="*/ 60 w 158"/>
                <a:gd name="T75" fmla="*/ 64 h 123"/>
                <a:gd name="T76" fmla="*/ 51 w 158"/>
                <a:gd name="T77" fmla="*/ 60 h 123"/>
                <a:gd name="T78" fmla="*/ 41 w 158"/>
                <a:gd name="T79" fmla="*/ 53 h 123"/>
                <a:gd name="T80" fmla="*/ 34 w 158"/>
                <a:gd name="T81" fmla="*/ 47 h 123"/>
                <a:gd name="T82" fmla="*/ 22 w 158"/>
                <a:gd name="T83" fmla="*/ 37 h 123"/>
                <a:gd name="T84" fmla="*/ 12 w 158"/>
                <a:gd name="T85" fmla="*/ 21 h 123"/>
                <a:gd name="T86" fmla="*/ 14 w 158"/>
                <a:gd name="T87" fmla="*/ 9 h 123"/>
                <a:gd name="T88" fmla="*/ 34 w 158"/>
                <a:gd name="T89" fmla="*/ 1 h 123"/>
                <a:gd name="T90" fmla="*/ 34 w 158"/>
                <a:gd name="T91" fmla="*/ 1 h 123"/>
                <a:gd name="T92" fmla="*/ 34 w 158"/>
                <a:gd name="T93" fmla="*/ 0 h 123"/>
                <a:gd name="T94" fmla="*/ 34 w 158"/>
                <a:gd name="T95" fmla="*/ 0 h 123"/>
                <a:gd name="T96" fmla="*/ 34 w 158"/>
                <a:gd name="T97" fmla="*/ 0 h 123"/>
                <a:gd name="T98" fmla="*/ 34 w 158"/>
                <a:gd name="T99" fmla="*/ 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58" h="123">
                  <a:moveTo>
                    <a:pt x="34" y="0"/>
                  </a:moveTo>
                  <a:lnTo>
                    <a:pt x="18" y="1"/>
                  </a:lnTo>
                  <a:lnTo>
                    <a:pt x="8" y="9"/>
                  </a:lnTo>
                  <a:lnTo>
                    <a:pt x="2" y="20"/>
                  </a:lnTo>
                  <a:lnTo>
                    <a:pt x="0" y="33"/>
                  </a:lnTo>
                  <a:lnTo>
                    <a:pt x="3" y="53"/>
                  </a:lnTo>
                  <a:lnTo>
                    <a:pt x="11" y="70"/>
                  </a:lnTo>
                  <a:lnTo>
                    <a:pt x="23" y="86"/>
                  </a:lnTo>
                  <a:lnTo>
                    <a:pt x="38" y="98"/>
                  </a:lnTo>
                  <a:lnTo>
                    <a:pt x="46" y="104"/>
                  </a:lnTo>
                  <a:lnTo>
                    <a:pt x="55" y="109"/>
                  </a:lnTo>
                  <a:lnTo>
                    <a:pt x="65" y="113"/>
                  </a:lnTo>
                  <a:lnTo>
                    <a:pt x="75" y="118"/>
                  </a:lnTo>
                  <a:lnTo>
                    <a:pt x="85" y="121"/>
                  </a:lnTo>
                  <a:lnTo>
                    <a:pt x="95" y="123"/>
                  </a:lnTo>
                  <a:lnTo>
                    <a:pt x="106" y="123"/>
                  </a:lnTo>
                  <a:lnTo>
                    <a:pt x="115" y="121"/>
                  </a:lnTo>
                  <a:lnTo>
                    <a:pt x="126" y="116"/>
                  </a:lnTo>
                  <a:lnTo>
                    <a:pt x="135" y="112"/>
                  </a:lnTo>
                  <a:lnTo>
                    <a:pt x="143" y="104"/>
                  </a:lnTo>
                  <a:lnTo>
                    <a:pt x="149" y="96"/>
                  </a:lnTo>
                  <a:lnTo>
                    <a:pt x="154" y="87"/>
                  </a:lnTo>
                  <a:lnTo>
                    <a:pt x="157" y="76"/>
                  </a:lnTo>
                  <a:lnTo>
                    <a:pt x="158" y="66"/>
                  </a:lnTo>
                  <a:lnTo>
                    <a:pt x="158" y="55"/>
                  </a:lnTo>
                  <a:lnTo>
                    <a:pt x="154" y="47"/>
                  </a:lnTo>
                  <a:lnTo>
                    <a:pt x="146" y="47"/>
                  </a:lnTo>
                  <a:lnTo>
                    <a:pt x="138" y="50"/>
                  </a:lnTo>
                  <a:lnTo>
                    <a:pt x="132" y="57"/>
                  </a:lnTo>
                  <a:lnTo>
                    <a:pt x="128" y="66"/>
                  </a:lnTo>
                  <a:lnTo>
                    <a:pt x="124" y="72"/>
                  </a:lnTo>
                  <a:lnTo>
                    <a:pt x="118" y="75"/>
                  </a:lnTo>
                  <a:lnTo>
                    <a:pt x="109" y="78"/>
                  </a:lnTo>
                  <a:lnTo>
                    <a:pt x="100" y="78"/>
                  </a:lnTo>
                  <a:lnTo>
                    <a:pt x="89" y="75"/>
                  </a:lnTo>
                  <a:lnTo>
                    <a:pt x="78" y="72"/>
                  </a:lnTo>
                  <a:lnTo>
                    <a:pt x="69" y="69"/>
                  </a:lnTo>
                  <a:lnTo>
                    <a:pt x="60" y="64"/>
                  </a:lnTo>
                  <a:lnTo>
                    <a:pt x="51" y="60"/>
                  </a:lnTo>
                  <a:lnTo>
                    <a:pt x="41" y="53"/>
                  </a:lnTo>
                  <a:lnTo>
                    <a:pt x="34" y="47"/>
                  </a:lnTo>
                  <a:lnTo>
                    <a:pt x="22" y="37"/>
                  </a:lnTo>
                  <a:lnTo>
                    <a:pt x="12" y="21"/>
                  </a:lnTo>
                  <a:lnTo>
                    <a:pt x="14" y="9"/>
                  </a:lnTo>
                  <a:lnTo>
                    <a:pt x="34" y="1"/>
                  </a:lnTo>
                  <a:lnTo>
                    <a:pt x="34" y="1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3" name="Freeform 18"/>
            <p:cNvSpPr>
              <a:spLocks/>
            </p:cNvSpPr>
            <p:nvPr/>
          </p:nvSpPr>
          <p:spPr bwMode="auto">
            <a:xfrm>
              <a:off x="3159" y="801"/>
              <a:ext cx="114" cy="64"/>
            </a:xfrm>
            <a:custGeom>
              <a:avLst/>
              <a:gdLst>
                <a:gd name="T0" fmla="*/ 0 w 114"/>
                <a:gd name="T1" fmla="*/ 0 h 64"/>
                <a:gd name="T2" fmla="*/ 15 w 114"/>
                <a:gd name="T3" fmla="*/ 3 h 64"/>
                <a:gd name="T4" fmla="*/ 31 w 114"/>
                <a:gd name="T5" fmla="*/ 6 h 64"/>
                <a:gd name="T6" fmla="*/ 46 w 114"/>
                <a:gd name="T7" fmla="*/ 12 h 64"/>
                <a:gd name="T8" fmla="*/ 61 w 114"/>
                <a:gd name="T9" fmla="*/ 20 h 64"/>
                <a:gd name="T10" fmla="*/ 75 w 114"/>
                <a:gd name="T11" fmla="*/ 29 h 64"/>
                <a:gd name="T12" fmla="*/ 87 w 114"/>
                <a:gd name="T13" fmla="*/ 38 h 64"/>
                <a:gd name="T14" fmla="*/ 100 w 114"/>
                <a:gd name="T15" fmla="*/ 50 h 64"/>
                <a:gd name="T16" fmla="*/ 109 w 114"/>
                <a:gd name="T17" fmla="*/ 63 h 64"/>
                <a:gd name="T18" fmla="*/ 111 w 114"/>
                <a:gd name="T19" fmla="*/ 64 h 64"/>
                <a:gd name="T20" fmla="*/ 112 w 114"/>
                <a:gd name="T21" fmla="*/ 63 h 64"/>
                <a:gd name="T22" fmla="*/ 114 w 114"/>
                <a:gd name="T23" fmla="*/ 61 h 64"/>
                <a:gd name="T24" fmla="*/ 114 w 114"/>
                <a:gd name="T25" fmla="*/ 58 h 64"/>
                <a:gd name="T26" fmla="*/ 104 w 114"/>
                <a:gd name="T27" fmla="*/ 43 h 64"/>
                <a:gd name="T28" fmla="*/ 94 w 114"/>
                <a:gd name="T29" fmla="*/ 30 h 64"/>
                <a:gd name="T30" fmla="*/ 81 w 114"/>
                <a:gd name="T31" fmla="*/ 20 h 64"/>
                <a:gd name="T32" fmla="*/ 67 w 114"/>
                <a:gd name="T33" fmla="*/ 12 h 64"/>
                <a:gd name="T34" fmla="*/ 52 w 114"/>
                <a:gd name="T35" fmla="*/ 6 h 64"/>
                <a:gd name="T36" fmla="*/ 35 w 114"/>
                <a:gd name="T37" fmla="*/ 1 h 64"/>
                <a:gd name="T38" fmla="*/ 18 w 114"/>
                <a:gd name="T39" fmla="*/ 0 h 64"/>
                <a:gd name="T40" fmla="*/ 0 w 114"/>
                <a:gd name="T41" fmla="*/ 0 h 64"/>
                <a:gd name="T42" fmla="*/ 0 w 114"/>
                <a:gd name="T43" fmla="*/ 0 h 64"/>
                <a:gd name="T44" fmla="*/ 0 w 114"/>
                <a:gd name="T45" fmla="*/ 0 h 64"/>
                <a:gd name="T46" fmla="*/ 0 w 114"/>
                <a:gd name="T47" fmla="*/ 0 h 64"/>
                <a:gd name="T48" fmla="*/ 0 w 114"/>
                <a:gd name="T49" fmla="*/ 0 h 64"/>
                <a:gd name="T50" fmla="*/ 0 w 114"/>
                <a:gd name="T5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4" h="64">
                  <a:moveTo>
                    <a:pt x="0" y="0"/>
                  </a:moveTo>
                  <a:lnTo>
                    <a:pt x="15" y="3"/>
                  </a:lnTo>
                  <a:lnTo>
                    <a:pt x="31" y="6"/>
                  </a:lnTo>
                  <a:lnTo>
                    <a:pt x="46" y="12"/>
                  </a:lnTo>
                  <a:lnTo>
                    <a:pt x="61" y="20"/>
                  </a:lnTo>
                  <a:lnTo>
                    <a:pt x="75" y="29"/>
                  </a:lnTo>
                  <a:lnTo>
                    <a:pt x="87" y="38"/>
                  </a:lnTo>
                  <a:lnTo>
                    <a:pt x="100" y="50"/>
                  </a:lnTo>
                  <a:lnTo>
                    <a:pt x="109" y="63"/>
                  </a:lnTo>
                  <a:lnTo>
                    <a:pt x="111" y="64"/>
                  </a:lnTo>
                  <a:lnTo>
                    <a:pt x="112" y="63"/>
                  </a:lnTo>
                  <a:lnTo>
                    <a:pt x="114" y="61"/>
                  </a:lnTo>
                  <a:lnTo>
                    <a:pt x="114" y="58"/>
                  </a:lnTo>
                  <a:lnTo>
                    <a:pt x="104" y="43"/>
                  </a:lnTo>
                  <a:lnTo>
                    <a:pt x="94" y="30"/>
                  </a:lnTo>
                  <a:lnTo>
                    <a:pt x="81" y="20"/>
                  </a:lnTo>
                  <a:lnTo>
                    <a:pt x="67" y="12"/>
                  </a:lnTo>
                  <a:lnTo>
                    <a:pt x="52" y="6"/>
                  </a:lnTo>
                  <a:lnTo>
                    <a:pt x="35" y="1"/>
                  </a:lnTo>
                  <a:lnTo>
                    <a:pt x="18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4" name="Freeform 19"/>
            <p:cNvSpPr>
              <a:spLocks/>
            </p:cNvSpPr>
            <p:nvPr/>
          </p:nvSpPr>
          <p:spPr bwMode="auto">
            <a:xfrm>
              <a:off x="3091" y="908"/>
              <a:ext cx="105" cy="184"/>
            </a:xfrm>
            <a:custGeom>
              <a:avLst/>
              <a:gdLst>
                <a:gd name="T0" fmla="*/ 105 w 105"/>
                <a:gd name="T1" fmla="*/ 0 h 184"/>
                <a:gd name="T2" fmla="*/ 97 w 105"/>
                <a:gd name="T3" fmla="*/ 12 h 184"/>
                <a:gd name="T4" fmla="*/ 89 w 105"/>
                <a:gd name="T5" fmla="*/ 23 h 184"/>
                <a:gd name="T6" fmla="*/ 82 w 105"/>
                <a:gd name="T7" fmla="*/ 37 h 184"/>
                <a:gd name="T8" fmla="*/ 74 w 105"/>
                <a:gd name="T9" fmla="*/ 49 h 184"/>
                <a:gd name="T10" fmla="*/ 66 w 105"/>
                <a:gd name="T11" fmla="*/ 62 h 184"/>
                <a:gd name="T12" fmla="*/ 59 w 105"/>
                <a:gd name="T13" fmla="*/ 74 h 184"/>
                <a:gd name="T14" fmla="*/ 51 w 105"/>
                <a:gd name="T15" fmla="*/ 86 h 184"/>
                <a:gd name="T16" fmla="*/ 43 w 105"/>
                <a:gd name="T17" fmla="*/ 98 h 184"/>
                <a:gd name="T18" fmla="*/ 31 w 105"/>
                <a:gd name="T19" fmla="*/ 118 h 184"/>
                <a:gd name="T20" fmla="*/ 19 w 105"/>
                <a:gd name="T21" fmla="*/ 138 h 184"/>
                <a:gd name="T22" fmla="*/ 8 w 105"/>
                <a:gd name="T23" fmla="*/ 160 h 184"/>
                <a:gd name="T24" fmla="*/ 0 w 105"/>
                <a:gd name="T25" fmla="*/ 181 h 184"/>
                <a:gd name="T26" fmla="*/ 0 w 105"/>
                <a:gd name="T27" fmla="*/ 184 h 184"/>
                <a:gd name="T28" fmla="*/ 2 w 105"/>
                <a:gd name="T29" fmla="*/ 184 h 184"/>
                <a:gd name="T30" fmla="*/ 5 w 105"/>
                <a:gd name="T31" fmla="*/ 184 h 184"/>
                <a:gd name="T32" fmla="*/ 6 w 105"/>
                <a:gd name="T33" fmla="*/ 183 h 184"/>
                <a:gd name="T34" fmla="*/ 13 w 105"/>
                <a:gd name="T35" fmla="*/ 171 h 184"/>
                <a:gd name="T36" fmla="*/ 17 w 105"/>
                <a:gd name="T37" fmla="*/ 160 h 184"/>
                <a:gd name="T38" fmla="*/ 25 w 105"/>
                <a:gd name="T39" fmla="*/ 148 h 184"/>
                <a:gd name="T40" fmla="*/ 31 w 105"/>
                <a:gd name="T41" fmla="*/ 137 h 184"/>
                <a:gd name="T42" fmla="*/ 37 w 105"/>
                <a:gd name="T43" fmla="*/ 126 h 184"/>
                <a:gd name="T44" fmla="*/ 45 w 105"/>
                <a:gd name="T45" fmla="*/ 115 h 184"/>
                <a:gd name="T46" fmla="*/ 51 w 105"/>
                <a:gd name="T47" fmla="*/ 103 h 184"/>
                <a:gd name="T48" fmla="*/ 59 w 105"/>
                <a:gd name="T49" fmla="*/ 92 h 184"/>
                <a:gd name="T50" fmla="*/ 65 w 105"/>
                <a:gd name="T51" fmla="*/ 82 h 184"/>
                <a:gd name="T52" fmla="*/ 71 w 105"/>
                <a:gd name="T53" fmla="*/ 69 h 184"/>
                <a:gd name="T54" fmla="*/ 77 w 105"/>
                <a:gd name="T55" fmla="*/ 58 h 184"/>
                <a:gd name="T56" fmla="*/ 83 w 105"/>
                <a:gd name="T57" fmla="*/ 46 h 184"/>
                <a:gd name="T58" fmla="*/ 88 w 105"/>
                <a:gd name="T59" fmla="*/ 35 h 184"/>
                <a:gd name="T60" fmla="*/ 94 w 105"/>
                <a:gd name="T61" fmla="*/ 23 h 184"/>
                <a:gd name="T62" fmla="*/ 99 w 105"/>
                <a:gd name="T63" fmla="*/ 12 h 184"/>
                <a:gd name="T64" fmla="*/ 105 w 105"/>
                <a:gd name="T65" fmla="*/ 0 h 184"/>
                <a:gd name="T66" fmla="*/ 105 w 105"/>
                <a:gd name="T67" fmla="*/ 0 h 184"/>
                <a:gd name="T68" fmla="*/ 105 w 105"/>
                <a:gd name="T69" fmla="*/ 0 h 184"/>
                <a:gd name="T70" fmla="*/ 105 w 105"/>
                <a:gd name="T71" fmla="*/ 0 h 184"/>
                <a:gd name="T72" fmla="*/ 105 w 105"/>
                <a:gd name="T73" fmla="*/ 0 h 184"/>
                <a:gd name="T74" fmla="*/ 105 w 105"/>
                <a:gd name="T75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5" h="184">
                  <a:moveTo>
                    <a:pt x="105" y="0"/>
                  </a:moveTo>
                  <a:lnTo>
                    <a:pt x="97" y="12"/>
                  </a:lnTo>
                  <a:lnTo>
                    <a:pt x="89" y="23"/>
                  </a:lnTo>
                  <a:lnTo>
                    <a:pt x="82" y="37"/>
                  </a:lnTo>
                  <a:lnTo>
                    <a:pt x="74" y="49"/>
                  </a:lnTo>
                  <a:lnTo>
                    <a:pt x="66" y="62"/>
                  </a:lnTo>
                  <a:lnTo>
                    <a:pt x="59" y="74"/>
                  </a:lnTo>
                  <a:lnTo>
                    <a:pt x="51" y="86"/>
                  </a:lnTo>
                  <a:lnTo>
                    <a:pt x="43" y="98"/>
                  </a:lnTo>
                  <a:lnTo>
                    <a:pt x="31" y="118"/>
                  </a:lnTo>
                  <a:lnTo>
                    <a:pt x="19" y="138"/>
                  </a:lnTo>
                  <a:lnTo>
                    <a:pt x="8" y="160"/>
                  </a:lnTo>
                  <a:lnTo>
                    <a:pt x="0" y="181"/>
                  </a:lnTo>
                  <a:lnTo>
                    <a:pt x="0" y="184"/>
                  </a:lnTo>
                  <a:lnTo>
                    <a:pt x="2" y="184"/>
                  </a:lnTo>
                  <a:lnTo>
                    <a:pt x="5" y="184"/>
                  </a:lnTo>
                  <a:lnTo>
                    <a:pt x="6" y="183"/>
                  </a:lnTo>
                  <a:lnTo>
                    <a:pt x="13" y="171"/>
                  </a:lnTo>
                  <a:lnTo>
                    <a:pt x="17" y="160"/>
                  </a:lnTo>
                  <a:lnTo>
                    <a:pt x="25" y="148"/>
                  </a:lnTo>
                  <a:lnTo>
                    <a:pt x="31" y="137"/>
                  </a:lnTo>
                  <a:lnTo>
                    <a:pt x="37" y="126"/>
                  </a:lnTo>
                  <a:lnTo>
                    <a:pt x="45" y="115"/>
                  </a:lnTo>
                  <a:lnTo>
                    <a:pt x="51" y="103"/>
                  </a:lnTo>
                  <a:lnTo>
                    <a:pt x="59" y="92"/>
                  </a:lnTo>
                  <a:lnTo>
                    <a:pt x="65" y="82"/>
                  </a:lnTo>
                  <a:lnTo>
                    <a:pt x="71" y="69"/>
                  </a:lnTo>
                  <a:lnTo>
                    <a:pt x="77" y="58"/>
                  </a:lnTo>
                  <a:lnTo>
                    <a:pt x="83" y="46"/>
                  </a:lnTo>
                  <a:lnTo>
                    <a:pt x="88" y="35"/>
                  </a:lnTo>
                  <a:lnTo>
                    <a:pt x="94" y="23"/>
                  </a:lnTo>
                  <a:lnTo>
                    <a:pt x="99" y="12"/>
                  </a:lnTo>
                  <a:lnTo>
                    <a:pt x="105" y="0"/>
                  </a:lnTo>
                  <a:lnTo>
                    <a:pt x="105" y="0"/>
                  </a:lnTo>
                  <a:lnTo>
                    <a:pt x="105" y="0"/>
                  </a:lnTo>
                  <a:lnTo>
                    <a:pt x="105" y="0"/>
                  </a:lnTo>
                  <a:lnTo>
                    <a:pt x="105" y="0"/>
                  </a:lnTo>
                  <a:lnTo>
                    <a:pt x="10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5" name="Freeform 20"/>
            <p:cNvSpPr>
              <a:spLocks/>
            </p:cNvSpPr>
            <p:nvPr/>
          </p:nvSpPr>
          <p:spPr bwMode="auto">
            <a:xfrm>
              <a:off x="2077" y="2796"/>
              <a:ext cx="72" cy="149"/>
            </a:xfrm>
            <a:custGeom>
              <a:avLst/>
              <a:gdLst>
                <a:gd name="T0" fmla="*/ 69 w 72"/>
                <a:gd name="T1" fmla="*/ 0 h 149"/>
                <a:gd name="T2" fmla="*/ 63 w 72"/>
                <a:gd name="T3" fmla="*/ 17 h 149"/>
                <a:gd name="T4" fmla="*/ 55 w 72"/>
                <a:gd name="T5" fmla="*/ 33 h 149"/>
                <a:gd name="T6" fmla="*/ 46 w 72"/>
                <a:gd name="T7" fmla="*/ 50 h 149"/>
                <a:gd name="T8" fmla="*/ 37 w 72"/>
                <a:gd name="T9" fmla="*/ 65 h 149"/>
                <a:gd name="T10" fmla="*/ 28 w 72"/>
                <a:gd name="T11" fmla="*/ 83 h 149"/>
                <a:gd name="T12" fmla="*/ 19 w 72"/>
                <a:gd name="T13" fmla="*/ 102 h 149"/>
                <a:gd name="T14" fmla="*/ 11 w 72"/>
                <a:gd name="T15" fmla="*/ 120 h 149"/>
                <a:gd name="T16" fmla="*/ 2 w 72"/>
                <a:gd name="T17" fmla="*/ 139 h 149"/>
                <a:gd name="T18" fmla="*/ 0 w 72"/>
                <a:gd name="T19" fmla="*/ 145 h 149"/>
                <a:gd name="T20" fmla="*/ 3 w 72"/>
                <a:gd name="T21" fmla="*/ 149 h 149"/>
                <a:gd name="T22" fmla="*/ 9 w 72"/>
                <a:gd name="T23" fmla="*/ 149 h 149"/>
                <a:gd name="T24" fmla="*/ 14 w 72"/>
                <a:gd name="T25" fmla="*/ 146 h 149"/>
                <a:gd name="T26" fmla="*/ 26 w 72"/>
                <a:gd name="T27" fmla="*/ 131 h 149"/>
                <a:gd name="T28" fmla="*/ 39 w 72"/>
                <a:gd name="T29" fmla="*/ 114 h 149"/>
                <a:gd name="T30" fmla="*/ 49 w 72"/>
                <a:gd name="T31" fmla="*/ 96 h 149"/>
                <a:gd name="T32" fmla="*/ 59 w 72"/>
                <a:gd name="T33" fmla="*/ 77 h 149"/>
                <a:gd name="T34" fmla="*/ 66 w 72"/>
                <a:gd name="T35" fmla="*/ 59 h 149"/>
                <a:gd name="T36" fmla="*/ 71 w 72"/>
                <a:gd name="T37" fmla="*/ 40 h 149"/>
                <a:gd name="T38" fmla="*/ 72 w 72"/>
                <a:gd name="T39" fmla="*/ 20 h 149"/>
                <a:gd name="T40" fmla="*/ 69 w 72"/>
                <a:gd name="T41" fmla="*/ 0 h 149"/>
                <a:gd name="T42" fmla="*/ 69 w 72"/>
                <a:gd name="T43" fmla="*/ 0 h 149"/>
                <a:gd name="T44" fmla="*/ 69 w 72"/>
                <a:gd name="T45" fmla="*/ 0 h 149"/>
                <a:gd name="T46" fmla="*/ 69 w 72"/>
                <a:gd name="T47" fmla="*/ 0 h 149"/>
                <a:gd name="T48" fmla="*/ 69 w 72"/>
                <a:gd name="T49" fmla="*/ 0 h 149"/>
                <a:gd name="T50" fmla="*/ 69 w 72"/>
                <a:gd name="T5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2" h="149">
                  <a:moveTo>
                    <a:pt x="69" y="0"/>
                  </a:moveTo>
                  <a:lnTo>
                    <a:pt x="63" y="17"/>
                  </a:lnTo>
                  <a:lnTo>
                    <a:pt x="55" y="33"/>
                  </a:lnTo>
                  <a:lnTo>
                    <a:pt x="46" y="50"/>
                  </a:lnTo>
                  <a:lnTo>
                    <a:pt x="37" y="65"/>
                  </a:lnTo>
                  <a:lnTo>
                    <a:pt x="28" y="83"/>
                  </a:lnTo>
                  <a:lnTo>
                    <a:pt x="19" y="102"/>
                  </a:lnTo>
                  <a:lnTo>
                    <a:pt x="11" y="120"/>
                  </a:lnTo>
                  <a:lnTo>
                    <a:pt x="2" y="139"/>
                  </a:lnTo>
                  <a:lnTo>
                    <a:pt x="0" y="145"/>
                  </a:lnTo>
                  <a:lnTo>
                    <a:pt x="3" y="149"/>
                  </a:lnTo>
                  <a:lnTo>
                    <a:pt x="9" y="149"/>
                  </a:lnTo>
                  <a:lnTo>
                    <a:pt x="14" y="146"/>
                  </a:lnTo>
                  <a:lnTo>
                    <a:pt x="26" y="131"/>
                  </a:lnTo>
                  <a:lnTo>
                    <a:pt x="39" y="114"/>
                  </a:lnTo>
                  <a:lnTo>
                    <a:pt x="49" y="96"/>
                  </a:lnTo>
                  <a:lnTo>
                    <a:pt x="59" y="77"/>
                  </a:lnTo>
                  <a:lnTo>
                    <a:pt x="66" y="59"/>
                  </a:lnTo>
                  <a:lnTo>
                    <a:pt x="71" y="40"/>
                  </a:lnTo>
                  <a:lnTo>
                    <a:pt x="72" y="20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6" name="Freeform 21"/>
            <p:cNvSpPr>
              <a:spLocks/>
            </p:cNvSpPr>
            <p:nvPr/>
          </p:nvSpPr>
          <p:spPr bwMode="auto">
            <a:xfrm>
              <a:off x="2117" y="2836"/>
              <a:ext cx="152" cy="182"/>
            </a:xfrm>
            <a:custGeom>
              <a:avLst/>
              <a:gdLst>
                <a:gd name="T0" fmla="*/ 151 w 152"/>
                <a:gd name="T1" fmla="*/ 0 h 182"/>
                <a:gd name="T2" fmla="*/ 137 w 152"/>
                <a:gd name="T3" fmla="*/ 3 h 182"/>
                <a:gd name="T4" fmla="*/ 123 w 152"/>
                <a:gd name="T5" fmla="*/ 8 h 182"/>
                <a:gd name="T6" fmla="*/ 111 w 152"/>
                <a:gd name="T7" fmla="*/ 14 h 182"/>
                <a:gd name="T8" fmla="*/ 100 w 152"/>
                <a:gd name="T9" fmla="*/ 22 h 182"/>
                <a:gd name="T10" fmla="*/ 89 w 152"/>
                <a:gd name="T11" fmla="*/ 31 h 182"/>
                <a:gd name="T12" fmla="*/ 78 w 152"/>
                <a:gd name="T13" fmla="*/ 42 h 182"/>
                <a:gd name="T14" fmla="*/ 69 w 152"/>
                <a:gd name="T15" fmla="*/ 53 h 182"/>
                <a:gd name="T16" fmla="*/ 60 w 152"/>
                <a:gd name="T17" fmla="*/ 63 h 182"/>
                <a:gd name="T18" fmla="*/ 51 w 152"/>
                <a:gd name="T19" fmla="*/ 76 h 182"/>
                <a:gd name="T20" fmla="*/ 40 w 152"/>
                <a:gd name="T21" fmla="*/ 88 h 182"/>
                <a:gd name="T22" fmla="*/ 32 w 152"/>
                <a:gd name="T23" fmla="*/ 100 h 182"/>
                <a:gd name="T24" fmla="*/ 23 w 152"/>
                <a:gd name="T25" fmla="*/ 114 h 182"/>
                <a:gd name="T26" fmla="*/ 15 w 152"/>
                <a:gd name="T27" fmla="*/ 128 h 182"/>
                <a:gd name="T28" fmla="*/ 9 w 152"/>
                <a:gd name="T29" fmla="*/ 142 h 182"/>
                <a:gd name="T30" fmla="*/ 3 w 152"/>
                <a:gd name="T31" fmla="*/ 157 h 182"/>
                <a:gd name="T32" fmla="*/ 0 w 152"/>
                <a:gd name="T33" fmla="*/ 172 h 182"/>
                <a:gd name="T34" fmla="*/ 2 w 152"/>
                <a:gd name="T35" fmla="*/ 179 h 182"/>
                <a:gd name="T36" fmla="*/ 6 w 152"/>
                <a:gd name="T37" fmla="*/ 182 h 182"/>
                <a:gd name="T38" fmla="*/ 12 w 152"/>
                <a:gd name="T39" fmla="*/ 180 h 182"/>
                <a:gd name="T40" fmla="*/ 17 w 152"/>
                <a:gd name="T41" fmla="*/ 176 h 182"/>
                <a:gd name="T42" fmla="*/ 23 w 152"/>
                <a:gd name="T43" fmla="*/ 163 h 182"/>
                <a:gd name="T44" fmla="*/ 29 w 152"/>
                <a:gd name="T45" fmla="*/ 153 h 182"/>
                <a:gd name="T46" fmla="*/ 35 w 152"/>
                <a:gd name="T47" fmla="*/ 142 h 182"/>
                <a:gd name="T48" fmla="*/ 43 w 152"/>
                <a:gd name="T49" fmla="*/ 133 h 182"/>
                <a:gd name="T50" fmla="*/ 51 w 152"/>
                <a:gd name="T51" fmla="*/ 122 h 182"/>
                <a:gd name="T52" fmla="*/ 58 w 152"/>
                <a:gd name="T53" fmla="*/ 113 h 182"/>
                <a:gd name="T54" fmla="*/ 65 w 152"/>
                <a:gd name="T55" fmla="*/ 102 h 182"/>
                <a:gd name="T56" fmla="*/ 72 w 152"/>
                <a:gd name="T57" fmla="*/ 91 h 182"/>
                <a:gd name="T58" fmla="*/ 82 w 152"/>
                <a:gd name="T59" fmla="*/ 79 h 182"/>
                <a:gd name="T60" fmla="*/ 89 w 152"/>
                <a:gd name="T61" fmla="*/ 66 h 182"/>
                <a:gd name="T62" fmla="*/ 98 w 152"/>
                <a:gd name="T63" fmla="*/ 54 h 182"/>
                <a:gd name="T64" fmla="*/ 108 w 152"/>
                <a:gd name="T65" fmla="*/ 42 h 182"/>
                <a:gd name="T66" fmla="*/ 117 w 152"/>
                <a:gd name="T67" fmla="*/ 30 h 182"/>
                <a:gd name="T68" fmla="*/ 126 w 152"/>
                <a:gd name="T69" fmla="*/ 19 h 182"/>
                <a:gd name="T70" fmla="*/ 138 w 152"/>
                <a:gd name="T71" fmla="*/ 10 h 182"/>
                <a:gd name="T72" fmla="*/ 151 w 152"/>
                <a:gd name="T73" fmla="*/ 0 h 182"/>
                <a:gd name="T74" fmla="*/ 152 w 152"/>
                <a:gd name="T75" fmla="*/ 0 h 182"/>
                <a:gd name="T76" fmla="*/ 152 w 152"/>
                <a:gd name="T77" fmla="*/ 0 h 182"/>
                <a:gd name="T78" fmla="*/ 152 w 152"/>
                <a:gd name="T79" fmla="*/ 0 h 182"/>
                <a:gd name="T80" fmla="*/ 151 w 152"/>
                <a:gd name="T81" fmla="*/ 0 h 182"/>
                <a:gd name="T82" fmla="*/ 151 w 152"/>
                <a:gd name="T83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52" h="182">
                  <a:moveTo>
                    <a:pt x="151" y="0"/>
                  </a:moveTo>
                  <a:lnTo>
                    <a:pt x="137" y="3"/>
                  </a:lnTo>
                  <a:lnTo>
                    <a:pt x="123" y="8"/>
                  </a:lnTo>
                  <a:lnTo>
                    <a:pt x="111" y="14"/>
                  </a:lnTo>
                  <a:lnTo>
                    <a:pt x="100" y="22"/>
                  </a:lnTo>
                  <a:lnTo>
                    <a:pt x="89" y="31"/>
                  </a:lnTo>
                  <a:lnTo>
                    <a:pt x="78" y="42"/>
                  </a:lnTo>
                  <a:lnTo>
                    <a:pt x="69" y="53"/>
                  </a:lnTo>
                  <a:lnTo>
                    <a:pt x="60" y="63"/>
                  </a:lnTo>
                  <a:lnTo>
                    <a:pt x="51" y="76"/>
                  </a:lnTo>
                  <a:lnTo>
                    <a:pt x="40" y="88"/>
                  </a:lnTo>
                  <a:lnTo>
                    <a:pt x="32" y="100"/>
                  </a:lnTo>
                  <a:lnTo>
                    <a:pt x="23" y="114"/>
                  </a:lnTo>
                  <a:lnTo>
                    <a:pt x="15" y="128"/>
                  </a:lnTo>
                  <a:lnTo>
                    <a:pt x="9" y="142"/>
                  </a:lnTo>
                  <a:lnTo>
                    <a:pt x="3" y="157"/>
                  </a:lnTo>
                  <a:lnTo>
                    <a:pt x="0" y="172"/>
                  </a:lnTo>
                  <a:lnTo>
                    <a:pt x="2" y="179"/>
                  </a:lnTo>
                  <a:lnTo>
                    <a:pt x="6" y="182"/>
                  </a:lnTo>
                  <a:lnTo>
                    <a:pt x="12" y="180"/>
                  </a:lnTo>
                  <a:lnTo>
                    <a:pt x="17" y="176"/>
                  </a:lnTo>
                  <a:lnTo>
                    <a:pt x="23" y="163"/>
                  </a:lnTo>
                  <a:lnTo>
                    <a:pt x="29" y="153"/>
                  </a:lnTo>
                  <a:lnTo>
                    <a:pt x="35" y="142"/>
                  </a:lnTo>
                  <a:lnTo>
                    <a:pt x="43" y="133"/>
                  </a:lnTo>
                  <a:lnTo>
                    <a:pt x="51" y="122"/>
                  </a:lnTo>
                  <a:lnTo>
                    <a:pt x="58" y="113"/>
                  </a:lnTo>
                  <a:lnTo>
                    <a:pt x="65" y="102"/>
                  </a:lnTo>
                  <a:lnTo>
                    <a:pt x="72" y="91"/>
                  </a:lnTo>
                  <a:lnTo>
                    <a:pt x="82" y="79"/>
                  </a:lnTo>
                  <a:lnTo>
                    <a:pt x="89" y="66"/>
                  </a:lnTo>
                  <a:lnTo>
                    <a:pt x="98" y="54"/>
                  </a:lnTo>
                  <a:lnTo>
                    <a:pt x="108" y="42"/>
                  </a:lnTo>
                  <a:lnTo>
                    <a:pt x="117" y="30"/>
                  </a:lnTo>
                  <a:lnTo>
                    <a:pt x="126" y="19"/>
                  </a:lnTo>
                  <a:lnTo>
                    <a:pt x="138" y="10"/>
                  </a:lnTo>
                  <a:lnTo>
                    <a:pt x="151" y="0"/>
                  </a:lnTo>
                  <a:lnTo>
                    <a:pt x="152" y="0"/>
                  </a:lnTo>
                  <a:lnTo>
                    <a:pt x="152" y="0"/>
                  </a:lnTo>
                  <a:lnTo>
                    <a:pt x="152" y="0"/>
                  </a:lnTo>
                  <a:lnTo>
                    <a:pt x="151" y="0"/>
                  </a:lnTo>
                  <a:lnTo>
                    <a:pt x="15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7" name="Freeform 22"/>
            <p:cNvSpPr>
              <a:spLocks/>
            </p:cNvSpPr>
            <p:nvPr/>
          </p:nvSpPr>
          <p:spPr bwMode="auto">
            <a:xfrm>
              <a:off x="2039" y="2896"/>
              <a:ext cx="130" cy="97"/>
            </a:xfrm>
            <a:custGeom>
              <a:avLst/>
              <a:gdLst>
                <a:gd name="T0" fmla="*/ 6 w 130"/>
                <a:gd name="T1" fmla="*/ 0 h 97"/>
                <a:gd name="T2" fmla="*/ 0 w 130"/>
                <a:gd name="T3" fmla="*/ 28 h 97"/>
                <a:gd name="T4" fmla="*/ 3 w 130"/>
                <a:gd name="T5" fmla="*/ 51 h 97"/>
                <a:gd name="T6" fmla="*/ 14 w 130"/>
                <a:gd name="T7" fmla="*/ 69 h 97"/>
                <a:gd name="T8" fmla="*/ 32 w 130"/>
                <a:gd name="T9" fmla="*/ 82 h 97"/>
                <a:gd name="T10" fmla="*/ 53 w 130"/>
                <a:gd name="T11" fmla="*/ 91 h 97"/>
                <a:gd name="T12" fmla="*/ 78 w 130"/>
                <a:gd name="T13" fmla="*/ 96 h 97"/>
                <a:gd name="T14" fmla="*/ 103 w 130"/>
                <a:gd name="T15" fmla="*/ 97 h 97"/>
                <a:gd name="T16" fmla="*/ 127 w 130"/>
                <a:gd name="T17" fmla="*/ 94 h 97"/>
                <a:gd name="T18" fmla="*/ 129 w 130"/>
                <a:gd name="T19" fmla="*/ 94 h 97"/>
                <a:gd name="T20" fmla="*/ 130 w 130"/>
                <a:gd name="T21" fmla="*/ 91 h 97"/>
                <a:gd name="T22" fmla="*/ 130 w 130"/>
                <a:gd name="T23" fmla="*/ 89 h 97"/>
                <a:gd name="T24" fmla="*/ 127 w 130"/>
                <a:gd name="T25" fmla="*/ 89 h 97"/>
                <a:gd name="T26" fmla="*/ 104 w 130"/>
                <a:gd name="T27" fmla="*/ 91 h 97"/>
                <a:gd name="T28" fmla="*/ 81 w 130"/>
                <a:gd name="T29" fmla="*/ 89 h 97"/>
                <a:gd name="T30" fmla="*/ 58 w 130"/>
                <a:gd name="T31" fmla="*/ 85 h 97"/>
                <a:gd name="T32" fmla="*/ 37 w 130"/>
                <a:gd name="T33" fmla="*/ 77 h 97"/>
                <a:gd name="T34" fmla="*/ 20 w 130"/>
                <a:gd name="T35" fmla="*/ 65 h 97"/>
                <a:gd name="T36" fmla="*/ 7 w 130"/>
                <a:gd name="T37" fmla="*/ 49 h 97"/>
                <a:gd name="T38" fmla="*/ 3 w 130"/>
                <a:gd name="T39" fmla="*/ 28 h 97"/>
                <a:gd name="T40" fmla="*/ 7 w 130"/>
                <a:gd name="T41" fmla="*/ 2 h 97"/>
                <a:gd name="T42" fmla="*/ 7 w 130"/>
                <a:gd name="T43" fmla="*/ 0 h 97"/>
                <a:gd name="T44" fmla="*/ 7 w 130"/>
                <a:gd name="T45" fmla="*/ 0 h 97"/>
                <a:gd name="T46" fmla="*/ 6 w 130"/>
                <a:gd name="T47" fmla="*/ 0 h 97"/>
                <a:gd name="T48" fmla="*/ 6 w 130"/>
                <a:gd name="T49" fmla="*/ 0 h 97"/>
                <a:gd name="T50" fmla="*/ 6 w 130"/>
                <a:gd name="T51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0" h="97">
                  <a:moveTo>
                    <a:pt x="6" y="0"/>
                  </a:moveTo>
                  <a:lnTo>
                    <a:pt x="0" y="28"/>
                  </a:lnTo>
                  <a:lnTo>
                    <a:pt x="3" y="51"/>
                  </a:lnTo>
                  <a:lnTo>
                    <a:pt x="14" y="69"/>
                  </a:lnTo>
                  <a:lnTo>
                    <a:pt x="32" y="82"/>
                  </a:lnTo>
                  <a:lnTo>
                    <a:pt x="53" y="91"/>
                  </a:lnTo>
                  <a:lnTo>
                    <a:pt x="78" y="96"/>
                  </a:lnTo>
                  <a:lnTo>
                    <a:pt x="103" y="97"/>
                  </a:lnTo>
                  <a:lnTo>
                    <a:pt x="127" y="94"/>
                  </a:lnTo>
                  <a:lnTo>
                    <a:pt x="129" y="94"/>
                  </a:lnTo>
                  <a:lnTo>
                    <a:pt x="130" y="91"/>
                  </a:lnTo>
                  <a:lnTo>
                    <a:pt x="130" y="89"/>
                  </a:lnTo>
                  <a:lnTo>
                    <a:pt x="127" y="89"/>
                  </a:lnTo>
                  <a:lnTo>
                    <a:pt x="104" y="91"/>
                  </a:lnTo>
                  <a:lnTo>
                    <a:pt x="81" y="89"/>
                  </a:lnTo>
                  <a:lnTo>
                    <a:pt x="58" y="85"/>
                  </a:lnTo>
                  <a:lnTo>
                    <a:pt x="37" y="77"/>
                  </a:lnTo>
                  <a:lnTo>
                    <a:pt x="20" y="65"/>
                  </a:lnTo>
                  <a:lnTo>
                    <a:pt x="7" y="49"/>
                  </a:lnTo>
                  <a:lnTo>
                    <a:pt x="3" y="28"/>
                  </a:lnTo>
                  <a:lnTo>
                    <a:pt x="7" y="2"/>
                  </a:lnTo>
                  <a:lnTo>
                    <a:pt x="7" y="0"/>
                  </a:lnTo>
                  <a:lnTo>
                    <a:pt x="7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8" name="Freeform 23"/>
            <p:cNvSpPr>
              <a:spLocks/>
            </p:cNvSpPr>
            <p:nvPr/>
          </p:nvSpPr>
          <p:spPr bwMode="auto">
            <a:xfrm>
              <a:off x="1977" y="2938"/>
              <a:ext cx="209" cy="127"/>
            </a:xfrm>
            <a:custGeom>
              <a:avLst/>
              <a:gdLst>
                <a:gd name="T0" fmla="*/ 2 w 209"/>
                <a:gd name="T1" fmla="*/ 38 h 127"/>
                <a:gd name="T2" fmla="*/ 5 w 209"/>
                <a:gd name="T3" fmla="*/ 49 h 127"/>
                <a:gd name="T4" fmla="*/ 6 w 209"/>
                <a:gd name="T5" fmla="*/ 58 h 127"/>
                <a:gd name="T6" fmla="*/ 11 w 209"/>
                <a:gd name="T7" fmla="*/ 70 h 127"/>
                <a:gd name="T8" fmla="*/ 22 w 209"/>
                <a:gd name="T9" fmla="*/ 84 h 127"/>
                <a:gd name="T10" fmla="*/ 31 w 209"/>
                <a:gd name="T11" fmla="*/ 94 h 127"/>
                <a:gd name="T12" fmla="*/ 42 w 209"/>
                <a:gd name="T13" fmla="*/ 101 h 127"/>
                <a:gd name="T14" fmla="*/ 52 w 209"/>
                <a:gd name="T15" fmla="*/ 107 h 127"/>
                <a:gd name="T16" fmla="*/ 65 w 209"/>
                <a:gd name="T17" fmla="*/ 114 h 127"/>
                <a:gd name="T18" fmla="*/ 89 w 209"/>
                <a:gd name="T19" fmla="*/ 124 h 127"/>
                <a:gd name="T20" fmla="*/ 114 w 209"/>
                <a:gd name="T21" fmla="*/ 127 h 127"/>
                <a:gd name="T22" fmla="*/ 139 w 209"/>
                <a:gd name="T23" fmla="*/ 126 h 127"/>
                <a:gd name="T24" fmla="*/ 160 w 209"/>
                <a:gd name="T25" fmla="*/ 117 h 127"/>
                <a:gd name="T26" fmla="*/ 178 w 209"/>
                <a:gd name="T27" fmla="*/ 104 h 127"/>
                <a:gd name="T28" fmla="*/ 194 w 209"/>
                <a:gd name="T29" fmla="*/ 87 h 127"/>
                <a:gd name="T30" fmla="*/ 205 w 209"/>
                <a:gd name="T31" fmla="*/ 64 h 127"/>
                <a:gd name="T32" fmla="*/ 209 w 209"/>
                <a:gd name="T33" fmla="*/ 38 h 127"/>
                <a:gd name="T34" fmla="*/ 208 w 209"/>
                <a:gd name="T35" fmla="*/ 32 h 127"/>
                <a:gd name="T36" fmla="*/ 202 w 209"/>
                <a:gd name="T37" fmla="*/ 31 h 127"/>
                <a:gd name="T38" fmla="*/ 195 w 209"/>
                <a:gd name="T39" fmla="*/ 34 h 127"/>
                <a:gd name="T40" fmla="*/ 191 w 209"/>
                <a:gd name="T41" fmla="*/ 40 h 127"/>
                <a:gd name="T42" fmla="*/ 185 w 209"/>
                <a:gd name="T43" fmla="*/ 55 h 127"/>
                <a:gd name="T44" fmla="*/ 175 w 209"/>
                <a:gd name="T45" fmla="*/ 66 h 127"/>
                <a:gd name="T46" fmla="*/ 165 w 209"/>
                <a:gd name="T47" fmla="*/ 75 h 127"/>
                <a:gd name="T48" fmla="*/ 152 w 209"/>
                <a:gd name="T49" fmla="*/ 80 h 127"/>
                <a:gd name="T50" fmla="*/ 139 w 209"/>
                <a:gd name="T51" fmla="*/ 84 h 127"/>
                <a:gd name="T52" fmla="*/ 125 w 209"/>
                <a:gd name="T53" fmla="*/ 84 h 127"/>
                <a:gd name="T54" fmla="*/ 109 w 209"/>
                <a:gd name="T55" fmla="*/ 84 h 127"/>
                <a:gd name="T56" fmla="*/ 94 w 209"/>
                <a:gd name="T57" fmla="*/ 83 h 127"/>
                <a:gd name="T58" fmla="*/ 86 w 209"/>
                <a:gd name="T59" fmla="*/ 83 h 127"/>
                <a:gd name="T60" fmla="*/ 79 w 209"/>
                <a:gd name="T61" fmla="*/ 81 h 127"/>
                <a:gd name="T62" fmla="*/ 69 w 209"/>
                <a:gd name="T63" fmla="*/ 80 h 127"/>
                <a:gd name="T64" fmla="*/ 62 w 209"/>
                <a:gd name="T65" fmla="*/ 78 h 127"/>
                <a:gd name="T66" fmla="*/ 52 w 209"/>
                <a:gd name="T67" fmla="*/ 75 h 127"/>
                <a:gd name="T68" fmla="*/ 45 w 209"/>
                <a:gd name="T69" fmla="*/ 72 h 127"/>
                <a:gd name="T70" fmla="*/ 39 w 209"/>
                <a:gd name="T71" fmla="*/ 69 h 127"/>
                <a:gd name="T72" fmla="*/ 33 w 209"/>
                <a:gd name="T73" fmla="*/ 64 h 127"/>
                <a:gd name="T74" fmla="*/ 17 w 209"/>
                <a:gd name="T75" fmla="*/ 44 h 127"/>
                <a:gd name="T76" fmla="*/ 9 w 209"/>
                <a:gd name="T77" fmla="*/ 23 h 127"/>
                <a:gd name="T78" fmla="*/ 8 w 209"/>
                <a:gd name="T79" fmla="*/ 6 h 127"/>
                <a:gd name="T80" fmla="*/ 8 w 209"/>
                <a:gd name="T81" fmla="*/ 0 h 127"/>
                <a:gd name="T82" fmla="*/ 6 w 209"/>
                <a:gd name="T83" fmla="*/ 3 h 127"/>
                <a:gd name="T84" fmla="*/ 3 w 209"/>
                <a:gd name="T85" fmla="*/ 12 h 127"/>
                <a:gd name="T86" fmla="*/ 0 w 209"/>
                <a:gd name="T87" fmla="*/ 24 h 127"/>
                <a:gd name="T88" fmla="*/ 2 w 209"/>
                <a:gd name="T89" fmla="*/ 38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09" h="127">
                  <a:moveTo>
                    <a:pt x="2" y="38"/>
                  </a:moveTo>
                  <a:lnTo>
                    <a:pt x="5" y="49"/>
                  </a:lnTo>
                  <a:lnTo>
                    <a:pt x="6" y="58"/>
                  </a:lnTo>
                  <a:lnTo>
                    <a:pt x="11" y="70"/>
                  </a:lnTo>
                  <a:lnTo>
                    <a:pt x="22" y="84"/>
                  </a:lnTo>
                  <a:lnTo>
                    <a:pt x="31" y="94"/>
                  </a:lnTo>
                  <a:lnTo>
                    <a:pt x="42" y="101"/>
                  </a:lnTo>
                  <a:lnTo>
                    <a:pt x="52" y="107"/>
                  </a:lnTo>
                  <a:lnTo>
                    <a:pt x="65" y="114"/>
                  </a:lnTo>
                  <a:lnTo>
                    <a:pt x="89" y="124"/>
                  </a:lnTo>
                  <a:lnTo>
                    <a:pt x="114" y="127"/>
                  </a:lnTo>
                  <a:lnTo>
                    <a:pt x="139" y="126"/>
                  </a:lnTo>
                  <a:lnTo>
                    <a:pt x="160" y="117"/>
                  </a:lnTo>
                  <a:lnTo>
                    <a:pt x="178" y="104"/>
                  </a:lnTo>
                  <a:lnTo>
                    <a:pt x="194" y="87"/>
                  </a:lnTo>
                  <a:lnTo>
                    <a:pt x="205" y="64"/>
                  </a:lnTo>
                  <a:lnTo>
                    <a:pt x="209" y="38"/>
                  </a:lnTo>
                  <a:lnTo>
                    <a:pt x="208" y="32"/>
                  </a:lnTo>
                  <a:lnTo>
                    <a:pt x="202" y="31"/>
                  </a:lnTo>
                  <a:lnTo>
                    <a:pt x="195" y="34"/>
                  </a:lnTo>
                  <a:lnTo>
                    <a:pt x="191" y="40"/>
                  </a:lnTo>
                  <a:lnTo>
                    <a:pt x="185" y="55"/>
                  </a:lnTo>
                  <a:lnTo>
                    <a:pt x="175" y="66"/>
                  </a:lnTo>
                  <a:lnTo>
                    <a:pt x="165" y="75"/>
                  </a:lnTo>
                  <a:lnTo>
                    <a:pt x="152" y="80"/>
                  </a:lnTo>
                  <a:lnTo>
                    <a:pt x="139" y="84"/>
                  </a:lnTo>
                  <a:lnTo>
                    <a:pt x="125" y="84"/>
                  </a:lnTo>
                  <a:lnTo>
                    <a:pt x="109" y="84"/>
                  </a:lnTo>
                  <a:lnTo>
                    <a:pt x="94" y="83"/>
                  </a:lnTo>
                  <a:lnTo>
                    <a:pt x="86" y="83"/>
                  </a:lnTo>
                  <a:lnTo>
                    <a:pt x="79" y="81"/>
                  </a:lnTo>
                  <a:lnTo>
                    <a:pt x="69" y="80"/>
                  </a:lnTo>
                  <a:lnTo>
                    <a:pt x="62" y="78"/>
                  </a:lnTo>
                  <a:lnTo>
                    <a:pt x="52" y="75"/>
                  </a:lnTo>
                  <a:lnTo>
                    <a:pt x="45" y="72"/>
                  </a:lnTo>
                  <a:lnTo>
                    <a:pt x="39" y="69"/>
                  </a:lnTo>
                  <a:lnTo>
                    <a:pt x="33" y="64"/>
                  </a:lnTo>
                  <a:lnTo>
                    <a:pt x="17" y="44"/>
                  </a:lnTo>
                  <a:lnTo>
                    <a:pt x="9" y="23"/>
                  </a:lnTo>
                  <a:lnTo>
                    <a:pt x="8" y="6"/>
                  </a:lnTo>
                  <a:lnTo>
                    <a:pt x="8" y="0"/>
                  </a:lnTo>
                  <a:lnTo>
                    <a:pt x="6" y="3"/>
                  </a:lnTo>
                  <a:lnTo>
                    <a:pt x="3" y="12"/>
                  </a:lnTo>
                  <a:lnTo>
                    <a:pt x="0" y="24"/>
                  </a:lnTo>
                  <a:lnTo>
                    <a:pt x="2" y="3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9" name="Freeform 46"/>
            <p:cNvSpPr>
              <a:spLocks/>
            </p:cNvSpPr>
            <p:nvPr/>
          </p:nvSpPr>
          <p:spPr bwMode="auto">
            <a:xfrm>
              <a:off x="2177" y="1776"/>
              <a:ext cx="261" cy="918"/>
            </a:xfrm>
            <a:custGeom>
              <a:avLst/>
              <a:gdLst>
                <a:gd name="T0" fmla="*/ 80 w 261"/>
                <a:gd name="T1" fmla="*/ 23 h 918"/>
                <a:gd name="T2" fmla="*/ 41 w 261"/>
                <a:gd name="T3" fmla="*/ 71 h 918"/>
                <a:gd name="T4" fmla="*/ 12 w 261"/>
                <a:gd name="T5" fmla="*/ 123 h 918"/>
                <a:gd name="T6" fmla="*/ 0 w 261"/>
                <a:gd name="T7" fmla="*/ 178 h 918"/>
                <a:gd name="T8" fmla="*/ 5 w 261"/>
                <a:gd name="T9" fmla="*/ 223 h 918"/>
                <a:gd name="T10" fmla="*/ 14 w 261"/>
                <a:gd name="T11" fmla="*/ 248 h 918"/>
                <a:gd name="T12" fmla="*/ 31 w 261"/>
                <a:gd name="T13" fmla="*/ 271 h 918"/>
                <a:gd name="T14" fmla="*/ 52 w 261"/>
                <a:gd name="T15" fmla="*/ 288 h 918"/>
                <a:gd name="T16" fmla="*/ 72 w 261"/>
                <a:gd name="T17" fmla="*/ 297 h 918"/>
                <a:gd name="T18" fmla="*/ 91 w 261"/>
                <a:gd name="T19" fmla="*/ 301 h 918"/>
                <a:gd name="T20" fmla="*/ 108 w 261"/>
                <a:gd name="T21" fmla="*/ 306 h 918"/>
                <a:gd name="T22" fmla="*/ 120 w 261"/>
                <a:gd name="T23" fmla="*/ 317 h 918"/>
                <a:gd name="T24" fmla="*/ 124 w 261"/>
                <a:gd name="T25" fmla="*/ 341 h 918"/>
                <a:gd name="T26" fmla="*/ 118 w 261"/>
                <a:gd name="T27" fmla="*/ 375 h 918"/>
                <a:gd name="T28" fmla="*/ 109 w 261"/>
                <a:gd name="T29" fmla="*/ 427 h 918"/>
                <a:gd name="T30" fmla="*/ 106 w 261"/>
                <a:gd name="T31" fmla="*/ 500 h 918"/>
                <a:gd name="T32" fmla="*/ 120 w 261"/>
                <a:gd name="T33" fmla="*/ 550 h 918"/>
                <a:gd name="T34" fmla="*/ 138 w 261"/>
                <a:gd name="T35" fmla="*/ 576 h 918"/>
                <a:gd name="T36" fmla="*/ 158 w 261"/>
                <a:gd name="T37" fmla="*/ 603 h 918"/>
                <a:gd name="T38" fmla="*/ 180 w 261"/>
                <a:gd name="T39" fmla="*/ 627 h 918"/>
                <a:gd name="T40" fmla="*/ 207 w 261"/>
                <a:gd name="T41" fmla="*/ 672 h 918"/>
                <a:gd name="T42" fmla="*/ 224 w 261"/>
                <a:gd name="T43" fmla="*/ 745 h 918"/>
                <a:gd name="T44" fmla="*/ 229 w 261"/>
                <a:gd name="T45" fmla="*/ 815 h 918"/>
                <a:gd name="T46" fmla="*/ 238 w 261"/>
                <a:gd name="T47" fmla="*/ 881 h 918"/>
                <a:gd name="T48" fmla="*/ 247 w 261"/>
                <a:gd name="T49" fmla="*/ 918 h 918"/>
                <a:gd name="T50" fmla="*/ 258 w 261"/>
                <a:gd name="T51" fmla="*/ 913 h 918"/>
                <a:gd name="T52" fmla="*/ 261 w 261"/>
                <a:gd name="T53" fmla="*/ 844 h 918"/>
                <a:gd name="T54" fmla="*/ 249 w 261"/>
                <a:gd name="T55" fmla="*/ 722 h 918"/>
                <a:gd name="T56" fmla="*/ 221 w 261"/>
                <a:gd name="T57" fmla="*/ 650 h 918"/>
                <a:gd name="T58" fmla="*/ 204 w 261"/>
                <a:gd name="T59" fmla="*/ 626 h 918"/>
                <a:gd name="T60" fmla="*/ 184 w 261"/>
                <a:gd name="T61" fmla="*/ 604 h 918"/>
                <a:gd name="T62" fmla="*/ 164 w 261"/>
                <a:gd name="T63" fmla="*/ 583 h 918"/>
                <a:gd name="T64" fmla="*/ 141 w 261"/>
                <a:gd name="T65" fmla="*/ 555 h 918"/>
                <a:gd name="T66" fmla="*/ 120 w 261"/>
                <a:gd name="T67" fmla="*/ 515 h 918"/>
                <a:gd name="T68" fmla="*/ 117 w 261"/>
                <a:gd name="T69" fmla="*/ 472 h 918"/>
                <a:gd name="T70" fmla="*/ 120 w 261"/>
                <a:gd name="T71" fmla="*/ 426 h 918"/>
                <a:gd name="T72" fmla="*/ 129 w 261"/>
                <a:gd name="T73" fmla="*/ 381 h 918"/>
                <a:gd name="T74" fmla="*/ 137 w 261"/>
                <a:gd name="T75" fmla="*/ 335 h 918"/>
                <a:gd name="T76" fmla="*/ 129 w 261"/>
                <a:gd name="T77" fmla="*/ 301 h 918"/>
                <a:gd name="T78" fmla="*/ 111 w 261"/>
                <a:gd name="T79" fmla="*/ 289 h 918"/>
                <a:gd name="T80" fmla="*/ 85 w 261"/>
                <a:gd name="T81" fmla="*/ 281 h 918"/>
                <a:gd name="T82" fmla="*/ 60 w 261"/>
                <a:gd name="T83" fmla="*/ 274 h 918"/>
                <a:gd name="T84" fmla="*/ 34 w 261"/>
                <a:gd name="T85" fmla="*/ 255 h 918"/>
                <a:gd name="T86" fmla="*/ 14 w 261"/>
                <a:gd name="T87" fmla="*/ 220 h 918"/>
                <a:gd name="T88" fmla="*/ 9 w 261"/>
                <a:gd name="T89" fmla="*/ 180 h 918"/>
                <a:gd name="T90" fmla="*/ 17 w 261"/>
                <a:gd name="T91" fmla="*/ 138 h 918"/>
                <a:gd name="T92" fmla="*/ 31 w 261"/>
                <a:gd name="T93" fmla="*/ 105 h 918"/>
                <a:gd name="T94" fmla="*/ 49 w 261"/>
                <a:gd name="T95" fmla="*/ 74 h 918"/>
                <a:gd name="T96" fmla="*/ 69 w 261"/>
                <a:gd name="T97" fmla="*/ 45 h 918"/>
                <a:gd name="T98" fmla="*/ 91 w 261"/>
                <a:gd name="T99" fmla="*/ 16 h 918"/>
                <a:gd name="T100" fmla="*/ 101 w 261"/>
                <a:gd name="T101" fmla="*/ 0 h 918"/>
                <a:gd name="T102" fmla="*/ 101 w 261"/>
                <a:gd name="T103" fmla="*/ 0 h 918"/>
                <a:gd name="T104" fmla="*/ 101 w 261"/>
                <a:gd name="T105" fmla="*/ 0 h 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61" h="918">
                  <a:moveTo>
                    <a:pt x="101" y="0"/>
                  </a:moveTo>
                  <a:lnTo>
                    <a:pt x="80" y="23"/>
                  </a:lnTo>
                  <a:lnTo>
                    <a:pt x="60" y="46"/>
                  </a:lnTo>
                  <a:lnTo>
                    <a:pt x="41" y="71"/>
                  </a:lnTo>
                  <a:lnTo>
                    <a:pt x="26" y="95"/>
                  </a:lnTo>
                  <a:lnTo>
                    <a:pt x="12" y="123"/>
                  </a:lnTo>
                  <a:lnTo>
                    <a:pt x="5" y="149"/>
                  </a:lnTo>
                  <a:lnTo>
                    <a:pt x="0" y="178"/>
                  </a:lnTo>
                  <a:lnTo>
                    <a:pt x="2" y="209"/>
                  </a:lnTo>
                  <a:lnTo>
                    <a:pt x="5" y="223"/>
                  </a:lnTo>
                  <a:lnTo>
                    <a:pt x="9" y="235"/>
                  </a:lnTo>
                  <a:lnTo>
                    <a:pt x="14" y="248"/>
                  </a:lnTo>
                  <a:lnTo>
                    <a:pt x="22" y="260"/>
                  </a:lnTo>
                  <a:lnTo>
                    <a:pt x="31" y="271"/>
                  </a:lnTo>
                  <a:lnTo>
                    <a:pt x="41" y="280"/>
                  </a:lnTo>
                  <a:lnTo>
                    <a:pt x="52" y="288"/>
                  </a:lnTo>
                  <a:lnTo>
                    <a:pt x="65" y="294"/>
                  </a:lnTo>
                  <a:lnTo>
                    <a:pt x="72" y="297"/>
                  </a:lnTo>
                  <a:lnTo>
                    <a:pt x="81" y="298"/>
                  </a:lnTo>
                  <a:lnTo>
                    <a:pt x="91" y="301"/>
                  </a:lnTo>
                  <a:lnTo>
                    <a:pt x="100" y="303"/>
                  </a:lnTo>
                  <a:lnTo>
                    <a:pt x="108" y="306"/>
                  </a:lnTo>
                  <a:lnTo>
                    <a:pt x="114" y="311"/>
                  </a:lnTo>
                  <a:lnTo>
                    <a:pt x="120" y="317"/>
                  </a:lnTo>
                  <a:lnTo>
                    <a:pt x="123" y="326"/>
                  </a:lnTo>
                  <a:lnTo>
                    <a:pt x="124" y="341"/>
                  </a:lnTo>
                  <a:lnTo>
                    <a:pt x="121" y="358"/>
                  </a:lnTo>
                  <a:lnTo>
                    <a:pt x="118" y="375"/>
                  </a:lnTo>
                  <a:lnTo>
                    <a:pt x="115" y="390"/>
                  </a:lnTo>
                  <a:lnTo>
                    <a:pt x="109" y="427"/>
                  </a:lnTo>
                  <a:lnTo>
                    <a:pt x="106" y="463"/>
                  </a:lnTo>
                  <a:lnTo>
                    <a:pt x="106" y="500"/>
                  </a:lnTo>
                  <a:lnTo>
                    <a:pt x="114" y="535"/>
                  </a:lnTo>
                  <a:lnTo>
                    <a:pt x="120" y="550"/>
                  </a:lnTo>
                  <a:lnTo>
                    <a:pt x="129" y="564"/>
                  </a:lnTo>
                  <a:lnTo>
                    <a:pt x="138" y="576"/>
                  </a:lnTo>
                  <a:lnTo>
                    <a:pt x="148" y="590"/>
                  </a:lnTo>
                  <a:lnTo>
                    <a:pt x="158" y="603"/>
                  </a:lnTo>
                  <a:lnTo>
                    <a:pt x="169" y="615"/>
                  </a:lnTo>
                  <a:lnTo>
                    <a:pt x="180" y="627"/>
                  </a:lnTo>
                  <a:lnTo>
                    <a:pt x="191" y="639"/>
                  </a:lnTo>
                  <a:lnTo>
                    <a:pt x="207" y="672"/>
                  </a:lnTo>
                  <a:lnTo>
                    <a:pt x="218" y="707"/>
                  </a:lnTo>
                  <a:lnTo>
                    <a:pt x="224" y="745"/>
                  </a:lnTo>
                  <a:lnTo>
                    <a:pt x="227" y="782"/>
                  </a:lnTo>
                  <a:lnTo>
                    <a:pt x="229" y="815"/>
                  </a:lnTo>
                  <a:lnTo>
                    <a:pt x="234" y="847"/>
                  </a:lnTo>
                  <a:lnTo>
                    <a:pt x="238" y="881"/>
                  </a:lnTo>
                  <a:lnTo>
                    <a:pt x="244" y="913"/>
                  </a:lnTo>
                  <a:lnTo>
                    <a:pt x="247" y="918"/>
                  </a:lnTo>
                  <a:lnTo>
                    <a:pt x="254" y="916"/>
                  </a:lnTo>
                  <a:lnTo>
                    <a:pt x="258" y="913"/>
                  </a:lnTo>
                  <a:lnTo>
                    <a:pt x="261" y="907"/>
                  </a:lnTo>
                  <a:lnTo>
                    <a:pt x="261" y="844"/>
                  </a:lnTo>
                  <a:lnTo>
                    <a:pt x="258" y="782"/>
                  </a:lnTo>
                  <a:lnTo>
                    <a:pt x="249" y="722"/>
                  </a:lnTo>
                  <a:lnTo>
                    <a:pt x="229" y="664"/>
                  </a:lnTo>
                  <a:lnTo>
                    <a:pt x="221" y="650"/>
                  </a:lnTo>
                  <a:lnTo>
                    <a:pt x="214" y="638"/>
                  </a:lnTo>
                  <a:lnTo>
                    <a:pt x="204" y="626"/>
                  </a:lnTo>
                  <a:lnTo>
                    <a:pt x="195" y="615"/>
                  </a:lnTo>
                  <a:lnTo>
                    <a:pt x="184" y="604"/>
                  </a:lnTo>
                  <a:lnTo>
                    <a:pt x="175" y="593"/>
                  </a:lnTo>
                  <a:lnTo>
                    <a:pt x="164" y="583"/>
                  </a:lnTo>
                  <a:lnTo>
                    <a:pt x="155" y="572"/>
                  </a:lnTo>
                  <a:lnTo>
                    <a:pt x="141" y="555"/>
                  </a:lnTo>
                  <a:lnTo>
                    <a:pt x="129" y="536"/>
                  </a:lnTo>
                  <a:lnTo>
                    <a:pt x="120" y="515"/>
                  </a:lnTo>
                  <a:lnTo>
                    <a:pt x="117" y="493"/>
                  </a:lnTo>
                  <a:lnTo>
                    <a:pt x="117" y="472"/>
                  </a:lnTo>
                  <a:lnTo>
                    <a:pt x="117" y="449"/>
                  </a:lnTo>
                  <a:lnTo>
                    <a:pt x="120" y="426"/>
                  </a:lnTo>
                  <a:lnTo>
                    <a:pt x="124" y="404"/>
                  </a:lnTo>
                  <a:lnTo>
                    <a:pt x="129" y="381"/>
                  </a:lnTo>
                  <a:lnTo>
                    <a:pt x="134" y="358"/>
                  </a:lnTo>
                  <a:lnTo>
                    <a:pt x="137" y="335"/>
                  </a:lnTo>
                  <a:lnTo>
                    <a:pt x="134" y="312"/>
                  </a:lnTo>
                  <a:lnTo>
                    <a:pt x="129" y="301"/>
                  </a:lnTo>
                  <a:lnTo>
                    <a:pt x="121" y="294"/>
                  </a:lnTo>
                  <a:lnTo>
                    <a:pt x="111" y="289"/>
                  </a:lnTo>
                  <a:lnTo>
                    <a:pt x="98" y="284"/>
                  </a:lnTo>
                  <a:lnTo>
                    <a:pt x="85" y="281"/>
                  </a:lnTo>
                  <a:lnTo>
                    <a:pt x="72" y="277"/>
                  </a:lnTo>
                  <a:lnTo>
                    <a:pt x="60" y="274"/>
                  </a:lnTo>
                  <a:lnTo>
                    <a:pt x="51" y="269"/>
                  </a:lnTo>
                  <a:lnTo>
                    <a:pt x="34" y="255"/>
                  </a:lnTo>
                  <a:lnTo>
                    <a:pt x="22" y="240"/>
                  </a:lnTo>
                  <a:lnTo>
                    <a:pt x="14" y="220"/>
                  </a:lnTo>
                  <a:lnTo>
                    <a:pt x="11" y="200"/>
                  </a:lnTo>
                  <a:lnTo>
                    <a:pt x="9" y="180"/>
                  </a:lnTo>
                  <a:lnTo>
                    <a:pt x="12" y="158"/>
                  </a:lnTo>
                  <a:lnTo>
                    <a:pt x="17" y="138"/>
                  </a:lnTo>
                  <a:lnTo>
                    <a:pt x="23" y="120"/>
                  </a:lnTo>
                  <a:lnTo>
                    <a:pt x="31" y="105"/>
                  </a:lnTo>
                  <a:lnTo>
                    <a:pt x="40" y="89"/>
                  </a:lnTo>
                  <a:lnTo>
                    <a:pt x="49" y="74"/>
                  </a:lnTo>
                  <a:lnTo>
                    <a:pt x="58" y="59"/>
                  </a:lnTo>
                  <a:lnTo>
                    <a:pt x="69" y="45"/>
                  </a:lnTo>
                  <a:lnTo>
                    <a:pt x="80" y="31"/>
                  </a:lnTo>
                  <a:lnTo>
                    <a:pt x="91" y="16"/>
                  </a:lnTo>
                  <a:lnTo>
                    <a:pt x="101" y="2"/>
                  </a:lnTo>
                  <a:lnTo>
                    <a:pt x="101" y="0"/>
                  </a:lnTo>
                  <a:lnTo>
                    <a:pt x="101" y="0"/>
                  </a:lnTo>
                  <a:lnTo>
                    <a:pt x="101" y="0"/>
                  </a:lnTo>
                  <a:lnTo>
                    <a:pt x="101" y="0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0" name="Freeform 47"/>
            <p:cNvSpPr>
              <a:spLocks/>
            </p:cNvSpPr>
            <p:nvPr/>
          </p:nvSpPr>
          <p:spPr bwMode="auto">
            <a:xfrm>
              <a:off x="2318" y="1779"/>
              <a:ext cx="541" cy="907"/>
            </a:xfrm>
            <a:custGeom>
              <a:avLst/>
              <a:gdLst>
                <a:gd name="T0" fmla="*/ 26 w 541"/>
                <a:gd name="T1" fmla="*/ 5 h 907"/>
                <a:gd name="T2" fmla="*/ 65 w 541"/>
                <a:gd name="T3" fmla="*/ 8 h 907"/>
                <a:gd name="T4" fmla="*/ 102 w 541"/>
                <a:gd name="T5" fmla="*/ 23 h 907"/>
                <a:gd name="T6" fmla="*/ 137 w 541"/>
                <a:gd name="T7" fmla="*/ 80 h 907"/>
                <a:gd name="T8" fmla="*/ 168 w 541"/>
                <a:gd name="T9" fmla="*/ 143 h 907"/>
                <a:gd name="T10" fmla="*/ 212 w 541"/>
                <a:gd name="T11" fmla="*/ 198 h 907"/>
                <a:gd name="T12" fmla="*/ 268 w 541"/>
                <a:gd name="T13" fmla="*/ 243 h 907"/>
                <a:gd name="T14" fmla="*/ 294 w 541"/>
                <a:gd name="T15" fmla="*/ 260 h 907"/>
                <a:gd name="T16" fmla="*/ 323 w 541"/>
                <a:gd name="T17" fmla="*/ 272 h 907"/>
                <a:gd name="T18" fmla="*/ 352 w 541"/>
                <a:gd name="T19" fmla="*/ 283 h 907"/>
                <a:gd name="T20" fmla="*/ 381 w 541"/>
                <a:gd name="T21" fmla="*/ 289 h 907"/>
                <a:gd name="T22" fmla="*/ 412 w 541"/>
                <a:gd name="T23" fmla="*/ 295 h 907"/>
                <a:gd name="T24" fmla="*/ 440 w 541"/>
                <a:gd name="T25" fmla="*/ 305 h 907"/>
                <a:gd name="T26" fmla="*/ 466 w 541"/>
                <a:gd name="T27" fmla="*/ 320 h 907"/>
                <a:gd name="T28" fmla="*/ 489 w 541"/>
                <a:gd name="T29" fmla="*/ 338 h 907"/>
                <a:gd name="T30" fmla="*/ 512 w 541"/>
                <a:gd name="T31" fmla="*/ 395 h 907"/>
                <a:gd name="T32" fmla="*/ 487 w 541"/>
                <a:gd name="T33" fmla="*/ 466 h 907"/>
                <a:gd name="T34" fmla="*/ 509 w 541"/>
                <a:gd name="T35" fmla="*/ 537 h 907"/>
                <a:gd name="T36" fmla="*/ 534 w 541"/>
                <a:gd name="T37" fmla="*/ 592 h 907"/>
                <a:gd name="T38" fmla="*/ 529 w 541"/>
                <a:gd name="T39" fmla="*/ 636 h 907"/>
                <a:gd name="T40" fmla="*/ 504 w 541"/>
                <a:gd name="T41" fmla="*/ 676 h 907"/>
                <a:gd name="T42" fmla="*/ 464 w 541"/>
                <a:gd name="T43" fmla="*/ 709 h 907"/>
                <a:gd name="T44" fmla="*/ 408 w 541"/>
                <a:gd name="T45" fmla="*/ 738 h 907"/>
                <a:gd name="T46" fmla="*/ 351 w 541"/>
                <a:gd name="T47" fmla="*/ 765 h 907"/>
                <a:gd name="T48" fmla="*/ 302 w 541"/>
                <a:gd name="T49" fmla="*/ 802 h 907"/>
                <a:gd name="T50" fmla="*/ 266 w 541"/>
                <a:gd name="T51" fmla="*/ 850 h 907"/>
                <a:gd name="T52" fmla="*/ 242 w 541"/>
                <a:gd name="T53" fmla="*/ 905 h 907"/>
                <a:gd name="T54" fmla="*/ 243 w 541"/>
                <a:gd name="T55" fmla="*/ 907 h 907"/>
                <a:gd name="T56" fmla="*/ 268 w 541"/>
                <a:gd name="T57" fmla="*/ 855 h 907"/>
                <a:gd name="T58" fmla="*/ 320 w 541"/>
                <a:gd name="T59" fmla="*/ 793 h 907"/>
                <a:gd name="T60" fmla="*/ 391 w 541"/>
                <a:gd name="T61" fmla="*/ 750 h 907"/>
                <a:gd name="T62" fmla="*/ 446 w 541"/>
                <a:gd name="T63" fmla="*/ 724 h 907"/>
                <a:gd name="T64" fmla="*/ 497 w 541"/>
                <a:gd name="T65" fmla="*/ 690 h 907"/>
                <a:gd name="T66" fmla="*/ 540 w 541"/>
                <a:gd name="T67" fmla="*/ 626 h 907"/>
                <a:gd name="T68" fmla="*/ 517 w 541"/>
                <a:gd name="T69" fmla="*/ 526 h 907"/>
                <a:gd name="T70" fmla="*/ 498 w 541"/>
                <a:gd name="T71" fmla="*/ 458 h 907"/>
                <a:gd name="T72" fmla="*/ 527 w 541"/>
                <a:gd name="T73" fmla="*/ 411 h 907"/>
                <a:gd name="T74" fmla="*/ 540 w 541"/>
                <a:gd name="T75" fmla="*/ 364 h 907"/>
                <a:gd name="T76" fmla="*/ 515 w 541"/>
                <a:gd name="T77" fmla="*/ 314 h 907"/>
                <a:gd name="T78" fmla="*/ 471 w 541"/>
                <a:gd name="T79" fmla="*/ 278 h 907"/>
                <a:gd name="T80" fmla="*/ 437 w 541"/>
                <a:gd name="T81" fmla="*/ 261 h 907"/>
                <a:gd name="T82" fmla="*/ 408 w 541"/>
                <a:gd name="T83" fmla="*/ 252 h 907"/>
                <a:gd name="T84" fmla="*/ 377 w 541"/>
                <a:gd name="T85" fmla="*/ 245 h 907"/>
                <a:gd name="T86" fmla="*/ 338 w 541"/>
                <a:gd name="T87" fmla="*/ 231 h 907"/>
                <a:gd name="T88" fmla="*/ 303 w 541"/>
                <a:gd name="T89" fmla="*/ 211 h 907"/>
                <a:gd name="T90" fmla="*/ 272 w 541"/>
                <a:gd name="T91" fmla="*/ 186 h 907"/>
                <a:gd name="T92" fmla="*/ 245 w 541"/>
                <a:gd name="T93" fmla="*/ 160 h 907"/>
                <a:gd name="T94" fmla="*/ 219 w 541"/>
                <a:gd name="T95" fmla="*/ 132 h 907"/>
                <a:gd name="T96" fmla="*/ 194 w 541"/>
                <a:gd name="T97" fmla="*/ 103 h 907"/>
                <a:gd name="T98" fmla="*/ 176 w 541"/>
                <a:gd name="T99" fmla="*/ 71 h 907"/>
                <a:gd name="T100" fmla="*/ 154 w 541"/>
                <a:gd name="T101" fmla="*/ 39 h 907"/>
                <a:gd name="T102" fmla="*/ 102 w 541"/>
                <a:gd name="T103" fmla="*/ 6 h 907"/>
                <a:gd name="T104" fmla="*/ 40 w 541"/>
                <a:gd name="T105" fmla="*/ 0 h 907"/>
                <a:gd name="T106" fmla="*/ 0 w 541"/>
                <a:gd name="T107" fmla="*/ 8 h 907"/>
                <a:gd name="T108" fmla="*/ 0 w 541"/>
                <a:gd name="T109" fmla="*/ 8 h 9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41" h="907">
                  <a:moveTo>
                    <a:pt x="0" y="8"/>
                  </a:moveTo>
                  <a:lnTo>
                    <a:pt x="14" y="6"/>
                  </a:lnTo>
                  <a:lnTo>
                    <a:pt x="26" y="5"/>
                  </a:lnTo>
                  <a:lnTo>
                    <a:pt x="40" y="5"/>
                  </a:lnTo>
                  <a:lnTo>
                    <a:pt x="53" y="5"/>
                  </a:lnTo>
                  <a:lnTo>
                    <a:pt x="65" y="8"/>
                  </a:lnTo>
                  <a:lnTo>
                    <a:pt x="77" y="11"/>
                  </a:lnTo>
                  <a:lnTo>
                    <a:pt x="89" y="16"/>
                  </a:lnTo>
                  <a:lnTo>
                    <a:pt x="102" y="23"/>
                  </a:lnTo>
                  <a:lnTo>
                    <a:pt x="119" y="39"/>
                  </a:lnTo>
                  <a:lnTo>
                    <a:pt x="129" y="59"/>
                  </a:lnTo>
                  <a:lnTo>
                    <a:pt x="137" y="80"/>
                  </a:lnTo>
                  <a:lnTo>
                    <a:pt x="146" y="102"/>
                  </a:lnTo>
                  <a:lnTo>
                    <a:pt x="156" y="123"/>
                  </a:lnTo>
                  <a:lnTo>
                    <a:pt x="168" y="143"/>
                  </a:lnTo>
                  <a:lnTo>
                    <a:pt x="182" y="163"/>
                  </a:lnTo>
                  <a:lnTo>
                    <a:pt x="196" y="182"/>
                  </a:lnTo>
                  <a:lnTo>
                    <a:pt x="212" y="198"/>
                  </a:lnTo>
                  <a:lnTo>
                    <a:pt x="229" y="215"/>
                  </a:lnTo>
                  <a:lnTo>
                    <a:pt x="248" y="229"/>
                  </a:lnTo>
                  <a:lnTo>
                    <a:pt x="268" y="243"/>
                  </a:lnTo>
                  <a:lnTo>
                    <a:pt x="277" y="249"/>
                  </a:lnTo>
                  <a:lnTo>
                    <a:pt x="285" y="255"/>
                  </a:lnTo>
                  <a:lnTo>
                    <a:pt x="294" y="260"/>
                  </a:lnTo>
                  <a:lnTo>
                    <a:pt x="303" y="265"/>
                  </a:lnTo>
                  <a:lnTo>
                    <a:pt x="314" y="269"/>
                  </a:lnTo>
                  <a:lnTo>
                    <a:pt x="323" y="272"/>
                  </a:lnTo>
                  <a:lnTo>
                    <a:pt x="332" y="277"/>
                  </a:lnTo>
                  <a:lnTo>
                    <a:pt x="343" y="280"/>
                  </a:lnTo>
                  <a:lnTo>
                    <a:pt x="352" y="283"/>
                  </a:lnTo>
                  <a:lnTo>
                    <a:pt x="361" y="285"/>
                  </a:lnTo>
                  <a:lnTo>
                    <a:pt x="372" y="286"/>
                  </a:lnTo>
                  <a:lnTo>
                    <a:pt x="381" y="289"/>
                  </a:lnTo>
                  <a:lnTo>
                    <a:pt x="392" y="291"/>
                  </a:lnTo>
                  <a:lnTo>
                    <a:pt x="401" y="292"/>
                  </a:lnTo>
                  <a:lnTo>
                    <a:pt x="412" y="295"/>
                  </a:lnTo>
                  <a:lnTo>
                    <a:pt x="421" y="298"/>
                  </a:lnTo>
                  <a:lnTo>
                    <a:pt x="431" y="301"/>
                  </a:lnTo>
                  <a:lnTo>
                    <a:pt x="440" y="305"/>
                  </a:lnTo>
                  <a:lnTo>
                    <a:pt x="449" y="309"/>
                  </a:lnTo>
                  <a:lnTo>
                    <a:pt x="458" y="314"/>
                  </a:lnTo>
                  <a:lnTo>
                    <a:pt x="466" y="320"/>
                  </a:lnTo>
                  <a:lnTo>
                    <a:pt x="474" y="326"/>
                  </a:lnTo>
                  <a:lnTo>
                    <a:pt x="481" y="332"/>
                  </a:lnTo>
                  <a:lnTo>
                    <a:pt x="489" y="338"/>
                  </a:lnTo>
                  <a:lnTo>
                    <a:pt x="504" y="357"/>
                  </a:lnTo>
                  <a:lnTo>
                    <a:pt x="512" y="375"/>
                  </a:lnTo>
                  <a:lnTo>
                    <a:pt x="512" y="395"/>
                  </a:lnTo>
                  <a:lnTo>
                    <a:pt x="503" y="417"/>
                  </a:lnTo>
                  <a:lnTo>
                    <a:pt x="491" y="443"/>
                  </a:lnTo>
                  <a:lnTo>
                    <a:pt x="487" y="466"/>
                  </a:lnTo>
                  <a:lnTo>
                    <a:pt x="491" y="490"/>
                  </a:lnTo>
                  <a:lnTo>
                    <a:pt x="500" y="518"/>
                  </a:lnTo>
                  <a:lnTo>
                    <a:pt x="509" y="537"/>
                  </a:lnTo>
                  <a:lnTo>
                    <a:pt x="520" y="553"/>
                  </a:lnTo>
                  <a:lnTo>
                    <a:pt x="527" y="572"/>
                  </a:lnTo>
                  <a:lnTo>
                    <a:pt x="534" y="592"/>
                  </a:lnTo>
                  <a:lnTo>
                    <a:pt x="535" y="607"/>
                  </a:lnTo>
                  <a:lnTo>
                    <a:pt x="534" y="623"/>
                  </a:lnTo>
                  <a:lnTo>
                    <a:pt x="529" y="636"/>
                  </a:lnTo>
                  <a:lnTo>
                    <a:pt x="523" y="650"/>
                  </a:lnTo>
                  <a:lnTo>
                    <a:pt x="514" y="664"/>
                  </a:lnTo>
                  <a:lnTo>
                    <a:pt x="504" y="676"/>
                  </a:lnTo>
                  <a:lnTo>
                    <a:pt x="492" y="687"/>
                  </a:lnTo>
                  <a:lnTo>
                    <a:pt x="481" y="696"/>
                  </a:lnTo>
                  <a:lnTo>
                    <a:pt x="464" y="709"/>
                  </a:lnTo>
                  <a:lnTo>
                    <a:pt x="446" y="719"/>
                  </a:lnTo>
                  <a:lnTo>
                    <a:pt x="426" y="729"/>
                  </a:lnTo>
                  <a:lnTo>
                    <a:pt x="408" y="738"/>
                  </a:lnTo>
                  <a:lnTo>
                    <a:pt x="388" y="745"/>
                  </a:lnTo>
                  <a:lnTo>
                    <a:pt x="369" y="755"/>
                  </a:lnTo>
                  <a:lnTo>
                    <a:pt x="351" y="765"/>
                  </a:lnTo>
                  <a:lnTo>
                    <a:pt x="332" y="776"/>
                  </a:lnTo>
                  <a:lnTo>
                    <a:pt x="317" y="789"/>
                  </a:lnTo>
                  <a:lnTo>
                    <a:pt x="302" y="802"/>
                  </a:lnTo>
                  <a:lnTo>
                    <a:pt x="289" y="816"/>
                  </a:lnTo>
                  <a:lnTo>
                    <a:pt x="277" y="833"/>
                  </a:lnTo>
                  <a:lnTo>
                    <a:pt x="266" y="850"/>
                  </a:lnTo>
                  <a:lnTo>
                    <a:pt x="257" y="867"/>
                  </a:lnTo>
                  <a:lnTo>
                    <a:pt x="248" y="885"/>
                  </a:lnTo>
                  <a:lnTo>
                    <a:pt x="242" y="905"/>
                  </a:lnTo>
                  <a:lnTo>
                    <a:pt x="242" y="907"/>
                  </a:lnTo>
                  <a:lnTo>
                    <a:pt x="243" y="907"/>
                  </a:lnTo>
                  <a:lnTo>
                    <a:pt x="243" y="907"/>
                  </a:lnTo>
                  <a:lnTo>
                    <a:pt x="245" y="905"/>
                  </a:lnTo>
                  <a:lnTo>
                    <a:pt x="255" y="879"/>
                  </a:lnTo>
                  <a:lnTo>
                    <a:pt x="268" y="855"/>
                  </a:lnTo>
                  <a:lnTo>
                    <a:pt x="283" y="832"/>
                  </a:lnTo>
                  <a:lnTo>
                    <a:pt x="300" y="812"/>
                  </a:lnTo>
                  <a:lnTo>
                    <a:pt x="320" y="793"/>
                  </a:lnTo>
                  <a:lnTo>
                    <a:pt x="341" y="776"/>
                  </a:lnTo>
                  <a:lnTo>
                    <a:pt x="365" y="762"/>
                  </a:lnTo>
                  <a:lnTo>
                    <a:pt x="391" y="750"/>
                  </a:lnTo>
                  <a:lnTo>
                    <a:pt x="409" y="742"/>
                  </a:lnTo>
                  <a:lnTo>
                    <a:pt x="429" y="733"/>
                  </a:lnTo>
                  <a:lnTo>
                    <a:pt x="446" y="724"/>
                  </a:lnTo>
                  <a:lnTo>
                    <a:pt x="464" y="715"/>
                  </a:lnTo>
                  <a:lnTo>
                    <a:pt x="481" y="704"/>
                  </a:lnTo>
                  <a:lnTo>
                    <a:pt x="497" y="690"/>
                  </a:lnTo>
                  <a:lnTo>
                    <a:pt x="512" y="676"/>
                  </a:lnTo>
                  <a:lnTo>
                    <a:pt x="524" y="659"/>
                  </a:lnTo>
                  <a:lnTo>
                    <a:pt x="540" y="626"/>
                  </a:lnTo>
                  <a:lnTo>
                    <a:pt x="541" y="592"/>
                  </a:lnTo>
                  <a:lnTo>
                    <a:pt x="532" y="560"/>
                  </a:lnTo>
                  <a:lnTo>
                    <a:pt x="517" y="526"/>
                  </a:lnTo>
                  <a:lnTo>
                    <a:pt x="506" y="503"/>
                  </a:lnTo>
                  <a:lnTo>
                    <a:pt x="500" y="480"/>
                  </a:lnTo>
                  <a:lnTo>
                    <a:pt x="498" y="458"/>
                  </a:lnTo>
                  <a:lnTo>
                    <a:pt x="509" y="435"/>
                  </a:lnTo>
                  <a:lnTo>
                    <a:pt x="518" y="423"/>
                  </a:lnTo>
                  <a:lnTo>
                    <a:pt x="527" y="411"/>
                  </a:lnTo>
                  <a:lnTo>
                    <a:pt x="535" y="398"/>
                  </a:lnTo>
                  <a:lnTo>
                    <a:pt x="540" y="383"/>
                  </a:lnTo>
                  <a:lnTo>
                    <a:pt x="540" y="364"/>
                  </a:lnTo>
                  <a:lnTo>
                    <a:pt x="535" y="346"/>
                  </a:lnTo>
                  <a:lnTo>
                    <a:pt x="527" y="331"/>
                  </a:lnTo>
                  <a:lnTo>
                    <a:pt x="515" y="314"/>
                  </a:lnTo>
                  <a:lnTo>
                    <a:pt x="501" y="300"/>
                  </a:lnTo>
                  <a:lnTo>
                    <a:pt x="486" y="288"/>
                  </a:lnTo>
                  <a:lnTo>
                    <a:pt x="471" y="278"/>
                  </a:lnTo>
                  <a:lnTo>
                    <a:pt x="455" y="269"/>
                  </a:lnTo>
                  <a:lnTo>
                    <a:pt x="446" y="265"/>
                  </a:lnTo>
                  <a:lnTo>
                    <a:pt x="437" y="261"/>
                  </a:lnTo>
                  <a:lnTo>
                    <a:pt x="428" y="257"/>
                  </a:lnTo>
                  <a:lnTo>
                    <a:pt x="417" y="254"/>
                  </a:lnTo>
                  <a:lnTo>
                    <a:pt x="408" y="252"/>
                  </a:lnTo>
                  <a:lnTo>
                    <a:pt x="397" y="249"/>
                  </a:lnTo>
                  <a:lnTo>
                    <a:pt x="388" y="248"/>
                  </a:lnTo>
                  <a:lnTo>
                    <a:pt x="377" y="245"/>
                  </a:lnTo>
                  <a:lnTo>
                    <a:pt x="363" y="242"/>
                  </a:lnTo>
                  <a:lnTo>
                    <a:pt x="351" y="237"/>
                  </a:lnTo>
                  <a:lnTo>
                    <a:pt x="338" y="231"/>
                  </a:lnTo>
                  <a:lnTo>
                    <a:pt x="326" y="225"/>
                  </a:lnTo>
                  <a:lnTo>
                    <a:pt x="315" y="218"/>
                  </a:lnTo>
                  <a:lnTo>
                    <a:pt x="303" y="211"/>
                  </a:lnTo>
                  <a:lnTo>
                    <a:pt x="294" y="203"/>
                  </a:lnTo>
                  <a:lnTo>
                    <a:pt x="283" y="194"/>
                  </a:lnTo>
                  <a:lnTo>
                    <a:pt x="272" y="186"/>
                  </a:lnTo>
                  <a:lnTo>
                    <a:pt x="263" y="177"/>
                  </a:lnTo>
                  <a:lnTo>
                    <a:pt x="254" y="169"/>
                  </a:lnTo>
                  <a:lnTo>
                    <a:pt x="245" y="160"/>
                  </a:lnTo>
                  <a:lnTo>
                    <a:pt x="235" y="151"/>
                  </a:lnTo>
                  <a:lnTo>
                    <a:pt x="228" y="142"/>
                  </a:lnTo>
                  <a:lnTo>
                    <a:pt x="219" y="132"/>
                  </a:lnTo>
                  <a:lnTo>
                    <a:pt x="209" y="123"/>
                  </a:lnTo>
                  <a:lnTo>
                    <a:pt x="202" y="114"/>
                  </a:lnTo>
                  <a:lnTo>
                    <a:pt x="194" y="103"/>
                  </a:lnTo>
                  <a:lnTo>
                    <a:pt x="188" y="92"/>
                  </a:lnTo>
                  <a:lnTo>
                    <a:pt x="182" y="82"/>
                  </a:lnTo>
                  <a:lnTo>
                    <a:pt x="176" y="71"/>
                  </a:lnTo>
                  <a:lnTo>
                    <a:pt x="169" y="60"/>
                  </a:lnTo>
                  <a:lnTo>
                    <a:pt x="162" y="49"/>
                  </a:lnTo>
                  <a:lnTo>
                    <a:pt x="154" y="39"/>
                  </a:lnTo>
                  <a:lnTo>
                    <a:pt x="139" y="25"/>
                  </a:lnTo>
                  <a:lnTo>
                    <a:pt x="122" y="14"/>
                  </a:lnTo>
                  <a:lnTo>
                    <a:pt x="102" y="6"/>
                  </a:lnTo>
                  <a:lnTo>
                    <a:pt x="82" y="2"/>
                  </a:lnTo>
                  <a:lnTo>
                    <a:pt x="62" y="0"/>
                  </a:lnTo>
                  <a:lnTo>
                    <a:pt x="40" y="0"/>
                  </a:lnTo>
                  <a:lnTo>
                    <a:pt x="20" y="3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1" name="Freeform 48"/>
            <p:cNvSpPr>
              <a:spLocks/>
            </p:cNvSpPr>
            <p:nvPr/>
          </p:nvSpPr>
          <p:spPr bwMode="auto">
            <a:xfrm>
              <a:off x="2884" y="2100"/>
              <a:ext cx="303" cy="403"/>
            </a:xfrm>
            <a:custGeom>
              <a:avLst/>
              <a:gdLst>
                <a:gd name="T0" fmla="*/ 38 w 303"/>
                <a:gd name="T1" fmla="*/ 42 h 403"/>
                <a:gd name="T2" fmla="*/ 38 w 303"/>
                <a:gd name="T3" fmla="*/ 125 h 403"/>
                <a:gd name="T4" fmla="*/ 35 w 303"/>
                <a:gd name="T5" fmla="*/ 188 h 403"/>
                <a:gd name="T6" fmla="*/ 29 w 303"/>
                <a:gd name="T7" fmla="*/ 231 h 403"/>
                <a:gd name="T8" fmla="*/ 20 w 303"/>
                <a:gd name="T9" fmla="*/ 266 h 403"/>
                <a:gd name="T10" fmla="*/ 9 w 303"/>
                <a:gd name="T11" fmla="*/ 295 h 403"/>
                <a:gd name="T12" fmla="*/ 0 w 303"/>
                <a:gd name="T13" fmla="*/ 331 h 403"/>
                <a:gd name="T14" fmla="*/ 8 w 303"/>
                <a:gd name="T15" fmla="*/ 377 h 403"/>
                <a:gd name="T16" fmla="*/ 38 w 303"/>
                <a:gd name="T17" fmla="*/ 398 h 403"/>
                <a:gd name="T18" fmla="*/ 67 w 303"/>
                <a:gd name="T19" fmla="*/ 403 h 403"/>
                <a:gd name="T20" fmla="*/ 98 w 303"/>
                <a:gd name="T21" fmla="*/ 401 h 403"/>
                <a:gd name="T22" fmla="*/ 126 w 303"/>
                <a:gd name="T23" fmla="*/ 394 h 403"/>
                <a:gd name="T24" fmla="*/ 147 w 303"/>
                <a:gd name="T25" fmla="*/ 383 h 403"/>
                <a:gd name="T26" fmla="*/ 161 w 303"/>
                <a:gd name="T27" fmla="*/ 374 h 403"/>
                <a:gd name="T28" fmla="*/ 173 w 303"/>
                <a:gd name="T29" fmla="*/ 363 h 403"/>
                <a:gd name="T30" fmla="*/ 187 w 303"/>
                <a:gd name="T31" fmla="*/ 354 h 403"/>
                <a:gd name="T32" fmla="*/ 203 w 303"/>
                <a:gd name="T33" fmla="*/ 346 h 403"/>
                <a:gd name="T34" fmla="*/ 218 w 303"/>
                <a:gd name="T35" fmla="*/ 340 h 403"/>
                <a:gd name="T36" fmla="*/ 232 w 303"/>
                <a:gd name="T37" fmla="*/ 337 h 403"/>
                <a:gd name="T38" fmla="*/ 247 w 303"/>
                <a:gd name="T39" fmla="*/ 334 h 403"/>
                <a:gd name="T40" fmla="*/ 266 w 303"/>
                <a:gd name="T41" fmla="*/ 325 h 403"/>
                <a:gd name="T42" fmla="*/ 284 w 303"/>
                <a:gd name="T43" fmla="*/ 309 h 403"/>
                <a:gd name="T44" fmla="*/ 295 w 303"/>
                <a:gd name="T45" fmla="*/ 289 h 403"/>
                <a:gd name="T46" fmla="*/ 301 w 303"/>
                <a:gd name="T47" fmla="*/ 265 h 403"/>
                <a:gd name="T48" fmla="*/ 303 w 303"/>
                <a:gd name="T49" fmla="*/ 220 h 403"/>
                <a:gd name="T50" fmla="*/ 287 w 303"/>
                <a:gd name="T51" fmla="*/ 157 h 403"/>
                <a:gd name="T52" fmla="*/ 260 w 303"/>
                <a:gd name="T53" fmla="*/ 96 h 403"/>
                <a:gd name="T54" fmla="*/ 227 w 303"/>
                <a:gd name="T55" fmla="*/ 36 h 403"/>
                <a:gd name="T56" fmla="*/ 212 w 303"/>
                <a:gd name="T57" fmla="*/ 8 h 403"/>
                <a:gd name="T58" fmla="*/ 209 w 303"/>
                <a:gd name="T59" fmla="*/ 10 h 403"/>
                <a:gd name="T60" fmla="*/ 218 w 303"/>
                <a:gd name="T61" fmla="*/ 36 h 403"/>
                <a:gd name="T62" fmla="*/ 236 w 303"/>
                <a:gd name="T63" fmla="*/ 85 h 403"/>
                <a:gd name="T64" fmla="*/ 256 w 303"/>
                <a:gd name="T65" fmla="*/ 134 h 403"/>
                <a:gd name="T66" fmla="*/ 273 w 303"/>
                <a:gd name="T67" fmla="*/ 183 h 403"/>
                <a:gd name="T68" fmla="*/ 281 w 303"/>
                <a:gd name="T69" fmla="*/ 226 h 403"/>
                <a:gd name="T70" fmla="*/ 281 w 303"/>
                <a:gd name="T71" fmla="*/ 257 h 403"/>
                <a:gd name="T72" fmla="*/ 272 w 303"/>
                <a:gd name="T73" fmla="*/ 285 h 403"/>
                <a:gd name="T74" fmla="*/ 249 w 303"/>
                <a:gd name="T75" fmla="*/ 303 h 403"/>
                <a:gd name="T76" fmla="*/ 220 w 303"/>
                <a:gd name="T77" fmla="*/ 311 h 403"/>
                <a:gd name="T78" fmla="*/ 197 w 303"/>
                <a:gd name="T79" fmla="*/ 318 h 403"/>
                <a:gd name="T80" fmla="*/ 175 w 303"/>
                <a:gd name="T81" fmla="*/ 332 h 403"/>
                <a:gd name="T82" fmla="*/ 155 w 303"/>
                <a:gd name="T83" fmla="*/ 346 h 403"/>
                <a:gd name="T84" fmla="*/ 135 w 303"/>
                <a:gd name="T85" fmla="*/ 361 h 403"/>
                <a:gd name="T86" fmla="*/ 103 w 303"/>
                <a:gd name="T87" fmla="*/ 374 h 403"/>
                <a:gd name="T88" fmla="*/ 67 w 303"/>
                <a:gd name="T89" fmla="*/ 378 h 403"/>
                <a:gd name="T90" fmla="*/ 37 w 303"/>
                <a:gd name="T91" fmla="*/ 369 h 403"/>
                <a:gd name="T92" fmla="*/ 18 w 303"/>
                <a:gd name="T93" fmla="*/ 332 h 403"/>
                <a:gd name="T94" fmla="*/ 32 w 303"/>
                <a:gd name="T95" fmla="*/ 279 h 403"/>
                <a:gd name="T96" fmla="*/ 46 w 303"/>
                <a:gd name="T97" fmla="*/ 173 h 403"/>
                <a:gd name="T98" fmla="*/ 43 w 303"/>
                <a:gd name="T99" fmla="*/ 57 h 403"/>
                <a:gd name="T100" fmla="*/ 40 w 303"/>
                <a:gd name="T101" fmla="*/ 0 h 403"/>
                <a:gd name="T102" fmla="*/ 38 w 303"/>
                <a:gd name="T103" fmla="*/ 0 h 403"/>
                <a:gd name="T104" fmla="*/ 38 w 303"/>
                <a:gd name="T105" fmla="*/ 0 h 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03" h="403">
                  <a:moveTo>
                    <a:pt x="38" y="0"/>
                  </a:moveTo>
                  <a:lnTo>
                    <a:pt x="38" y="42"/>
                  </a:lnTo>
                  <a:lnTo>
                    <a:pt x="38" y="83"/>
                  </a:lnTo>
                  <a:lnTo>
                    <a:pt x="38" y="125"/>
                  </a:lnTo>
                  <a:lnTo>
                    <a:pt x="37" y="166"/>
                  </a:lnTo>
                  <a:lnTo>
                    <a:pt x="35" y="188"/>
                  </a:lnTo>
                  <a:lnTo>
                    <a:pt x="32" y="209"/>
                  </a:lnTo>
                  <a:lnTo>
                    <a:pt x="29" y="231"/>
                  </a:lnTo>
                  <a:lnTo>
                    <a:pt x="24" y="252"/>
                  </a:lnTo>
                  <a:lnTo>
                    <a:pt x="20" y="266"/>
                  </a:lnTo>
                  <a:lnTo>
                    <a:pt x="15" y="280"/>
                  </a:lnTo>
                  <a:lnTo>
                    <a:pt x="9" y="295"/>
                  </a:lnTo>
                  <a:lnTo>
                    <a:pt x="4" y="309"/>
                  </a:lnTo>
                  <a:lnTo>
                    <a:pt x="0" y="331"/>
                  </a:lnTo>
                  <a:lnTo>
                    <a:pt x="0" y="355"/>
                  </a:lnTo>
                  <a:lnTo>
                    <a:pt x="8" y="377"/>
                  </a:lnTo>
                  <a:lnTo>
                    <a:pt x="24" y="392"/>
                  </a:lnTo>
                  <a:lnTo>
                    <a:pt x="38" y="398"/>
                  </a:lnTo>
                  <a:lnTo>
                    <a:pt x="52" y="401"/>
                  </a:lnTo>
                  <a:lnTo>
                    <a:pt x="67" y="403"/>
                  </a:lnTo>
                  <a:lnTo>
                    <a:pt x="83" y="403"/>
                  </a:lnTo>
                  <a:lnTo>
                    <a:pt x="98" y="401"/>
                  </a:lnTo>
                  <a:lnTo>
                    <a:pt x="112" y="398"/>
                  </a:lnTo>
                  <a:lnTo>
                    <a:pt x="126" y="394"/>
                  </a:lnTo>
                  <a:lnTo>
                    <a:pt x="140" y="388"/>
                  </a:lnTo>
                  <a:lnTo>
                    <a:pt x="147" y="383"/>
                  </a:lnTo>
                  <a:lnTo>
                    <a:pt x="153" y="378"/>
                  </a:lnTo>
                  <a:lnTo>
                    <a:pt x="161" y="374"/>
                  </a:lnTo>
                  <a:lnTo>
                    <a:pt x="167" y="368"/>
                  </a:lnTo>
                  <a:lnTo>
                    <a:pt x="173" y="363"/>
                  </a:lnTo>
                  <a:lnTo>
                    <a:pt x="181" y="358"/>
                  </a:lnTo>
                  <a:lnTo>
                    <a:pt x="187" y="354"/>
                  </a:lnTo>
                  <a:lnTo>
                    <a:pt x="195" y="349"/>
                  </a:lnTo>
                  <a:lnTo>
                    <a:pt x="203" y="346"/>
                  </a:lnTo>
                  <a:lnTo>
                    <a:pt x="210" y="343"/>
                  </a:lnTo>
                  <a:lnTo>
                    <a:pt x="218" y="340"/>
                  </a:lnTo>
                  <a:lnTo>
                    <a:pt x="226" y="338"/>
                  </a:lnTo>
                  <a:lnTo>
                    <a:pt x="232" y="337"/>
                  </a:lnTo>
                  <a:lnTo>
                    <a:pt x="240" y="335"/>
                  </a:lnTo>
                  <a:lnTo>
                    <a:pt x="247" y="334"/>
                  </a:lnTo>
                  <a:lnTo>
                    <a:pt x="255" y="331"/>
                  </a:lnTo>
                  <a:lnTo>
                    <a:pt x="266" y="325"/>
                  </a:lnTo>
                  <a:lnTo>
                    <a:pt x="275" y="318"/>
                  </a:lnTo>
                  <a:lnTo>
                    <a:pt x="284" y="309"/>
                  </a:lnTo>
                  <a:lnTo>
                    <a:pt x="290" y="300"/>
                  </a:lnTo>
                  <a:lnTo>
                    <a:pt x="295" y="289"/>
                  </a:lnTo>
                  <a:lnTo>
                    <a:pt x="298" y="277"/>
                  </a:lnTo>
                  <a:lnTo>
                    <a:pt x="301" y="265"/>
                  </a:lnTo>
                  <a:lnTo>
                    <a:pt x="303" y="252"/>
                  </a:lnTo>
                  <a:lnTo>
                    <a:pt x="303" y="220"/>
                  </a:lnTo>
                  <a:lnTo>
                    <a:pt x="298" y="189"/>
                  </a:lnTo>
                  <a:lnTo>
                    <a:pt x="287" y="157"/>
                  </a:lnTo>
                  <a:lnTo>
                    <a:pt x="275" y="126"/>
                  </a:lnTo>
                  <a:lnTo>
                    <a:pt x="260" y="96"/>
                  </a:lnTo>
                  <a:lnTo>
                    <a:pt x="243" y="65"/>
                  </a:lnTo>
                  <a:lnTo>
                    <a:pt x="227" y="36"/>
                  </a:lnTo>
                  <a:lnTo>
                    <a:pt x="213" y="8"/>
                  </a:lnTo>
                  <a:lnTo>
                    <a:pt x="212" y="8"/>
                  </a:lnTo>
                  <a:lnTo>
                    <a:pt x="210" y="8"/>
                  </a:lnTo>
                  <a:lnTo>
                    <a:pt x="209" y="10"/>
                  </a:lnTo>
                  <a:lnTo>
                    <a:pt x="209" y="11"/>
                  </a:lnTo>
                  <a:lnTo>
                    <a:pt x="218" y="36"/>
                  </a:lnTo>
                  <a:lnTo>
                    <a:pt x="227" y="60"/>
                  </a:lnTo>
                  <a:lnTo>
                    <a:pt x="236" y="85"/>
                  </a:lnTo>
                  <a:lnTo>
                    <a:pt x="247" y="110"/>
                  </a:lnTo>
                  <a:lnTo>
                    <a:pt x="256" y="134"/>
                  </a:lnTo>
                  <a:lnTo>
                    <a:pt x="266" y="159"/>
                  </a:lnTo>
                  <a:lnTo>
                    <a:pt x="273" y="183"/>
                  </a:lnTo>
                  <a:lnTo>
                    <a:pt x="279" y="209"/>
                  </a:lnTo>
                  <a:lnTo>
                    <a:pt x="281" y="226"/>
                  </a:lnTo>
                  <a:lnTo>
                    <a:pt x="283" y="242"/>
                  </a:lnTo>
                  <a:lnTo>
                    <a:pt x="281" y="257"/>
                  </a:lnTo>
                  <a:lnTo>
                    <a:pt x="278" y="272"/>
                  </a:lnTo>
                  <a:lnTo>
                    <a:pt x="272" y="285"/>
                  </a:lnTo>
                  <a:lnTo>
                    <a:pt x="261" y="295"/>
                  </a:lnTo>
                  <a:lnTo>
                    <a:pt x="249" y="303"/>
                  </a:lnTo>
                  <a:lnTo>
                    <a:pt x="232" y="308"/>
                  </a:lnTo>
                  <a:lnTo>
                    <a:pt x="220" y="311"/>
                  </a:lnTo>
                  <a:lnTo>
                    <a:pt x="209" y="314"/>
                  </a:lnTo>
                  <a:lnTo>
                    <a:pt x="197" y="318"/>
                  </a:lnTo>
                  <a:lnTo>
                    <a:pt x="186" y="325"/>
                  </a:lnTo>
                  <a:lnTo>
                    <a:pt x="175" y="332"/>
                  </a:lnTo>
                  <a:lnTo>
                    <a:pt x="166" y="338"/>
                  </a:lnTo>
                  <a:lnTo>
                    <a:pt x="155" y="346"/>
                  </a:lnTo>
                  <a:lnTo>
                    <a:pt x="146" y="354"/>
                  </a:lnTo>
                  <a:lnTo>
                    <a:pt x="135" y="361"/>
                  </a:lnTo>
                  <a:lnTo>
                    <a:pt x="120" y="368"/>
                  </a:lnTo>
                  <a:lnTo>
                    <a:pt x="103" y="374"/>
                  </a:lnTo>
                  <a:lnTo>
                    <a:pt x="86" y="377"/>
                  </a:lnTo>
                  <a:lnTo>
                    <a:pt x="67" y="378"/>
                  </a:lnTo>
                  <a:lnTo>
                    <a:pt x="51" y="375"/>
                  </a:lnTo>
                  <a:lnTo>
                    <a:pt x="37" y="369"/>
                  </a:lnTo>
                  <a:lnTo>
                    <a:pt x="26" y="358"/>
                  </a:lnTo>
                  <a:lnTo>
                    <a:pt x="18" y="332"/>
                  </a:lnTo>
                  <a:lnTo>
                    <a:pt x="23" y="306"/>
                  </a:lnTo>
                  <a:lnTo>
                    <a:pt x="32" y="279"/>
                  </a:lnTo>
                  <a:lnTo>
                    <a:pt x="38" y="254"/>
                  </a:lnTo>
                  <a:lnTo>
                    <a:pt x="46" y="173"/>
                  </a:lnTo>
                  <a:lnTo>
                    <a:pt x="46" y="111"/>
                  </a:lnTo>
                  <a:lnTo>
                    <a:pt x="43" y="57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2" name="Freeform 49"/>
            <p:cNvSpPr>
              <a:spLocks/>
            </p:cNvSpPr>
            <p:nvPr/>
          </p:nvSpPr>
          <p:spPr bwMode="auto">
            <a:xfrm>
              <a:off x="2659" y="1607"/>
              <a:ext cx="300" cy="423"/>
            </a:xfrm>
            <a:custGeom>
              <a:avLst/>
              <a:gdLst>
                <a:gd name="T0" fmla="*/ 249 w 300"/>
                <a:gd name="T1" fmla="*/ 401 h 423"/>
                <a:gd name="T2" fmla="*/ 246 w 300"/>
                <a:gd name="T3" fmla="*/ 360 h 423"/>
                <a:gd name="T4" fmla="*/ 262 w 300"/>
                <a:gd name="T5" fmla="*/ 327 h 423"/>
                <a:gd name="T6" fmla="*/ 286 w 300"/>
                <a:gd name="T7" fmla="*/ 307 h 423"/>
                <a:gd name="T8" fmla="*/ 299 w 300"/>
                <a:gd name="T9" fmla="*/ 286 h 423"/>
                <a:gd name="T10" fmla="*/ 297 w 300"/>
                <a:gd name="T11" fmla="*/ 264 h 423"/>
                <a:gd name="T12" fmla="*/ 286 w 300"/>
                <a:gd name="T13" fmla="*/ 246 h 423"/>
                <a:gd name="T14" fmla="*/ 271 w 300"/>
                <a:gd name="T15" fmla="*/ 228 h 423"/>
                <a:gd name="T16" fmla="*/ 248 w 300"/>
                <a:gd name="T17" fmla="*/ 203 h 423"/>
                <a:gd name="T18" fmla="*/ 222 w 300"/>
                <a:gd name="T19" fmla="*/ 171 h 423"/>
                <a:gd name="T20" fmla="*/ 199 w 300"/>
                <a:gd name="T21" fmla="*/ 135 h 423"/>
                <a:gd name="T22" fmla="*/ 180 w 300"/>
                <a:gd name="T23" fmla="*/ 97 h 423"/>
                <a:gd name="T24" fmla="*/ 168 w 300"/>
                <a:gd name="T25" fmla="*/ 65 h 423"/>
                <a:gd name="T26" fmla="*/ 159 w 300"/>
                <a:gd name="T27" fmla="*/ 40 h 423"/>
                <a:gd name="T28" fmla="*/ 145 w 300"/>
                <a:gd name="T29" fmla="*/ 17 h 423"/>
                <a:gd name="T30" fmla="*/ 125 w 300"/>
                <a:gd name="T31" fmla="*/ 3 h 423"/>
                <a:gd name="T32" fmla="*/ 94 w 300"/>
                <a:gd name="T33" fmla="*/ 5 h 423"/>
                <a:gd name="T34" fmla="*/ 77 w 300"/>
                <a:gd name="T35" fmla="*/ 37 h 423"/>
                <a:gd name="T36" fmla="*/ 83 w 300"/>
                <a:gd name="T37" fmla="*/ 82 h 423"/>
                <a:gd name="T38" fmla="*/ 110 w 300"/>
                <a:gd name="T39" fmla="*/ 134 h 423"/>
                <a:gd name="T40" fmla="*/ 122 w 300"/>
                <a:gd name="T41" fmla="*/ 180 h 423"/>
                <a:gd name="T42" fmla="*/ 111 w 300"/>
                <a:gd name="T43" fmla="*/ 221 h 423"/>
                <a:gd name="T44" fmla="*/ 97 w 300"/>
                <a:gd name="T45" fmla="*/ 251 h 423"/>
                <a:gd name="T46" fmla="*/ 85 w 300"/>
                <a:gd name="T47" fmla="*/ 268 h 423"/>
                <a:gd name="T48" fmla="*/ 70 w 300"/>
                <a:gd name="T49" fmla="*/ 274 h 423"/>
                <a:gd name="T50" fmla="*/ 54 w 300"/>
                <a:gd name="T51" fmla="*/ 266 h 423"/>
                <a:gd name="T52" fmla="*/ 39 w 300"/>
                <a:gd name="T53" fmla="*/ 238 h 423"/>
                <a:gd name="T54" fmla="*/ 31 w 300"/>
                <a:gd name="T55" fmla="*/ 203 h 423"/>
                <a:gd name="T56" fmla="*/ 20 w 300"/>
                <a:gd name="T57" fmla="*/ 162 h 423"/>
                <a:gd name="T58" fmla="*/ 10 w 300"/>
                <a:gd name="T59" fmla="*/ 112 h 423"/>
                <a:gd name="T60" fmla="*/ 2 w 300"/>
                <a:gd name="T61" fmla="*/ 88 h 423"/>
                <a:gd name="T62" fmla="*/ 0 w 300"/>
                <a:gd name="T63" fmla="*/ 88 h 423"/>
                <a:gd name="T64" fmla="*/ 4 w 300"/>
                <a:gd name="T65" fmla="*/ 106 h 423"/>
                <a:gd name="T66" fmla="*/ 14 w 300"/>
                <a:gd name="T67" fmla="*/ 171 h 423"/>
                <a:gd name="T68" fmla="*/ 34 w 300"/>
                <a:gd name="T69" fmla="*/ 245 h 423"/>
                <a:gd name="T70" fmla="*/ 63 w 300"/>
                <a:gd name="T71" fmla="*/ 288 h 423"/>
                <a:gd name="T72" fmla="*/ 93 w 300"/>
                <a:gd name="T73" fmla="*/ 277 h 423"/>
                <a:gd name="T74" fmla="*/ 108 w 300"/>
                <a:gd name="T75" fmla="*/ 255 h 423"/>
                <a:gd name="T76" fmla="*/ 119 w 300"/>
                <a:gd name="T77" fmla="*/ 231 h 423"/>
                <a:gd name="T78" fmla="*/ 128 w 300"/>
                <a:gd name="T79" fmla="*/ 205 h 423"/>
                <a:gd name="T80" fmla="*/ 133 w 300"/>
                <a:gd name="T81" fmla="*/ 166 h 423"/>
                <a:gd name="T82" fmla="*/ 114 w 300"/>
                <a:gd name="T83" fmla="*/ 115 h 423"/>
                <a:gd name="T84" fmla="*/ 97 w 300"/>
                <a:gd name="T85" fmla="*/ 83 h 423"/>
                <a:gd name="T86" fmla="*/ 93 w 300"/>
                <a:gd name="T87" fmla="*/ 66 h 423"/>
                <a:gd name="T88" fmla="*/ 90 w 300"/>
                <a:gd name="T89" fmla="*/ 48 h 423"/>
                <a:gd name="T90" fmla="*/ 94 w 300"/>
                <a:gd name="T91" fmla="*/ 31 h 423"/>
                <a:gd name="T92" fmla="*/ 107 w 300"/>
                <a:gd name="T93" fmla="*/ 19 h 423"/>
                <a:gd name="T94" fmla="*/ 122 w 300"/>
                <a:gd name="T95" fmla="*/ 19 h 423"/>
                <a:gd name="T96" fmla="*/ 142 w 300"/>
                <a:gd name="T97" fmla="*/ 37 h 423"/>
                <a:gd name="T98" fmla="*/ 157 w 300"/>
                <a:gd name="T99" fmla="*/ 75 h 423"/>
                <a:gd name="T100" fmla="*/ 170 w 300"/>
                <a:gd name="T101" fmla="*/ 111 h 423"/>
                <a:gd name="T102" fmla="*/ 186 w 300"/>
                <a:gd name="T103" fmla="*/ 146 h 423"/>
                <a:gd name="T104" fmla="*/ 208 w 300"/>
                <a:gd name="T105" fmla="*/ 178 h 423"/>
                <a:gd name="T106" fmla="*/ 233 w 300"/>
                <a:gd name="T107" fmla="*/ 209 h 423"/>
                <a:gd name="T108" fmla="*/ 256 w 300"/>
                <a:gd name="T109" fmla="*/ 234 h 423"/>
                <a:gd name="T110" fmla="*/ 274 w 300"/>
                <a:gd name="T111" fmla="*/ 257 h 423"/>
                <a:gd name="T112" fmla="*/ 285 w 300"/>
                <a:gd name="T113" fmla="*/ 284 h 423"/>
                <a:gd name="T114" fmla="*/ 265 w 300"/>
                <a:gd name="T115" fmla="*/ 312 h 423"/>
                <a:gd name="T116" fmla="*/ 245 w 300"/>
                <a:gd name="T117" fmla="*/ 347 h 423"/>
                <a:gd name="T118" fmla="*/ 246 w 300"/>
                <a:gd name="T119" fmla="*/ 398 h 423"/>
                <a:gd name="T120" fmla="*/ 254 w 300"/>
                <a:gd name="T121" fmla="*/ 423 h 423"/>
                <a:gd name="T122" fmla="*/ 254 w 300"/>
                <a:gd name="T123" fmla="*/ 423 h 423"/>
                <a:gd name="T124" fmla="*/ 254 w 300"/>
                <a:gd name="T125" fmla="*/ 423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00" h="423">
                  <a:moveTo>
                    <a:pt x="254" y="423"/>
                  </a:moveTo>
                  <a:lnTo>
                    <a:pt x="249" y="401"/>
                  </a:lnTo>
                  <a:lnTo>
                    <a:pt x="246" y="381"/>
                  </a:lnTo>
                  <a:lnTo>
                    <a:pt x="246" y="360"/>
                  </a:lnTo>
                  <a:lnTo>
                    <a:pt x="252" y="340"/>
                  </a:lnTo>
                  <a:lnTo>
                    <a:pt x="262" y="327"/>
                  </a:lnTo>
                  <a:lnTo>
                    <a:pt x="274" y="318"/>
                  </a:lnTo>
                  <a:lnTo>
                    <a:pt x="286" y="307"/>
                  </a:lnTo>
                  <a:lnTo>
                    <a:pt x="296" y="297"/>
                  </a:lnTo>
                  <a:lnTo>
                    <a:pt x="299" y="286"/>
                  </a:lnTo>
                  <a:lnTo>
                    <a:pt x="300" y="275"/>
                  </a:lnTo>
                  <a:lnTo>
                    <a:pt x="297" y="264"/>
                  </a:lnTo>
                  <a:lnTo>
                    <a:pt x="292" y="255"/>
                  </a:lnTo>
                  <a:lnTo>
                    <a:pt x="286" y="246"/>
                  </a:lnTo>
                  <a:lnTo>
                    <a:pt x="279" y="237"/>
                  </a:lnTo>
                  <a:lnTo>
                    <a:pt x="271" y="228"/>
                  </a:lnTo>
                  <a:lnTo>
                    <a:pt x="263" y="220"/>
                  </a:lnTo>
                  <a:lnTo>
                    <a:pt x="248" y="203"/>
                  </a:lnTo>
                  <a:lnTo>
                    <a:pt x="236" y="188"/>
                  </a:lnTo>
                  <a:lnTo>
                    <a:pt x="222" y="171"/>
                  </a:lnTo>
                  <a:lnTo>
                    <a:pt x="209" y="152"/>
                  </a:lnTo>
                  <a:lnTo>
                    <a:pt x="199" y="135"/>
                  </a:lnTo>
                  <a:lnTo>
                    <a:pt x="189" y="117"/>
                  </a:lnTo>
                  <a:lnTo>
                    <a:pt x="180" y="97"/>
                  </a:lnTo>
                  <a:lnTo>
                    <a:pt x="173" y="77"/>
                  </a:lnTo>
                  <a:lnTo>
                    <a:pt x="168" y="65"/>
                  </a:lnTo>
                  <a:lnTo>
                    <a:pt x="163" y="52"/>
                  </a:lnTo>
                  <a:lnTo>
                    <a:pt x="159" y="40"/>
                  </a:lnTo>
                  <a:lnTo>
                    <a:pt x="153" y="28"/>
                  </a:lnTo>
                  <a:lnTo>
                    <a:pt x="145" y="17"/>
                  </a:lnTo>
                  <a:lnTo>
                    <a:pt x="136" y="8"/>
                  </a:lnTo>
                  <a:lnTo>
                    <a:pt x="125" y="3"/>
                  </a:lnTo>
                  <a:lnTo>
                    <a:pt x="111" y="0"/>
                  </a:lnTo>
                  <a:lnTo>
                    <a:pt x="94" y="5"/>
                  </a:lnTo>
                  <a:lnTo>
                    <a:pt x="83" y="20"/>
                  </a:lnTo>
                  <a:lnTo>
                    <a:pt x="77" y="37"/>
                  </a:lnTo>
                  <a:lnTo>
                    <a:pt x="77" y="54"/>
                  </a:lnTo>
                  <a:lnTo>
                    <a:pt x="83" y="82"/>
                  </a:lnTo>
                  <a:lnTo>
                    <a:pt x="96" y="108"/>
                  </a:lnTo>
                  <a:lnTo>
                    <a:pt x="110" y="134"/>
                  </a:lnTo>
                  <a:lnTo>
                    <a:pt x="120" y="160"/>
                  </a:lnTo>
                  <a:lnTo>
                    <a:pt x="122" y="180"/>
                  </a:lnTo>
                  <a:lnTo>
                    <a:pt x="119" y="201"/>
                  </a:lnTo>
                  <a:lnTo>
                    <a:pt x="111" y="221"/>
                  </a:lnTo>
                  <a:lnTo>
                    <a:pt x="103" y="240"/>
                  </a:lnTo>
                  <a:lnTo>
                    <a:pt x="97" y="251"/>
                  </a:lnTo>
                  <a:lnTo>
                    <a:pt x="91" y="260"/>
                  </a:lnTo>
                  <a:lnTo>
                    <a:pt x="85" y="268"/>
                  </a:lnTo>
                  <a:lnTo>
                    <a:pt x="77" y="272"/>
                  </a:lnTo>
                  <a:lnTo>
                    <a:pt x="70" y="274"/>
                  </a:lnTo>
                  <a:lnTo>
                    <a:pt x="62" y="272"/>
                  </a:lnTo>
                  <a:lnTo>
                    <a:pt x="54" y="266"/>
                  </a:lnTo>
                  <a:lnTo>
                    <a:pt x="47" y="255"/>
                  </a:lnTo>
                  <a:lnTo>
                    <a:pt x="39" y="238"/>
                  </a:lnTo>
                  <a:lnTo>
                    <a:pt x="34" y="220"/>
                  </a:lnTo>
                  <a:lnTo>
                    <a:pt x="31" y="203"/>
                  </a:lnTo>
                  <a:lnTo>
                    <a:pt x="27" y="186"/>
                  </a:lnTo>
                  <a:lnTo>
                    <a:pt x="20" y="162"/>
                  </a:lnTo>
                  <a:lnTo>
                    <a:pt x="16" y="137"/>
                  </a:lnTo>
                  <a:lnTo>
                    <a:pt x="10" y="112"/>
                  </a:lnTo>
                  <a:lnTo>
                    <a:pt x="4" y="88"/>
                  </a:lnTo>
                  <a:lnTo>
                    <a:pt x="2" y="88"/>
                  </a:lnTo>
                  <a:lnTo>
                    <a:pt x="0" y="88"/>
                  </a:lnTo>
                  <a:lnTo>
                    <a:pt x="0" y="88"/>
                  </a:lnTo>
                  <a:lnTo>
                    <a:pt x="0" y="89"/>
                  </a:lnTo>
                  <a:lnTo>
                    <a:pt x="4" y="106"/>
                  </a:lnTo>
                  <a:lnTo>
                    <a:pt x="8" y="135"/>
                  </a:lnTo>
                  <a:lnTo>
                    <a:pt x="14" y="171"/>
                  </a:lnTo>
                  <a:lnTo>
                    <a:pt x="24" y="209"/>
                  </a:lnTo>
                  <a:lnTo>
                    <a:pt x="34" y="245"/>
                  </a:lnTo>
                  <a:lnTo>
                    <a:pt x="48" y="272"/>
                  </a:lnTo>
                  <a:lnTo>
                    <a:pt x="63" y="288"/>
                  </a:lnTo>
                  <a:lnTo>
                    <a:pt x="83" y="284"/>
                  </a:lnTo>
                  <a:lnTo>
                    <a:pt x="93" y="277"/>
                  </a:lnTo>
                  <a:lnTo>
                    <a:pt x="100" y="268"/>
                  </a:lnTo>
                  <a:lnTo>
                    <a:pt x="108" y="255"/>
                  </a:lnTo>
                  <a:lnTo>
                    <a:pt x="114" y="243"/>
                  </a:lnTo>
                  <a:lnTo>
                    <a:pt x="119" y="231"/>
                  </a:lnTo>
                  <a:lnTo>
                    <a:pt x="123" y="217"/>
                  </a:lnTo>
                  <a:lnTo>
                    <a:pt x="128" y="205"/>
                  </a:lnTo>
                  <a:lnTo>
                    <a:pt x="131" y="194"/>
                  </a:lnTo>
                  <a:lnTo>
                    <a:pt x="133" y="166"/>
                  </a:lnTo>
                  <a:lnTo>
                    <a:pt x="126" y="140"/>
                  </a:lnTo>
                  <a:lnTo>
                    <a:pt x="114" y="115"/>
                  </a:lnTo>
                  <a:lnTo>
                    <a:pt x="100" y="91"/>
                  </a:lnTo>
                  <a:lnTo>
                    <a:pt x="97" y="83"/>
                  </a:lnTo>
                  <a:lnTo>
                    <a:pt x="94" y="74"/>
                  </a:lnTo>
                  <a:lnTo>
                    <a:pt x="93" y="66"/>
                  </a:lnTo>
                  <a:lnTo>
                    <a:pt x="90" y="57"/>
                  </a:lnTo>
                  <a:lnTo>
                    <a:pt x="90" y="48"/>
                  </a:lnTo>
                  <a:lnTo>
                    <a:pt x="91" y="39"/>
                  </a:lnTo>
                  <a:lnTo>
                    <a:pt x="94" y="31"/>
                  </a:lnTo>
                  <a:lnTo>
                    <a:pt x="99" y="23"/>
                  </a:lnTo>
                  <a:lnTo>
                    <a:pt x="107" y="19"/>
                  </a:lnTo>
                  <a:lnTo>
                    <a:pt x="114" y="17"/>
                  </a:lnTo>
                  <a:lnTo>
                    <a:pt x="122" y="19"/>
                  </a:lnTo>
                  <a:lnTo>
                    <a:pt x="131" y="23"/>
                  </a:lnTo>
                  <a:lnTo>
                    <a:pt x="142" y="37"/>
                  </a:lnTo>
                  <a:lnTo>
                    <a:pt x="151" y="56"/>
                  </a:lnTo>
                  <a:lnTo>
                    <a:pt x="157" y="75"/>
                  </a:lnTo>
                  <a:lnTo>
                    <a:pt x="162" y="92"/>
                  </a:lnTo>
                  <a:lnTo>
                    <a:pt x="170" y="111"/>
                  </a:lnTo>
                  <a:lnTo>
                    <a:pt x="177" y="128"/>
                  </a:lnTo>
                  <a:lnTo>
                    <a:pt x="186" y="146"/>
                  </a:lnTo>
                  <a:lnTo>
                    <a:pt x="197" y="162"/>
                  </a:lnTo>
                  <a:lnTo>
                    <a:pt x="208" y="178"/>
                  </a:lnTo>
                  <a:lnTo>
                    <a:pt x="219" y="194"/>
                  </a:lnTo>
                  <a:lnTo>
                    <a:pt x="233" y="209"/>
                  </a:lnTo>
                  <a:lnTo>
                    <a:pt x="245" y="223"/>
                  </a:lnTo>
                  <a:lnTo>
                    <a:pt x="256" y="234"/>
                  </a:lnTo>
                  <a:lnTo>
                    <a:pt x="265" y="245"/>
                  </a:lnTo>
                  <a:lnTo>
                    <a:pt x="274" y="257"/>
                  </a:lnTo>
                  <a:lnTo>
                    <a:pt x="283" y="271"/>
                  </a:lnTo>
                  <a:lnTo>
                    <a:pt x="285" y="284"/>
                  </a:lnTo>
                  <a:lnTo>
                    <a:pt x="277" y="298"/>
                  </a:lnTo>
                  <a:lnTo>
                    <a:pt x="265" y="312"/>
                  </a:lnTo>
                  <a:lnTo>
                    <a:pt x="256" y="324"/>
                  </a:lnTo>
                  <a:lnTo>
                    <a:pt x="245" y="347"/>
                  </a:lnTo>
                  <a:lnTo>
                    <a:pt x="242" y="372"/>
                  </a:lnTo>
                  <a:lnTo>
                    <a:pt x="246" y="398"/>
                  </a:lnTo>
                  <a:lnTo>
                    <a:pt x="254" y="423"/>
                  </a:lnTo>
                  <a:lnTo>
                    <a:pt x="254" y="423"/>
                  </a:lnTo>
                  <a:lnTo>
                    <a:pt x="254" y="423"/>
                  </a:lnTo>
                  <a:lnTo>
                    <a:pt x="254" y="423"/>
                  </a:lnTo>
                  <a:lnTo>
                    <a:pt x="254" y="423"/>
                  </a:lnTo>
                  <a:lnTo>
                    <a:pt x="254" y="42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3" name="Freeform 50"/>
            <p:cNvSpPr>
              <a:spLocks/>
            </p:cNvSpPr>
            <p:nvPr/>
          </p:nvSpPr>
          <p:spPr bwMode="auto">
            <a:xfrm>
              <a:off x="2984" y="1749"/>
              <a:ext cx="100" cy="193"/>
            </a:xfrm>
            <a:custGeom>
              <a:avLst/>
              <a:gdLst>
                <a:gd name="T0" fmla="*/ 0 w 100"/>
                <a:gd name="T1" fmla="*/ 179 h 193"/>
                <a:gd name="T2" fmla="*/ 9 w 100"/>
                <a:gd name="T3" fmla="*/ 164 h 193"/>
                <a:gd name="T4" fmla="*/ 18 w 100"/>
                <a:gd name="T5" fmla="*/ 150 h 193"/>
                <a:gd name="T6" fmla="*/ 27 w 100"/>
                <a:gd name="T7" fmla="*/ 135 h 193"/>
                <a:gd name="T8" fmla="*/ 32 w 100"/>
                <a:gd name="T9" fmla="*/ 118 h 193"/>
                <a:gd name="T10" fmla="*/ 34 w 100"/>
                <a:gd name="T11" fmla="*/ 98 h 193"/>
                <a:gd name="T12" fmla="*/ 32 w 100"/>
                <a:gd name="T13" fmla="*/ 78 h 193"/>
                <a:gd name="T14" fmla="*/ 29 w 100"/>
                <a:gd name="T15" fmla="*/ 58 h 193"/>
                <a:gd name="T16" fmla="*/ 27 w 100"/>
                <a:gd name="T17" fmla="*/ 38 h 193"/>
                <a:gd name="T18" fmla="*/ 29 w 100"/>
                <a:gd name="T19" fmla="*/ 23 h 193"/>
                <a:gd name="T20" fmla="*/ 37 w 100"/>
                <a:gd name="T21" fmla="*/ 16 h 193"/>
                <a:gd name="T22" fmla="*/ 49 w 100"/>
                <a:gd name="T23" fmla="*/ 18 h 193"/>
                <a:gd name="T24" fmla="*/ 61 w 100"/>
                <a:gd name="T25" fmla="*/ 27 h 193"/>
                <a:gd name="T26" fmla="*/ 69 w 100"/>
                <a:gd name="T27" fmla="*/ 36 h 193"/>
                <a:gd name="T28" fmla="*/ 75 w 100"/>
                <a:gd name="T29" fmla="*/ 46 h 193"/>
                <a:gd name="T30" fmla="*/ 80 w 100"/>
                <a:gd name="T31" fmla="*/ 56 h 193"/>
                <a:gd name="T32" fmla="*/ 84 w 100"/>
                <a:gd name="T33" fmla="*/ 67 h 193"/>
                <a:gd name="T34" fmla="*/ 87 w 100"/>
                <a:gd name="T35" fmla="*/ 98 h 193"/>
                <a:gd name="T36" fmla="*/ 84 w 100"/>
                <a:gd name="T37" fmla="*/ 129 h 193"/>
                <a:gd name="T38" fmla="*/ 80 w 100"/>
                <a:gd name="T39" fmla="*/ 159 h 193"/>
                <a:gd name="T40" fmla="*/ 77 w 100"/>
                <a:gd name="T41" fmla="*/ 190 h 193"/>
                <a:gd name="T42" fmla="*/ 78 w 100"/>
                <a:gd name="T43" fmla="*/ 193 h 193"/>
                <a:gd name="T44" fmla="*/ 81 w 100"/>
                <a:gd name="T45" fmla="*/ 193 h 193"/>
                <a:gd name="T46" fmla="*/ 83 w 100"/>
                <a:gd name="T47" fmla="*/ 192 h 193"/>
                <a:gd name="T48" fmla="*/ 84 w 100"/>
                <a:gd name="T49" fmla="*/ 189 h 193"/>
                <a:gd name="T50" fmla="*/ 90 w 100"/>
                <a:gd name="T51" fmla="*/ 153 h 193"/>
                <a:gd name="T52" fmla="*/ 97 w 100"/>
                <a:gd name="T53" fmla="*/ 118 h 193"/>
                <a:gd name="T54" fmla="*/ 100 w 100"/>
                <a:gd name="T55" fmla="*/ 84 h 193"/>
                <a:gd name="T56" fmla="*/ 93 w 100"/>
                <a:gd name="T57" fmla="*/ 49 h 193"/>
                <a:gd name="T58" fmla="*/ 90 w 100"/>
                <a:gd name="T59" fmla="*/ 41 h 193"/>
                <a:gd name="T60" fmla="*/ 86 w 100"/>
                <a:gd name="T61" fmla="*/ 32 h 193"/>
                <a:gd name="T62" fmla="*/ 80 w 100"/>
                <a:gd name="T63" fmla="*/ 23 h 193"/>
                <a:gd name="T64" fmla="*/ 72 w 100"/>
                <a:gd name="T65" fmla="*/ 15 h 193"/>
                <a:gd name="T66" fmla="*/ 64 w 100"/>
                <a:gd name="T67" fmla="*/ 7 h 193"/>
                <a:gd name="T68" fmla="*/ 55 w 100"/>
                <a:gd name="T69" fmla="*/ 3 h 193"/>
                <a:gd name="T70" fmla="*/ 46 w 100"/>
                <a:gd name="T71" fmla="*/ 0 h 193"/>
                <a:gd name="T72" fmla="*/ 37 w 100"/>
                <a:gd name="T73" fmla="*/ 0 h 193"/>
                <a:gd name="T74" fmla="*/ 24 w 100"/>
                <a:gd name="T75" fmla="*/ 7 h 193"/>
                <a:gd name="T76" fmla="*/ 18 w 100"/>
                <a:gd name="T77" fmla="*/ 20 h 193"/>
                <a:gd name="T78" fmla="*/ 17 w 100"/>
                <a:gd name="T79" fmla="*/ 33 h 193"/>
                <a:gd name="T80" fmla="*/ 17 w 100"/>
                <a:gd name="T81" fmla="*/ 49 h 193"/>
                <a:gd name="T82" fmla="*/ 20 w 100"/>
                <a:gd name="T83" fmla="*/ 64 h 193"/>
                <a:gd name="T84" fmla="*/ 21 w 100"/>
                <a:gd name="T85" fmla="*/ 79 h 193"/>
                <a:gd name="T86" fmla="*/ 24 w 100"/>
                <a:gd name="T87" fmla="*/ 95 h 193"/>
                <a:gd name="T88" fmla="*/ 26 w 100"/>
                <a:gd name="T89" fmla="*/ 110 h 193"/>
                <a:gd name="T90" fmla="*/ 24 w 100"/>
                <a:gd name="T91" fmla="*/ 129 h 193"/>
                <a:gd name="T92" fmla="*/ 17 w 100"/>
                <a:gd name="T93" fmla="*/ 146 h 193"/>
                <a:gd name="T94" fmla="*/ 7 w 100"/>
                <a:gd name="T95" fmla="*/ 162 h 193"/>
                <a:gd name="T96" fmla="*/ 0 w 100"/>
                <a:gd name="T97" fmla="*/ 179 h 193"/>
                <a:gd name="T98" fmla="*/ 0 w 100"/>
                <a:gd name="T99" fmla="*/ 179 h 193"/>
                <a:gd name="T100" fmla="*/ 0 w 100"/>
                <a:gd name="T101" fmla="*/ 179 h 193"/>
                <a:gd name="T102" fmla="*/ 0 w 100"/>
                <a:gd name="T103" fmla="*/ 179 h 193"/>
                <a:gd name="T104" fmla="*/ 0 w 100"/>
                <a:gd name="T105" fmla="*/ 179 h 193"/>
                <a:gd name="T106" fmla="*/ 0 w 100"/>
                <a:gd name="T107" fmla="*/ 179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0" h="193">
                  <a:moveTo>
                    <a:pt x="0" y="179"/>
                  </a:moveTo>
                  <a:lnTo>
                    <a:pt x="9" y="164"/>
                  </a:lnTo>
                  <a:lnTo>
                    <a:pt x="18" y="150"/>
                  </a:lnTo>
                  <a:lnTo>
                    <a:pt x="27" y="135"/>
                  </a:lnTo>
                  <a:lnTo>
                    <a:pt x="32" y="118"/>
                  </a:lnTo>
                  <a:lnTo>
                    <a:pt x="34" y="98"/>
                  </a:lnTo>
                  <a:lnTo>
                    <a:pt x="32" y="78"/>
                  </a:lnTo>
                  <a:lnTo>
                    <a:pt x="29" y="58"/>
                  </a:lnTo>
                  <a:lnTo>
                    <a:pt x="27" y="38"/>
                  </a:lnTo>
                  <a:lnTo>
                    <a:pt x="29" y="23"/>
                  </a:lnTo>
                  <a:lnTo>
                    <a:pt x="37" y="16"/>
                  </a:lnTo>
                  <a:lnTo>
                    <a:pt x="49" y="18"/>
                  </a:lnTo>
                  <a:lnTo>
                    <a:pt x="61" y="27"/>
                  </a:lnTo>
                  <a:lnTo>
                    <a:pt x="69" y="36"/>
                  </a:lnTo>
                  <a:lnTo>
                    <a:pt x="75" y="46"/>
                  </a:lnTo>
                  <a:lnTo>
                    <a:pt x="80" y="56"/>
                  </a:lnTo>
                  <a:lnTo>
                    <a:pt x="84" y="67"/>
                  </a:lnTo>
                  <a:lnTo>
                    <a:pt x="87" y="98"/>
                  </a:lnTo>
                  <a:lnTo>
                    <a:pt x="84" y="129"/>
                  </a:lnTo>
                  <a:lnTo>
                    <a:pt x="80" y="159"/>
                  </a:lnTo>
                  <a:lnTo>
                    <a:pt x="77" y="190"/>
                  </a:lnTo>
                  <a:lnTo>
                    <a:pt x="78" y="193"/>
                  </a:lnTo>
                  <a:lnTo>
                    <a:pt x="81" y="193"/>
                  </a:lnTo>
                  <a:lnTo>
                    <a:pt x="83" y="192"/>
                  </a:lnTo>
                  <a:lnTo>
                    <a:pt x="84" y="189"/>
                  </a:lnTo>
                  <a:lnTo>
                    <a:pt x="90" y="153"/>
                  </a:lnTo>
                  <a:lnTo>
                    <a:pt x="97" y="118"/>
                  </a:lnTo>
                  <a:lnTo>
                    <a:pt x="100" y="84"/>
                  </a:lnTo>
                  <a:lnTo>
                    <a:pt x="93" y="49"/>
                  </a:lnTo>
                  <a:lnTo>
                    <a:pt x="90" y="41"/>
                  </a:lnTo>
                  <a:lnTo>
                    <a:pt x="86" y="32"/>
                  </a:lnTo>
                  <a:lnTo>
                    <a:pt x="80" y="23"/>
                  </a:lnTo>
                  <a:lnTo>
                    <a:pt x="72" y="15"/>
                  </a:lnTo>
                  <a:lnTo>
                    <a:pt x="64" y="7"/>
                  </a:lnTo>
                  <a:lnTo>
                    <a:pt x="55" y="3"/>
                  </a:lnTo>
                  <a:lnTo>
                    <a:pt x="46" y="0"/>
                  </a:lnTo>
                  <a:lnTo>
                    <a:pt x="37" y="0"/>
                  </a:lnTo>
                  <a:lnTo>
                    <a:pt x="24" y="7"/>
                  </a:lnTo>
                  <a:lnTo>
                    <a:pt x="18" y="20"/>
                  </a:lnTo>
                  <a:lnTo>
                    <a:pt x="17" y="33"/>
                  </a:lnTo>
                  <a:lnTo>
                    <a:pt x="17" y="49"/>
                  </a:lnTo>
                  <a:lnTo>
                    <a:pt x="20" y="64"/>
                  </a:lnTo>
                  <a:lnTo>
                    <a:pt x="21" y="79"/>
                  </a:lnTo>
                  <a:lnTo>
                    <a:pt x="24" y="95"/>
                  </a:lnTo>
                  <a:lnTo>
                    <a:pt x="26" y="110"/>
                  </a:lnTo>
                  <a:lnTo>
                    <a:pt x="24" y="129"/>
                  </a:lnTo>
                  <a:lnTo>
                    <a:pt x="17" y="146"/>
                  </a:lnTo>
                  <a:lnTo>
                    <a:pt x="7" y="162"/>
                  </a:lnTo>
                  <a:lnTo>
                    <a:pt x="0" y="179"/>
                  </a:lnTo>
                  <a:lnTo>
                    <a:pt x="0" y="179"/>
                  </a:lnTo>
                  <a:lnTo>
                    <a:pt x="0" y="179"/>
                  </a:lnTo>
                  <a:lnTo>
                    <a:pt x="0" y="179"/>
                  </a:lnTo>
                  <a:lnTo>
                    <a:pt x="0" y="179"/>
                  </a:lnTo>
                  <a:lnTo>
                    <a:pt x="0" y="17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4" name="Freeform 51"/>
            <p:cNvSpPr>
              <a:spLocks/>
            </p:cNvSpPr>
            <p:nvPr/>
          </p:nvSpPr>
          <p:spPr bwMode="auto">
            <a:xfrm>
              <a:off x="2325" y="1418"/>
              <a:ext cx="331" cy="238"/>
            </a:xfrm>
            <a:custGeom>
              <a:avLst/>
              <a:gdLst>
                <a:gd name="T0" fmla="*/ 304 w 331"/>
                <a:gd name="T1" fmla="*/ 209 h 238"/>
                <a:gd name="T2" fmla="*/ 290 w 331"/>
                <a:gd name="T3" fmla="*/ 163 h 238"/>
                <a:gd name="T4" fmla="*/ 268 w 331"/>
                <a:gd name="T5" fmla="*/ 123 h 238"/>
                <a:gd name="T6" fmla="*/ 241 w 331"/>
                <a:gd name="T7" fmla="*/ 117 h 238"/>
                <a:gd name="T8" fmla="*/ 218 w 331"/>
                <a:gd name="T9" fmla="*/ 129 h 238"/>
                <a:gd name="T10" fmla="*/ 201 w 331"/>
                <a:gd name="T11" fmla="*/ 145 h 238"/>
                <a:gd name="T12" fmla="*/ 187 w 331"/>
                <a:gd name="T13" fmla="*/ 157 h 238"/>
                <a:gd name="T14" fmla="*/ 169 w 331"/>
                <a:gd name="T15" fmla="*/ 162 h 238"/>
                <a:gd name="T16" fmla="*/ 142 w 331"/>
                <a:gd name="T17" fmla="*/ 158 h 238"/>
                <a:gd name="T18" fmla="*/ 121 w 331"/>
                <a:gd name="T19" fmla="*/ 157 h 238"/>
                <a:gd name="T20" fmla="*/ 96 w 331"/>
                <a:gd name="T21" fmla="*/ 149 h 238"/>
                <a:gd name="T22" fmla="*/ 76 w 331"/>
                <a:gd name="T23" fmla="*/ 149 h 238"/>
                <a:gd name="T24" fmla="*/ 47 w 331"/>
                <a:gd name="T25" fmla="*/ 149 h 238"/>
                <a:gd name="T26" fmla="*/ 15 w 331"/>
                <a:gd name="T27" fmla="*/ 140 h 238"/>
                <a:gd name="T28" fmla="*/ 24 w 331"/>
                <a:gd name="T29" fmla="*/ 97 h 238"/>
                <a:gd name="T30" fmla="*/ 39 w 331"/>
                <a:gd name="T31" fmla="*/ 74 h 238"/>
                <a:gd name="T32" fmla="*/ 61 w 331"/>
                <a:gd name="T33" fmla="*/ 57 h 238"/>
                <a:gd name="T34" fmla="*/ 95 w 331"/>
                <a:gd name="T35" fmla="*/ 40 h 238"/>
                <a:gd name="T36" fmla="*/ 144 w 331"/>
                <a:gd name="T37" fmla="*/ 29 h 238"/>
                <a:gd name="T38" fmla="*/ 195 w 331"/>
                <a:gd name="T39" fmla="*/ 32 h 238"/>
                <a:gd name="T40" fmla="*/ 242 w 331"/>
                <a:gd name="T41" fmla="*/ 40 h 238"/>
                <a:gd name="T42" fmla="*/ 284 w 331"/>
                <a:gd name="T43" fmla="*/ 40 h 238"/>
                <a:gd name="T44" fmla="*/ 325 w 331"/>
                <a:gd name="T45" fmla="*/ 32 h 238"/>
                <a:gd name="T46" fmla="*/ 331 w 331"/>
                <a:gd name="T47" fmla="*/ 22 h 238"/>
                <a:gd name="T48" fmla="*/ 308 w 331"/>
                <a:gd name="T49" fmla="*/ 17 h 238"/>
                <a:gd name="T50" fmla="*/ 281 w 331"/>
                <a:gd name="T51" fmla="*/ 16 h 238"/>
                <a:gd name="T52" fmla="*/ 253 w 331"/>
                <a:gd name="T53" fmla="*/ 13 h 238"/>
                <a:gd name="T54" fmla="*/ 232 w 331"/>
                <a:gd name="T55" fmla="*/ 8 h 238"/>
                <a:gd name="T56" fmla="*/ 208 w 331"/>
                <a:gd name="T57" fmla="*/ 5 h 238"/>
                <a:gd name="T58" fmla="*/ 176 w 331"/>
                <a:gd name="T59" fmla="*/ 0 h 238"/>
                <a:gd name="T60" fmla="*/ 127 w 331"/>
                <a:gd name="T61" fmla="*/ 5 h 238"/>
                <a:gd name="T62" fmla="*/ 79 w 331"/>
                <a:gd name="T63" fmla="*/ 25 h 238"/>
                <a:gd name="T64" fmla="*/ 44 w 331"/>
                <a:gd name="T65" fmla="*/ 46 h 238"/>
                <a:gd name="T66" fmla="*/ 21 w 331"/>
                <a:gd name="T67" fmla="*/ 72 h 238"/>
                <a:gd name="T68" fmla="*/ 4 w 331"/>
                <a:gd name="T69" fmla="*/ 106 h 238"/>
                <a:gd name="T70" fmla="*/ 4 w 331"/>
                <a:gd name="T71" fmla="*/ 152 h 238"/>
                <a:gd name="T72" fmla="*/ 38 w 331"/>
                <a:gd name="T73" fmla="*/ 166 h 238"/>
                <a:gd name="T74" fmla="*/ 67 w 331"/>
                <a:gd name="T75" fmla="*/ 165 h 238"/>
                <a:gd name="T76" fmla="*/ 90 w 331"/>
                <a:gd name="T77" fmla="*/ 168 h 238"/>
                <a:gd name="T78" fmla="*/ 115 w 331"/>
                <a:gd name="T79" fmla="*/ 171 h 238"/>
                <a:gd name="T80" fmla="*/ 150 w 331"/>
                <a:gd name="T81" fmla="*/ 175 h 238"/>
                <a:gd name="T82" fmla="*/ 184 w 331"/>
                <a:gd name="T83" fmla="*/ 171 h 238"/>
                <a:gd name="T84" fmla="*/ 213 w 331"/>
                <a:gd name="T85" fmla="*/ 146 h 238"/>
                <a:gd name="T86" fmla="*/ 265 w 331"/>
                <a:gd name="T87" fmla="*/ 137 h 238"/>
                <a:gd name="T88" fmla="*/ 296 w 331"/>
                <a:gd name="T89" fmla="*/ 201 h 238"/>
                <a:gd name="T90" fmla="*/ 315 w 331"/>
                <a:gd name="T91" fmla="*/ 238 h 238"/>
                <a:gd name="T92" fmla="*/ 316 w 331"/>
                <a:gd name="T93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31" h="238">
                  <a:moveTo>
                    <a:pt x="316" y="238"/>
                  </a:moveTo>
                  <a:lnTo>
                    <a:pt x="310" y="223"/>
                  </a:lnTo>
                  <a:lnTo>
                    <a:pt x="304" y="209"/>
                  </a:lnTo>
                  <a:lnTo>
                    <a:pt x="299" y="194"/>
                  </a:lnTo>
                  <a:lnTo>
                    <a:pt x="295" y="178"/>
                  </a:lnTo>
                  <a:lnTo>
                    <a:pt x="290" y="163"/>
                  </a:lnTo>
                  <a:lnTo>
                    <a:pt x="285" y="149"/>
                  </a:lnTo>
                  <a:lnTo>
                    <a:pt x="278" y="135"/>
                  </a:lnTo>
                  <a:lnTo>
                    <a:pt x="268" y="123"/>
                  </a:lnTo>
                  <a:lnTo>
                    <a:pt x="259" y="117"/>
                  </a:lnTo>
                  <a:lnTo>
                    <a:pt x="250" y="115"/>
                  </a:lnTo>
                  <a:lnTo>
                    <a:pt x="241" y="117"/>
                  </a:lnTo>
                  <a:lnTo>
                    <a:pt x="232" y="120"/>
                  </a:lnTo>
                  <a:lnTo>
                    <a:pt x="224" y="125"/>
                  </a:lnTo>
                  <a:lnTo>
                    <a:pt x="218" y="129"/>
                  </a:lnTo>
                  <a:lnTo>
                    <a:pt x="212" y="134"/>
                  </a:lnTo>
                  <a:lnTo>
                    <a:pt x="205" y="140"/>
                  </a:lnTo>
                  <a:lnTo>
                    <a:pt x="201" y="145"/>
                  </a:lnTo>
                  <a:lnTo>
                    <a:pt x="196" y="149"/>
                  </a:lnTo>
                  <a:lnTo>
                    <a:pt x="192" y="154"/>
                  </a:lnTo>
                  <a:lnTo>
                    <a:pt x="187" y="157"/>
                  </a:lnTo>
                  <a:lnTo>
                    <a:pt x="181" y="160"/>
                  </a:lnTo>
                  <a:lnTo>
                    <a:pt x="175" y="162"/>
                  </a:lnTo>
                  <a:lnTo>
                    <a:pt x="169" y="162"/>
                  </a:lnTo>
                  <a:lnTo>
                    <a:pt x="159" y="160"/>
                  </a:lnTo>
                  <a:lnTo>
                    <a:pt x="152" y="160"/>
                  </a:lnTo>
                  <a:lnTo>
                    <a:pt x="142" y="158"/>
                  </a:lnTo>
                  <a:lnTo>
                    <a:pt x="135" y="158"/>
                  </a:lnTo>
                  <a:lnTo>
                    <a:pt x="127" y="158"/>
                  </a:lnTo>
                  <a:lnTo>
                    <a:pt x="121" y="157"/>
                  </a:lnTo>
                  <a:lnTo>
                    <a:pt x="112" y="154"/>
                  </a:lnTo>
                  <a:lnTo>
                    <a:pt x="104" y="151"/>
                  </a:lnTo>
                  <a:lnTo>
                    <a:pt x="96" y="149"/>
                  </a:lnTo>
                  <a:lnTo>
                    <a:pt x="90" y="149"/>
                  </a:lnTo>
                  <a:lnTo>
                    <a:pt x="82" y="149"/>
                  </a:lnTo>
                  <a:lnTo>
                    <a:pt x="76" y="149"/>
                  </a:lnTo>
                  <a:lnTo>
                    <a:pt x="69" y="149"/>
                  </a:lnTo>
                  <a:lnTo>
                    <a:pt x="58" y="149"/>
                  </a:lnTo>
                  <a:lnTo>
                    <a:pt x="47" y="149"/>
                  </a:lnTo>
                  <a:lnTo>
                    <a:pt x="35" y="149"/>
                  </a:lnTo>
                  <a:lnTo>
                    <a:pt x="24" y="148"/>
                  </a:lnTo>
                  <a:lnTo>
                    <a:pt x="15" y="140"/>
                  </a:lnTo>
                  <a:lnTo>
                    <a:pt x="15" y="125"/>
                  </a:lnTo>
                  <a:lnTo>
                    <a:pt x="19" y="109"/>
                  </a:lnTo>
                  <a:lnTo>
                    <a:pt x="24" y="97"/>
                  </a:lnTo>
                  <a:lnTo>
                    <a:pt x="29" y="88"/>
                  </a:lnTo>
                  <a:lnTo>
                    <a:pt x="33" y="80"/>
                  </a:lnTo>
                  <a:lnTo>
                    <a:pt x="39" y="74"/>
                  </a:lnTo>
                  <a:lnTo>
                    <a:pt x="46" y="68"/>
                  </a:lnTo>
                  <a:lnTo>
                    <a:pt x="53" y="62"/>
                  </a:lnTo>
                  <a:lnTo>
                    <a:pt x="61" y="57"/>
                  </a:lnTo>
                  <a:lnTo>
                    <a:pt x="69" y="52"/>
                  </a:lnTo>
                  <a:lnTo>
                    <a:pt x="78" y="48"/>
                  </a:lnTo>
                  <a:lnTo>
                    <a:pt x="95" y="40"/>
                  </a:lnTo>
                  <a:lnTo>
                    <a:pt x="110" y="36"/>
                  </a:lnTo>
                  <a:lnTo>
                    <a:pt x="127" y="32"/>
                  </a:lnTo>
                  <a:lnTo>
                    <a:pt x="144" y="29"/>
                  </a:lnTo>
                  <a:lnTo>
                    <a:pt x="159" y="29"/>
                  </a:lnTo>
                  <a:lnTo>
                    <a:pt x="176" y="31"/>
                  </a:lnTo>
                  <a:lnTo>
                    <a:pt x="195" y="32"/>
                  </a:lnTo>
                  <a:lnTo>
                    <a:pt x="212" y="36"/>
                  </a:lnTo>
                  <a:lnTo>
                    <a:pt x="227" y="39"/>
                  </a:lnTo>
                  <a:lnTo>
                    <a:pt x="242" y="40"/>
                  </a:lnTo>
                  <a:lnTo>
                    <a:pt x="256" y="42"/>
                  </a:lnTo>
                  <a:lnTo>
                    <a:pt x="270" y="40"/>
                  </a:lnTo>
                  <a:lnTo>
                    <a:pt x="284" y="40"/>
                  </a:lnTo>
                  <a:lnTo>
                    <a:pt x="296" y="39"/>
                  </a:lnTo>
                  <a:lnTo>
                    <a:pt x="311" y="36"/>
                  </a:lnTo>
                  <a:lnTo>
                    <a:pt x="325" y="32"/>
                  </a:lnTo>
                  <a:lnTo>
                    <a:pt x="330" y="29"/>
                  </a:lnTo>
                  <a:lnTo>
                    <a:pt x="331" y="25"/>
                  </a:lnTo>
                  <a:lnTo>
                    <a:pt x="331" y="22"/>
                  </a:lnTo>
                  <a:lnTo>
                    <a:pt x="327" y="19"/>
                  </a:lnTo>
                  <a:lnTo>
                    <a:pt x="318" y="17"/>
                  </a:lnTo>
                  <a:lnTo>
                    <a:pt x="308" y="17"/>
                  </a:lnTo>
                  <a:lnTo>
                    <a:pt x="299" y="16"/>
                  </a:lnTo>
                  <a:lnTo>
                    <a:pt x="290" y="16"/>
                  </a:lnTo>
                  <a:lnTo>
                    <a:pt x="281" y="16"/>
                  </a:lnTo>
                  <a:lnTo>
                    <a:pt x="271" y="16"/>
                  </a:lnTo>
                  <a:lnTo>
                    <a:pt x="262" y="14"/>
                  </a:lnTo>
                  <a:lnTo>
                    <a:pt x="253" y="13"/>
                  </a:lnTo>
                  <a:lnTo>
                    <a:pt x="245" y="11"/>
                  </a:lnTo>
                  <a:lnTo>
                    <a:pt x="239" y="9"/>
                  </a:lnTo>
                  <a:lnTo>
                    <a:pt x="232" y="8"/>
                  </a:lnTo>
                  <a:lnTo>
                    <a:pt x="224" y="6"/>
                  </a:lnTo>
                  <a:lnTo>
                    <a:pt x="216" y="5"/>
                  </a:lnTo>
                  <a:lnTo>
                    <a:pt x="208" y="5"/>
                  </a:lnTo>
                  <a:lnTo>
                    <a:pt x="201" y="3"/>
                  </a:lnTo>
                  <a:lnTo>
                    <a:pt x="193" y="2"/>
                  </a:lnTo>
                  <a:lnTo>
                    <a:pt x="176" y="0"/>
                  </a:lnTo>
                  <a:lnTo>
                    <a:pt x="159" y="0"/>
                  </a:lnTo>
                  <a:lnTo>
                    <a:pt x="142" y="2"/>
                  </a:lnTo>
                  <a:lnTo>
                    <a:pt x="127" y="5"/>
                  </a:lnTo>
                  <a:lnTo>
                    <a:pt x="110" y="11"/>
                  </a:lnTo>
                  <a:lnTo>
                    <a:pt x="95" y="17"/>
                  </a:lnTo>
                  <a:lnTo>
                    <a:pt x="79" y="25"/>
                  </a:lnTo>
                  <a:lnTo>
                    <a:pt x="64" y="32"/>
                  </a:lnTo>
                  <a:lnTo>
                    <a:pt x="53" y="39"/>
                  </a:lnTo>
                  <a:lnTo>
                    <a:pt x="44" y="46"/>
                  </a:lnTo>
                  <a:lnTo>
                    <a:pt x="35" y="54"/>
                  </a:lnTo>
                  <a:lnTo>
                    <a:pt x="27" y="63"/>
                  </a:lnTo>
                  <a:lnTo>
                    <a:pt x="21" y="72"/>
                  </a:lnTo>
                  <a:lnTo>
                    <a:pt x="15" y="83"/>
                  </a:lnTo>
                  <a:lnTo>
                    <a:pt x="9" y="94"/>
                  </a:lnTo>
                  <a:lnTo>
                    <a:pt x="4" y="106"/>
                  </a:lnTo>
                  <a:lnTo>
                    <a:pt x="0" y="123"/>
                  </a:lnTo>
                  <a:lnTo>
                    <a:pt x="0" y="138"/>
                  </a:lnTo>
                  <a:lnTo>
                    <a:pt x="4" y="152"/>
                  </a:lnTo>
                  <a:lnTo>
                    <a:pt x="16" y="163"/>
                  </a:lnTo>
                  <a:lnTo>
                    <a:pt x="26" y="165"/>
                  </a:lnTo>
                  <a:lnTo>
                    <a:pt x="38" y="166"/>
                  </a:lnTo>
                  <a:lnTo>
                    <a:pt x="49" y="165"/>
                  </a:lnTo>
                  <a:lnTo>
                    <a:pt x="58" y="165"/>
                  </a:lnTo>
                  <a:lnTo>
                    <a:pt x="67" y="165"/>
                  </a:lnTo>
                  <a:lnTo>
                    <a:pt x="75" y="165"/>
                  </a:lnTo>
                  <a:lnTo>
                    <a:pt x="82" y="166"/>
                  </a:lnTo>
                  <a:lnTo>
                    <a:pt x="90" y="168"/>
                  </a:lnTo>
                  <a:lnTo>
                    <a:pt x="99" y="169"/>
                  </a:lnTo>
                  <a:lnTo>
                    <a:pt x="107" y="169"/>
                  </a:lnTo>
                  <a:lnTo>
                    <a:pt x="115" y="171"/>
                  </a:lnTo>
                  <a:lnTo>
                    <a:pt x="122" y="172"/>
                  </a:lnTo>
                  <a:lnTo>
                    <a:pt x="138" y="175"/>
                  </a:lnTo>
                  <a:lnTo>
                    <a:pt x="150" y="175"/>
                  </a:lnTo>
                  <a:lnTo>
                    <a:pt x="162" y="175"/>
                  </a:lnTo>
                  <a:lnTo>
                    <a:pt x="173" y="174"/>
                  </a:lnTo>
                  <a:lnTo>
                    <a:pt x="184" y="171"/>
                  </a:lnTo>
                  <a:lnTo>
                    <a:pt x="193" y="165"/>
                  </a:lnTo>
                  <a:lnTo>
                    <a:pt x="202" y="157"/>
                  </a:lnTo>
                  <a:lnTo>
                    <a:pt x="213" y="146"/>
                  </a:lnTo>
                  <a:lnTo>
                    <a:pt x="235" y="129"/>
                  </a:lnTo>
                  <a:lnTo>
                    <a:pt x="252" y="128"/>
                  </a:lnTo>
                  <a:lnTo>
                    <a:pt x="265" y="137"/>
                  </a:lnTo>
                  <a:lnTo>
                    <a:pt x="276" y="155"/>
                  </a:lnTo>
                  <a:lnTo>
                    <a:pt x="287" y="177"/>
                  </a:lnTo>
                  <a:lnTo>
                    <a:pt x="296" y="201"/>
                  </a:lnTo>
                  <a:lnTo>
                    <a:pt x="305" y="223"/>
                  </a:lnTo>
                  <a:lnTo>
                    <a:pt x="315" y="238"/>
                  </a:lnTo>
                  <a:lnTo>
                    <a:pt x="315" y="238"/>
                  </a:lnTo>
                  <a:lnTo>
                    <a:pt x="316" y="238"/>
                  </a:lnTo>
                  <a:lnTo>
                    <a:pt x="316" y="238"/>
                  </a:lnTo>
                  <a:lnTo>
                    <a:pt x="316" y="238"/>
                  </a:lnTo>
                  <a:lnTo>
                    <a:pt x="316" y="23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5" name="Freeform 52"/>
            <p:cNvSpPr>
              <a:spLocks/>
            </p:cNvSpPr>
            <p:nvPr/>
          </p:nvSpPr>
          <p:spPr bwMode="auto">
            <a:xfrm>
              <a:off x="2633" y="1168"/>
              <a:ext cx="341" cy="276"/>
            </a:xfrm>
            <a:custGeom>
              <a:avLst/>
              <a:gdLst>
                <a:gd name="T0" fmla="*/ 79 w 341"/>
                <a:gd name="T1" fmla="*/ 269 h 276"/>
                <a:gd name="T2" fmla="*/ 93 w 341"/>
                <a:gd name="T3" fmla="*/ 253 h 276"/>
                <a:gd name="T4" fmla="*/ 113 w 341"/>
                <a:gd name="T5" fmla="*/ 238 h 276"/>
                <a:gd name="T6" fmla="*/ 136 w 341"/>
                <a:gd name="T7" fmla="*/ 229 h 276"/>
                <a:gd name="T8" fmla="*/ 165 w 341"/>
                <a:gd name="T9" fmla="*/ 219 h 276"/>
                <a:gd name="T10" fmla="*/ 196 w 341"/>
                <a:gd name="T11" fmla="*/ 210 h 276"/>
                <a:gd name="T12" fmla="*/ 225 w 341"/>
                <a:gd name="T13" fmla="*/ 201 h 276"/>
                <a:gd name="T14" fmla="*/ 259 w 341"/>
                <a:gd name="T15" fmla="*/ 183 h 276"/>
                <a:gd name="T16" fmla="*/ 274 w 341"/>
                <a:gd name="T17" fmla="*/ 153 h 276"/>
                <a:gd name="T18" fmla="*/ 248 w 341"/>
                <a:gd name="T19" fmla="*/ 118 h 276"/>
                <a:gd name="T20" fmla="*/ 197 w 341"/>
                <a:gd name="T21" fmla="*/ 109 h 276"/>
                <a:gd name="T22" fmla="*/ 145 w 341"/>
                <a:gd name="T23" fmla="*/ 123 h 276"/>
                <a:gd name="T24" fmla="*/ 111 w 341"/>
                <a:gd name="T25" fmla="*/ 132 h 276"/>
                <a:gd name="T26" fmla="*/ 86 w 341"/>
                <a:gd name="T27" fmla="*/ 138 h 276"/>
                <a:gd name="T28" fmla="*/ 59 w 341"/>
                <a:gd name="T29" fmla="*/ 143 h 276"/>
                <a:gd name="T30" fmla="*/ 31 w 341"/>
                <a:gd name="T31" fmla="*/ 140 h 276"/>
                <a:gd name="T32" fmla="*/ 16 w 341"/>
                <a:gd name="T33" fmla="*/ 126 h 276"/>
                <a:gd name="T34" fmla="*/ 45 w 341"/>
                <a:gd name="T35" fmla="*/ 106 h 276"/>
                <a:gd name="T36" fmla="*/ 93 w 341"/>
                <a:gd name="T37" fmla="*/ 90 h 276"/>
                <a:gd name="T38" fmla="*/ 142 w 341"/>
                <a:gd name="T39" fmla="*/ 81 h 276"/>
                <a:gd name="T40" fmla="*/ 172 w 341"/>
                <a:gd name="T41" fmla="*/ 77 h 276"/>
                <a:gd name="T42" fmla="*/ 192 w 341"/>
                <a:gd name="T43" fmla="*/ 74 h 276"/>
                <a:gd name="T44" fmla="*/ 212 w 341"/>
                <a:gd name="T45" fmla="*/ 72 h 276"/>
                <a:gd name="T46" fmla="*/ 245 w 341"/>
                <a:gd name="T47" fmla="*/ 75 h 276"/>
                <a:gd name="T48" fmla="*/ 277 w 341"/>
                <a:gd name="T49" fmla="*/ 87 h 276"/>
                <a:gd name="T50" fmla="*/ 306 w 341"/>
                <a:gd name="T51" fmla="*/ 100 h 276"/>
                <a:gd name="T52" fmla="*/ 332 w 341"/>
                <a:gd name="T53" fmla="*/ 98 h 276"/>
                <a:gd name="T54" fmla="*/ 341 w 341"/>
                <a:gd name="T55" fmla="*/ 80 h 276"/>
                <a:gd name="T56" fmla="*/ 320 w 341"/>
                <a:gd name="T57" fmla="*/ 47 h 276"/>
                <a:gd name="T58" fmla="*/ 286 w 341"/>
                <a:gd name="T59" fmla="*/ 23 h 276"/>
                <a:gd name="T60" fmla="*/ 252 w 341"/>
                <a:gd name="T61" fmla="*/ 0 h 276"/>
                <a:gd name="T62" fmla="*/ 246 w 341"/>
                <a:gd name="T63" fmla="*/ 3 h 276"/>
                <a:gd name="T64" fmla="*/ 266 w 341"/>
                <a:gd name="T65" fmla="*/ 24 h 276"/>
                <a:gd name="T66" fmla="*/ 298 w 341"/>
                <a:gd name="T67" fmla="*/ 47 h 276"/>
                <a:gd name="T68" fmla="*/ 326 w 341"/>
                <a:gd name="T69" fmla="*/ 77 h 276"/>
                <a:gd name="T70" fmla="*/ 306 w 341"/>
                <a:gd name="T71" fmla="*/ 83 h 276"/>
                <a:gd name="T72" fmla="*/ 278 w 341"/>
                <a:gd name="T73" fmla="*/ 70 h 276"/>
                <a:gd name="T74" fmla="*/ 254 w 341"/>
                <a:gd name="T75" fmla="*/ 63 h 276"/>
                <a:gd name="T76" fmla="*/ 235 w 341"/>
                <a:gd name="T77" fmla="*/ 58 h 276"/>
                <a:gd name="T78" fmla="*/ 215 w 341"/>
                <a:gd name="T79" fmla="*/ 57 h 276"/>
                <a:gd name="T80" fmla="*/ 180 w 341"/>
                <a:gd name="T81" fmla="*/ 60 h 276"/>
                <a:gd name="T82" fmla="*/ 137 w 341"/>
                <a:gd name="T83" fmla="*/ 67 h 276"/>
                <a:gd name="T84" fmla="*/ 94 w 341"/>
                <a:gd name="T85" fmla="*/ 77 h 276"/>
                <a:gd name="T86" fmla="*/ 60 w 341"/>
                <a:gd name="T87" fmla="*/ 84 h 276"/>
                <a:gd name="T88" fmla="*/ 25 w 341"/>
                <a:gd name="T89" fmla="*/ 98 h 276"/>
                <a:gd name="T90" fmla="*/ 0 w 341"/>
                <a:gd name="T91" fmla="*/ 127 h 276"/>
                <a:gd name="T92" fmla="*/ 28 w 341"/>
                <a:gd name="T93" fmla="*/ 155 h 276"/>
                <a:gd name="T94" fmla="*/ 74 w 341"/>
                <a:gd name="T95" fmla="*/ 155 h 276"/>
                <a:gd name="T96" fmla="*/ 119 w 341"/>
                <a:gd name="T97" fmla="*/ 146 h 276"/>
                <a:gd name="T98" fmla="*/ 159 w 341"/>
                <a:gd name="T99" fmla="*/ 133 h 276"/>
                <a:gd name="T100" fmla="*/ 192 w 341"/>
                <a:gd name="T101" fmla="*/ 124 h 276"/>
                <a:gd name="T102" fmla="*/ 226 w 341"/>
                <a:gd name="T103" fmla="*/ 127 h 276"/>
                <a:gd name="T104" fmla="*/ 252 w 341"/>
                <a:gd name="T105" fmla="*/ 153 h 276"/>
                <a:gd name="T106" fmla="*/ 237 w 341"/>
                <a:gd name="T107" fmla="*/ 175 h 276"/>
                <a:gd name="T108" fmla="*/ 205 w 341"/>
                <a:gd name="T109" fmla="*/ 190 h 276"/>
                <a:gd name="T110" fmla="*/ 174 w 341"/>
                <a:gd name="T111" fmla="*/ 201 h 276"/>
                <a:gd name="T112" fmla="*/ 143 w 341"/>
                <a:gd name="T113" fmla="*/ 215 h 276"/>
                <a:gd name="T114" fmla="*/ 117 w 341"/>
                <a:gd name="T115" fmla="*/ 226 h 276"/>
                <a:gd name="T116" fmla="*/ 99 w 341"/>
                <a:gd name="T117" fmla="*/ 238 h 276"/>
                <a:gd name="T118" fmla="*/ 77 w 341"/>
                <a:gd name="T119" fmla="*/ 267 h 276"/>
                <a:gd name="T120" fmla="*/ 68 w 341"/>
                <a:gd name="T121" fmla="*/ 276 h 276"/>
                <a:gd name="T122" fmla="*/ 68 w 341"/>
                <a:gd name="T123" fmla="*/ 276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41" h="276">
                  <a:moveTo>
                    <a:pt x="68" y="276"/>
                  </a:moveTo>
                  <a:lnTo>
                    <a:pt x="74" y="273"/>
                  </a:lnTo>
                  <a:lnTo>
                    <a:pt x="79" y="269"/>
                  </a:lnTo>
                  <a:lnTo>
                    <a:pt x="83" y="264"/>
                  </a:lnTo>
                  <a:lnTo>
                    <a:pt x="86" y="259"/>
                  </a:lnTo>
                  <a:lnTo>
                    <a:pt x="93" y="253"/>
                  </a:lnTo>
                  <a:lnTo>
                    <a:pt x="99" y="247"/>
                  </a:lnTo>
                  <a:lnTo>
                    <a:pt x="106" y="243"/>
                  </a:lnTo>
                  <a:lnTo>
                    <a:pt x="113" y="238"/>
                  </a:lnTo>
                  <a:lnTo>
                    <a:pt x="120" y="235"/>
                  </a:lnTo>
                  <a:lnTo>
                    <a:pt x="128" y="232"/>
                  </a:lnTo>
                  <a:lnTo>
                    <a:pt x="136" y="229"/>
                  </a:lnTo>
                  <a:lnTo>
                    <a:pt x="145" y="226"/>
                  </a:lnTo>
                  <a:lnTo>
                    <a:pt x="154" y="223"/>
                  </a:lnTo>
                  <a:lnTo>
                    <a:pt x="165" y="219"/>
                  </a:lnTo>
                  <a:lnTo>
                    <a:pt x="174" y="216"/>
                  </a:lnTo>
                  <a:lnTo>
                    <a:pt x="185" y="213"/>
                  </a:lnTo>
                  <a:lnTo>
                    <a:pt x="196" y="210"/>
                  </a:lnTo>
                  <a:lnTo>
                    <a:pt x="205" y="207"/>
                  </a:lnTo>
                  <a:lnTo>
                    <a:pt x="215" y="204"/>
                  </a:lnTo>
                  <a:lnTo>
                    <a:pt x="225" y="201"/>
                  </a:lnTo>
                  <a:lnTo>
                    <a:pt x="237" y="196"/>
                  </a:lnTo>
                  <a:lnTo>
                    <a:pt x="248" y="190"/>
                  </a:lnTo>
                  <a:lnTo>
                    <a:pt x="259" y="183"/>
                  </a:lnTo>
                  <a:lnTo>
                    <a:pt x="266" y="173"/>
                  </a:lnTo>
                  <a:lnTo>
                    <a:pt x="272" y="164"/>
                  </a:lnTo>
                  <a:lnTo>
                    <a:pt x="274" y="153"/>
                  </a:lnTo>
                  <a:lnTo>
                    <a:pt x="271" y="141"/>
                  </a:lnTo>
                  <a:lnTo>
                    <a:pt x="262" y="129"/>
                  </a:lnTo>
                  <a:lnTo>
                    <a:pt x="248" y="118"/>
                  </a:lnTo>
                  <a:lnTo>
                    <a:pt x="231" y="112"/>
                  </a:lnTo>
                  <a:lnTo>
                    <a:pt x="215" y="109"/>
                  </a:lnTo>
                  <a:lnTo>
                    <a:pt x="197" y="109"/>
                  </a:lnTo>
                  <a:lnTo>
                    <a:pt x="180" y="112"/>
                  </a:lnTo>
                  <a:lnTo>
                    <a:pt x="162" y="117"/>
                  </a:lnTo>
                  <a:lnTo>
                    <a:pt x="145" y="123"/>
                  </a:lnTo>
                  <a:lnTo>
                    <a:pt x="128" y="127"/>
                  </a:lnTo>
                  <a:lnTo>
                    <a:pt x="119" y="130"/>
                  </a:lnTo>
                  <a:lnTo>
                    <a:pt x="111" y="132"/>
                  </a:lnTo>
                  <a:lnTo>
                    <a:pt x="103" y="135"/>
                  </a:lnTo>
                  <a:lnTo>
                    <a:pt x="94" y="137"/>
                  </a:lnTo>
                  <a:lnTo>
                    <a:pt x="86" y="138"/>
                  </a:lnTo>
                  <a:lnTo>
                    <a:pt x="77" y="141"/>
                  </a:lnTo>
                  <a:lnTo>
                    <a:pt x="68" y="141"/>
                  </a:lnTo>
                  <a:lnTo>
                    <a:pt x="59" y="143"/>
                  </a:lnTo>
                  <a:lnTo>
                    <a:pt x="50" y="143"/>
                  </a:lnTo>
                  <a:lnTo>
                    <a:pt x="40" y="141"/>
                  </a:lnTo>
                  <a:lnTo>
                    <a:pt x="31" y="140"/>
                  </a:lnTo>
                  <a:lnTo>
                    <a:pt x="23" y="135"/>
                  </a:lnTo>
                  <a:lnTo>
                    <a:pt x="17" y="130"/>
                  </a:lnTo>
                  <a:lnTo>
                    <a:pt x="16" y="126"/>
                  </a:lnTo>
                  <a:lnTo>
                    <a:pt x="20" y="120"/>
                  </a:lnTo>
                  <a:lnTo>
                    <a:pt x="30" y="112"/>
                  </a:lnTo>
                  <a:lnTo>
                    <a:pt x="45" y="106"/>
                  </a:lnTo>
                  <a:lnTo>
                    <a:pt x="60" y="100"/>
                  </a:lnTo>
                  <a:lnTo>
                    <a:pt x="76" y="95"/>
                  </a:lnTo>
                  <a:lnTo>
                    <a:pt x="93" y="90"/>
                  </a:lnTo>
                  <a:lnTo>
                    <a:pt x="109" y="87"/>
                  </a:lnTo>
                  <a:lnTo>
                    <a:pt x="126" y="84"/>
                  </a:lnTo>
                  <a:lnTo>
                    <a:pt x="142" y="81"/>
                  </a:lnTo>
                  <a:lnTo>
                    <a:pt x="159" y="78"/>
                  </a:lnTo>
                  <a:lnTo>
                    <a:pt x="165" y="77"/>
                  </a:lnTo>
                  <a:lnTo>
                    <a:pt x="172" y="77"/>
                  </a:lnTo>
                  <a:lnTo>
                    <a:pt x="179" y="75"/>
                  </a:lnTo>
                  <a:lnTo>
                    <a:pt x="186" y="74"/>
                  </a:lnTo>
                  <a:lnTo>
                    <a:pt x="192" y="74"/>
                  </a:lnTo>
                  <a:lnTo>
                    <a:pt x="199" y="72"/>
                  </a:lnTo>
                  <a:lnTo>
                    <a:pt x="206" y="72"/>
                  </a:lnTo>
                  <a:lnTo>
                    <a:pt x="212" y="72"/>
                  </a:lnTo>
                  <a:lnTo>
                    <a:pt x="223" y="72"/>
                  </a:lnTo>
                  <a:lnTo>
                    <a:pt x="234" y="74"/>
                  </a:lnTo>
                  <a:lnTo>
                    <a:pt x="245" y="75"/>
                  </a:lnTo>
                  <a:lnTo>
                    <a:pt x="255" y="78"/>
                  </a:lnTo>
                  <a:lnTo>
                    <a:pt x="266" y="83"/>
                  </a:lnTo>
                  <a:lnTo>
                    <a:pt x="277" y="87"/>
                  </a:lnTo>
                  <a:lnTo>
                    <a:pt x="288" y="92"/>
                  </a:lnTo>
                  <a:lnTo>
                    <a:pt x="297" y="97"/>
                  </a:lnTo>
                  <a:lnTo>
                    <a:pt x="306" y="100"/>
                  </a:lnTo>
                  <a:lnTo>
                    <a:pt x="315" y="101"/>
                  </a:lnTo>
                  <a:lnTo>
                    <a:pt x="325" y="101"/>
                  </a:lnTo>
                  <a:lnTo>
                    <a:pt x="332" y="98"/>
                  </a:lnTo>
                  <a:lnTo>
                    <a:pt x="338" y="93"/>
                  </a:lnTo>
                  <a:lnTo>
                    <a:pt x="341" y="87"/>
                  </a:lnTo>
                  <a:lnTo>
                    <a:pt x="341" y="80"/>
                  </a:lnTo>
                  <a:lnTo>
                    <a:pt x="337" y="69"/>
                  </a:lnTo>
                  <a:lnTo>
                    <a:pt x="329" y="58"/>
                  </a:lnTo>
                  <a:lnTo>
                    <a:pt x="320" y="47"/>
                  </a:lnTo>
                  <a:lnTo>
                    <a:pt x="311" y="38"/>
                  </a:lnTo>
                  <a:lnTo>
                    <a:pt x="298" y="30"/>
                  </a:lnTo>
                  <a:lnTo>
                    <a:pt x="286" y="23"/>
                  </a:lnTo>
                  <a:lnTo>
                    <a:pt x="275" y="15"/>
                  </a:lnTo>
                  <a:lnTo>
                    <a:pt x="263" y="7"/>
                  </a:lnTo>
                  <a:lnTo>
                    <a:pt x="252" y="0"/>
                  </a:lnTo>
                  <a:lnTo>
                    <a:pt x="249" y="0"/>
                  </a:lnTo>
                  <a:lnTo>
                    <a:pt x="248" y="1"/>
                  </a:lnTo>
                  <a:lnTo>
                    <a:pt x="246" y="3"/>
                  </a:lnTo>
                  <a:lnTo>
                    <a:pt x="248" y="6"/>
                  </a:lnTo>
                  <a:lnTo>
                    <a:pt x="257" y="15"/>
                  </a:lnTo>
                  <a:lnTo>
                    <a:pt x="266" y="24"/>
                  </a:lnTo>
                  <a:lnTo>
                    <a:pt x="277" y="32"/>
                  </a:lnTo>
                  <a:lnTo>
                    <a:pt x="288" y="40"/>
                  </a:lnTo>
                  <a:lnTo>
                    <a:pt x="298" y="47"/>
                  </a:lnTo>
                  <a:lnTo>
                    <a:pt x="309" y="57"/>
                  </a:lnTo>
                  <a:lnTo>
                    <a:pt x="318" y="66"/>
                  </a:lnTo>
                  <a:lnTo>
                    <a:pt x="326" y="77"/>
                  </a:lnTo>
                  <a:lnTo>
                    <a:pt x="328" y="86"/>
                  </a:lnTo>
                  <a:lnTo>
                    <a:pt x="318" y="87"/>
                  </a:lnTo>
                  <a:lnTo>
                    <a:pt x="306" y="83"/>
                  </a:lnTo>
                  <a:lnTo>
                    <a:pt x="295" y="78"/>
                  </a:lnTo>
                  <a:lnTo>
                    <a:pt x="286" y="74"/>
                  </a:lnTo>
                  <a:lnTo>
                    <a:pt x="278" y="70"/>
                  </a:lnTo>
                  <a:lnTo>
                    <a:pt x="269" y="67"/>
                  </a:lnTo>
                  <a:lnTo>
                    <a:pt x="260" y="64"/>
                  </a:lnTo>
                  <a:lnTo>
                    <a:pt x="254" y="63"/>
                  </a:lnTo>
                  <a:lnTo>
                    <a:pt x="248" y="60"/>
                  </a:lnTo>
                  <a:lnTo>
                    <a:pt x="242" y="58"/>
                  </a:lnTo>
                  <a:lnTo>
                    <a:pt x="235" y="58"/>
                  </a:lnTo>
                  <a:lnTo>
                    <a:pt x="228" y="57"/>
                  </a:lnTo>
                  <a:lnTo>
                    <a:pt x="222" y="57"/>
                  </a:lnTo>
                  <a:lnTo>
                    <a:pt x="215" y="57"/>
                  </a:lnTo>
                  <a:lnTo>
                    <a:pt x="209" y="57"/>
                  </a:lnTo>
                  <a:lnTo>
                    <a:pt x="196" y="58"/>
                  </a:lnTo>
                  <a:lnTo>
                    <a:pt x="180" y="60"/>
                  </a:lnTo>
                  <a:lnTo>
                    <a:pt x="166" y="61"/>
                  </a:lnTo>
                  <a:lnTo>
                    <a:pt x="152" y="64"/>
                  </a:lnTo>
                  <a:lnTo>
                    <a:pt x="137" y="67"/>
                  </a:lnTo>
                  <a:lnTo>
                    <a:pt x="123" y="70"/>
                  </a:lnTo>
                  <a:lnTo>
                    <a:pt x="108" y="74"/>
                  </a:lnTo>
                  <a:lnTo>
                    <a:pt x="94" y="77"/>
                  </a:lnTo>
                  <a:lnTo>
                    <a:pt x="83" y="80"/>
                  </a:lnTo>
                  <a:lnTo>
                    <a:pt x="73" y="81"/>
                  </a:lnTo>
                  <a:lnTo>
                    <a:pt x="60" y="84"/>
                  </a:lnTo>
                  <a:lnTo>
                    <a:pt x="48" y="89"/>
                  </a:lnTo>
                  <a:lnTo>
                    <a:pt x="36" y="93"/>
                  </a:lnTo>
                  <a:lnTo>
                    <a:pt x="25" y="98"/>
                  </a:lnTo>
                  <a:lnTo>
                    <a:pt x="14" y="106"/>
                  </a:lnTo>
                  <a:lnTo>
                    <a:pt x="7" y="113"/>
                  </a:lnTo>
                  <a:lnTo>
                    <a:pt x="0" y="127"/>
                  </a:lnTo>
                  <a:lnTo>
                    <a:pt x="3" y="140"/>
                  </a:lnTo>
                  <a:lnTo>
                    <a:pt x="13" y="150"/>
                  </a:lnTo>
                  <a:lnTo>
                    <a:pt x="28" y="155"/>
                  </a:lnTo>
                  <a:lnTo>
                    <a:pt x="43" y="156"/>
                  </a:lnTo>
                  <a:lnTo>
                    <a:pt x="59" y="156"/>
                  </a:lnTo>
                  <a:lnTo>
                    <a:pt x="74" y="155"/>
                  </a:lnTo>
                  <a:lnTo>
                    <a:pt x="89" y="152"/>
                  </a:lnTo>
                  <a:lnTo>
                    <a:pt x="103" y="149"/>
                  </a:lnTo>
                  <a:lnTo>
                    <a:pt x="119" y="146"/>
                  </a:lnTo>
                  <a:lnTo>
                    <a:pt x="134" y="141"/>
                  </a:lnTo>
                  <a:lnTo>
                    <a:pt x="148" y="137"/>
                  </a:lnTo>
                  <a:lnTo>
                    <a:pt x="159" y="133"/>
                  </a:lnTo>
                  <a:lnTo>
                    <a:pt x="171" y="129"/>
                  </a:lnTo>
                  <a:lnTo>
                    <a:pt x="182" y="127"/>
                  </a:lnTo>
                  <a:lnTo>
                    <a:pt x="192" y="124"/>
                  </a:lnTo>
                  <a:lnTo>
                    <a:pt x="205" y="124"/>
                  </a:lnTo>
                  <a:lnTo>
                    <a:pt x="215" y="124"/>
                  </a:lnTo>
                  <a:lnTo>
                    <a:pt x="226" y="127"/>
                  </a:lnTo>
                  <a:lnTo>
                    <a:pt x="237" y="133"/>
                  </a:lnTo>
                  <a:lnTo>
                    <a:pt x="249" y="144"/>
                  </a:lnTo>
                  <a:lnTo>
                    <a:pt x="252" y="153"/>
                  </a:lnTo>
                  <a:lnTo>
                    <a:pt x="251" y="161"/>
                  </a:lnTo>
                  <a:lnTo>
                    <a:pt x="246" y="169"/>
                  </a:lnTo>
                  <a:lnTo>
                    <a:pt x="237" y="175"/>
                  </a:lnTo>
                  <a:lnTo>
                    <a:pt x="226" y="181"/>
                  </a:lnTo>
                  <a:lnTo>
                    <a:pt x="215" y="186"/>
                  </a:lnTo>
                  <a:lnTo>
                    <a:pt x="205" y="190"/>
                  </a:lnTo>
                  <a:lnTo>
                    <a:pt x="194" y="193"/>
                  </a:lnTo>
                  <a:lnTo>
                    <a:pt x="185" y="198"/>
                  </a:lnTo>
                  <a:lnTo>
                    <a:pt x="174" y="201"/>
                  </a:lnTo>
                  <a:lnTo>
                    <a:pt x="165" y="206"/>
                  </a:lnTo>
                  <a:lnTo>
                    <a:pt x="154" y="210"/>
                  </a:lnTo>
                  <a:lnTo>
                    <a:pt x="143" y="215"/>
                  </a:lnTo>
                  <a:lnTo>
                    <a:pt x="134" y="218"/>
                  </a:lnTo>
                  <a:lnTo>
                    <a:pt x="123" y="223"/>
                  </a:lnTo>
                  <a:lnTo>
                    <a:pt x="117" y="226"/>
                  </a:lnTo>
                  <a:lnTo>
                    <a:pt x="111" y="230"/>
                  </a:lnTo>
                  <a:lnTo>
                    <a:pt x="103" y="233"/>
                  </a:lnTo>
                  <a:lnTo>
                    <a:pt x="99" y="238"/>
                  </a:lnTo>
                  <a:lnTo>
                    <a:pt x="91" y="247"/>
                  </a:lnTo>
                  <a:lnTo>
                    <a:pt x="85" y="258"/>
                  </a:lnTo>
                  <a:lnTo>
                    <a:pt x="77" y="267"/>
                  </a:lnTo>
                  <a:lnTo>
                    <a:pt x="68" y="275"/>
                  </a:lnTo>
                  <a:lnTo>
                    <a:pt x="68" y="276"/>
                  </a:lnTo>
                  <a:lnTo>
                    <a:pt x="68" y="276"/>
                  </a:lnTo>
                  <a:lnTo>
                    <a:pt x="68" y="276"/>
                  </a:lnTo>
                  <a:lnTo>
                    <a:pt x="68" y="276"/>
                  </a:lnTo>
                  <a:lnTo>
                    <a:pt x="68" y="27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6" name="Freeform 53"/>
            <p:cNvSpPr>
              <a:spLocks/>
            </p:cNvSpPr>
            <p:nvPr/>
          </p:nvSpPr>
          <p:spPr bwMode="auto">
            <a:xfrm>
              <a:off x="3128" y="2042"/>
              <a:ext cx="241" cy="370"/>
            </a:xfrm>
            <a:custGeom>
              <a:avLst/>
              <a:gdLst>
                <a:gd name="T0" fmla="*/ 19 w 241"/>
                <a:gd name="T1" fmla="*/ 95 h 370"/>
                <a:gd name="T2" fmla="*/ 6 w 241"/>
                <a:gd name="T3" fmla="*/ 28 h 370"/>
                <a:gd name="T4" fmla="*/ 35 w 241"/>
                <a:gd name="T5" fmla="*/ 14 h 370"/>
                <a:gd name="T6" fmla="*/ 60 w 241"/>
                <a:gd name="T7" fmla="*/ 32 h 370"/>
                <a:gd name="T8" fmla="*/ 82 w 241"/>
                <a:gd name="T9" fmla="*/ 60 h 370"/>
                <a:gd name="T10" fmla="*/ 98 w 241"/>
                <a:gd name="T11" fmla="*/ 88 h 370"/>
                <a:gd name="T12" fmla="*/ 115 w 241"/>
                <a:gd name="T13" fmla="*/ 109 h 370"/>
                <a:gd name="T14" fmla="*/ 137 w 241"/>
                <a:gd name="T15" fmla="*/ 129 h 370"/>
                <a:gd name="T16" fmla="*/ 160 w 241"/>
                <a:gd name="T17" fmla="*/ 148 h 370"/>
                <a:gd name="T18" fmla="*/ 178 w 241"/>
                <a:gd name="T19" fmla="*/ 169 h 370"/>
                <a:gd name="T20" fmla="*/ 197 w 241"/>
                <a:gd name="T21" fmla="*/ 227 h 370"/>
                <a:gd name="T22" fmla="*/ 200 w 241"/>
                <a:gd name="T23" fmla="*/ 317 h 370"/>
                <a:gd name="T24" fmla="*/ 201 w 241"/>
                <a:gd name="T25" fmla="*/ 370 h 370"/>
                <a:gd name="T26" fmla="*/ 215 w 241"/>
                <a:gd name="T27" fmla="*/ 367 h 370"/>
                <a:gd name="T28" fmla="*/ 235 w 241"/>
                <a:gd name="T29" fmla="*/ 307 h 370"/>
                <a:gd name="T30" fmla="*/ 234 w 241"/>
                <a:gd name="T31" fmla="*/ 191 h 370"/>
                <a:gd name="T32" fmla="*/ 206 w 241"/>
                <a:gd name="T33" fmla="*/ 131 h 370"/>
                <a:gd name="T34" fmla="*/ 191 w 241"/>
                <a:gd name="T35" fmla="*/ 117 h 370"/>
                <a:gd name="T36" fmla="*/ 174 w 241"/>
                <a:gd name="T37" fmla="*/ 106 h 370"/>
                <a:gd name="T38" fmla="*/ 157 w 241"/>
                <a:gd name="T39" fmla="*/ 95 h 370"/>
                <a:gd name="T40" fmla="*/ 140 w 241"/>
                <a:gd name="T41" fmla="*/ 85 h 370"/>
                <a:gd name="T42" fmla="*/ 125 w 241"/>
                <a:gd name="T43" fmla="*/ 72 h 370"/>
                <a:gd name="T44" fmla="*/ 111 w 241"/>
                <a:gd name="T45" fmla="*/ 57 h 370"/>
                <a:gd name="T46" fmla="*/ 97 w 241"/>
                <a:gd name="T47" fmla="*/ 43 h 370"/>
                <a:gd name="T48" fmla="*/ 83 w 241"/>
                <a:gd name="T49" fmla="*/ 29 h 370"/>
                <a:gd name="T50" fmla="*/ 62 w 241"/>
                <a:gd name="T51" fmla="*/ 14 h 370"/>
                <a:gd name="T52" fmla="*/ 34 w 241"/>
                <a:gd name="T53" fmla="*/ 2 h 370"/>
                <a:gd name="T54" fmla="*/ 12 w 241"/>
                <a:gd name="T55" fmla="*/ 5 h 370"/>
                <a:gd name="T56" fmla="*/ 0 w 241"/>
                <a:gd name="T57" fmla="*/ 38 h 370"/>
                <a:gd name="T58" fmla="*/ 17 w 241"/>
                <a:gd name="T59" fmla="*/ 97 h 370"/>
                <a:gd name="T60" fmla="*/ 28 w 241"/>
                <a:gd name="T61" fmla="*/ 120 h 370"/>
                <a:gd name="T62" fmla="*/ 28 w 241"/>
                <a:gd name="T63" fmla="*/ 120 h 370"/>
                <a:gd name="T64" fmla="*/ 28 w 241"/>
                <a:gd name="T65" fmla="*/ 118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41" h="370">
                  <a:moveTo>
                    <a:pt x="28" y="118"/>
                  </a:moveTo>
                  <a:lnTo>
                    <a:pt x="19" y="95"/>
                  </a:lnTo>
                  <a:lnTo>
                    <a:pt x="9" y="60"/>
                  </a:lnTo>
                  <a:lnTo>
                    <a:pt x="6" y="28"/>
                  </a:lnTo>
                  <a:lnTo>
                    <a:pt x="22" y="12"/>
                  </a:lnTo>
                  <a:lnTo>
                    <a:pt x="35" y="14"/>
                  </a:lnTo>
                  <a:lnTo>
                    <a:pt x="48" y="22"/>
                  </a:lnTo>
                  <a:lnTo>
                    <a:pt x="60" y="32"/>
                  </a:lnTo>
                  <a:lnTo>
                    <a:pt x="71" y="45"/>
                  </a:lnTo>
                  <a:lnTo>
                    <a:pt x="82" y="60"/>
                  </a:lnTo>
                  <a:lnTo>
                    <a:pt x="91" y="74"/>
                  </a:lnTo>
                  <a:lnTo>
                    <a:pt x="98" y="88"/>
                  </a:lnTo>
                  <a:lnTo>
                    <a:pt x="106" y="98"/>
                  </a:lnTo>
                  <a:lnTo>
                    <a:pt x="115" y="109"/>
                  </a:lnTo>
                  <a:lnTo>
                    <a:pt x="126" y="120"/>
                  </a:lnTo>
                  <a:lnTo>
                    <a:pt x="137" y="129"/>
                  </a:lnTo>
                  <a:lnTo>
                    <a:pt x="148" y="138"/>
                  </a:lnTo>
                  <a:lnTo>
                    <a:pt x="160" y="148"/>
                  </a:lnTo>
                  <a:lnTo>
                    <a:pt x="169" y="157"/>
                  </a:lnTo>
                  <a:lnTo>
                    <a:pt x="178" y="169"/>
                  </a:lnTo>
                  <a:lnTo>
                    <a:pt x="185" y="181"/>
                  </a:lnTo>
                  <a:lnTo>
                    <a:pt x="197" y="227"/>
                  </a:lnTo>
                  <a:lnTo>
                    <a:pt x="200" y="272"/>
                  </a:lnTo>
                  <a:lnTo>
                    <a:pt x="200" y="317"/>
                  </a:lnTo>
                  <a:lnTo>
                    <a:pt x="198" y="363"/>
                  </a:lnTo>
                  <a:lnTo>
                    <a:pt x="201" y="370"/>
                  </a:lnTo>
                  <a:lnTo>
                    <a:pt x="208" y="370"/>
                  </a:lnTo>
                  <a:lnTo>
                    <a:pt x="215" y="367"/>
                  </a:lnTo>
                  <a:lnTo>
                    <a:pt x="220" y="361"/>
                  </a:lnTo>
                  <a:lnTo>
                    <a:pt x="235" y="307"/>
                  </a:lnTo>
                  <a:lnTo>
                    <a:pt x="241" y="249"/>
                  </a:lnTo>
                  <a:lnTo>
                    <a:pt x="234" y="191"/>
                  </a:lnTo>
                  <a:lnTo>
                    <a:pt x="212" y="138"/>
                  </a:lnTo>
                  <a:lnTo>
                    <a:pt x="206" y="131"/>
                  </a:lnTo>
                  <a:lnTo>
                    <a:pt x="198" y="123"/>
                  </a:lnTo>
                  <a:lnTo>
                    <a:pt x="191" y="117"/>
                  </a:lnTo>
                  <a:lnTo>
                    <a:pt x="183" y="111"/>
                  </a:lnTo>
                  <a:lnTo>
                    <a:pt x="174" y="106"/>
                  </a:lnTo>
                  <a:lnTo>
                    <a:pt x="165" y="100"/>
                  </a:lnTo>
                  <a:lnTo>
                    <a:pt x="157" y="95"/>
                  </a:lnTo>
                  <a:lnTo>
                    <a:pt x="148" y="91"/>
                  </a:lnTo>
                  <a:lnTo>
                    <a:pt x="140" y="85"/>
                  </a:lnTo>
                  <a:lnTo>
                    <a:pt x="132" y="78"/>
                  </a:lnTo>
                  <a:lnTo>
                    <a:pt x="125" y="72"/>
                  </a:lnTo>
                  <a:lnTo>
                    <a:pt x="118" y="65"/>
                  </a:lnTo>
                  <a:lnTo>
                    <a:pt x="111" y="57"/>
                  </a:lnTo>
                  <a:lnTo>
                    <a:pt x="105" y="49"/>
                  </a:lnTo>
                  <a:lnTo>
                    <a:pt x="97" y="43"/>
                  </a:lnTo>
                  <a:lnTo>
                    <a:pt x="91" y="35"/>
                  </a:lnTo>
                  <a:lnTo>
                    <a:pt x="83" y="29"/>
                  </a:lnTo>
                  <a:lnTo>
                    <a:pt x="72" y="22"/>
                  </a:lnTo>
                  <a:lnTo>
                    <a:pt x="62" y="14"/>
                  </a:lnTo>
                  <a:lnTo>
                    <a:pt x="48" y="6"/>
                  </a:lnTo>
                  <a:lnTo>
                    <a:pt x="34" y="2"/>
                  </a:lnTo>
                  <a:lnTo>
                    <a:pt x="23" y="0"/>
                  </a:lnTo>
                  <a:lnTo>
                    <a:pt x="12" y="5"/>
                  </a:lnTo>
                  <a:lnTo>
                    <a:pt x="5" y="14"/>
                  </a:lnTo>
                  <a:lnTo>
                    <a:pt x="0" y="38"/>
                  </a:lnTo>
                  <a:lnTo>
                    <a:pt x="6" y="68"/>
                  </a:lnTo>
                  <a:lnTo>
                    <a:pt x="17" y="97"/>
                  </a:lnTo>
                  <a:lnTo>
                    <a:pt x="28" y="120"/>
                  </a:lnTo>
                  <a:lnTo>
                    <a:pt x="28" y="120"/>
                  </a:lnTo>
                  <a:lnTo>
                    <a:pt x="28" y="120"/>
                  </a:lnTo>
                  <a:lnTo>
                    <a:pt x="28" y="120"/>
                  </a:lnTo>
                  <a:lnTo>
                    <a:pt x="28" y="118"/>
                  </a:lnTo>
                  <a:lnTo>
                    <a:pt x="28" y="11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7" name="Freeform 54"/>
            <p:cNvSpPr>
              <a:spLocks/>
            </p:cNvSpPr>
            <p:nvPr/>
          </p:nvSpPr>
          <p:spPr bwMode="auto">
            <a:xfrm>
              <a:off x="2629" y="2674"/>
              <a:ext cx="138" cy="138"/>
            </a:xfrm>
            <a:custGeom>
              <a:avLst/>
              <a:gdLst>
                <a:gd name="T0" fmla="*/ 1 w 138"/>
                <a:gd name="T1" fmla="*/ 83 h 138"/>
                <a:gd name="T2" fmla="*/ 9 w 138"/>
                <a:gd name="T3" fmla="*/ 81 h 138"/>
                <a:gd name="T4" fmla="*/ 15 w 138"/>
                <a:gd name="T5" fmla="*/ 78 h 138"/>
                <a:gd name="T6" fmla="*/ 23 w 138"/>
                <a:gd name="T7" fmla="*/ 75 h 138"/>
                <a:gd name="T8" fmla="*/ 29 w 138"/>
                <a:gd name="T9" fmla="*/ 72 h 138"/>
                <a:gd name="T10" fmla="*/ 35 w 138"/>
                <a:gd name="T11" fmla="*/ 67 h 138"/>
                <a:gd name="T12" fmla="*/ 41 w 138"/>
                <a:gd name="T13" fmla="*/ 64 h 138"/>
                <a:gd name="T14" fmla="*/ 47 w 138"/>
                <a:gd name="T15" fmla="*/ 59 h 138"/>
                <a:gd name="T16" fmla="*/ 54 w 138"/>
                <a:gd name="T17" fmla="*/ 55 h 138"/>
                <a:gd name="T18" fmla="*/ 60 w 138"/>
                <a:gd name="T19" fmla="*/ 50 h 138"/>
                <a:gd name="T20" fmla="*/ 67 w 138"/>
                <a:gd name="T21" fmla="*/ 44 h 138"/>
                <a:gd name="T22" fmla="*/ 74 w 138"/>
                <a:gd name="T23" fmla="*/ 39 h 138"/>
                <a:gd name="T24" fmla="*/ 80 w 138"/>
                <a:gd name="T25" fmla="*/ 35 h 138"/>
                <a:gd name="T26" fmla="*/ 89 w 138"/>
                <a:gd name="T27" fmla="*/ 29 h 138"/>
                <a:gd name="T28" fmla="*/ 100 w 138"/>
                <a:gd name="T29" fmla="*/ 23 h 138"/>
                <a:gd name="T30" fmla="*/ 107 w 138"/>
                <a:gd name="T31" fmla="*/ 21 h 138"/>
                <a:gd name="T32" fmla="*/ 113 w 138"/>
                <a:gd name="T33" fmla="*/ 30 h 138"/>
                <a:gd name="T34" fmla="*/ 115 w 138"/>
                <a:gd name="T35" fmla="*/ 47 h 138"/>
                <a:gd name="T36" fmla="*/ 112 w 138"/>
                <a:gd name="T37" fmla="*/ 64 h 138"/>
                <a:gd name="T38" fmla="*/ 104 w 138"/>
                <a:gd name="T39" fmla="*/ 79 h 138"/>
                <a:gd name="T40" fmla="*/ 97 w 138"/>
                <a:gd name="T41" fmla="*/ 93 h 138"/>
                <a:gd name="T42" fmla="*/ 90 w 138"/>
                <a:gd name="T43" fmla="*/ 102 h 138"/>
                <a:gd name="T44" fmla="*/ 83 w 138"/>
                <a:gd name="T45" fmla="*/ 109 h 138"/>
                <a:gd name="T46" fmla="*/ 75 w 138"/>
                <a:gd name="T47" fmla="*/ 113 h 138"/>
                <a:gd name="T48" fmla="*/ 66 w 138"/>
                <a:gd name="T49" fmla="*/ 116 h 138"/>
                <a:gd name="T50" fmla="*/ 55 w 138"/>
                <a:gd name="T51" fmla="*/ 118 h 138"/>
                <a:gd name="T52" fmla="*/ 44 w 138"/>
                <a:gd name="T53" fmla="*/ 118 h 138"/>
                <a:gd name="T54" fmla="*/ 35 w 138"/>
                <a:gd name="T55" fmla="*/ 116 h 138"/>
                <a:gd name="T56" fmla="*/ 24 w 138"/>
                <a:gd name="T57" fmla="*/ 115 h 138"/>
                <a:gd name="T58" fmla="*/ 20 w 138"/>
                <a:gd name="T59" fmla="*/ 116 h 138"/>
                <a:gd name="T60" fmla="*/ 15 w 138"/>
                <a:gd name="T61" fmla="*/ 119 h 138"/>
                <a:gd name="T62" fmla="*/ 15 w 138"/>
                <a:gd name="T63" fmla="*/ 126 h 138"/>
                <a:gd name="T64" fmla="*/ 18 w 138"/>
                <a:gd name="T65" fmla="*/ 129 h 138"/>
                <a:gd name="T66" fmla="*/ 27 w 138"/>
                <a:gd name="T67" fmla="*/ 132 h 138"/>
                <a:gd name="T68" fmla="*/ 38 w 138"/>
                <a:gd name="T69" fmla="*/ 135 h 138"/>
                <a:gd name="T70" fmla="*/ 47 w 138"/>
                <a:gd name="T71" fmla="*/ 138 h 138"/>
                <a:gd name="T72" fmla="*/ 58 w 138"/>
                <a:gd name="T73" fmla="*/ 138 h 138"/>
                <a:gd name="T74" fmla="*/ 67 w 138"/>
                <a:gd name="T75" fmla="*/ 138 h 138"/>
                <a:gd name="T76" fmla="*/ 78 w 138"/>
                <a:gd name="T77" fmla="*/ 136 h 138"/>
                <a:gd name="T78" fmla="*/ 87 w 138"/>
                <a:gd name="T79" fmla="*/ 132 h 138"/>
                <a:gd name="T80" fmla="*/ 97 w 138"/>
                <a:gd name="T81" fmla="*/ 127 h 138"/>
                <a:gd name="T82" fmla="*/ 115 w 138"/>
                <a:gd name="T83" fmla="*/ 110 h 138"/>
                <a:gd name="T84" fmla="*/ 127 w 138"/>
                <a:gd name="T85" fmla="*/ 89 h 138"/>
                <a:gd name="T86" fmla="*/ 135 w 138"/>
                <a:gd name="T87" fmla="*/ 66 h 138"/>
                <a:gd name="T88" fmla="*/ 138 w 138"/>
                <a:gd name="T89" fmla="*/ 41 h 138"/>
                <a:gd name="T90" fmla="*/ 135 w 138"/>
                <a:gd name="T91" fmla="*/ 23 h 138"/>
                <a:gd name="T92" fmla="*/ 129 w 138"/>
                <a:gd name="T93" fmla="*/ 7 h 138"/>
                <a:gd name="T94" fmla="*/ 117 w 138"/>
                <a:gd name="T95" fmla="*/ 0 h 138"/>
                <a:gd name="T96" fmla="*/ 98 w 138"/>
                <a:gd name="T97" fmla="*/ 3 h 138"/>
                <a:gd name="T98" fmla="*/ 84 w 138"/>
                <a:gd name="T99" fmla="*/ 10 h 138"/>
                <a:gd name="T100" fmla="*/ 74 w 138"/>
                <a:gd name="T101" fmla="*/ 21 h 138"/>
                <a:gd name="T102" fmla="*/ 61 w 138"/>
                <a:gd name="T103" fmla="*/ 32 h 138"/>
                <a:gd name="T104" fmla="*/ 50 w 138"/>
                <a:gd name="T105" fmla="*/ 43 h 138"/>
                <a:gd name="T106" fmla="*/ 40 w 138"/>
                <a:gd name="T107" fmla="*/ 53 h 138"/>
                <a:gd name="T108" fmla="*/ 27 w 138"/>
                <a:gd name="T109" fmla="*/ 63 h 138"/>
                <a:gd name="T110" fmla="*/ 15 w 138"/>
                <a:gd name="T111" fmla="*/ 72 h 138"/>
                <a:gd name="T112" fmla="*/ 1 w 138"/>
                <a:gd name="T113" fmla="*/ 79 h 138"/>
                <a:gd name="T114" fmla="*/ 0 w 138"/>
                <a:gd name="T115" fmla="*/ 81 h 138"/>
                <a:gd name="T116" fmla="*/ 0 w 138"/>
                <a:gd name="T117" fmla="*/ 83 h 138"/>
                <a:gd name="T118" fmla="*/ 0 w 138"/>
                <a:gd name="T119" fmla="*/ 83 h 138"/>
                <a:gd name="T120" fmla="*/ 1 w 138"/>
                <a:gd name="T121" fmla="*/ 83 h 138"/>
                <a:gd name="T122" fmla="*/ 1 w 138"/>
                <a:gd name="T123" fmla="*/ 83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38" h="138">
                  <a:moveTo>
                    <a:pt x="1" y="83"/>
                  </a:moveTo>
                  <a:lnTo>
                    <a:pt x="9" y="81"/>
                  </a:lnTo>
                  <a:lnTo>
                    <a:pt x="15" y="78"/>
                  </a:lnTo>
                  <a:lnTo>
                    <a:pt x="23" y="75"/>
                  </a:lnTo>
                  <a:lnTo>
                    <a:pt x="29" y="72"/>
                  </a:lnTo>
                  <a:lnTo>
                    <a:pt x="35" y="67"/>
                  </a:lnTo>
                  <a:lnTo>
                    <a:pt x="41" y="64"/>
                  </a:lnTo>
                  <a:lnTo>
                    <a:pt x="47" y="59"/>
                  </a:lnTo>
                  <a:lnTo>
                    <a:pt x="54" y="55"/>
                  </a:lnTo>
                  <a:lnTo>
                    <a:pt x="60" y="50"/>
                  </a:lnTo>
                  <a:lnTo>
                    <a:pt x="67" y="44"/>
                  </a:lnTo>
                  <a:lnTo>
                    <a:pt x="74" y="39"/>
                  </a:lnTo>
                  <a:lnTo>
                    <a:pt x="80" y="35"/>
                  </a:lnTo>
                  <a:lnTo>
                    <a:pt x="89" y="29"/>
                  </a:lnTo>
                  <a:lnTo>
                    <a:pt x="100" y="23"/>
                  </a:lnTo>
                  <a:lnTo>
                    <a:pt x="107" y="21"/>
                  </a:lnTo>
                  <a:lnTo>
                    <a:pt x="113" y="30"/>
                  </a:lnTo>
                  <a:lnTo>
                    <a:pt x="115" y="47"/>
                  </a:lnTo>
                  <a:lnTo>
                    <a:pt x="112" y="64"/>
                  </a:lnTo>
                  <a:lnTo>
                    <a:pt x="104" y="79"/>
                  </a:lnTo>
                  <a:lnTo>
                    <a:pt x="97" y="93"/>
                  </a:lnTo>
                  <a:lnTo>
                    <a:pt x="90" y="102"/>
                  </a:lnTo>
                  <a:lnTo>
                    <a:pt x="83" y="109"/>
                  </a:lnTo>
                  <a:lnTo>
                    <a:pt x="75" y="113"/>
                  </a:lnTo>
                  <a:lnTo>
                    <a:pt x="66" y="116"/>
                  </a:lnTo>
                  <a:lnTo>
                    <a:pt x="55" y="118"/>
                  </a:lnTo>
                  <a:lnTo>
                    <a:pt x="44" y="118"/>
                  </a:lnTo>
                  <a:lnTo>
                    <a:pt x="35" y="116"/>
                  </a:lnTo>
                  <a:lnTo>
                    <a:pt x="24" y="115"/>
                  </a:lnTo>
                  <a:lnTo>
                    <a:pt x="20" y="116"/>
                  </a:lnTo>
                  <a:lnTo>
                    <a:pt x="15" y="119"/>
                  </a:lnTo>
                  <a:lnTo>
                    <a:pt x="15" y="126"/>
                  </a:lnTo>
                  <a:lnTo>
                    <a:pt x="18" y="129"/>
                  </a:lnTo>
                  <a:lnTo>
                    <a:pt x="27" y="132"/>
                  </a:lnTo>
                  <a:lnTo>
                    <a:pt x="38" y="135"/>
                  </a:lnTo>
                  <a:lnTo>
                    <a:pt x="47" y="138"/>
                  </a:lnTo>
                  <a:lnTo>
                    <a:pt x="58" y="138"/>
                  </a:lnTo>
                  <a:lnTo>
                    <a:pt x="67" y="138"/>
                  </a:lnTo>
                  <a:lnTo>
                    <a:pt x="78" y="136"/>
                  </a:lnTo>
                  <a:lnTo>
                    <a:pt x="87" y="132"/>
                  </a:lnTo>
                  <a:lnTo>
                    <a:pt x="97" y="127"/>
                  </a:lnTo>
                  <a:lnTo>
                    <a:pt x="115" y="110"/>
                  </a:lnTo>
                  <a:lnTo>
                    <a:pt x="127" y="89"/>
                  </a:lnTo>
                  <a:lnTo>
                    <a:pt x="135" y="66"/>
                  </a:lnTo>
                  <a:lnTo>
                    <a:pt x="138" y="41"/>
                  </a:lnTo>
                  <a:lnTo>
                    <a:pt x="135" y="23"/>
                  </a:lnTo>
                  <a:lnTo>
                    <a:pt x="129" y="7"/>
                  </a:lnTo>
                  <a:lnTo>
                    <a:pt x="117" y="0"/>
                  </a:lnTo>
                  <a:lnTo>
                    <a:pt x="98" y="3"/>
                  </a:lnTo>
                  <a:lnTo>
                    <a:pt x="84" y="10"/>
                  </a:lnTo>
                  <a:lnTo>
                    <a:pt x="74" y="21"/>
                  </a:lnTo>
                  <a:lnTo>
                    <a:pt x="61" y="32"/>
                  </a:lnTo>
                  <a:lnTo>
                    <a:pt x="50" y="43"/>
                  </a:lnTo>
                  <a:lnTo>
                    <a:pt x="40" y="53"/>
                  </a:lnTo>
                  <a:lnTo>
                    <a:pt x="27" y="63"/>
                  </a:lnTo>
                  <a:lnTo>
                    <a:pt x="15" y="72"/>
                  </a:lnTo>
                  <a:lnTo>
                    <a:pt x="1" y="79"/>
                  </a:lnTo>
                  <a:lnTo>
                    <a:pt x="0" y="81"/>
                  </a:lnTo>
                  <a:lnTo>
                    <a:pt x="0" y="83"/>
                  </a:lnTo>
                  <a:lnTo>
                    <a:pt x="0" y="83"/>
                  </a:lnTo>
                  <a:lnTo>
                    <a:pt x="1" y="83"/>
                  </a:lnTo>
                  <a:lnTo>
                    <a:pt x="1" y="8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8" name="Freeform 55"/>
            <p:cNvSpPr>
              <a:spLocks/>
            </p:cNvSpPr>
            <p:nvPr/>
          </p:nvSpPr>
          <p:spPr bwMode="auto">
            <a:xfrm>
              <a:off x="1824" y="1126"/>
              <a:ext cx="519" cy="389"/>
            </a:xfrm>
            <a:custGeom>
              <a:avLst/>
              <a:gdLst>
                <a:gd name="T0" fmla="*/ 13 w 519"/>
                <a:gd name="T1" fmla="*/ 364 h 389"/>
                <a:gd name="T2" fmla="*/ 49 w 519"/>
                <a:gd name="T3" fmla="*/ 318 h 389"/>
                <a:gd name="T4" fmla="*/ 93 w 519"/>
                <a:gd name="T5" fmla="*/ 277 h 389"/>
                <a:gd name="T6" fmla="*/ 142 w 519"/>
                <a:gd name="T7" fmla="*/ 246 h 389"/>
                <a:gd name="T8" fmla="*/ 189 w 519"/>
                <a:gd name="T9" fmla="*/ 231 h 389"/>
                <a:gd name="T10" fmla="*/ 229 w 519"/>
                <a:gd name="T11" fmla="*/ 228 h 389"/>
                <a:gd name="T12" fmla="*/ 268 w 519"/>
                <a:gd name="T13" fmla="*/ 228 h 389"/>
                <a:gd name="T14" fmla="*/ 307 w 519"/>
                <a:gd name="T15" fmla="*/ 222 h 389"/>
                <a:gd name="T16" fmla="*/ 348 w 519"/>
                <a:gd name="T17" fmla="*/ 197 h 389"/>
                <a:gd name="T18" fmla="*/ 361 w 519"/>
                <a:gd name="T19" fmla="*/ 143 h 389"/>
                <a:gd name="T20" fmla="*/ 375 w 519"/>
                <a:gd name="T21" fmla="*/ 94 h 389"/>
                <a:gd name="T22" fmla="*/ 407 w 519"/>
                <a:gd name="T23" fmla="*/ 60 h 389"/>
                <a:gd name="T24" fmla="*/ 448 w 519"/>
                <a:gd name="T25" fmla="*/ 34 h 389"/>
                <a:gd name="T26" fmla="*/ 494 w 519"/>
                <a:gd name="T27" fmla="*/ 16 h 389"/>
                <a:gd name="T28" fmla="*/ 517 w 519"/>
                <a:gd name="T29" fmla="*/ 6 h 389"/>
                <a:gd name="T30" fmla="*/ 517 w 519"/>
                <a:gd name="T31" fmla="*/ 0 h 389"/>
                <a:gd name="T32" fmla="*/ 496 w 519"/>
                <a:gd name="T33" fmla="*/ 5 h 389"/>
                <a:gd name="T34" fmla="*/ 461 w 519"/>
                <a:gd name="T35" fmla="*/ 17 h 389"/>
                <a:gd name="T36" fmla="*/ 425 w 519"/>
                <a:gd name="T37" fmla="*/ 33 h 389"/>
                <a:gd name="T38" fmla="*/ 394 w 519"/>
                <a:gd name="T39" fmla="*/ 54 h 389"/>
                <a:gd name="T40" fmla="*/ 370 w 519"/>
                <a:gd name="T41" fmla="*/ 79 h 389"/>
                <a:gd name="T42" fmla="*/ 355 w 519"/>
                <a:gd name="T43" fmla="*/ 106 h 389"/>
                <a:gd name="T44" fmla="*/ 345 w 519"/>
                <a:gd name="T45" fmla="*/ 146 h 389"/>
                <a:gd name="T46" fmla="*/ 335 w 519"/>
                <a:gd name="T47" fmla="*/ 191 h 389"/>
                <a:gd name="T48" fmla="*/ 302 w 519"/>
                <a:gd name="T49" fmla="*/ 208 h 389"/>
                <a:gd name="T50" fmla="*/ 278 w 519"/>
                <a:gd name="T51" fmla="*/ 211 h 389"/>
                <a:gd name="T52" fmla="*/ 253 w 519"/>
                <a:gd name="T53" fmla="*/ 211 h 389"/>
                <a:gd name="T54" fmla="*/ 230 w 519"/>
                <a:gd name="T55" fmla="*/ 211 h 389"/>
                <a:gd name="T56" fmla="*/ 204 w 519"/>
                <a:gd name="T57" fmla="*/ 212 h 389"/>
                <a:gd name="T58" fmla="*/ 179 w 519"/>
                <a:gd name="T59" fmla="*/ 218 h 389"/>
                <a:gd name="T60" fmla="*/ 155 w 519"/>
                <a:gd name="T61" fmla="*/ 228 h 389"/>
                <a:gd name="T62" fmla="*/ 132 w 519"/>
                <a:gd name="T63" fmla="*/ 238 h 389"/>
                <a:gd name="T64" fmla="*/ 110 w 519"/>
                <a:gd name="T65" fmla="*/ 251 h 389"/>
                <a:gd name="T66" fmla="*/ 95 w 519"/>
                <a:gd name="T67" fmla="*/ 263 h 389"/>
                <a:gd name="T68" fmla="*/ 79 w 519"/>
                <a:gd name="T69" fmla="*/ 278 h 389"/>
                <a:gd name="T70" fmla="*/ 66 w 519"/>
                <a:gd name="T71" fmla="*/ 294 h 389"/>
                <a:gd name="T72" fmla="*/ 49 w 519"/>
                <a:gd name="T73" fmla="*/ 311 h 389"/>
                <a:gd name="T74" fmla="*/ 33 w 519"/>
                <a:gd name="T75" fmla="*/ 332 h 389"/>
                <a:gd name="T76" fmla="*/ 18 w 519"/>
                <a:gd name="T77" fmla="*/ 354 h 389"/>
                <a:gd name="T78" fmla="*/ 6 w 519"/>
                <a:gd name="T79" fmla="*/ 377 h 389"/>
                <a:gd name="T80" fmla="*/ 0 w 519"/>
                <a:gd name="T81" fmla="*/ 389 h 389"/>
                <a:gd name="T82" fmla="*/ 0 w 519"/>
                <a:gd name="T83" fmla="*/ 389 h 389"/>
                <a:gd name="T84" fmla="*/ 0 w 519"/>
                <a:gd name="T85" fmla="*/ 389 h 3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519" h="389">
                  <a:moveTo>
                    <a:pt x="0" y="389"/>
                  </a:moveTo>
                  <a:lnTo>
                    <a:pt x="13" y="364"/>
                  </a:lnTo>
                  <a:lnTo>
                    <a:pt x="30" y="341"/>
                  </a:lnTo>
                  <a:lnTo>
                    <a:pt x="49" y="318"/>
                  </a:lnTo>
                  <a:lnTo>
                    <a:pt x="70" y="297"/>
                  </a:lnTo>
                  <a:lnTo>
                    <a:pt x="93" y="277"/>
                  </a:lnTo>
                  <a:lnTo>
                    <a:pt x="118" y="260"/>
                  </a:lnTo>
                  <a:lnTo>
                    <a:pt x="142" y="246"/>
                  </a:lnTo>
                  <a:lnTo>
                    <a:pt x="169" y="235"/>
                  </a:lnTo>
                  <a:lnTo>
                    <a:pt x="189" y="231"/>
                  </a:lnTo>
                  <a:lnTo>
                    <a:pt x="209" y="228"/>
                  </a:lnTo>
                  <a:lnTo>
                    <a:pt x="229" y="228"/>
                  </a:lnTo>
                  <a:lnTo>
                    <a:pt x="249" y="228"/>
                  </a:lnTo>
                  <a:lnTo>
                    <a:pt x="268" y="228"/>
                  </a:lnTo>
                  <a:lnTo>
                    <a:pt x="287" y="226"/>
                  </a:lnTo>
                  <a:lnTo>
                    <a:pt x="307" y="222"/>
                  </a:lnTo>
                  <a:lnTo>
                    <a:pt x="327" y="215"/>
                  </a:lnTo>
                  <a:lnTo>
                    <a:pt x="348" y="197"/>
                  </a:lnTo>
                  <a:lnTo>
                    <a:pt x="358" y="172"/>
                  </a:lnTo>
                  <a:lnTo>
                    <a:pt x="361" y="143"/>
                  </a:lnTo>
                  <a:lnTo>
                    <a:pt x="365" y="116"/>
                  </a:lnTo>
                  <a:lnTo>
                    <a:pt x="375" y="94"/>
                  </a:lnTo>
                  <a:lnTo>
                    <a:pt x="388" y="76"/>
                  </a:lnTo>
                  <a:lnTo>
                    <a:pt x="407" y="60"/>
                  </a:lnTo>
                  <a:lnTo>
                    <a:pt x="427" y="46"/>
                  </a:lnTo>
                  <a:lnTo>
                    <a:pt x="448" y="34"/>
                  </a:lnTo>
                  <a:lnTo>
                    <a:pt x="471" y="25"/>
                  </a:lnTo>
                  <a:lnTo>
                    <a:pt x="494" y="16"/>
                  </a:lnTo>
                  <a:lnTo>
                    <a:pt x="514" y="8"/>
                  </a:lnTo>
                  <a:lnTo>
                    <a:pt x="517" y="6"/>
                  </a:lnTo>
                  <a:lnTo>
                    <a:pt x="519" y="3"/>
                  </a:lnTo>
                  <a:lnTo>
                    <a:pt x="517" y="0"/>
                  </a:lnTo>
                  <a:lnTo>
                    <a:pt x="514" y="0"/>
                  </a:lnTo>
                  <a:lnTo>
                    <a:pt x="496" y="5"/>
                  </a:lnTo>
                  <a:lnTo>
                    <a:pt x="479" y="11"/>
                  </a:lnTo>
                  <a:lnTo>
                    <a:pt x="461" y="17"/>
                  </a:lnTo>
                  <a:lnTo>
                    <a:pt x="444" y="23"/>
                  </a:lnTo>
                  <a:lnTo>
                    <a:pt x="425" y="33"/>
                  </a:lnTo>
                  <a:lnTo>
                    <a:pt x="410" y="42"/>
                  </a:lnTo>
                  <a:lnTo>
                    <a:pt x="394" y="54"/>
                  </a:lnTo>
                  <a:lnTo>
                    <a:pt x="381" y="66"/>
                  </a:lnTo>
                  <a:lnTo>
                    <a:pt x="370" y="79"/>
                  </a:lnTo>
                  <a:lnTo>
                    <a:pt x="361" y="91"/>
                  </a:lnTo>
                  <a:lnTo>
                    <a:pt x="355" y="106"/>
                  </a:lnTo>
                  <a:lnTo>
                    <a:pt x="348" y="122"/>
                  </a:lnTo>
                  <a:lnTo>
                    <a:pt x="345" y="146"/>
                  </a:lnTo>
                  <a:lnTo>
                    <a:pt x="342" y="169"/>
                  </a:lnTo>
                  <a:lnTo>
                    <a:pt x="335" y="191"/>
                  </a:lnTo>
                  <a:lnTo>
                    <a:pt x="313" y="205"/>
                  </a:lnTo>
                  <a:lnTo>
                    <a:pt x="302" y="208"/>
                  </a:lnTo>
                  <a:lnTo>
                    <a:pt x="290" y="209"/>
                  </a:lnTo>
                  <a:lnTo>
                    <a:pt x="278" y="211"/>
                  </a:lnTo>
                  <a:lnTo>
                    <a:pt x="265" y="211"/>
                  </a:lnTo>
                  <a:lnTo>
                    <a:pt x="253" y="211"/>
                  </a:lnTo>
                  <a:lnTo>
                    <a:pt x="241" y="211"/>
                  </a:lnTo>
                  <a:lnTo>
                    <a:pt x="230" y="211"/>
                  </a:lnTo>
                  <a:lnTo>
                    <a:pt x="218" y="211"/>
                  </a:lnTo>
                  <a:lnTo>
                    <a:pt x="204" y="212"/>
                  </a:lnTo>
                  <a:lnTo>
                    <a:pt x="192" y="215"/>
                  </a:lnTo>
                  <a:lnTo>
                    <a:pt x="179" y="218"/>
                  </a:lnTo>
                  <a:lnTo>
                    <a:pt x="167" y="223"/>
                  </a:lnTo>
                  <a:lnTo>
                    <a:pt x="155" y="228"/>
                  </a:lnTo>
                  <a:lnTo>
                    <a:pt x="142" y="232"/>
                  </a:lnTo>
                  <a:lnTo>
                    <a:pt x="132" y="238"/>
                  </a:lnTo>
                  <a:lnTo>
                    <a:pt x="119" y="245"/>
                  </a:lnTo>
                  <a:lnTo>
                    <a:pt x="110" y="251"/>
                  </a:lnTo>
                  <a:lnTo>
                    <a:pt x="103" y="257"/>
                  </a:lnTo>
                  <a:lnTo>
                    <a:pt x="95" y="263"/>
                  </a:lnTo>
                  <a:lnTo>
                    <a:pt x="87" y="271"/>
                  </a:lnTo>
                  <a:lnTo>
                    <a:pt x="79" y="278"/>
                  </a:lnTo>
                  <a:lnTo>
                    <a:pt x="72" y="286"/>
                  </a:lnTo>
                  <a:lnTo>
                    <a:pt x="66" y="294"/>
                  </a:lnTo>
                  <a:lnTo>
                    <a:pt x="58" y="301"/>
                  </a:lnTo>
                  <a:lnTo>
                    <a:pt x="49" y="311"/>
                  </a:lnTo>
                  <a:lnTo>
                    <a:pt x="41" y="321"/>
                  </a:lnTo>
                  <a:lnTo>
                    <a:pt x="33" y="332"/>
                  </a:lnTo>
                  <a:lnTo>
                    <a:pt x="26" y="343"/>
                  </a:lnTo>
                  <a:lnTo>
                    <a:pt x="18" y="354"/>
                  </a:lnTo>
                  <a:lnTo>
                    <a:pt x="12" y="366"/>
                  </a:lnTo>
                  <a:lnTo>
                    <a:pt x="6" y="377"/>
                  </a:lnTo>
                  <a:lnTo>
                    <a:pt x="0" y="389"/>
                  </a:lnTo>
                  <a:lnTo>
                    <a:pt x="0" y="389"/>
                  </a:lnTo>
                  <a:lnTo>
                    <a:pt x="0" y="389"/>
                  </a:lnTo>
                  <a:lnTo>
                    <a:pt x="0" y="389"/>
                  </a:lnTo>
                  <a:lnTo>
                    <a:pt x="0" y="389"/>
                  </a:lnTo>
                  <a:lnTo>
                    <a:pt x="0" y="38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9" name="Freeform 56"/>
            <p:cNvSpPr>
              <a:spLocks/>
            </p:cNvSpPr>
            <p:nvPr/>
          </p:nvSpPr>
          <p:spPr bwMode="auto">
            <a:xfrm>
              <a:off x="1685" y="1769"/>
              <a:ext cx="235" cy="680"/>
            </a:xfrm>
            <a:custGeom>
              <a:avLst/>
              <a:gdLst>
                <a:gd name="T0" fmla="*/ 19 w 235"/>
                <a:gd name="T1" fmla="*/ 7 h 680"/>
                <a:gd name="T2" fmla="*/ 57 w 235"/>
                <a:gd name="T3" fmla="*/ 16 h 680"/>
                <a:gd name="T4" fmla="*/ 97 w 235"/>
                <a:gd name="T5" fmla="*/ 29 h 680"/>
                <a:gd name="T6" fmla="*/ 132 w 235"/>
                <a:gd name="T7" fmla="*/ 47 h 680"/>
                <a:gd name="T8" fmla="*/ 152 w 235"/>
                <a:gd name="T9" fmla="*/ 73 h 680"/>
                <a:gd name="T10" fmla="*/ 151 w 235"/>
                <a:gd name="T11" fmla="*/ 96 h 680"/>
                <a:gd name="T12" fmla="*/ 139 w 235"/>
                <a:gd name="T13" fmla="*/ 119 h 680"/>
                <a:gd name="T14" fmla="*/ 122 w 235"/>
                <a:gd name="T15" fmla="*/ 141 h 680"/>
                <a:gd name="T16" fmla="*/ 103 w 235"/>
                <a:gd name="T17" fmla="*/ 175 h 680"/>
                <a:gd name="T18" fmla="*/ 85 w 235"/>
                <a:gd name="T19" fmla="*/ 222 h 680"/>
                <a:gd name="T20" fmla="*/ 76 w 235"/>
                <a:gd name="T21" fmla="*/ 268 h 680"/>
                <a:gd name="T22" fmla="*/ 69 w 235"/>
                <a:gd name="T23" fmla="*/ 311 h 680"/>
                <a:gd name="T24" fmla="*/ 77 w 235"/>
                <a:gd name="T25" fmla="*/ 345 h 680"/>
                <a:gd name="T26" fmla="*/ 88 w 235"/>
                <a:gd name="T27" fmla="*/ 373 h 680"/>
                <a:gd name="T28" fmla="*/ 99 w 235"/>
                <a:gd name="T29" fmla="*/ 401 h 680"/>
                <a:gd name="T30" fmla="*/ 103 w 235"/>
                <a:gd name="T31" fmla="*/ 433 h 680"/>
                <a:gd name="T32" fmla="*/ 114 w 235"/>
                <a:gd name="T33" fmla="*/ 482 h 680"/>
                <a:gd name="T34" fmla="*/ 139 w 235"/>
                <a:gd name="T35" fmla="*/ 542 h 680"/>
                <a:gd name="T36" fmla="*/ 172 w 235"/>
                <a:gd name="T37" fmla="*/ 599 h 680"/>
                <a:gd name="T38" fmla="*/ 209 w 235"/>
                <a:gd name="T39" fmla="*/ 653 h 680"/>
                <a:gd name="T40" fmla="*/ 231 w 235"/>
                <a:gd name="T41" fmla="*/ 680 h 680"/>
                <a:gd name="T42" fmla="*/ 235 w 235"/>
                <a:gd name="T43" fmla="*/ 676 h 680"/>
                <a:gd name="T44" fmla="*/ 217 w 235"/>
                <a:gd name="T45" fmla="*/ 643 h 680"/>
                <a:gd name="T46" fmla="*/ 180 w 235"/>
                <a:gd name="T47" fmla="*/ 582 h 680"/>
                <a:gd name="T48" fmla="*/ 148 w 235"/>
                <a:gd name="T49" fmla="*/ 517 h 680"/>
                <a:gd name="T50" fmla="*/ 126 w 235"/>
                <a:gd name="T51" fmla="*/ 450 h 680"/>
                <a:gd name="T52" fmla="*/ 120 w 235"/>
                <a:gd name="T53" fmla="*/ 402 h 680"/>
                <a:gd name="T54" fmla="*/ 116 w 235"/>
                <a:gd name="T55" fmla="*/ 382 h 680"/>
                <a:gd name="T56" fmla="*/ 105 w 235"/>
                <a:gd name="T57" fmla="*/ 356 h 680"/>
                <a:gd name="T58" fmla="*/ 92 w 235"/>
                <a:gd name="T59" fmla="*/ 322 h 680"/>
                <a:gd name="T60" fmla="*/ 91 w 235"/>
                <a:gd name="T61" fmla="*/ 291 h 680"/>
                <a:gd name="T62" fmla="*/ 100 w 235"/>
                <a:gd name="T63" fmla="*/ 265 h 680"/>
                <a:gd name="T64" fmla="*/ 105 w 235"/>
                <a:gd name="T65" fmla="*/ 232 h 680"/>
                <a:gd name="T66" fmla="*/ 116 w 235"/>
                <a:gd name="T67" fmla="*/ 192 h 680"/>
                <a:gd name="T68" fmla="*/ 134 w 235"/>
                <a:gd name="T69" fmla="*/ 158 h 680"/>
                <a:gd name="T70" fmla="*/ 155 w 235"/>
                <a:gd name="T71" fmla="*/ 127 h 680"/>
                <a:gd name="T72" fmla="*/ 169 w 235"/>
                <a:gd name="T73" fmla="*/ 96 h 680"/>
                <a:gd name="T74" fmla="*/ 166 w 235"/>
                <a:gd name="T75" fmla="*/ 63 h 680"/>
                <a:gd name="T76" fmla="*/ 140 w 235"/>
                <a:gd name="T77" fmla="*/ 33 h 680"/>
                <a:gd name="T78" fmla="*/ 102 w 235"/>
                <a:gd name="T79" fmla="*/ 20 h 680"/>
                <a:gd name="T80" fmla="*/ 60 w 235"/>
                <a:gd name="T81" fmla="*/ 12 h 680"/>
                <a:gd name="T82" fmla="*/ 19 w 235"/>
                <a:gd name="T83" fmla="*/ 4 h 680"/>
                <a:gd name="T84" fmla="*/ 0 w 235"/>
                <a:gd name="T85" fmla="*/ 0 h 680"/>
                <a:gd name="T86" fmla="*/ 0 w 235"/>
                <a:gd name="T87" fmla="*/ 1 h 680"/>
                <a:gd name="T88" fmla="*/ 0 w 235"/>
                <a:gd name="T89" fmla="*/ 1 h 6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35" h="680">
                  <a:moveTo>
                    <a:pt x="0" y="1"/>
                  </a:moveTo>
                  <a:lnTo>
                    <a:pt x="19" y="7"/>
                  </a:lnTo>
                  <a:lnTo>
                    <a:pt x="37" y="12"/>
                  </a:lnTo>
                  <a:lnTo>
                    <a:pt x="57" y="16"/>
                  </a:lnTo>
                  <a:lnTo>
                    <a:pt x="79" y="21"/>
                  </a:lnTo>
                  <a:lnTo>
                    <a:pt x="97" y="29"/>
                  </a:lnTo>
                  <a:lnTo>
                    <a:pt x="116" y="36"/>
                  </a:lnTo>
                  <a:lnTo>
                    <a:pt x="132" y="47"/>
                  </a:lnTo>
                  <a:lnTo>
                    <a:pt x="146" y="61"/>
                  </a:lnTo>
                  <a:lnTo>
                    <a:pt x="152" y="73"/>
                  </a:lnTo>
                  <a:lnTo>
                    <a:pt x="154" y="86"/>
                  </a:lnTo>
                  <a:lnTo>
                    <a:pt x="151" y="96"/>
                  </a:lnTo>
                  <a:lnTo>
                    <a:pt x="146" y="109"/>
                  </a:lnTo>
                  <a:lnTo>
                    <a:pt x="139" y="119"/>
                  </a:lnTo>
                  <a:lnTo>
                    <a:pt x="131" y="132"/>
                  </a:lnTo>
                  <a:lnTo>
                    <a:pt x="122" y="141"/>
                  </a:lnTo>
                  <a:lnTo>
                    <a:pt x="116" y="152"/>
                  </a:lnTo>
                  <a:lnTo>
                    <a:pt x="103" y="175"/>
                  </a:lnTo>
                  <a:lnTo>
                    <a:pt x="92" y="198"/>
                  </a:lnTo>
                  <a:lnTo>
                    <a:pt x="85" y="222"/>
                  </a:lnTo>
                  <a:lnTo>
                    <a:pt x="80" y="248"/>
                  </a:lnTo>
                  <a:lnTo>
                    <a:pt x="76" y="268"/>
                  </a:lnTo>
                  <a:lnTo>
                    <a:pt x="71" y="290"/>
                  </a:lnTo>
                  <a:lnTo>
                    <a:pt x="69" y="311"/>
                  </a:lnTo>
                  <a:lnTo>
                    <a:pt x="73" y="333"/>
                  </a:lnTo>
                  <a:lnTo>
                    <a:pt x="77" y="345"/>
                  </a:lnTo>
                  <a:lnTo>
                    <a:pt x="82" y="359"/>
                  </a:lnTo>
                  <a:lnTo>
                    <a:pt x="88" y="373"/>
                  </a:lnTo>
                  <a:lnTo>
                    <a:pt x="94" y="385"/>
                  </a:lnTo>
                  <a:lnTo>
                    <a:pt x="99" y="401"/>
                  </a:lnTo>
                  <a:lnTo>
                    <a:pt x="102" y="417"/>
                  </a:lnTo>
                  <a:lnTo>
                    <a:pt x="103" y="433"/>
                  </a:lnTo>
                  <a:lnTo>
                    <a:pt x="106" y="450"/>
                  </a:lnTo>
                  <a:lnTo>
                    <a:pt x="114" y="482"/>
                  </a:lnTo>
                  <a:lnTo>
                    <a:pt x="125" y="513"/>
                  </a:lnTo>
                  <a:lnTo>
                    <a:pt x="139" y="542"/>
                  </a:lnTo>
                  <a:lnTo>
                    <a:pt x="154" y="571"/>
                  </a:lnTo>
                  <a:lnTo>
                    <a:pt x="172" y="599"/>
                  </a:lnTo>
                  <a:lnTo>
                    <a:pt x="191" y="626"/>
                  </a:lnTo>
                  <a:lnTo>
                    <a:pt x="209" y="653"/>
                  </a:lnTo>
                  <a:lnTo>
                    <a:pt x="228" y="679"/>
                  </a:lnTo>
                  <a:lnTo>
                    <a:pt x="231" y="680"/>
                  </a:lnTo>
                  <a:lnTo>
                    <a:pt x="234" y="679"/>
                  </a:lnTo>
                  <a:lnTo>
                    <a:pt x="235" y="676"/>
                  </a:lnTo>
                  <a:lnTo>
                    <a:pt x="235" y="673"/>
                  </a:lnTo>
                  <a:lnTo>
                    <a:pt x="217" y="643"/>
                  </a:lnTo>
                  <a:lnTo>
                    <a:pt x="199" y="613"/>
                  </a:lnTo>
                  <a:lnTo>
                    <a:pt x="180" y="582"/>
                  </a:lnTo>
                  <a:lnTo>
                    <a:pt x="163" y="550"/>
                  </a:lnTo>
                  <a:lnTo>
                    <a:pt x="148" y="517"/>
                  </a:lnTo>
                  <a:lnTo>
                    <a:pt x="136" y="484"/>
                  </a:lnTo>
                  <a:lnTo>
                    <a:pt x="126" y="450"/>
                  </a:lnTo>
                  <a:lnTo>
                    <a:pt x="122" y="414"/>
                  </a:lnTo>
                  <a:lnTo>
                    <a:pt x="120" y="402"/>
                  </a:lnTo>
                  <a:lnTo>
                    <a:pt x="119" y="393"/>
                  </a:lnTo>
                  <a:lnTo>
                    <a:pt x="116" y="382"/>
                  </a:lnTo>
                  <a:lnTo>
                    <a:pt x="112" y="371"/>
                  </a:lnTo>
                  <a:lnTo>
                    <a:pt x="105" y="356"/>
                  </a:lnTo>
                  <a:lnTo>
                    <a:pt x="99" y="339"/>
                  </a:lnTo>
                  <a:lnTo>
                    <a:pt x="92" y="322"/>
                  </a:lnTo>
                  <a:lnTo>
                    <a:pt x="89" y="305"/>
                  </a:lnTo>
                  <a:lnTo>
                    <a:pt x="91" y="291"/>
                  </a:lnTo>
                  <a:lnTo>
                    <a:pt x="96" y="278"/>
                  </a:lnTo>
                  <a:lnTo>
                    <a:pt x="100" y="265"/>
                  </a:lnTo>
                  <a:lnTo>
                    <a:pt x="102" y="252"/>
                  </a:lnTo>
                  <a:lnTo>
                    <a:pt x="105" y="232"/>
                  </a:lnTo>
                  <a:lnTo>
                    <a:pt x="109" y="212"/>
                  </a:lnTo>
                  <a:lnTo>
                    <a:pt x="116" y="192"/>
                  </a:lnTo>
                  <a:lnTo>
                    <a:pt x="125" y="173"/>
                  </a:lnTo>
                  <a:lnTo>
                    <a:pt x="134" y="158"/>
                  </a:lnTo>
                  <a:lnTo>
                    <a:pt x="145" y="142"/>
                  </a:lnTo>
                  <a:lnTo>
                    <a:pt x="155" y="127"/>
                  </a:lnTo>
                  <a:lnTo>
                    <a:pt x="163" y="112"/>
                  </a:lnTo>
                  <a:lnTo>
                    <a:pt x="169" y="96"/>
                  </a:lnTo>
                  <a:lnTo>
                    <a:pt x="171" y="79"/>
                  </a:lnTo>
                  <a:lnTo>
                    <a:pt x="166" y="63"/>
                  </a:lnTo>
                  <a:lnTo>
                    <a:pt x="154" y="46"/>
                  </a:lnTo>
                  <a:lnTo>
                    <a:pt x="140" y="33"/>
                  </a:lnTo>
                  <a:lnTo>
                    <a:pt x="122" y="26"/>
                  </a:lnTo>
                  <a:lnTo>
                    <a:pt x="102" y="20"/>
                  </a:lnTo>
                  <a:lnTo>
                    <a:pt x="82" y="15"/>
                  </a:lnTo>
                  <a:lnTo>
                    <a:pt x="60" y="12"/>
                  </a:lnTo>
                  <a:lnTo>
                    <a:pt x="39" y="9"/>
                  </a:lnTo>
                  <a:lnTo>
                    <a:pt x="19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0" name="Freeform 57"/>
            <p:cNvSpPr>
              <a:spLocks/>
            </p:cNvSpPr>
            <p:nvPr/>
          </p:nvSpPr>
          <p:spPr bwMode="auto">
            <a:xfrm>
              <a:off x="2435" y="2684"/>
              <a:ext cx="126" cy="80"/>
            </a:xfrm>
            <a:custGeom>
              <a:avLst/>
              <a:gdLst>
                <a:gd name="T0" fmla="*/ 115 w 126"/>
                <a:gd name="T1" fmla="*/ 3 h 80"/>
                <a:gd name="T2" fmla="*/ 105 w 126"/>
                <a:gd name="T3" fmla="*/ 17 h 80"/>
                <a:gd name="T4" fmla="*/ 92 w 126"/>
                <a:gd name="T5" fmla="*/ 31 h 80"/>
                <a:gd name="T6" fmla="*/ 82 w 126"/>
                <a:gd name="T7" fmla="*/ 43 h 80"/>
                <a:gd name="T8" fmla="*/ 69 w 126"/>
                <a:gd name="T9" fmla="*/ 54 h 80"/>
                <a:gd name="T10" fmla="*/ 57 w 126"/>
                <a:gd name="T11" fmla="*/ 63 h 80"/>
                <a:gd name="T12" fmla="*/ 42 w 126"/>
                <a:gd name="T13" fmla="*/ 69 h 80"/>
                <a:gd name="T14" fmla="*/ 25 w 126"/>
                <a:gd name="T15" fmla="*/ 71 h 80"/>
                <a:gd name="T16" fmla="*/ 6 w 126"/>
                <a:gd name="T17" fmla="*/ 68 h 80"/>
                <a:gd name="T18" fmla="*/ 3 w 126"/>
                <a:gd name="T19" fmla="*/ 68 h 80"/>
                <a:gd name="T20" fmla="*/ 0 w 126"/>
                <a:gd name="T21" fmla="*/ 71 h 80"/>
                <a:gd name="T22" fmla="*/ 0 w 126"/>
                <a:gd name="T23" fmla="*/ 74 h 80"/>
                <a:gd name="T24" fmla="*/ 2 w 126"/>
                <a:gd name="T25" fmla="*/ 76 h 80"/>
                <a:gd name="T26" fmla="*/ 22 w 126"/>
                <a:gd name="T27" fmla="*/ 80 h 80"/>
                <a:gd name="T28" fmla="*/ 40 w 126"/>
                <a:gd name="T29" fmla="*/ 79 h 80"/>
                <a:gd name="T30" fmla="*/ 59 w 126"/>
                <a:gd name="T31" fmla="*/ 73 h 80"/>
                <a:gd name="T32" fmla="*/ 74 w 126"/>
                <a:gd name="T33" fmla="*/ 60 h 80"/>
                <a:gd name="T34" fmla="*/ 89 w 126"/>
                <a:gd name="T35" fmla="*/ 46 h 80"/>
                <a:gd name="T36" fmla="*/ 103 w 126"/>
                <a:gd name="T37" fmla="*/ 31 h 80"/>
                <a:gd name="T38" fmla="*/ 115 w 126"/>
                <a:gd name="T39" fmla="*/ 16 h 80"/>
                <a:gd name="T40" fmla="*/ 126 w 126"/>
                <a:gd name="T41" fmla="*/ 0 h 80"/>
                <a:gd name="T42" fmla="*/ 126 w 126"/>
                <a:gd name="T43" fmla="*/ 0 h 80"/>
                <a:gd name="T44" fmla="*/ 126 w 126"/>
                <a:gd name="T45" fmla="*/ 0 h 80"/>
                <a:gd name="T46" fmla="*/ 126 w 126"/>
                <a:gd name="T47" fmla="*/ 0 h 80"/>
                <a:gd name="T48" fmla="*/ 126 w 126"/>
                <a:gd name="T49" fmla="*/ 0 h 80"/>
                <a:gd name="T50" fmla="*/ 115 w 126"/>
                <a:gd name="T51" fmla="*/ 3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6" h="80">
                  <a:moveTo>
                    <a:pt x="115" y="3"/>
                  </a:moveTo>
                  <a:lnTo>
                    <a:pt x="105" y="17"/>
                  </a:lnTo>
                  <a:lnTo>
                    <a:pt x="92" y="31"/>
                  </a:lnTo>
                  <a:lnTo>
                    <a:pt x="82" y="43"/>
                  </a:lnTo>
                  <a:lnTo>
                    <a:pt x="69" y="54"/>
                  </a:lnTo>
                  <a:lnTo>
                    <a:pt x="57" y="63"/>
                  </a:lnTo>
                  <a:lnTo>
                    <a:pt x="42" y="69"/>
                  </a:lnTo>
                  <a:lnTo>
                    <a:pt x="25" y="71"/>
                  </a:lnTo>
                  <a:lnTo>
                    <a:pt x="6" y="68"/>
                  </a:lnTo>
                  <a:lnTo>
                    <a:pt x="3" y="68"/>
                  </a:lnTo>
                  <a:lnTo>
                    <a:pt x="0" y="71"/>
                  </a:lnTo>
                  <a:lnTo>
                    <a:pt x="0" y="74"/>
                  </a:lnTo>
                  <a:lnTo>
                    <a:pt x="2" y="76"/>
                  </a:lnTo>
                  <a:lnTo>
                    <a:pt x="22" y="80"/>
                  </a:lnTo>
                  <a:lnTo>
                    <a:pt x="40" y="79"/>
                  </a:lnTo>
                  <a:lnTo>
                    <a:pt x="59" y="73"/>
                  </a:lnTo>
                  <a:lnTo>
                    <a:pt x="74" y="60"/>
                  </a:lnTo>
                  <a:lnTo>
                    <a:pt x="89" y="46"/>
                  </a:lnTo>
                  <a:lnTo>
                    <a:pt x="103" y="31"/>
                  </a:lnTo>
                  <a:lnTo>
                    <a:pt x="115" y="16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15" y="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1" name="Freeform 58"/>
            <p:cNvSpPr>
              <a:spLocks/>
            </p:cNvSpPr>
            <p:nvPr/>
          </p:nvSpPr>
          <p:spPr bwMode="auto">
            <a:xfrm>
              <a:off x="2862" y="1109"/>
              <a:ext cx="366" cy="206"/>
            </a:xfrm>
            <a:custGeom>
              <a:avLst/>
              <a:gdLst>
                <a:gd name="T0" fmla="*/ 0 w 366"/>
                <a:gd name="T1" fmla="*/ 2 h 206"/>
                <a:gd name="T2" fmla="*/ 16 w 366"/>
                <a:gd name="T3" fmla="*/ 25 h 206"/>
                <a:gd name="T4" fmla="*/ 33 w 366"/>
                <a:gd name="T5" fmla="*/ 46 h 206"/>
                <a:gd name="T6" fmla="*/ 51 w 366"/>
                <a:gd name="T7" fmla="*/ 68 h 206"/>
                <a:gd name="T8" fmla="*/ 69 w 366"/>
                <a:gd name="T9" fmla="*/ 86 h 206"/>
                <a:gd name="T10" fmla="*/ 89 w 366"/>
                <a:gd name="T11" fmla="*/ 105 h 206"/>
                <a:gd name="T12" fmla="*/ 111 w 366"/>
                <a:gd name="T13" fmla="*/ 122 h 206"/>
                <a:gd name="T14" fmla="*/ 132 w 366"/>
                <a:gd name="T15" fmla="*/ 139 h 206"/>
                <a:gd name="T16" fmla="*/ 156 w 366"/>
                <a:gd name="T17" fmla="*/ 152 h 206"/>
                <a:gd name="T18" fmla="*/ 179 w 366"/>
                <a:gd name="T19" fmla="*/ 165 h 206"/>
                <a:gd name="T20" fmla="*/ 203 w 366"/>
                <a:gd name="T21" fmla="*/ 177 h 206"/>
                <a:gd name="T22" fmla="*/ 229 w 366"/>
                <a:gd name="T23" fmla="*/ 186 h 206"/>
                <a:gd name="T24" fmla="*/ 254 w 366"/>
                <a:gd name="T25" fmla="*/ 194 h 206"/>
                <a:gd name="T26" fmla="*/ 280 w 366"/>
                <a:gd name="T27" fmla="*/ 200 h 206"/>
                <a:gd name="T28" fmla="*/ 308 w 366"/>
                <a:gd name="T29" fmla="*/ 203 h 206"/>
                <a:gd name="T30" fmla="*/ 335 w 366"/>
                <a:gd name="T31" fmla="*/ 206 h 206"/>
                <a:gd name="T32" fmla="*/ 363 w 366"/>
                <a:gd name="T33" fmla="*/ 206 h 206"/>
                <a:gd name="T34" fmla="*/ 364 w 366"/>
                <a:gd name="T35" fmla="*/ 205 h 206"/>
                <a:gd name="T36" fmla="*/ 366 w 366"/>
                <a:gd name="T37" fmla="*/ 203 h 206"/>
                <a:gd name="T38" fmla="*/ 366 w 366"/>
                <a:gd name="T39" fmla="*/ 202 h 206"/>
                <a:gd name="T40" fmla="*/ 364 w 366"/>
                <a:gd name="T41" fmla="*/ 200 h 206"/>
                <a:gd name="T42" fmla="*/ 337 w 366"/>
                <a:gd name="T43" fmla="*/ 199 h 206"/>
                <a:gd name="T44" fmla="*/ 311 w 366"/>
                <a:gd name="T45" fmla="*/ 196 h 206"/>
                <a:gd name="T46" fmla="*/ 283 w 366"/>
                <a:gd name="T47" fmla="*/ 192 h 206"/>
                <a:gd name="T48" fmla="*/ 257 w 366"/>
                <a:gd name="T49" fmla="*/ 186 h 206"/>
                <a:gd name="T50" fmla="*/ 231 w 366"/>
                <a:gd name="T51" fmla="*/ 179 h 206"/>
                <a:gd name="T52" fmla="*/ 205 w 366"/>
                <a:gd name="T53" fmla="*/ 169 h 206"/>
                <a:gd name="T54" fmla="*/ 180 w 366"/>
                <a:gd name="T55" fmla="*/ 157 h 206"/>
                <a:gd name="T56" fmla="*/ 156 w 366"/>
                <a:gd name="T57" fmla="*/ 143 h 206"/>
                <a:gd name="T58" fmla="*/ 134 w 366"/>
                <a:gd name="T59" fmla="*/ 128 h 206"/>
                <a:gd name="T60" fmla="*/ 112 w 366"/>
                <a:gd name="T61" fmla="*/ 113 h 206"/>
                <a:gd name="T62" fmla="*/ 91 w 366"/>
                <a:gd name="T63" fmla="*/ 97 h 206"/>
                <a:gd name="T64" fmla="*/ 71 w 366"/>
                <a:gd name="T65" fmla="*/ 79 h 206"/>
                <a:gd name="T66" fmla="*/ 53 w 366"/>
                <a:gd name="T67" fmla="*/ 62 h 206"/>
                <a:gd name="T68" fmla="*/ 34 w 366"/>
                <a:gd name="T69" fmla="*/ 42 h 206"/>
                <a:gd name="T70" fmla="*/ 17 w 366"/>
                <a:gd name="T71" fmla="*/ 22 h 206"/>
                <a:gd name="T72" fmla="*/ 0 w 366"/>
                <a:gd name="T73" fmla="*/ 0 h 206"/>
                <a:gd name="T74" fmla="*/ 0 w 366"/>
                <a:gd name="T75" fmla="*/ 0 h 206"/>
                <a:gd name="T76" fmla="*/ 0 w 366"/>
                <a:gd name="T77" fmla="*/ 0 h 206"/>
                <a:gd name="T78" fmla="*/ 0 w 366"/>
                <a:gd name="T79" fmla="*/ 2 h 206"/>
                <a:gd name="T80" fmla="*/ 0 w 366"/>
                <a:gd name="T81" fmla="*/ 2 h 206"/>
                <a:gd name="T82" fmla="*/ 0 w 366"/>
                <a:gd name="T83" fmla="*/ 2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66" h="206">
                  <a:moveTo>
                    <a:pt x="0" y="2"/>
                  </a:moveTo>
                  <a:lnTo>
                    <a:pt x="16" y="25"/>
                  </a:lnTo>
                  <a:lnTo>
                    <a:pt x="33" y="46"/>
                  </a:lnTo>
                  <a:lnTo>
                    <a:pt x="51" y="68"/>
                  </a:lnTo>
                  <a:lnTo>
                    <a:pt x="69" y="86"/>
                  </a:lnTo>
                  <a:lnTo>
                    <a:pt x="89" y="105"/>
                  </a:lnTo>
                  <a:lnTo>
                    <a:pt x="111" y="122"/>
                  </a:lnTo>
                  <a:lnTo>
                    <a:pt x="132" y="139"/>
                  </a:lnTo>
                  <a:lnTo>
                    <a:pt x="156" y="152"/>
                  </a:lnTo>
                  <a:lnTo>
                    <a:pt x="179" y="165"/>
                  </a:lnTo>
                  <a:lnTo>
                    <a:pt x="203" y="177"/>
                  </a:lnTo>
                  <a:lnTo>
                    <a:pt x="229" y="186"/>
                  </a:lnTo>
                  <a:lnTo>
                    <a:pt x="254" y="194"/>
                  </a:lnTo>
                  <a:lnTo>
                    <a:pt x="280" y="200"/>
                  </a:lnTo>
                  <a:lnTo>
                    <a:pt x="308" y="203"/>
                  </a:lnTo>
                  <a:lnTo>
                    <a:pt x="335" y="206"/>
                  </a:lnTo>
                  <a:lnTo>
                    <a:pt x="363" y="206"/>
                  </a:lnTo>
                  <a:lnTo>
                    <a:pt x="364" y="205"/>
                  </a:lnTo>
                  <a:lnTo>
                    <a:pt x="366" y="203"/>
                  </a:lnTo>
                  <a:lnTo>
                    <a:pt x="366" y="202"/>
                  </a:lnTo>
                  <a:lnTo>
                    <a:pt x="364" y="200"/>
                  </a:lnTo>
                  <a:lnTo>
                    <a:pt x="337" y="199"/>
                  </a:lnTo>
                  <a:lnTo>
                    <a:pt x="311" y="196"/>
                  </a:lnTo>
                  <a:lnTo>
                    <a:pt x="283" y="192"/>
                  </a:lnTo>
                  <a:lnTo>
                    <a:pt x="257" y="186"/>
                  </a:lnTo>
                  <a:lnTo>
                    <a:pt x="231" y="179"/>
                  </a:lnTo>
                  <a:lnTo>
                    <a:pt x="205" y="169"/>
                  </a:lnTo>
                  <a:lnTo>
                    <a:pt x="180" y="157"/>
                  </a:lnTo>
                  <a:lnTo>
                    <a:pt x="156" y="143"/>
                  </a:lnTo>
                  <a:lnTo>
                    <a:pt x="134" y="128"/>
                  </a:lnTo>
                  <a:lnTo>
                    <a:pt x="112" y="113"/>
                  </a:lnTo>
                  <a:lnTo>
                    <a:pt x="91" y="97"/>
                  </a:lnTo>
                  <a:lnTo>
                    <a:pt x="71" y="79"/>
                  </a:lnTo>
                  <a:lnTo>
                    <a:pt x="53" y="62"/>
                  </a:lnTo>
                  <a:lnTo>
                    <a:pt x="34" y="42"/>
                  </a:lnTo>
                  <a:lnTo>
                    <a:pt x="17" y="2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2" name="Freeform 60"/>
            <p:cNvSpPr>
              <a:spLocks/>
            </p:cNvSpPr>
            <p:nvPr/>
          </p:nvSpPr>
          <p:spPr bwMode="auto">
            <a:xfrm>
              <a:off x="1853" y="2423"/>
              <a:ext cx="598" cy="364"/>
            </a:xfrm>
            <a:custGeom>
              <a:avLst/>
              <a:gdLst>
                <a:gd name="T0" fmla="*/ 596 w 598"/>
                <a:gd name="T1" fmla="*/ 364 h 364"/>
                <a:gd name="T2" fmla="*/ 598 w 598"/>
                <a:gd name="T3" fmla="*/ 364 h 364"/>
                <a:gd name="T4" fmla="*/ 598 w 598"/>
                <a:gd name="T5" fmla="*/ 363 h 364"/>
                <a:gd name="T6" fmla="*/ 598 w 598"/>
                <a:gd name="T7" fmla="*/ 363 h 364"/>
                <a:gd name="T8" fmla="*/ 598 w 598"/>
                <a:gd name="T9" fmla="*/ 361 h 364"/>
                <a:gd name="T10" fmla="*/ 553 w 598"/>
                <a:gd name="T11" fmla="*/ 347 h 364"/>
                <a:gd name="T12" fmla="*/ 507 w 598"/>
                <a:gd name="T13" fmla="*/ 329 h 364"/>
                <a:gd name="T14" fmla="*/ 458 w 598"/>
                <a:gd name="T15" fmla="*/ 306 h 364"/>
                <a:gd name="T16" fmla="*/ 407 w 598"/>
                <a:gd name="T17" fmla="*/ 280 h 364"/>
                <a:gd name="T18" fmla="*/ 358 w 598"/>
                <a:gd name="T19" fmla="*/ 251 h 364"/>
                <a:gd name="T20" fmla="*/ 307 w 598"/>
                <a:gd name="T21" fmla="*/ 221 h 364"/>
                <a:gd name="T22" fmla="*/ 259 w 598"/>
                <a:gd name="T23" fmla="*/ 189 h 364"/>
                <a:gd name="T24" fmla="*/ 213 w 598"/>
                <a:gd name="T25" fmla="*/ 158 h 364"/>
                <a:gd name="T26" fmla="*/ 169 w 598"/>
                <a:gd name="T27" fmla="*/ 128 h 364"/>
                <a:gd name="T28" fmla="*/ 129 w 598"/>
                <a:gd name="T29" fmla="*/ 98 h 364"/>
                <a:gd name="T30" fmla="*/ 92 w 598"/>
                <a:gd name="T31" fmla="*/ 71 h 364"/>
                <a:gd name="T32" fmla="*/ 61 w 598"/>
                <a:gd name="T33" fmla="*/ 48 h 364"/>
                <a:gd name="T34" fmla="*/ 35 w 598"/>
                <a:gd name="T35" fmla="*/ 28 h 364"/>
                <a:gd name="T36" fmla="*/ 17 w 598"/>
                <a:gd name="T37" fmla="*/ 12 h 364"/>
                <a:gd name="T38" fmla="*/ 4 w 598"/>
                <a:gd name="T39" fmla="*/ 3 h 364"/>
                <a:gd name="T40" fmla="*/ 0 w 598"/>
                <a:gd name="T41" fmla="*/ 0 h 364"/>
                <a:gd name="T42" fmla="*/ 4 w 598"/>
                <a:gd name="T43" fmla="*/ 3 h 364"/>
                <a:gd name="T44" fmla="*/ 17 w 598"/>
                <a:gd name="T45" fmla="*/ 14 h 364"/>
                <a:gd name="T46" fmla="*/ 35 w 598"/>
                <a:gd name="T47" fmla="*/ 29 h 364"/>
                <a:gd name="T48" fmla="*/ 61 w 598"/>
                <a:gd name="T49" fmla="*/ 51 h 364"/>
                <a:gd name="T50" fmla="*/ 92 w 598"/>
                <a:gd name="T51" fmla="*/ 75 h 364"/>
                <a:gd name="T52" fmla="*/ 127 w 598"/>
                <a:gd name="T53" fmla="*/ 103 h 364"/>
                <a:gd name="T54" fmla="*/ 167 w 598"/>
                <a:gd name="T55" fmla="*/ 132 h 364"/>
                <a:gd name="T56" fmla="*/ 212 w 598"/>
                <a:gd name="T57" fmla="*/ 163 h 364"/>
                <a:gd name="T58" fmla="*/ 258 w 598"/>
                <a:gd name="T59" fmla="*/ 195 h 364"/>
                <a:gd name="T60" fmla="*/ 306 w 598"/>
                <a:gd name="T61" fmla="*/ 227 h 364"/>
                <a:gd name="T62" fmla="*/ 356 w 598"/>
                <a:gd name="T63" fmla="*/ 258 h 364"/>
                <a:gd name="T64" fmla="*/ 405 w 598"/>
                <a:gd name="T65" fmla="*/ 286 h 364"/>
                <a:gd name="T66" fmla="*/ 455 w 598"/>
                <a:gd name="T67" fmla="*/ 312 h 364"/>
                <a:gd name="T68" fmla="*/ 504 w 598"/>
                <a:gd name="T69" fmla="*/ 335 h 364"/>
                <a:gd name="T70" fmla="*/ 551 w 598"/>
                <a:gd name="T71" fmla="*/ 352 h 364"/>
                <a:gd name="T72" fmla="*/ 596 w 598"/>
                <a:gd name="T73" fmla="*/ 364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98" h="364">
                  <a:moveTo>
                    <a:pt x="596" y="364"/>
                  </a:moveTo>
                  <a:lnTo>
                    <a:pt x="598" y="364"/>
                  </a:lnTo>
                  <a:lnTo>
                    <a:pt x="598" y="363"/>
                  </a:lnTo>
                  <a:lnTo>
                    <a:pt x="598" y="363"/>
                  </a:lnTo>
                  <a:lnTo>
                    <a:pt x="598" y="361"/>
                  </a:lnTo>
                  <a:lnTo>
                    <a:pt x="553" y="347"/>
                  </a:lnTo>
                  <a:lnTo>
                    <a:pt x="507" y="329"/>
                  </a:lnTo>
                  <a:lnTo>
                    <a:pt x="458" y="306"/>
                  </a:lnTo>
                  <a:lnTo>
                    <a:pt x="407" y="280"/>
                  </a:lnTo>
                  <a:lnTo>
                    <a:pt x="358" y="251"/>
                  </a:lnTo>
                  <a:lnTo>
                    <a:pt x="307" y="221"/>
                  </a:lnTo>
                  <a:lnTo>
                    <a:pt x="259" y="189"/>
                  </a:lnTo>
                  <a:lnTo>
                    <a:pt x="213" y="158"/>
                  </a:lnTo>
                  <a:lnTo>
                    <a:pt x="169" y="128"/>
                  </a:lnTo>
                  <a:lnTo>
                    <a:pt x="129" y="98"/>
                  </a:lnTo>
                  <a:lnTo>
                    <a:pt x="92" y="71"/>
                  </a:lnTo>
                  <a:lnTo>
                    <a:pt x="61" y="48"/>
                  </a:lnTo>
                  <a:lnTo>
                    <a:pt x="35" y="28"/>
                  </a:lnTo>
                  <a:lnTo>
                    <a:pt x="17" y="12"/>
                  </a:lnTo>
                  <a:lnTo>
                    <a:pt x="4" y="3"/>
                  </a:lnTo>
                  <a:lnTo>
                    <a:pt x="0" y="0"/>
                  </a:lnTo>
                  <a:lnTo>
                    <a:pt x="4" y="3"/>
                  </a:lnTo>
                  <a:lnTo>
                    <a:pt x="17" y="14"/>
                  </a:lnTo>
                  <a:lnTo>
                    <a:pt x="35" y="29"/>
                  </a:lnTo>
                  <a:lnTo>
                    <a:pt x="61" y="51"/>
                  </a:lnTo>
                  <a:lnTo>
                    <a:pt x="92" y="75"/>
                  </a:lnTo>
                  <a:lnTo>
                    <a:pt x="127" y="103"/>
                  </a:lnTo>
                  <a:lnTo>
                    <a:pt x="167" y="132"/>
                  </a:lnTo>
                  <a:lnTo>
                    <a:pt x="212" y="163"/>
                  </a:lnTo>
                  <a:lnTo>
                    <a:pt x="258" y="195"/>
                  </a:lnTo>
                  <a:lnTo>
                    <a:pt x="306" y="227"/>
                  </a:lnTo>
                  <a:lnTo>
                    <a:pt x="356" y="258"/>
                  </a:lnTo>
                  <a:lnTo>
                    <a:pt x="405" y="286"/>
                  </a:lnTo>
                  <a:lnTo>
                    <a:pt x="455" y="312"/>
                  </a:lnTo>
                  <a:lnTo>
                    <a:pt x="504" y="335"/>
                  </a:lnTo>
                  <a:lnTo>
                    <a:pt x="551" y="352"/>
                  </a:lnTo>
                  <a:lnTo>
                    <a:pt x="596" y="36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" name="Freeform 61"/>
            <p:cNvSpPr>
              <a:spLocks/>
            </p:cNvSpPr>
            <p:nvPr/>
          </p:nvSpPr>
          <p:spPr bwMode="auto">
            <a:xfrm>
              <a:off x="1873" y="2312"/>
              <a:ext cx="548" cy="385"/>
            </a:xfrm>
            <a:custGeom>
              <a:avLst/>
              <a:gdLst>
                <a:gd name="T0" fmla="*/ 87 w 548"/>
                <a:gd name="T1" fmla="*/ 122 h 385"/>
                <a:gd name="T2" fmla="*/ 121 w 548"/>
                <a:gd name="T3" fmla="*/ 153 h 385"/>
                <a:gd name="T4" fmla="*/ 156 w 548"/>
                <a:gd name="T5" fmla="*/ 180 h 385"/>
                <a:gd name="T6" fmla="*/ 193 w 548"/>
                <a:gd name="T7" fmla="*/ 206 h 385"/>
                <a:gd name="T8" fmla="*/ 232 w 548"/>
                <a:gd name="T9" fmla="*/ 232 h 385"/>
                <a:gd name="T10" fmla="*/ 270 w 548"/>
                <a:gd name="T11" fmla="*/ 257 h 385"/>
                <a:gd name="T12" fmla="*/ 310 w 548"/>
                <a:gd name="T13" fmla="*/ 282 h 385"/>
                <a:gd name="T14" fmla="*/ 352 w 548"/>
                <a:gd name="T15" fmla="*/ 306 h 385"/>
                <a:gd name="T16" fmla="*/ 395 w 548"/>
                <a:gd name="T17" fmla="*/ 326 h 385"/>
                <a:gd name="T18" fmla="*/ 438 w 548"/>
                <a:gd name="T19" fmla="*/ 343 h 385"/>
                <a:gd name="T20" fmla="*/ 481 w 548"/>
                <a:gd name="T21" fmla="*/ 357 h 385"/>
                <a:gd name="T22" fmla="*/ 524 w 548"/>
                <a:gd name="T23" fmla="*/ 374 h 385"/>
                <a:gd name="T24" fmla="*/ 547 w 548"/>
                <a:gd name="T25" fmla="*/ 385 h 385"/>
                <a:gd name="T26" fmla="*/ 548 w 548"/>
                <a:gd name="T27" fmla="*/ 383 h 385"/>
                <a:gd name="T28" fmla="*/ 531 w 548"/>
                <a:gd name="T29" fmla="*/ 372 h 385"/>
                <a:gd name="T30" fmla="*/ 498 w 548"/>
                <a:gd name="T31" fmla="*/ 357 h 385"/>
                <a:gd name="T32" fmla="*/ 464 w 548"/>
                <a:gd name="T33" fmla="*/ 343 h 385"/>
                <a:gd name="T34" fmla="*/ 428 w 548"/>
                <a:gd name="T35" fmla="*/ 329 h 385"/>
                <a:gd name="T36" fmla="*/ 389 w 548"/>
                <a:gd name="T37" fmla="*/ 314 h 385"/>
                <a:gd name="T38" fmla="*/ 344 w 548"/>
                <a:gd name="T39" fmla="*/ 292 h 385"/>
                <a:gd name="T40" fmla="*/ 301 w 548"/>
                <a:gd name="T41" fmla="*/ 266 h 385"/>
                <a:gd name="T42" fmla="*/ 259 w 548"/>
                <a:gd name="T43" fmla="*/ 240 h 385"/>
                <a:gd name="T44" fmla="*/ 221 w 548"/>
                <a:gd name="T45" fmla="*/ 216 h 385"/>
                <a:gd name="T46" fmla="*/ 189 w 548"/>
                <a:gd name="T47" fmla="*/ 193 h 385"/>
                <a:gd name="T48" fmla="*/ 156 w 548"/>
                <a:gd name="T49" fmla="*/ 168 h 385"/>
                <a:gd name="T50" fmla="*/ 124 w 548"/>
                <a:gd name="T51" fmla="*/ 143 h 385"/>
                <a:gd name="T52" fmla="*/ 97 w 548"/>
                <a:gd name="T53" fmla="*/ 120 h 385"/>
                <a:gd name="T54" fmla="*/ 64 w 548"/>
                <a:gd name="T55" fmla="*/ 83 h 385"/>
                <a:gd name="T56" fmla="*/ 29 w 548"/>
                <a:gd name="T57" fmla="*/ 37 h 385"/>
                <a:gd name="T58" fmla="*/ 3 w 548"/>
                <a:gd name="T59" fmla="*/ 5 h 385"/>
                <a:gd name="T60" fmla="*/ 1 w 548"/>
                <a:gd name="T61" fmla="*/ 4 h 385"/>
                <a:gd name="T62" fmla="*/ 15 w 548"/>
                <a:gd name="T63" fmla="*/ 27 h 385"/>
                <a:gd name="T64" fmla="*/ 37 w 548"/>
                <a:gd name="T65" fmla="*/ 60 h 385"/>
                <a:gd name="T66" fmla="*/ 61 w 548"/>
                <a:gd name="T67" fmla="*/ 94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48" h="385">
                  <a:moveTo>
                    <a:pt x="72" y="106"/>
                  </a:moveTo>
                  <a:lnTo>
                    <a:pt x="87" y="122"/>
                  </a:lnTo>
                  <a:lnTo>
                    <a:pt x="104" y="137"/>
                  </a:lnTo>
                  <a:lnTo>
                    <a:pt x="121" y="153"/>
                  </a:lnTo>
                  <a:lnTo>
                    <a:pt x="138" y="166"/>
                  </a:lnTo>
                  <a:lnTo>
                    <a:pt x="156" y="180"/>
                  </a:lnTo>
                  <a:lnTo>
                    <a:pt x="175" y="194"/>
                  </a:lnTo>
                  <a:lnTo>
                    <a:pt x="193" y="206"/>
                  </a:lnTo>
                  <a:lnTo>
                    <a:pt x="212" y="219"/>
                  </a:lnTo>
                  <a:lnTo>
                    <a:pt x="232" y="232"/>
                  </a:lnTo>
                  <a:lnTo>
                    <a:pt x="252" y="245"/>
                  </a:lnTo>
                  <a:lnTo>
                    <a:pt x="270" y="257"/>
                  </a:lnTo>
                  <a:lnTo>
                    <a:pt x="290" y="269"/>
                  </a:lnTo>
                  <a:lnTo>
                    <a:pt x="310" y="282"/>
                  </a:lnTo>
                  <a:lnTo>
                    <a:pt x="332" y="294"/>
                  </a:lnTo>
                  <a:lnTo>
                    <a:pt x="352" y="306"/>
                  </a:lnTo>
                  <a:lnTo>
                    <a:pt x="373" y="317"/>
                  </a:lnTo>
                  <a:lnTo>
                    <a:pt x="395" y="326"/>
                  </a:lnTo>
                  <a:lnTo>
                    <a:pt x="416" y="335"/>
                  </a:lnTo>
                  <a:lnTo>
                    <a:pt x="438" y="343"/>
                  </a:lnTo>
                  <a:lnTo>
                    <a:pt x="459" y="351"/>
                  </a:lnTo>
                  <a:lnTo>
                    <a:pt x="481" y="357"/>
                  </a:lnTo>
                  <a:lnTo>
                    <a:pt x="502" y="366"/>
                  </a:lnTo>
                  <a:lnTo>
                    <a:pt x="524" y="374"/>
                  </a:lnTo>
                  <a:lnTo>
                    <a:pt x="545" y="385"/>
                  </a:lnTo>
                  <a:lnTo>
                    <a:pt x="547" y="385"/>
                  </a:lnTo>
                  <a:lnTo>
                    <a:pt x="548" y="385"/>
                  </a:lnTo>
                  <a:lnTo>
                    <a:pt x="548" y="383"/>
                  </a:lnTo>
                  <a:lnTo>
                    <a:pt x="548" y="382"/>
                  </a:lnTo>
                  <a:lnTo>
                    <a:pt x="531" y="372"/>
                  </a:lnTo>
                  <a:lnTo>
                    <a:pt x="516" y="365"/>
                  </a:lnTo>
                  <a:lnTo>
                    <a:pt x="498" y="357"/>
                  </a:lnTo>
                  <a:lnTo>
                    <a:pt x="481" y="349"/>
                  </a:lnTo>
                  <a:lnTo>
                    <a:pt x="464" y="343"/>
                  </a:lnTo>
                  <a:lnTo>
                    <a:pt x="447" y="337"/>
                  </a:lnTo>
                  <a:lnTo>
                    <a:pt x="428" y="329"/>
                  </a:lnTo>
                  <a:lnTo>
                    <a:pt x="412" y="323"/>
                  </a:lnTo>
                  <a:lnTo>
                    <a:pt x="389" y="314"/>
                  </a:lnTo>
                  <a:lnTo>
                    <a:pt x="367" y="303"/>
                  </a:lnTo>
                  <a:lnTo>
                    <a:pt x="344" y="292"/>
                  </a:lnTo>
                  <a:lnTo>
                    <a:pt x="322" y="279"/>
                  </a:lnTo>
                  <a:lnTo>
                    <a:pt x="301" y="266"/>
                  </a:lnTo>
                  <a:lnTo>
                    <a:pt x="279" y="252"/>
                  </a:lnTo>
                  <a:lnTo>
                    <a:pt x="259" y="240"/>
                  </a:lnTo>
                  <a:lnTo>
                    <a:pt x="238" y="226"/>
                  </a:lnTo>
                  <a:lnTo>
                    <a:pt x="221" y="216"/>
                  </a:lnTo>
                  <a:lnTo>
                    <a:pt x="204" y="203"/>
                  </a:lnTo>
                  <a:lnTo>
                    <a:pt x="189" y="193"/>
                  </a:lnTo>
                  <a:lnTo>
                    <a:pt x="172" y="180"/>
                  </a:lnTo>
                  <a:lnTo>
                    <a:pt x="156" y="168"/>
                  </a:lnTo>
                  <a:lnTo>
                    <a:pt x="140" y="156"/>
                  </a:lnTo>
                  <a:lnTo>
                    <a:pt x="124" y="143"/>
                  </a:lnTo>
                  <a:lnTo>
                    <a:pt x="107" y="131"/>
                  </a:lnTo>
                  <a:lnTo>
                    <a:pt x="97" y="120"/>
                  </a:lnTo>
                  <a:lnTo>
                    <a:pt x="83" y="103"/>
                  </a:lnTo>
                  <a:lnTo>
                    <a:pt x="64" y="83"/>
                  </a:lnTo>
                  <a:lnTo>
                    <a:pt x="46" y="60"/>
                  </a:lnTo>
                  <a:lnTo>
                    <a:pt x="29" y="37"/>
                  </a:lnTo>
                  <a:lnTo>
                    <a:pt x="14" y="19"/>
                  </a:lnTo>
                  <a:lnTo>
                    <a:pt x="3" y="5"/>
                  </a:lnTo>
                  <a:lnTo>
                    <a:pt x="0" y="0"/>
                  </a:lnTo>
                  <a:lnTo>
                    <a:pt x="1" y="4"/>
                  </a:lnTo>
                  <a:lnTo>
                    <a:pt x="7" y="13"/>
                  </a:lnTo>
                  <a:lnTo>
                    <a:pt x="15" y="27"/>
                  </a:lnTo>
                  <a:lnTo>
                    <a:pt x="26" y="42"/>
                  </a:lnTo>
                  <a:lnTo>
                    <a:pt x="37" y="60"/>
                  </a:lnTo>
                  <a:lnTo>
                    <a:pt x="49" y="77"/>
                  </a:lnTo>
                  <a:lnTo>
                    <a:pt x="61" y="94"/>
                  </a:lnTo>
                  <a:lnTo>
                    <a:pt x="72" y="10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" name="Freeform 62"/>
            <p:cNvSpPr>
              <a:spLocks/>
            </p:cNvSpPr>
            <p:nvPr/>
          </p:nvSpPr>
          <p:spPr bwMode="auto">
            <a:xfrm>
              <a:off x="2752" y="1100"/>
              <a:ext cx="516" cy="295"/>
            </a:xfrm>
            <a:custGeom>
              <a:avLst/>
              <a:gdLst>
                <a:gd name="T0" fmla="*/ 0 w 516"/>
                <a:gd name="T1" fmla="*/ 0 h 295"/>
                <a:gd name="T2" fmla="*/ 17 w 516"/>
                <a:gd name="T3" fmla="*/ 31 h 295"/>
                <a:gd name="T4" fmla="*/ 33 w 516"/>
                <a:gd name="T5" fmla="*/ 57 h 295"/>
                <a:gd name="T6" fmla="*/ 52 w 516"/>
                <a:gd name="T7" fmla="*/ 82 h 295"/>
                <a:gd name="T8" fmla="*/ 73 w 516"/>
                <a:gd name="T9" fmla="*/ 103 h 295"/>
                <a:gd name="T10" fmla="*/ 98 w 516"/>
                <a:gd name="T11" fmla="*/ 125 h 295"/>
                <a:gd name="T12" fmla="*/ 127 w 516"/>
                <a:gd name="T13" fmla="*/ 148 h 295"/>
                <a:gd name="T14" fmla="*/ 163 w 516"/>
                <a:gd name="T15" fmla="*/ 171 h 295"/>
                <a:gd name="T16" fmla="*/ 204 w 516"/>
                <a:gd name="T17" fmla="*/ 197 h 295"/>
                <a:gd name="T18" fmla="*/ 221 w 516"/>
                <a:gd name="T19" fmla="*/ 206 h 295"/>
                <a:gd name="T20" fmla="*/ 239 w 516"/>
                <a:gd name="T21" fmla="*/ 215 h 295"/>
                <a:gd name="T22" fmla="*/ 258 w 516"/>
                <a:gd name="T23" fmla="*/ 223 h 295"/>
                <a:gd name="T24" fmla="*/ 276 w 516"/>
                <a:gd name="T25" fmla="*/ 231 h 295"/>
                <a:gd name="T26" fmla="*/ 296 w 516"/>
                <a:gd name="T27" fmla="*/ 237 h 295"/>
                <a:gd name="T28" fmla="*/ 316 w 516"/>
                <a:gd name="T29" fmla="*/ 243 h 295"/>
                <a:gd name="T30" fmla="*/ 336 w 516"/>
                <a:gd name="T31" fmla="*/ 248 h 295"/>
                <a:gd name="T32" fmla="*/ 356 w 516"/>
                <a:gd name="T33" fmla="*/ 252 h 295"/>
                <a:gd name="T34" fmla="*/ 376 w 516"/>
                <a:gd name="T35" fmla="*/ 258 h 295"/>
                <a:gd name="T36" fmla="*/ 396 w 516"/>
                <a:gd name="T37" fmla="*/ 263 h 295"/>
                <a:gd name="T38" fmla="*/ 416 w 516"/>
                <a:gd name="T39" fmla="*/ 268 h 295"/>
                <a:gd name="T40" fmla="*/ 438 w 516"/>
                <a:gd name="T41" fmla="*/ 272 h 295"/>
                <a:gd name="T42" fmla="*/ 458 w 516"/>
                <a:gd name="T43" fmla="*/ 277 h 295"/>
                <a:gd name="T44" fmla="*/ 476 w 516"/>
                <a:gd name="T45" fmla="*/ 283 h 295"/>
                <a:gd name="T46" fmla="*/ 496 w 516"/>
                <a:gd name="T47" fmla="*/ 289 h 295"/>
                <a:gd name="T48" fmla="*/ 514 w 516"/>
                <a:gd name="T49" fmla="*/ 295 h 295"/>
                <a:gd name="T50" fmla="*/ 516 w 516"/>
                <a:gd name="T51" fmla="*/ 295 h 295"/>
                <a:gd name="T52" fmla="*/ 516 w 516"/>
                <a:gd name="T53" fmla="*/ 294 h 295"/>
                <a:gd name="T54" fmla="*/ 516 w 516"/>
                <a:gd name="T55" fmla="*/ 292 h 295"/>
                <a:gd name="T56" fmla="*/ 516 w 516"/>
                <a:gd name="T57" fmla="*/ 292 h 295"/>
                <a:gd name="T58" fmla="*/ 498 w 516"/>
                <a:gd name="T59" fmla="*/ 284 h 295"/>
                <a:gd name="T60" fmla="*/ 479 w 516"/>
                <a:gd name="T61" fmla="*/ 278 h 295"/>
                <a:gd name="T62" fmla="*/ 461 w 516"/>
                <a:gd name="T63" fmla="*/ 272 h 295"/>
                <a:gd name="T64" fmla="*/ 442 w 516"/>
                <a:gd name="T65" fmla="*/ 266 h 295"/>
                <a:gd name="T66" fmla="*/ 424 w 516"/>
                <a:gd name="T67" fmla="*/ 261 h 295"/>
                <a:gd name="T68" fmla="*/ 405 w 516"/>
                <a:gd name="T69" fmla="*/ 257 h 295"/>
                <a:gd name="T70" fmla="*/ 387 w 516"/>
                <a:gd name="T71" fmla="*/ 251 h 295"/>
                <a:gd name="T72" fmla="*/ 367 w 516"/>
                <a:gd name="T73" fmla="*/ 246 h 295"/>
                <a:gd name="T74" fmla="*/ 348 w 516"/>
                <a:gd name="T75" fmla="*/ 241 h 295"/>
                <a:gd name="T76" fmla="*/ 330 w 516"/>
                <a:gd name="T77" fmla="*/ 235 h 295"/>
                <a:gd name="T78" fmla="*/ 312 w 516"/>
                <a:gd name="T79" fmla="*/ 231 h 295"/>
                <a:gd name="T80" fmla="*/ 293 w 516"/>
                <a:gd name="T81" fmla="*/ 224 h 295"/>
                <a:gd name="T82" fmla="*/ 276 w 516"/>
                <a:gd name="T83" fmla="*/ 218 h 295"/>
                <a:gd name="T84" fmla="*/ 258 w 516"/>
                <a:gd name="T85" fmla="*/ 211 h 295"/>
                <a:gd name="T86" fmla="*/ 239 w 516"/>
                <a:gd name="T87" fmla="*/ 203 h 295"/>
                <a:gd name="T88" fmla="*/ 222 w 516"/>
                <a:gd name="T89" fmla="*/ 195 h 295"/>
                <a:gd name="T90" fmla="*/ 190 w 516"/>
                <a:gd name="T91" fmla="*/ 178 h 295"/>
                <a:gd name="T92" fmla="*/ 158 w 516"/>
                <a:gd name="T93" fmla="*/ 158 h 295"/>
                <a:gd name="T94" fmla="*/ 127 w 516"/>
                <a:gd name="T95" fmla="*/ 137 h 295"/>
                <a:gd name="T96" fmla="*/ 96 w 516"/>
                <a:gd name="T97" fmla="*/ 114 h 295"/>
                <a:gd name="T98" fmla="*/ 67 w 516"/>
                <a:gd name="T99" fmla="*/ 88 h 295"/>
                <a:gd name="T100" fmla="*/ 41 w 516"/>
                <a:gd name="T101" fmla="*/ 60 h 295"/>
                <a:gd name="T102" fmla="*/ 18 w 516"/>
                <a:gd name="T103" fmla="*/ 31 h 295"/>
                <a:gd name="T104" fmla="*/ 0 w 516"/>
                <a:gd name="T105" fmla="*/ 0 h 295"/>
                <a:gd name="T106" fmla="*/ 0 w 516"/>
                <a:gd name="T107" fmla="*/ 0 h 295"/>
                <a:gd name="T108" fmla="*/ 0 w 516"/>
                <a:gd name="T109" fmla="*/ 0 h 295"/>
                <a:gd name="T110" fmla="*/ 0 w 516"/>
                <a:gd name="T111" fmla="*/ 0 h 295"/>
                <a:gd name="T112" fmla="*/ 0 w 516"/>
                <a:gd name="T113" fmla="*/ 0 h 295"/>
                <a:gd name="T114" fmla="*/ 0 w 516"/>
                <a:gd name="T115" fmla="*/ 0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516" h="295">
                  <a:moveTo>
                    <a:pt x="0" y="0"/>
                  </a:moveTo>
                  <a:lnTo>
                    <a:pt x="17" y="31"/>
                  </a:lnTo>
                  <a:lnTo>
                    <a:pt x="33" y="57"/>
                  </a:lnTo>
                  <a:lnTo>
                    <a:pt x="52" y="82"/>
                  </a:lnTo>
                  <a:lnTo>
                    <a:pt x="73" y="103"/>
                  </a:lnTo>
                  <a:lnTo>
                    <a:pt x="98" y="125"/>
                  </a:lnTo>
                  <a:lnTo>
                    <a:pt x="127" y="148"/>
                  </a:lnTo>
                  <a:lnTo>
                    <a:pt x="163" y="171"/>
                  </a:lnTo>
                  <a:lnTo>
                    <a:pt x="204" y="197"/>
                  </a:lnTo>
                  <a:lnTo>
                    <a:pt x="221" y="206"/>
                  </a:lnTo>
                  <a:lnTo>
                    <a:pt x="239" y="215"/>
                  </a:lnTo>
                  <a:lnTo>
                    <a:pt x="258" y="223"/>
                  </a:lnTo>
                  <a:lnTo>
                    <a:pt x="276" y="231"/>
                  </a:lnTo>
                  <a:lnTo>
                    <a:pt x="296" y="237"/>
                  </a:lnTo>
                  <a:lnTo>
                    <a:pt x="316" y="243"/>
                  </a:lnTo>
                  <a:lnTo>
                    <a:pt x="336" y="248"/>
                  </a:lnTo>
                  <a:lnTo>
                    <a:pt x="356" y="252"/>
                  </a:lnTo>
                  <a:lnTo>
                    <a:pt x="376" y="258"/>
                  </a:lnTo>
                  <a:lnTo>
                    <a:pt x="396" y="263"/>
                  </a:lnTo>
                  <a:lnTo>
                    <a:pt x="416" y="268"/>
                  </a:lnTo>
                  <a:lnTo>
                    <a:pt x="438" y="272"/>
                  </a:lnTo>
                  <a:lnTo>
                    <a:pt x="458" y="277"/>
                  </a:lnTo>
                  <a:lnTo>
                    <a:pt x="476" y="283"/>
                  </a:lnTo>
                  <a:lnTo>
                    <a:pt x="496" y="289"/>
                  </a:lnTo>
                  <a:lnTo>
                    <a:pt x="514" y="295"/>
                  </a:lnTo>
                  <a:lnTo>
                    <a:pt x="516" y="295"/>
                  </a:lnTo>
                  <a:lnTo>
                    <a:pt x="516" y="294"/>
                  </a:lnTo>
                  <a:lnTo>
                    <a:pt x="516" y="292"/>
                  </a:lnTo>
                  <a:lnTo>
                    <a:pt x="516" y="292"/>
                  </a:lnTo>
                  <a:lnTo>
                    <a:pt x="498" y="284"/>
                  </a:lnTo>
                  <a:lnTo>
                    <a:pt x="479" y="278"/>
                  </a:lnTo>
                  <a:lnTo>
                    <a:pt x="461" y="272"/>
                  </a:lnTo>
                  <a:lnTo>
                    <a:pt x="442" y="266"/>
                  </a:lnTo>
                  <a:lnTo>
                    <a:pt x="424" y="261"/>
                  </a:lnTo>
                  <a:lnTo>
                    <a:pt x="405" y="257"/>
                  </a:lnTo>
                  <a:lnTo>
                    <a:pt x="387" y="251"/>
                  </a:lnTo>
                  <a:lnTo>
                    <a:pt x="367" y="246"/>
                  </a:lnTo>
                  <a:lnTo>
                    <a:pt x="348" y="241"/>
                  </a:lnTo>
                  <a:lnTo>
                    <a:pt x="330" y="235"/>
                  </a:lnTo>
                  <a:lnTo>
                    <a:pt x="312" y="231"/>
                  </a:lnTo>
                  <a:lnTo>
                    <a:pt x="293" y="224"/>
                  </a:lnTo>
                  <a:lnTo>
                    <a:pt x="276" y="218"/>
                  </a:lnTo>
                  <a:lnTo>
                    <a:pt x="258" y="211"/>
                  </a:lnTo>
                  <a:lnTo>
                    <a:pt x="239" y="203"/>
                  </a:lnTo>
                  <a:lnTo>
                    <a:pt x="222" y="195"/>
                  </a:lnTo>
                  <a:lnTo>
                    <a:pt x="190" y="178"/>
                  </a:lnTo>
                  <a:lnTo>
                    <a:pt x="158" y="158"/>
                  </a:lnTo>
                  <a:lnTo>
                    <a:pt x="127" y="137"/>
                  </a:lnTo>
                  <a:lnTo>
                    <a:pt x="96" y="114"/>
                  </a:lnTo>
                  <a:lnTo>
                    <a:pt x="67" y="88"/>
                  </a:lnTo>
                  <a:lnTo>
                    <a:pt x="41" y="60"/>
                  </a:lnTo>
                  <a:lnTo>
                    <a:pt x="18" y="31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105" name="Group 4"/>
          <p:cNvGrpSpPr>
            <a:grpSpLocks noChangeAspect="1"/>
          </p:cNvGrpSpPr>
          <p:nvPr/>
        </p:nvGrpSpPr>
        <p:grpSpPr bwMode="auto">
          <a:xfrm>
            <a:off x="7654021" y="5773226"/>
            <a:ext cx="435773" cy="510658"/>
            <a:chOff x="1679" y="801"/>
            <a:chExt cx="1932" cy="2264"/>
          </a:xfrm>
        </p:grpSpPr>
        <p:sp>
          <p:nvSpPr>
            <p:cNvPr id="106" name="Freeform 5"/>
            <p:cNvSpPr>
              <a:spLocks/>
            </p:cNvSpPr>
            <p:nvPr/>
          </p:nvSpPr>
          <p:spPr bwMode="auto">
            <a:xfrm>
              <a:off x="1770" y="1062"/>
              <a:ext cx="1785" cy="1874"/>
            </a:xfrm>
            <a:custGeom>
              <a:avLst/>
              <a:gdLst>
                <a:gd name="T0" fmla="*/ 1781 w 1785"/>
                <a:gd name="T1" fmla="*/ 1032 h 1874"/>
                <a:gd name="T2" fmla="*/ 1745 w 1785"/>
                <a:gd name="T3" fmla="*/ 1215 h 1874"/>
                <a:gd name="T4" fmla="*/ 1678 w 1785"/>
                <a:gd name="T5" fmla="*/ 1383 h 1874"/>
                <a:gd name="T6" fmla="*/ 1581 w 1785"/>
                <a:gd name="T7" fmla="*/ 1533 h 1874"/>
                <a:gd name="T8" fmla="*/ 1461 w 1785"/>
                <a:gd name="T9" fmla="*/ 1659 h 1874"/>
                <a:gd name="T10" fmla="*/ 1318 w 1785"/>
                <a:gd name="T11" fmla="*/ 1761 h 1874"/>
                <a:gd name="T12" fmla="*/ 1158 w 1785"/>
                <a:gd name="T13" fmla="*/ 1831 h 1874"/>
                <a:gd name="T14" fmla="*/ 983 w 1785"/>
                <a:gd name="T15" fmla="*/ 1870 h 1874"/>
                <a:gd name="T16" fmla="*/ 802 w 1785"/>
                <a:gd name="T17" fmla="*/ 1870 h 1874"/>
                <a:gd name="T18" fmla="*/ 628 w 1785"/>
                <a:gd name="T19" fmla="*/ 1831 h 1874"/>
                <a:gd name="T20" fmla="*/ 467 w 1785"/>
                <a:gd name="T21" fmla="*/ 1761 h 1874"/>
                <a:gd name="T22" fmla="*/ 326 w 1785"/>
                <a:gd name="T23" fmla="*/ 1659 h 1874"/>
                <a:gd name="T24" fmla="*/ 204 w 1785"/>
                <a:gd name="T25" fmla="*/ 1533 h 1874"/>
                <a:gd name="T26" fmla="*/ 107 w 1785"/>
                <a:gd name="T27" fmla="*/ 1383 h 1874"/>
                <a:gd name="T28" fmla="*/ 40 w 1785"/>
                <a:gd name="T29" fmla="*/ 1215 h 1874"/>
                <a:gd name="T30" fmla="*/ 4 w 1785"/>
                <a:gd name="T31" fmla="*/ 1032 h 1874"/>
                <a:gd name="T32" fmla="*/ 4 w 1785"/>
                <a:gd name="T33" fmla="*/ 842 h 1874"/>
                <a:gd name="T34" fmla="*/ 40 w 1785"/>
                <a:gd name="T35" fmla="*/ 659 h 1874"/>
                <a:gd name="T36" fmla="*/ 107 w 1785"/>
                <a:gd name="T37" fmla="*/ 490 h 1874"/>
                <a:gd name="T38" fmla="*/ 204 w 1785"/>
                <a:gd name="T39" fmla="*/ 341 h 1874"/>
                <a:gd name="T40" fmla="*/ 326 w 1785"/>
                <a:gd name="T41" fmla="*/ 213 h 1874"/>
                <a:gd name="T42" fmla="*/ 467 w 1785"/>
                <a:gd name="T43" fmla="*/ 113 h 1874"/>
                <a:gd name="T44" fmla="*/ 628 w 1785"/>
                <a:gd name="T45" fmla="*/ 41 h 1874"/>
                <a:gd name="T46" fmla="*/ 802 w 1785"/>
                <a:gd name="T47" fmla="*/ 4 h 1874"/>
                <a:gd name="T48" fmla="*/ 983 w 1785"/>
                <a:gd name="T49" fmla="*/ 4 h 1874"/>
                <a:gd name="T50" fmla="*/ 1158 w 1785"/>
                <a:gd name="T51" fmla="*/ 41 h 1874"/>
                <a:gd name="T52" fmla="*/ 1318 w 1785"/>
                <a:gd name="T53" fmla="*/ 113 h 1874"/>
                <a:gd name="T54" fmla="*/ 1461 w 1785"/>
                <a:gd name="T55" fmla="*/ 213 h 1874"/>
                <a:gd name="T56" fmla="*/ 1581 w 1785"/>
                <a:gd name="T57" fmla="*/ 341 h 1874"/>
                <a:gd name="T58" fmla="*/ 1678 w 1785"/>
                <a:gd name="T59" fmla="*/ 490 h 1874"/>
                <a:gd name="T60" fmla="*/ 1745 w 1785"/>
                <a:gd name="T61" fmla="*/ 659 h 1874"/>
                <a:gd name="T62" fmla="*/ 1781 w 1785"/>
                <a:gd name="T63" fmla="*/ 842 h 18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785" h="1874">
                  <a:moveTo>
                    <a:pt x="1785" y="937"/>
                  </a:moveTo>
                  <a:lnTo>
                    <a:pt x="1781" y="1032"/>
                  </a:lnTo>
                  <a:lnTo>
                    <a:pt x="1767" y="1126"/>
                  </a:lnTo>
                  <a:lnTo>
                    <a:pt x="1745" y="1215"/>
                  </a:lnTo>
                  <a:lnTo>
                    <a:pt x="1715" y="1301"/>
                  </a:lnTo>
                  <a:lnTo>
                    <a:pt x="1678" y="1383"/>
                  </a:lnTo>
                  <a:lnTo>
                    <a:pt x="1633" y="1461"/>
                  </a:lnTo>
                  <a:lnTo>
                    <a:pt x="1581" y="1533"/>
                  </a:lnTo>
                  <a:lnTo>
                    <a:pt x="1524" y="1599"/>
                  </a:lnTo>
                  <a:lnTo>
                    <a:pt x="1461" y="1659"/>
                  </a:lnTo>
                  <a:lnTo>
                    <a:pt x="1392" y="1714"/>
                  </a:lnTo>
                  <a:lnTo>
                    <a:pt x="1318" y="1761"/>
                  </a:lnTo>
                  <a:lnTo>
                    <a:pt x="1240" y="1801"/>
                  </a:lnTo>
                  <a:lnTo>
                    <a:pt x="1158" y="1831"/>
                  </a:lnTo>
                  <a:lnTo>
                    <a:pt x="1072" y="1856"/>
                  </a:lnTo>
                  <a:lnTo>
                    <a:pt x="983" y="1870"/>
                  </a:lnTo>
                  <a:lnTo>
                    <a:pt x="893" y="1874"/>
                  </a:lnTo>
                  <a:lnTo>
                    <a:pt x="802" y="1870"/>
                  </a:lnTo>
                  <a:lnTo>
                    <a:pt x="713" y="1856"/>
                  </a:lnTo>
                  <a:lnTo>
                    <a:pt x="628" y="1831"/>
                  </a:lnTo>
                  <a:lnTo>
                    <a:pt x="545" y="1801"/>
                  </a:lnTo>
                  <a:lnTo>
                    <a:pt x="467" y="1761"/>
                  </a:lnTo>
                  <a:lnTo>
                    <a:pt x="395" y="1714"/>
                  </a:lnTo>
                  <a:lnTo>
                    <a:pt x="326" y="1659"/>
                  </a:lnTo>
                  <a:lnTo>
                    <a:pt x="263" y="1599"/>
                  </a:lnTo>
                  <a:lnTo>
                    <a:pt x="204" y="1533"/>
                  </a:lnTo>
                  <a:lnTo>
                    <a:pt x="152" y="1461"/>
                  </a:lnTo>
                  <a:lnTo>
                    <a:pt x="107" y="1383"/>
                  </a:lnTo>
                  <a:lnTo>
                    <a:pt x="70" y="1301"/>
                  </a:lnTo>
                  <a:lnTo>
                    <a:pt x="40" y="1215"/>
                  </a:lnTo>
                  <a:lnTo>
                    <a:pt x="18" y="1126"/>
                  </a:lnTo>
                  <a:lnTo>
                    <a:pt x="4" y="1032"/>
                  </a:lnTo>
                  <a:lnTo>
                    <a:pt x="0" y="937"/>
                  </a:lnTo>
                  <a:lnTo>
                    <a:pt x="4" y="842"/>
                  </a:lnTo>
                  <a:lnTo>
                    <a:pt x="18" y="748"/>
                  </a:lnTo>
                  <a:lnTo>
                    <a:pt x="40" y="659"/>
                  </a:lnTo>
                  <a:lnTo>
                    <a:pt x="70" y="573"/>
                  </a:lnTo>
                  <a:lnTo>
                    <a:pt x="107" y="490"/>
                  </a:lnTo>
                  <a:lnTo>
                    <a:pt x="152" y="413"/>
                  </a:lnTo>
                  <a:lnTo>
                    <a:pt x="204" y="341"/>
                  </a:lnTo>
                  <a:lnTo>
                    <a:pt x="263" y="275"/>
                  </a:lnTo>
                  <a:lnTo>
                    <a:pt x="326" y="213"/>
                  </a:lnTo>
                  <a:lnTo>
                    <a:pt x="395" y="160"/>
                  </a:lnTo>
                  <a:lnTo>
                    <a:pt x="467" y="113"/>
                  </a:lnTo>
                  <a:lnTo>
                    <a:pt x="545" y="73"/>
                  </a:lnTo>
                  <a:lnTo>
                    <a:pt x="628" y="41"/>
                  </a:lnTo>
                  <a:lnTo>
                    <a:pt x="713" y="18"/>
                  </a:lnTo>
                  <a:lnTo>
                    <a:pt x="802" y="4"/>
                  </a:lnTo>
                  <a:lnTo>
                    <a:pt x="893" y="0"/>
                  </a:lnTo>
                  <a:lnTo>
                    <a:pt x="983" y="4"/>
                  </a:lnTo>
                  <a:lnTo>
                    <a:pt x="1072" y="18"/>
                  </a:lnTo>
                  <a:lnTo>
                    <a:pt x="1158" y="41"/>
                  </a:lnTo>
                  <a:lnTo>
                    <a:pt x="1240" y="73"/>
                  </a:lnTo>
                  <a:lnTo>
                    <a:pt x="1318" y="113"/>
                  </a:lnTo>
                  <a:lnTo>
                    <a:pt x="1392" y="160"/>
                  </a:lnTo>
                  <a:lnTo>
                    <a:pt x="1461" y="213"/>
                  </a:lnTo>
                  <a:lnTo>
                    <a:pt x="1524" y="275"/>
                  </a:lnTo>
                  <a:lnTo>
                    <a:pt x="1581" y="341"/>
                  </a:lnTo>
                  <a:lnTo>
                    <a:pt x="1633" y="413"/>
                  </a:lnTo>
                  <a:lnTo>
                    <a:pt x="1678" y="490"/>
                  </a:lnTo>
                  <a:lnTo>
                    <a:pt x="1715" y="573"/>
                  </a:lnTo>
                  <a:lnTo>
                    <a:pt x="1745" y="659"/>
                  </a:lnTo>
                  <a:lnTo>
                    <a:pt x="1767" y="748"/>
                  </a:lnTo>
                  <a:lnTo>
                    <a:pt x="1781" y="842"/>
                  </a:lnTo>
                  <a:lnTo>
                    <a:pt x="1785" y="93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" name="Freeform 6"/>
            <p:cNvSpPr>
              <a:spLocks/>
            </p:cNvSpPr>
            <p:nvPr/>
          </p:nvSpPr>
          <p:spPr bwMode="auto">
            <a:xfrm>
              <a:off x="3145" y="825"/>
              <a:ext cx="128" cy="92"/>
            </a:xfrm>
            <a:custGeom>
              <a:avLst/>
              <a:gdLst>
                <a:gd name="T0" fmla="*/ 128 w 128"/>
                <a:gd name="T1" fmla="*/ 46 h 92"/>
                <a:gd name="T2" fmla="*/ 126 w 128"/>
                <a:gd name="T3" fmla="*/ 55 h 92"/>
                <a:gd name="T4" fmla="*/ 123 w 128"/>
                <a:gd name="T5" fmla="*/ 63 h 92"/>
                <a:gd name="T6" fmla="*/ 117 w 128"/>
                <a:gd name="T7" fmla="*/ 72 h 92"/>
                <a:gd name="T8" fmla="*/ 109 w 128"/>
                <a:gd name="T9" fmla="*/ 78 h 92"/>
                <a:gd name="T10" fmla="*/ 100 w 128"/>
                <a:gd name="T11" fmla="*/ 85 h 92"/>
                <a:gd name="T12" fmla="*/ 89 w 128"/>
                <a:gd name="T13" fmla="*/ 89 h 92"/>
                <a:gd name="T14" fmla="*/ 77 w 128"/>
                <a:gd name="T15" fmla="*/ 91 h 92"/>
                <a:gd name="T16" fmla="*/ 65 w 128"/>
                <a:gd name="T17" fmla="*/ 92 h 92"/>
                <a:gd name="T18" fmla="*/ 52 w 128"/>
                <a:gd name="T19" fmla="*/ 91 h 92"/>
                <a:gd name="T20" fmla="*/ 40 w 128"/>
                <a:gd name="T21" fmla="*/ 89 h 92"/>
                <a:gd name="T22" fmla="*/ 29 w 128"/>
                <a:gd name="T23" fmla="*/ 85 h 92"/>
                <a:gd name="T24" fmla="*/ 18 w 128"/>
                <a:gd name="T25" fmla="*/ 78 h 92"/>
                <a:gd name="T26" fmla="*/ 11 w 128"/>
                <a:gd name="T27" fmla="*/ 72 h 92"/>
                <a:gd name="T28" fmla="*/ 5 w 128"/>
                <a:gd name="T29" fmla="*/ 63 h 92"/>
                <a:gd name="T30" fmla="*/ 2 w 128"/>
                <a:gd name="T31" fmla="*/ 55 h 92"/>
                <a:gd name="T32" fmla="*/ 0 w 128"/>
                <a:gd name="T33" fmla="*/ 46 h 92"/>
                <a:gd name="T34" fmla="*/ 2 w 128"/>
                <a:gd name="T35" fmla="*/ 37 h 92"/>
                <a:gd name="T36" fmla="*/ 5 w 128"/>
                <a:gd name="T37" fmla="*/ 28 h 92"/>
                <a:gd name="T38" fmla="*/ 11 w 128"/>
                <a:gd name="T39" fmla="*/ 20 h 92"/>
                <a:gd name="T40" fmla="*/ 18 w 128"/>
                <a:gd name="T41" fmla="*/ 14 h 92"/>
                <a:gd name="T42" fmla="*/ 29 w 128"/>
                <a:gd name="T43" fmla="*/ 8 h 92"/>
                <a:gd name="T44" fmla="*/ 40 w 128"/>
                <a:gd name="T45" fmla="*/ 3 h 92"/>
                <a:gd name="T46" fmla="*/ 52 w 128"/>
                <a:gd name="T47" fmla="*/ 2 h 92"/>
                <a:gd name="T48" fmla="*/ 65 w 128"/>
                <a:gd name="T49" fmla="*/ 0 h 92"/>
                <a:gd name="T50" fmla="*/ 77 w 128"/>
                <a:gd name="T51" fmla="*/ 2 h 92"/>
                <a:gd name="T52" fmla="*/ 89 w 128"/>
                <a:gd name="T53" fmla="*/ 3 h 92"/>
                <a:gd name="T54" fmla="*/ 100 w 128"/>
                <a:gd name="T55" fmla="*/ 8 h 92"/>
                <a:gd name="T56" fmla="*/ 109 w 128"/>
                <a:gd name="T57" fmla="*/ 14 h 92"/>
                <a:gd name="T58" fmla="*/ 117 w 128"/>
                <a:gd name="T59" fmla="*/ 20 h 92"/>
                <a:gd name="T60" fmla="*/ 123 w 128"/>
                <a:gd name="T61" fmla="*/ 28 h 92"/>
                <a:gd name="T62" fmla="*/ 126 w 128"/>
                <a:gd name="T63" fmla="*/ 37 h 92"/>
                <a:gd name="T64" fmla="*/ 128 w 128"/>
                <a:gd name="T65" fmla="*/ 4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8" h="92">
                  <a:moveTo>
                    <a:pt x="128" y="46"/>
                  </a:moveTo>
                  <a:lnTo>
                    <a:pt x="126" y="55"/>
                  </a:lnTo>
                  <a:lnTo>
                    <a:pt x="123" y="63"/>
                  </a:lnTo>
                  <a:lnTo>
                    <a:pt x="117" y="72"/>
                  </a:lnTo>
                  <a:lnTo>
                    <a:pt x="109" y="78"/>
                  </a:lnTo>
                  <a:lnTo>
                    <a:pt x="100" y="85"/>
                  </a:lnTo>
                  <a:lnTo>
                    <a:pt x="89" y="89"/>
                  </a:lnTo>
                  <a:lnTo>
                    <a:pt x="77" y="91"/>
                  </a:lnTo>
                  <a:lnTo>
                    <a:pt x="65" y="92"/>
                  </a:lnTo>
                  <a:lnTo>
                    <a:pt x="52" y="91"/>
                  </a:lnTo>
                  <a:lnTo>
                    <a:pt x="40" y="89"/>
                  </a:lnTo>
                  <a:lnTo>
                    <a:pt x="29" y="85"/>
                  </a:lnTo>
                  <a:lnTo>
                    <a:pt x="18" y="78"/>
                  </a:lnTo>
                  <a:lnTo>
                    <a:pt x="11" y="72"/>
                  </a:lnTo>
                  <a:lnTo>
                    <a:pt x="5" y="63"/>
                  </a:lnTo>
                  <a:lnTo>
                    <a:pt x="2" y="55"/>
                  </a:lnTo>
                  <a:lnTo>
                    <a:pt x="0" y="46"/>
                  </a:lnTo>
                  <a:lnTo>
                    <a:pt x="2" y="37"/>
                  </a:lnTo>
                  <a:lnTo>
                    <a:pt x="5" y="28"/>
                  </a:lnTo>
                  <a:lnTo>
                    <a:pt x="11" y="20"/>
                  </a:lnTo>
                  <a:lnTo>
                    <a:pt x="18" y="14"/>
                  </a:lnTo>
                  <a:lnTo>
                    <a:pt x="29" y="8"/>
                  </a:lnTo>
                  <a:lnTo>
                    <a:pt x="40" y="3"/>
                  </a:lnTo>
                  <a:lnTo>
                    <a:pt x="52" y="2"/>
                  </a:lnTo>
                  <a:lnTo>
                    <a:pt x="65" y="0"/>
                  </a:lnTo>
                  <a:lnTo>
                    <a:pt x="77" y="2"/>
                  </a:lnTo>
                  <a:lnTo>
                    <a:pt x="89" y="3"/>
                  </a:lnTo>
                  <a:lnTo>
                    <a:pt x="100" y="8"/>
                  </a:lnTo>
                  <a:lnTo>
                    <a:pt x="109" y="14"/>
                  </a:lnTo>
                  <a:lnTo>
                    <a:pt x="117" y="20"/>
                  </a:lnTo>
                  <a:lnTo>
                    <a:pt x="123" y="28"/>
                  </a:lnTo>
                  <a:lnTo>
                    <a:pt x="126" y="37"/>
                  </a:lnTo>
                  <a:lnTo>
                    <a:pt x="128" y="4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8" name="Freeform 8"/>
            <p:cNvSpPr>
              <a:spLocks/>
            </p:cNvSpPr>
            <p:nvPr/>
          </p:nvSpPr>
          <p:spPr bwMode="auto">
            <a:xfrm>
              <a:off x="2008" y="2760"/>
              <a:ext cx="284" cy="284"/>
            </a:xfrm>
            <a:custGeom>
              <a:avLst/>
              <a:gdLst>
                <a:gd name="T0" fmla="*/ 184 w 284"/>
                <a:gd name="T1" fmla="*/ 16 h 284"/>
                <a:gd name="T2" fmla="*/ 181 w 284"/>
                <a:gd name="T3" fmla="*/ 23 h 284"/>
                <a:gd name="T4" fmla="*/ 174 w 284"/>
                <a:gd name="T5" fmla="*/ 40 h 284"/>
                <a:gd name="T6" fmla="*/ 161 w 284"/>
                <a:gd name="T7" fmla="*/ 64 h 284"/>
                <a:gd name="T8" fmla="*/ 146 w 284"/>
                <a:gd name="T9" fmla="*/ 92 h 284"/>
                <a:gd name="T10" fmla="*/ 128 w 284"/>
                <a:gd name="T11" fmla="*/ 121 h 284"/>
                <a:gd name="T12" fmla="*/ 109 w 284"/>
                <a:gd name="T13" fmla="*/ 146 h 284"/>
                <a:gd name="T14" fmla="*/ 89 w 284"/>
                <a:gd name="T15" fmla="*/ 166 h 284"/>
                <a:gd name="T16" fmla="*/ 71 w 284"/>
                <a:gd name="T17" fmla="*/ 175 h 284"/>
                <a:gd name="T18" fmla="*/ 52 w 284"/>
                <a:gd name="T19" fmla="*/ 179 h 284"/>
                <a:gd name="T20" fmla="*/ 34 w 284"/>
                <a:gd name="T21" fmla="*/ 187 h 284"/>
                <a:gd name="T22" fmla="*/ 18 w 284"/>
                <a:gd name="T23" fmla="*/ 196 h 284"/>
                <a:gd name="T24" fmla="*/ 6 w 284"/>
                <a:gd name="T25" fmla="*/ 207 h 284"/>
                <a:gd name="T26" fmla="*/ 0 w 284"/>
                <a:gd name="T27" fmla="*/ 221 h 284"/>
                <a:gd name="T28" fmla="*/ 3 w 284"/>
                <a:gd name="T29" fmla="*/ 236 h 284"/>
                <a:gd name="T30" fmla="*/ 15 w 284"/>
                <a:gd name="T31" fmla="*/ 252 h 284"/>
                <a:gd name="T32" fmla="*/ 40 w 284"/>
                <a:gd name="T33" fmla="*/ 268 h 284"/>
                <a:gd name="T34" fmla="*/ 69 w 284"/>
                <a:gd name="T35" fmla="*/ 281 h 284"/>
                <a:gd name="T36" fmla="*/ 95 w 284"/>
                <a:gd name="T37" fmla="*/ 284 h 284"/>
                <a:gd name="T38" fmla="*/ 117 w 284"/>
                <a:gd name="T39" fmla="*/ 281 h 284"/>
                <a:gd name="T40" fmla="*/ 134 w 284"/>
                <a:gd name="T41" fmla="*/ 273 h 284"/>
                <a:gd name="T42" fmla="*/ 146 w 284"/>
                <a:gd name="T43" fmla="*/ 261 h 284"/>
                <a:gd name="T44" fmla="*/ 155 w 284"/>
                <a:gd name="T45" fmla="*/ 245 h 284"/>
                <a:gd name="T46" fmla="*/ 160 w 284"/>
                <a:gd name="T47" fmla="*/ 232 h 284"/>
                <a:gd name="T48" fmla="*/ 160 w 284"/>
                <a:gd name="T49" fmla="*/ 218 h 284"/>
                <a:gd name="T50" fmla="*/ 161 w 284"/>
                <a:gd name="T51" fmla="*/ 202 h 284"/>
                <a:gd name="T52" fmla="*/ 171 w 284"/>
                <a:gd name="T53" fmla="*/ 181 h 284"/>
                <a:gd name="T54" fmla="*/ 184 w 284"/>
                <a:gd name="T55" fmla="*/ 158 h 284"/>
                <a:gd name="T56" fmla="*/ 201 w 284"/>
                <a:gd name="T57" fmla="*/ 132 h 284"/>
                <a:gd name="T58" fmla="*/ 221 w 284"/>
                <a:gd name="T59" fmla="*/ 107 h 284"/>
                <a:gd name="T60" fmla="*/ 241 w 284"/>
                <a:gd name="T61" fmla="*/ 86 h 284"/>
                <a:gd name="T62" fmla="*/ 260 w 284"/>
                <a:gd name="T63" fmla="*/ 67 h 284"/>
                <a:gd name="T64" fmla="*/ 277 w 284"/>
                <a:gd name="T65" fmla="*/ 55 h 284"/>
                <a:gd name="T66" fmla="*/ 284 w 284"/>
                <a:gd name="T67" fmla="*/ 44 h 284"/>
                <a:gd name="T68" fmla="*/ 283 w 284"/>
                <a:gd name="T69" fmla="*/ 33 h 284"/>
                <a:gd name="T70" fmla="*/ 272 w 284"/>
                <a:gd name="T71" fmla="*/ 21 h 284"/>
                <a:gd name="T72" fmla="*/ 257 w 284"/>
                <a:gd name="T73" fmla="*/ 10 h 284"/>
                <a:gd name="T74" fmla="*/ 237 w 284"/>
                <a:gd name="T75" fmla="*/ 3 h 284"/>
                <a:gd name="T76" fmla="*/ 217 w 284"/>
                <a:gd name="T77" fmla="*/ 0 h 284"/>
                <a:gd name="T78" fmla="*/ 198 w 284"/>
                <a:gd name="T79" fmla="*/ 4 h 284"/>
                <a:gd name="T80" fmla="*/ 184 w 284"/>
                <a:gd name="T81" fmla="*/ 16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84" h="284">
                  <a:moveTo>
                    <a:pt x="184" y="16"/>
                  </a:moveTo>
                  <a:lnTo>
                    <a:pt x="181" y="23"/>
                  </a:lnTo>
                  <a:lnTo>
                    <a:pt x="174" y="40"/>
                  </a:lnTo>
                  <a:lnTo>
                    <a:pt x="161" y="64"/>
                  </a:lnTo>
                  <a:lnTo>
                    <a:pt x="146" y="92"/>
                  </a:lnTo>
                  <a:lnTo>
                    <a:pt x="128" y="121"/>
                  </a:lnTo>
                  <a:lnTo>
                    <a:pt x="109" y="146"/>
                  </a:lnTo>
                  <a:lnTo>
                    <a:pt x="89" y="166"/>
                  </a:lnTo>
                  <a:lnTo>
                    <a:pt x="71" y="175"/>
                  </a:lnTo>
                  <a:lnTo>
                    <a:pt x="52" y="179"/>
                  </a:lnTo>
                  <a:lnTo>
                    <a:pt x="34" y="187"/>
                  </a:lnTo>
                  <a:lnTo>
                    <a:pt x="18" y="196"/>
                  </a:lnTo>
                  <a:lnTo>
                    <a:pt x="6" y="207"/>
                  </a:lnTo>
                  <a:lnTo>
                    <a:pt x="0" y="221"/>
                  </a:lnTo>
                  <a:lnTo>
                    <a:pt x="3" y="236"/>
                  </a:lnTo>
                  <a:lnTo>
                    <a:pt x="15" y="252"/>
                  </a:lnTo>
                  <a:lnTo>
                    <a:pt x="40" y="268"/>
                  </a:lnTo>
                  <a:lnTo>
                    <a:pt x="69" y="281"/>
                  </a:lnTo>
                  <a:lnTo>
                    <a:pt x="95" y="284"/>
                  </a:lnTo>
                  <a:lnTo>
                    <a:pt x="117" y="281"/>
                  </a:lnTo>
                  <a:lnTo>
                    <a:pt x="134" y="273"/>
                  </a:lnTo>
                  <a:lnTo>
                    <a:pt x="146" y="261"/>
                  </a:lnTo>
                  <a:lnTo>
                    <a:pt x="155" y="245"/>
                  </a:lnTo>
                  <a:lnTo>
                    <a:pt x="160" y="232"/>
                  </a:lnTo>
                  <a:lnTo>
                    <a:pt x="160" y="218"/>
                  </a:lnTo>
                  <a:lnTo>
                    <a:pt x="161" y="202"/>
                  </a:lnTo>
                  <a:lnTo>
                    <a:pt x="171" y="181"/>
                  </a:lnTo>
                  <a:lnTo>
                    <a:pt x="184" y="158"/>
                  </a:lnTo>
                  <a:lnTo>
                    <a:pt x="201" y="132"/>
                  </a:lnTo>
                  <a:lnTo>
                    <a:pt x="221" y="107"/>
                  </a:lnTo>
                  <a:lnTo>
                    <a:pt x="241" y="86"/>
                  </a:lnTo>
                  <a:lnTo>
                    <a:pt x="260" y="67"/>
                  </a:lnTo>
                  <a:lnTo>
                    <a:pt x="277" y="55"/>
                  </a:lnTo>
                  <a:lnTo>
                    <a:pt x="284" y="44"/>
                  </a:lnTo>
                  <a:lnTo>
                    <a:pt x="283" y="33"/>
                  </a:lnTo>
                  <a:lnTo>
                    <a:pt x="272" y="21"/>
                  </a:lnTo>
                  <a:lnTo>
                    <a:pt x="257" y="10"/>
                  </a:lnTo>
                  <a:lnTo>
                    <a:pt x="237" y="3"/>
                  </a:lnTo>
                  <a:lnTo>
                    <a:pt x="217" y="0"/>
                  </a:lnTo>
                  <a:lnTo>
                    <a:pt x="198" y="4"/>
                  </a:lnTo>
                  <a:lnTo>
                    <a:pt x="184" y="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" name="Freeform 11"/>
            <p:cNvSpPr>
              <a:spLocks/>
            </p:cNvSpPr>
            <p:nvPr/>
          </p:nvSpPr>
          <p:spPr bwMode="auto">
            <a:xfrm>
              <a:off x="1679" y="1022"/>
              <a:ext cx="1932" cy="1891"/>
            </a:xfrm>
            <a:custGeom>
              <a:avLst/>
              <a:gdLst>
                <a:gd name="T0" fmla="*/ 275 w 1932"/>
                <a:gd name="T1" fmla="*/ 447 h 1891"/>
                <a:gd name="T2" fmla="*/ 430 w 1932"/>
                <a:gd name="T3" fmla="*/ 287 h 1891"/>
                <a:gd name="T4" fmla="*/ 622 w 1932"/>
                <a:gd name="T5" fmla="*/ 178 h 1891"/>
                <a:gd name="T6" fmla="*/ 836 w 1932"/>
                <a:gd name="T7" fmla="*/ 106 h 1891"/>
                <a:gd name="T8" fmla="*/ 1060 w 1932"/>
                <a:gd name="T9" fmla="*/ 83 h 1891"/>
                <a:gd name="T10" fmla="*/ 1228 w 1932"/>
                <a:gd name="T11" fmla="*/ 103 h 1891"/>
                <a:gd name="T12" fmla="*/ 1332 w 1932"/>
                <a:gd name="T13" fmla="*/ 137 h 1891"/>
                <a:gd name="T14" fmla="*/ 1434 w 1932"/>
                <a:gd name="T15" fmla="*/ 180 h 1891"/>
                <a:gd name="T16" fmla="*/ 1584 w 1932"/>
                <a:gd name="T17" fmla="*/ 287 h 1891"/>
                <a:gd name="T18" fmla="*/ 1756 w 1932"/>
                <a:gd name="T19" fmla="*/ 534 h 1891"/>
                <a:gd name="T20" fmla="*/ 1870 w 1932"/>
                <a:gd name="T21" fmla="*/ 920 h 1891"/>
                <a:gd name="T22" fmla="*/ 1786 w 1932"/>
                <a:gd name="T23" fmla="*/ 1317 h 1891"/>
                <a:gd name="T24" fmla="*/ 1654 w 1932"/>
                <a:gd name="T25" fmla="*/ 1510 h 1891"/>
                <a:gd name="T26" fmla="*/ 1501 w 1932"/>
                <a:gd name="T27" fmla="*/ 1639 h 1891"/>
                <a:gd name="T28" fmla="*/ 1319 w 1932"/>
                <a:gd name="T29" fmla="*/ 1736 h 1891"/>
                <a:gd name="T30" fmla="*/ 1076 w 1932"/>
                <a:gd name="T31" fmla="*/ 1793 h 1891"/>
                <a:gd name="T32" fmla="*/ 824 w 1932"/>
                <a:gd name="T33" fmla="*/ 1785 h 1891"/>
                <a:gd name="T34" fmla="*/ 550 w 1932"/>
                <a:gd name="T35" fmla="*/ 1693 h 1891"/>
                <a:gd name="T36" fmla="*/ 301 w 1932"/>
                <a:gd name="T37" fmla="*/ 1486 h 1891"/>
                <a:gd name="T38" fmla="*/ 138 w 1932"/>
                <a:gd name="T39" fmla="*/ 1203 h 1891"/>
                <a:gd name="T40" fmla="*/ 79 w 1932"/>
                <a:gd name="T41" fmla="*/ 814 h 1891"/>
                <a:gd name="T42" fmla="*/ 152 w 1932"/>
                <a:gd name="T43" fmla="*/ 521 h 1891"/>
                <a:gd name="T44" fmla="*/ 254 w 1932"/>
                <a:gd name="T45" fmla="*/ 347 h 1891"/>
                <a:gd name="T46" fmla="*/ 392 w 1932"/>
                <a:gd name="T47" fmla="*/ 201 h 1891"/>
                <a:gd name="T48" fmla="*/ 546 w 1932"/>
                <a:gd name="T49" fmla="*/ 103 h 1891"/>
                <a:gd name="T50" fmla="*/ 712 w 1932"/>
                <a:gd name="T51" fmla="*/ 40 h 1891"/>
                <a:gd name="T52" fmla="*/ 862 w 1932"/>
                <a:gd name="T53" fmla="*/ 9 h 1891"/>
                <a:gd name="T54" fmla="*/ 810 w 1932"/>
                <a:gd name="T55" fmla="*/ 3 h 1891"/>
                <a:gd name="T56" fmla="*/ 710 w 1932"/>
                <a:gd name="T57" fmla="*/ 15 h 1891"/>
                <a:gd name="T58" fmla="*/ 612 w 1932"/>
                <a:gd name="T59" fmla="*/ 38 h 1891"/>
                <a:gd name="T60" fmla="*/ 453 w 1932"/>
                <a:gd name="T61" fmla="*/ 113 h 1891"/>
                <a:gd name="T62" fmla="*/ 301 w 1932"/>
                <a:gd name="T63" fmla="*/ 230 h 1891"/>
                <a:gd name="T64" fmla="*/ 175 w 1932"/>
                <a:gd name="T65" fmla="*/ 382 h 1891"/>
                <a:gd name="T66" fmla="*/ 80 w 1932"/>
                <a:gd name="T67" fmla="*/ 554 h 1891"/>
                <a:gd name="T68" fmla="*/ 0 w 1932"/>
                <a:gd name="T69" fmla="*/ 908 h 1891"/>
                <a:gd name="T70" fmla="*/ 71 w 1932"/>
                <a:gd name="T71" fmla="*/ 1297 h 1891"/>
                <a:gd name="T72" fmla="*/ 272 w 1932"/>
                <a:gd name="T73" fmla="*/ 1616 h 1891"/>
                <a:gd name="T74" fmla="*/ 500 w 1932"/>
                <a:gd name="T75" fmla="*/ 1787 h 1891"/>
                <a:gd name="T76" fmla="*/ 767 w 1932"/>
                <a:gd name="T77" fmla="*/ 1876 h 1891"/>
                <a:gd name="T78" fmla="*/ 967 w 1932"/>
                <a:gd name="T79" fmla="*/ 1891 h 1891"/>
                <a:gd name="T80" fmla="*/ 1080 w 1932"/>
                <a:gd name="T81" fmla="*/ 1884 h 1891"/>
                <a:gd name="T82" fmla="*/ 1193 w 1932"/>
                <a:gd name="T83" fmla="*/ 1864 h 1891"/>
                <a:gd name="T84" fmla="*/ 1363 w 1932"/>
                <a:gd name="T85" fmla="*/ 1807 h 1891"/>
                <a:gd name="T86" fmla="*/ 1528 w 1932"/>
                <a:gd name="T87" fmla="*/ 1713 h 1891"/>
                <a:gd name="T88" fmla="*/ 1673 w 1932"/>
                <a:gd name="T89" fmla="*/ 1587 h 1891"/>
                <a:gd name="T90" fmla="*/ 1798 w 1932"/>
                <a:gd name="T91" fmla="*/ 1430 h 1891"/>
                <a:gd name="T92" fmla="*/ 1884 w 1932"/>
                <a:gd name="T93" fmla="*/ 1241 h 1891"/>
                <a:gd name="T94" fmla="*/ 1932 w 1932"/>
                <a:gd name="T95" fmla="*/ 952 h 1891"/>
                <a:gd name="T96" fmla="*/ 1839 w 1932"/>
                <a:gd name="T97" fmla="*/ 613 h 1891"/>
                <a:gd name="T98" fmla="*/ 1743 w 1932"/>
                <a:gd name="T99" fmla="*/ 441 h 1891"/>
                <a:gd name="T100" fmla="*/ 1624 w 1932"/>
                <a:gd name="T101" fmla="*/ 290 h 1891"/>
                <a:gd name="T102" fmla="*/ 1475 w 1932"/>
                <a:gd name="T103" fmla="*/ 175 h 1891"/>
                <a:gd name="T104" fmla="*/ 1311 w 1932"/>
                <a:gd name="T105" fmla="*/ 110 h 1891"/>
                <a:gd name="T106" fmla="*/ 1206 w 1932"/>
                <a:gd name="T107" fmla="*/ 86 h 1891"/>
                <a:gd name="T108" fmla="*/ 1099 w 1932"/>
                <a:gd name="T109" fmla="*/ 74 h 1891"/>
                <a:gd name="T110" fmla="*/ 942 w 1932"/>
                <a:gd name="T111" fmla="*/ 78 h 1891"/>
                <a:gd name="T112" fmla="*/ 742 w 1932"/>
                <a:gd name="T113" fmla="*/ 121 h 1891"/>
                <a:gd name="T114" fmla="*/ 553 w 1932"/>
                <a:gd name="T115" fmla="*/ 200 h 1891"/>
                <a:gd name="T116" fmla="*/ 386 w 1932"/>
                <a:gd name="T117" fmla="*/ 310 h 1891"/>
                <a:gd name="T118" fmla="*/ 251 w 1932"/>
                <a:gd name="T119" fmla="*/ 461 h 1891"/>
                <a:gd name="T120" fmla="*/ 155 w 1932"/>
                <a:gd name="T121" fmla="*/ 607 h 1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932" h="1891">
                  <a:moveTo>
                    <a:pt x="155" y="607"/>
                  </a:moveTo>
                  <a:lnTo>
                    <a:pt x="180" y="571"/>
                  </a:lnTo>
                  <a:lnTo>
                    <a:pt x="205" y="539"/>
                  </a:lnTo>
                  <a:lnTo>
                    <a:pt x="229" y="507"/>
                  </a:lnTo>
                  <a:lnTo>
                    <a:pt x="252" y="476"/>
                  </a:lnTo>
                  <a:lnTo>
                    <a:pt x="275" y="447"/>
                  </a:lnTo>
                  <a:lnTo>
                    <a:pt x="298" y="418"/>
                  </a:lnTo>
                  <a:lnTo>
                    <a:pt x="323" y="389"/>
                  </a:lnTo>
                  <a:lnTo>
                    <a:pt x="347" y="361"/>
                  </a:lnTo>
                  <a:lnTo>
                    <a:pt x="374" y="333"/>
                  </a:lnTo>
                  <a:lnTo>
                    <a:pt x="401" y="310"/>
                  </a:lnTo>
                  <a:lnTo>
                    <a:pt x="430" y="287"/>
                  </a:lnTo>
                  <a:lnTo>
                    <a:pt x="460" y="266"/>
                  </a:lnTo>
                  <a:lnTo>
                    <a:pt x="490" y="247"/>
                  </a:lnTo>
                  <a:lnTo>
                    <a:pt x="523" y="229"/>
                  </a:lnTo>
                  <a:lnTo>
                    <a:pt x="555" y="212"/>
                  </a:lnTo>
                  <a:lnTo>
                    <a:pt x="589" y="195"/>
                  </a:lnTo>
                  <a:lnTo>
                    <a:pt x="622" y="178"/>
                  </a:lnTo>
                  <a:lnTo>
                    <a:pt x="658" y="163"/>
                  </a:lnTo>
                  <a:lnTo>
                    <a:pt x="692" y="149"/>
                  </a:lnTo>
                  <a:lnTo>
                    <a:pt x="727" y="137"/>
                  </a:lnTo>
                  <a:lnTo>
                    <a:pt x="764" y="124"/>
                  </a:lnTo>
                  <a:lnTo>
                    <a:pt x="799" y="115"/>
                  </a:lnTo>
                  <a:lnTo>
                    <a:pt x="836" y="106"/>
                  </a:lnTo>
                  <a:lnTo>
                    <a:pt x="873" y="98"/>
                  </a:lnTo>
                  <a:lnTo>
                    <a:pt x="910" y="92"/>
                  </a:lnTo>
                  <a:lnTo>
                    <a:pt x="947" y="87"/>
                  </a:lnTo>
                  <a:lnTo>
                    <a:pt x="985" y="84"/>
                  </a:lnTo>
                  <a:lnTo>
                    <a:pt x="1022" y="83"/>
                  </a:lnTo>
                  <a:lnTo>
                    <a:pt x="1060" y="83"/>
                  </a:lnTo>
                  <a:lnTo>
                    <a:pt x="1097" y="84"/>
                  </a:lnTo>
                  <a:lnTo>
                    <a:pt x="1136" y="87"/>
                  </a:lnTo>
                  <a:lnTo>
                    <a:pt x="1173" y="92"/>
                  </a:lnTo>
                  <a:lnTo>
                    <a:pt x="1191" y="95"/>
                  </a:lnTo>
                  <a:lnTo>
                    <a:pt x="1209" y="98"/>
                  </a:lnTo>
                  <a:lnTo>
                    <a:pt x="1228" y="103"/>
                  </a:lnTo>
                  <a:lnTo>
                    <a:pt x="1246" y="107"/>
                  </a:lnTo>
                  <a:lnTo>
                    <a:pt x="1263" y="112"/>
                  </a:lnTo>
                  <a:lnTo>
                    <a:pt x="1282" y="118"/>
                  </a:lnTo>
                  <a:lnTo>
                    <a:pt x="1299" y="124"/>
                  </a:lnTo>
                  <a:lnTo>
                    <a:pt x="1315" y="130"/>
                  </a:lnTo>
                  <a:lnTo>
                    <a:pt x="1332" y="137"/>
                  </a:lnTo>
                  <a:lnTo>
                    <a:pt x="1349" y="143"/>
                  </a:lnTo>
                  <a:lnTo>
                    <a:pt x="1366" y="150"/>
                  </a:lnTo>
                  <a:lnTo>
                    <a:pt x="1383" y="158"/>
                  </a:lnTo>
                  <a:lnTo>
                    <a:pt x="1400" y="164"/>
                  </a:lnTo>
                  <a:lnTo>
                    <a:pt x="1417" y="172"/>
                  </a:lnTo>
                  <a:lnTo>
                    <a:pt x="1434" y="180"/>
                  </a:lnTo>
                  <a:lnTo>
                    <a:pt x="1451" y="187"/>
                  </a:lnTo>
                  <a:lnTo>
                    <a:pt x="1481" y="203"/>
                  </a:lnTo>
                  <a:lnTo>
                    <a:pt x="1509" y="221"/>
                  </a:lnTo>
                  <a:lnTo>
                    <a:pt x="1535" y="241"/>
                  </a:lnTo>
                  <a:lnTo>
                    <a:pt x="1561" y="264"/>
                  </a:lnTo>
                  <a:lnTo>
                    <a:pt x="1584" y="287"/>
                  </a:lnTo>
                  <a:lnTo>
                    <a:pt x="1607" y="313"/>
                  </a:lnTo>
                  <a:lnTo>
                    <a:pt x="1629" y="339"/>
                  </a:lnTo>
                  <a:lnTo>
                    <a:pt x="1649" y="365"/>
                  </a:lnTo>
                  <a:lnTo>
                    <a:pt x="1687" y="419"/>
                  </a:lnTo>
                  <a:lnTo>
                    <a:pt x="1724" y="476"/>
                  </a:lnTo>
                  <a:lnTo>
                    <a:pt x="1756" y="534"/>
                  </a:lnTo>
                  <a:lnTo>
                    <a:pt x="1786" y="594"/>
                  </a:lnTo>
                  <a:lnTo>
                    <a:pt x="1812" y="657"/>
                  </a:lnTo>
                  <a:lnTo>
                    <a:pt x="1833" y="720"/>
                  </a:lnTo>
                  <a:lnTo>
                    <a:pt x="1850" y="785"/>
                  </a:lnTo>
                  <a:lnTo>
                    <a:pt x="1862" y="851"/>
                  </a:lnTo>
                  <a:lnTo>
                    <a:pt x="1870" y="920"/>
                  </a:lnTo>
                  <a:lnTo>
                    <a:pt x="1872" y="989"/>
                  </a:lnTo>
                  <a:lnTo>
                    <a:pt x="1866" y="1057"/>
                  </a:lnTo>
                  <a:lnTo>
                    <a:pt x="1855" y="1125"/>
                  </a:lnTo>
                  <a:lnTo>
                    <a:pt x="1836" y="1189"/>
                  </a:lnTo>
                  <a:lnTo>
                    <a:pt x="1813" y="1254"/>
                  </a:lnTo>
                  <a:lnTo>
                    <a:pt x="1786" y="1317"/>
                  </a:lnTo>
                  <a:lnTo>
                    <a:pt x="1753" y="1378"/>
                  </a:lnTo>
                  <a:lnTo>
                    <a:pt x="1736" y="1406"/>
                  </a:lnTo>
                  <a:lnTo>
                    <a:pt x="1718" y="1433"/>
                  </a:lnTo>
                  <a:lnTo>
                    <a:pt x="1697" y="1459"/>
                  </a:lnTo>
                  <a:lnTo>
                    <a:pt x="1675" y="1486"/>
                  </a:lnTo>
                  <a:lnTo>
                    <a:pt x="1654" y="1510"/>
                  </a:lnTo>
                  <a:lnTo>
                    <a:pt x="1629" y="1533"/>
                  </a:lnTo>
                  <a:lnTo>
                    <a:pt x="1606" y="1556"/>
                  </a:lnTo>
                  <a:lnTo>
                    <a:pt x="1581" y="1578"/>
                  </a:lnTo>
                  <a:lnTo>
                    <a:pt x="1555" y="1599"/>
                  </a:lnTo>
                  <a:lnTo>
                    <a:pt x="1529" y="1619"/>
                  </a:lnTo>
                  <a:lnTo>
                    <a:pt x="1501" y="1639"/>
                  </a:lnTo>
                  <a:lnTo>
                    <a:pt x="1474" y="1658"/>
                  </a:lnTo>
                  <a:lnTo>
                    <a:pt x="1446" y="1675"/>
                  </a:lnTo>
                  <a:lnTo>
                    <a:pt x="1417" y="1691"/>
                  </a:lnTo>
                  <a:lnTo>
                    <a:pt x="1388" y="1707"/>
                  </a:lnTo>
                  <a:lnTo>
                    <a:pt x="1357" y="1721"/>
                  </a:lnTo>
                  <a:lnTo>
                    <a:pt x="1319" y="1736"/>
                  </a:lnTo>
                  <a:lnTo>
                    <a:pt x="1280" y="1750"/>
                  </a:lnTo>
                  <a:lnTo>
                    <a:pt x="1240" y="1762"/>
                  </a:lnTo>
                  <a:lnTo>
                    <a:pt x="1200" y="1773"/>
                  </a:lnTo>
                  <a:lnTo>
                    <a:pt x="1159" y="1781"/>
                  </a:lnTo>
                  <a:lnTo>
                    <a:pt x="1117" y="1788"/>
                  </a:lnTo>
                  <a:lnTo>
                    <a:pt x="1076" y="1793"/>
                  </a:lnTo>
                  <a:lnTo>
                    <a:pt x="1034" y="1796"/>
                  </a:lnTo>
                  <a:lnTo>
                    <a:pt x="991" y="1797"/>
                  </a:lnTo>
                  <a:lnTo>
                    <a:pt x="950" y="1796"/>
                  </a:lnTo>
                  <a:lnTo>
                    <a:pt x="907" y="1794"/>
                  </a:lnTo>
                  <a:lnTo>
                    <a:pt x="865" y="1790"/>
                  </a:lnTo>
                  <a:lnTo>
                    <a:pt x="824" y="1785"/>
                  </a:lnTo>
                  <a:lnTo>
                    <a:pt x="784" y="1778"/>
                  </a:lnTo>
                  <a:lnTo>
                    <a:pt x="744" y="1768"/>
                  </a:lnTo>
                  <a:lnTo>
                    <a:pt x="704" y="1758"/>
                  </a:lnTo>
                  <a:lnTo>
                    <a:pt x="652" y="1739"/>
                  </a:lnTo>
                  <a:lnTo>
                    <a:pt x="599" y="1718"/>
                  </a:lnTo>
                  <a:lnTo>
                    <a:pt x="550" y="1693"/>
                  </a:lnTo>
                  <a:lnTo>
                    <a:pt x="504" y="1665"/>
                  </a:lnTo>
                  <a:lnTo>
                    <a:pt x="460" y="1635"/>
                  </a:lnTo>
                  <a:lnTo>
                    <a:pt x="417" y="1601"/>
                  </a:lnTo>
                  <a:lnTo>
                    <a:pt x="377" y="1565"/>
                  </a:lnTo>
                  <a:lnTo>
                    <a:pt x="338" y="1526"/>
                  </a:lnTo>
                  <a:lnTo>
                    <a:pt x="301" y="1486"/>
                  </a:lnTo>
                  <a:lnTo>
                    <a:pt x="268" y="1443"/>
                  </a:lnTo>
                  <a:lnTo>
                    <a:pt x="237" y="1398"/>
                  </a:lnTo>
                  <a:lnTo>
                    <a:pt x="209" y="1350"/>
                  </a:lnTo>
                  <a:lnTo>
                    <a:pt x="183" y="1303"/>
                  </a:lnTo>
                  <a:lnTo>
                    <a:pt x="158" y="1254"/>
                  </a:lnTo>
                  <a:lnTo>
                    <a:pt x="138" y="1203"/>
                  </a:lnTo>
                  <a:lnTo>
                    <a:pt x="120" y="1151"/>
                  </a:lnTo>
                  <a:lnTo>
                    <a:pt x="102" y="1085"/>
                  </a:lnTo>
                  <a:lnTo>
                    <a:pt x="88" y="1018"/>
                  </a:lnTo>
                  <a:lnTo>
                    <a:pt x="80" y="951"/>
                  </a:lnTo>
                  <a:lnTo>
                    <a:pt x="77" y="882"/>
                  </a:lnTo>
                  <a:lnTo>
                    <a:pt x="79" y="814"/>
                  </a:lnTo>
                  <a:lnTo>
                    <a:pt x="86" y="747"/>
                  </a:lnTo>
                  <a:lnTo>
                    <a:pt x="98" y="680"/>
                  </a:lnTo>
                  <a:lnTo>
                    <a:pt x="117" y="614"/>
                  </a:lnTo>
                  <a:lnTo>
                    <a:pt x="128" y="582"/>
                  </a:lnTo>
                  <a:lnTo>
                    <a:pt x="138" y="551"/>
                  </a:lnTo>
                  <a:lnTo>
                    <a:pt x="152" y="521"/>
                  </a:lnTo>
                  <a:lnTo>
                    <a:pt x="166" y="490"/>
                  </a:lnTo>
                  <a:lnTo>
                    <a:pt x="181" y="461"/>
                  </a:lnTo>
                  <a:lnTo>
                    <a:pt x="198" y="432"/>
                  </a:lnTo>
                  <a:lnTo>
                    <a:pt x="215" y="402"/>
                  </a:lnTo>
                  <a:lnTo>
                    <a:pt x="234" y="375"/>
                  </a:lnTo>
                  <a:lnTo>
                    <a:pt x="254" y="347"/>
                  </a:lnTo>
                  <a:lnTo>
                    <a:pt x="275" y="321"/>
                  </a:lnTo>
                  <a:lnTo>
                    <a:pt x="297" y="295"/>
                  </a:lnTo>
                  <a:lnTo>
                    <a:pt x="318" y="270"/>
                  </a:lnTo>
                  <a:lnTo>
                    <a:pt x="343" y="246"/>
                  </a:lnTo>
                  <a:lnTo>
                    <a:pt x="367" y="223"/>
                  </a:lnTo>
                  <a:lnTo>
                    <a:pt x="392" y="201"/>
                  </a:lnTo>
                  <a:lnTo>
                    <a:pt x="418" y="181"/>
                  </a:lnTo>
                  <a:lnTo>
                    <a:pt x="443" y="163"/>
                  </a:lnTo>
                  <a:lnTo>
                    <a:pt x="467" y="146"/>
                  </a:lnTo>
                  <a:lnTo>
                    <a:pt x="493" y="130"/>
                  </a:lnTo>
                  <a:lnTo>
                    <a:pt x="520" y="115"/>
                  </a:lnTo>
                  <a:lnTo>
                    <a:pt x="546" y="103"/>
                  </a:lnTo>
                  <a:lnTo>
                    <a:pt x="572" y="89"/>
                  </a:lnTo>
                  <a:lnTo>
                    <a:pt x="599" y="78"/>
                  </a:lnTo>
                  <a:lnTo>
                    <a:pt x="627" y="66"/>
                  </a:lnTo>
                  <a:lnTo>
                    <a:pt x="655" y="57"/>
                  </a:lnTo>
                  <a:lnTo>
                    <a:pt x="682" y="47"/>
                  </a:lnTo>
                  <a:lnTo>
                    <a:pt x="712" y="40"/>
                  </a:lnTo>
                  <a:lnTo>
                    <a:pt x="741" y="32"/>
                  </a:lnTo>
                  <a:lnTo>
                    <a:pt x="770" y="26"/>
                  </a:lnTo>
                  <a:lnTo>
                    <a:pt x="799" y="21"/>
                  </a:lnTo>
                  <a:lnTo>
                    <a:pt x="828" y="17"/>
                  </a:lnTo>
                  <a:lnTo>
                    <a:pt x="859" y="12"/>
                  </a:lnTo>
                  <a:lnTo>
                    <a:pt x="862" y="9"/>
                  </a:lnTo>
                  <a:lnTo>
                    <a:pt x="865" y="6"/>
                  </a:lnTo>
                  <a:lnTo>
                    <a:pt x="864" y="1"/>
                  </a:lnTo>
                  <a:lnTo>
                    <a:pt x="861" y="0"/>
                  </a:lnTo>
                  <a:lnTo>
                    <a:pt x="844" y="1"/>
                  </a:lnTo>
                  <a:lnTo>
                    <a:pt x="827" y="1"/>
                  </a:lnTo>
                  <a:lnTo>
                    <a:pt x="810" y="3"/>
                  </a:lnTo>
                  <a:lnTo>
                    <a:pt x="793" y="4"/>
                  </a:lnTo>
                  <a:lnTo>
                    <a:pt x="776" y="6"/>
                  </a:lnTo>
                  <a:lnTo>
                    <a:pt x="761" y="7"/>
                  </a:lnTo>
                  <a:lnTo>
                    <a:pt x="744" y="11"/>
                  </a:lnTo>
                  <a:lnTo>
                    <a:pt x="727" y="12"/>
                  </a:lnTo>
                  <a:lnTo>
                    <a:pt x="710" y="15"/>
                  </a:lnTo>
                  <a:lnTo>
                    <a:pt x="693" y="18"/>
                  </a:lnTo>
                  <a:lnTo>
                    <a:pt x="678" y="21"/>
                  </a:lnTo>
                  <a:lnTo>
                    <a:pt x="661" y="24"/>
                  </a:lnTo>
                  <a:lnTo>
                    <a:pt x="644" y="29"/>
                  </a:lnTo>
                  <a:lnTo>
                    <a:pt x="629" y="34"/>
                  </a:lnTo>
                  <a:lnTo>
                    <a:pt x="612" y="38"/>
                  </a:lnTo>
                  <a:lnTo>
                    <a:pt x="596" y="43"/>
                  </a:lnTo>
                  <a:lnTo>
                    <a:pt x="567" y="54"/>
                  </a:lnTo>
                  <a:lnTo>
                    <a:pt x="538" y="67"/>
                  </a:lnTo>
                  <a:lnTo>
                    <a:pt x="509" y="81"/>
                  </a:lnTo>
                  <a:lnTo>
                    <a:pt x="481" y="97"/>
                  </a:lnTo>
                  <a:lnTo>
                    <a:pt x="453" y="113"/>
                  </a:lnTo>
                  <a:lnTo>
                    <a:pt x="426" y="130"/>
                  </a:lnTo>
                  <a:lnTo>
                    <a:pt x="400" y="149"/>
                  </a:lnTo>
                  <a:lnTo>
                    <a:pt x="375" y="167"/>
                  </a:lnTo>
                  <a:lnTo>
                    <a:pt x="349" y="187"/>
                  </a:lnTo>
                  <a:lnTo>
                    <a:pt x="324" y="209"/>
                  </a:lnTo>
                  <a:lnTo>
                    <a:pt x="301" y="230"/>
                  </a:lnTo>
                  <a:lnTo>
                    <a:pt x="278" y="253"/>
                  </a:lnTo>
                  <a:lnTo>
                    <a:pt x="255" y="278"/>
                  </a:lnTo>
                  <a:lnTo>
                    <a:pt x="234" y="302"/>
                  </a:lnTo>
                  <a:lnTo>
                    <a:pt x="214" y="329"/>
                  </a:lnTo>
                  <a:lnTo>
                    <a:pt x="194" y="355"/>
                  </a:lnTo>
                  <a:lnTo>
                    <a:pt x="175" y="382"/>
                  </a:lnTo>
                  <a:lnTo>
                    <a:pt x="157" y="410"/>
                  </a:lnTo>
                  <a:lnTo>
                    <a:pt x="140" y="438"/>
                  </a:lnTo>
                  <a:lnTo>
                    <a:pt x="123" y="467"/>
                  </a:lnTo>
                  <a:lnTo>
                    <a:pt x="108" y="495"/>
                  </a:lnTo>
                  <a:lnTo>
                    <a:pt x="94" y="525"/>
                  </a:lnTo>
                  <a:lnTo>
                    <a:pt x="80" y="554"/>
                  </a:lnTo>
                  <a:lnTo>
                    <a:pt x="68" y="584"/>
                  </a:lnTo>
                  <a:lnTo>
                    <a:pt x="45" y="647"/>
                  </a:lnTo>
                  <a:lnTo>
                    <a:pt x="26" y="711"/>
                  </a:lnTo>
                  <a:lnTo>
                    <a:pt x="12" y="776"/>
                  </a:lnTo>
                  <a:lnTo>
                    <a:pt x="5" y="842"/>
                  </a:lnTo>
                  <a:lnTo>
                    <a:pt x="0" y="908"/>
                  </a:lnTo>
                  <a:lnTo>
                    <a:pt x="2" y="974"/>
                  </a:lnTo>
                  <a:lnTo>
                    <a:pt x="6" y="1040"/>
                  </a:lnTo>
                  <a:lnTo>
                    <a:pt x="16" y="1105"/>
                  </a:lnTo>
                  <a:lnTo>
                    <a:pt x="29" y="1171"/>
                  </a:lnTo>
                  <a:lnTo>
                    <a:pt x="48" y="1234"/>
                  </a:lnTo>
                  <a:lnTo>
                    <a:pt x="71" y="1297"/>
                  </a:lnTo>
                  <a:lnTo>
                    <a:pt x="97" y="1357"/>
                  </a:lnTo>
                  <a:lnTo>
                    <a:pt x="126" y="1416"/>
                  </a:lnTo>
                  <a:lnTo>
                    <a:pt x="160" y="1473"/>
                  </a:lnTo>
                  <a:lnTo>
                    <a:pt x="198" y="1529"/>
                  </a:lnTo>
                  <a:lnTo>
                    <a:pt x="240" y="1581"/>
                  </a:lnTo>
                  <a:lnTo>
                    <a:pt x="272" y="1616"/>
                  </a:lnTo>
                  <a:lnTo>
                    <a:pt x="306" y="1650"/>
                  </a:lnTo>
                  <a:lnTo>
                    <a:pt x="341" y="1682"/>
                  </a:lnTo>
                  <a:lnTo>
                    <a:pt x="380" y="1711"/>
                  </a:lnTo>
                  <a:lnTo>
                    <a:pt x="418" y="1739"/>
                  </a:lnTo>
                  <a:lnTo>
                    <a:pt x="458" y="1764"/>
                  </a:lnTo>
                  <a:lnTo>
                    <a:pt x="500" y="1787"/>
                  </a:lnTo>
                  <a:lnTo>
                    <a:pt x="541" y="1807"/>
                  </a:lnTo>
                  <a:lnTo>
                    <a:pt x="586" y="1825"/>
                  </a:lnTo>
                  <a:lnTo>
                    <a:pt x="629" y="1841"/>
                  </a:lnTo>
                  <a:lnTo>
                    <a:pt x="675" y="1854"/>
                  </a:lnTo>
                  <a:lnTo>
                    <a:pt x="721" y="1867"/>
                  </a:lnTo>
                  <a:lnTo>
                    <a:pt x="767" y="1876"/>
                  </a:lnTo>
                  <a:lnTo>
                    <a:pt x="815" y="1884"/>
                  </a:lnTo>
                  <a:lnTo>
                    <a:pt x="862" y="1888"/>
                  </a:lnTo>
                  <a:lnTo>
                    <a:pt x="910" y="1891"/>
                  </a:lnTo>
                  <a:lnTo>
                    <a:pt x="928" y="1891"/>
                  </a:lnTo>
                  <a:lnTo>
                    <a:pt x="947" y="1891"/>
                  </a:lnTo>
                  <a:lnTo>
                    <a:pt x="967" y="1891"/>
                  </a:lnTo>
                  <a:lnTo>
                    <a:pt x="985" y="1891"/>
                  </a:lnTo>
                  <a:lnTo>
                    <a:pt x="1004" y="1890"/>
                  </a:lnTo>
                  <a:lnTo>
                    <a:pt x="1024" y="1888"/>
                  </a:lnTo>
                  <a:lnTo>
                    <a:pt x="1042" y="1887"/>
                  </a:lnTo>
                  <a:lnTo>
                    <a:pt x="1060" y="1885"/>
                  </a:lnTo>
                  <a:lnTo>
                    <a:pt x="1080" y="1884"/>
                  </a:lnTo>
                  <a:lnTo>
                    <a:pt x="1099" y="1880"/>
                  </a:lnTo>
                  <a:lnTo>
                    <a:pt x="1117" y="1877"/>
                  </a:lnTo>
                  <a:lnTo>
                    <a:pt x="1137" y="1874"/>
                  </a:lnTo>
                  <a:lnTo>
                    <a:pt x="1156" y="1871"/>
                  </a:lnTo>
                  <a:lnTo>
                    <a:pt x="1174" y="1868"/>
                  </a:lnTo>
                  <a:lnTo>
                    <a:pt x="1193" y="1864"/>
                  </a:lnTo>
                  <a:lnTo>
                    <a:pt x="1211" y="1859"/>
                  </a:lnTo>
                  <a:lnTo>
                    <a:pt x="1242" y="1851"/>
                  </a:lnTo>
                  <a:lnTo>
                    <a:pt x="1274" y="1841"/>
                  </a:lnTo>
                  <a:lnTo>
                    <a:pt x="1303" y="1831"/>
                  </a:lnTo>
                  <a:lnTo>
                    <a:pt x="1334" y="1819"/>
                  </a:lnTo>
                  <a:lnTo>
                    <a:pt x="1363" y="1807"/>
                  </a:lnTo>
                  <a:lnTo>
                    <a:pt x="1391" y="1793"/>
                  </a:lnTo>
                  <a:lnTo>
                    <a:pt x="1420" y="1779"/>
                  </a:lnTo>
                  <a:lnTo>
                    <a:pt x="1448" y="1764"/>
                  </a:lnTo>
                  <a:lnTo>
                    <a:pt x="1475" y="1748"/>
                  </a:lnTo>
                  <a:lnTo>
                    <a:pt x="1501" y="1730"/>
                  </a:lnTo>
                  <a:lnTo>
                    <a:pt x="1528" y="1713"/>
                  </a:lnTo>
                  <a:lnTo>
                    <a:pt x="1554" y="1693"/>
                  </a:lnTo>
                  <a:lnTo>
                    <a:pt x="1578" y="1675"/>
                  </a:lnTo>
                  <a:lnTo>
                    <a:pt x="1603" y="1653"/>
                  </a:lnTo>
                  <a:lnTo>
                    <a:pt x="1627" y="1632"/>
                  </a:lnTo>
                  <a:lnTo>
                    <a:pt x="1650" y="1610"/>
                  </a:lnTo>
                  <a:lnTo>
                    <a:pt x="1673" y="1587"/>
                  </a:lnTo>
                  <a:lnTo>
                    <a:pt x="1697" y="1562"/>
                  </a:lnTo>
                  <a:lnTo>
                    <a:pt x="1718" y="1538"/>
                  </a:lnTo>
                  <a:lnTo>
                    <a:pt x="1740" y="1512"/>
                  </a:lnTo>
                  <a:lnTo>
                    <a:pt x="1761" y="1486"/>
                  </a:lnTo>
                  <a:lnTo>
                    <a:pt x="1780" y="1458"/>
                  </a:lnTo>
                  <a:lnTo>
                    <a:pt x="1798" y="1430"/>
                  </a:lnTo>
                  <a:lnTo>
                    <a:pt x="1815" y="1401"/>
                  </a:lnTo>
                  <a:lnTo>
                    <a:pt x="1830" y="1370"/>
                  </a:lnTo>
                  <a:lnTo>
                    <a:pt x="1846" y="1340"/>
                  </a:lnTo>
                  <a:lnTo>
                    <a:pt x="1859" y="1307"/>
                  </a:lnTo>
                  <a:lnTo>
                    <a:pt x="1872" y="1275"/>
                  </a:lnTo>
                  <a:lnTo>
                    <a:pt x="1884" y="1241"/>
                  </a:lnTo>
                  <a:lnTo>
                    <a:pt x="1895" y="1209"/>
                  </a:lnTo>
                  <a:lnTo>
                    <a:pt x="1906" y="1175"/>
                  </a:lnTo>
                  <a:lnTo>
                    <a:pt x="1915" y="1141"/>
                  </a:lnTo>
                  <a:lnTo>
                    <a:pt x="1927" y="1078"/>
                  </a:lnTo>
                  <a:lnTo>
                    <a:pt x="1932" y="1015"/>
                  </a:lnTo>
                  <a:lnTo>
                    <a:pt x="1932" y="952"/>
                  </a:lnTo>
                  <a:lnTo>
                    <a:pt x="1924" y="888"/>
                  </a:lnTo>
                  <a:lnTo>
                    <a:pt x="1912" y="825"/>
                  </a:lnTo>
                  <a:lnTo>
                    <a:pt x="1896" y="762"/>
                  </a:lnTo>
                  <a:lnTo>
                    <a:pt x="1876" y="702"/>
                  </a:lnTo>
                  <a:lnTo>
                    <a:pt x="1853" y="644"/>
                  </a:lnTo>
                  <a:lnTo>
                    <a:pt x="1839" y="613"/>
                  </a:lnTo>
                  <a:lnTo>
                    <a:pt x="1826" y="584"/>
                  </a:lnTo>
                  <a:lnTo>
                    <a:pt x="1810" y="554"/>
                  </a:lnTo>
                  <a:lnTo>
                    <a:pt x="1795" y="525"/>
                  </a:lnTo>
                  <a:lnTo>
                    <a:pt x="1778" y="496"/>
                  </a:lnTo>
                  <a:lnTo>
                    <a:pt x="1761" y="468"/>
                  </a:lnTo>
                  <a:lnTo>
                    <a:pt x="1743" y="441"/>
                  </a:lnTo>
                  <a:lnTo>
                    <a:pt x="1723" y="415"/>
                  </a:lnTo>
                  <a:lnTo>
                    <a:pt x="1704" y="389"/>
                  </a:lnTo>
                  <a:lnTo>
                    <a:pt x="1684" y="364"/>
                  </a:lnTo>
                  <a:lnTo>
                    <a:pt x="1666" y="338"/>
                  </a:lnTo>
                  <a:lnTo>
                    <a:pt x="1644" y="313"/>
                  </a:lnTo>
                  <a:lnTo>
                    <a:pt x="1624" y="290"/>
                  </a:lnTo>
                  <a:lnTo>
                    <a:pt x="1601" y="267"/>
                  </a:lnTo>
                  <a:lnTo>
                    <a:pt x="1578" y="246"/>
                  </a:lnTo>
                  <a:lnTo>
                    <a:pt x="1555" y="226"/>
                  </a:lnTo>
                  <a:lnTo>
                    <a:pt x="1531" y="207"/>
                  </a:lnTo>
                  <a:lnTo>
                    <a:pt x="1503" y="190"/>
                  </a:lnTo>
                  <a:lnTo>
                    <a:pt x="1475" y="175"/>
                  </a:lnTo>
                  <a:lnTo>
                    <a:pt x="1446" y="161"/>
                  </a:lnTo>
                  <a:lnTo>
                    <a:pt x="1417" y="149"/>
                  </a:lnTo>
                  <a:lnTo>
                    <a:pt x="1388" y="137"/>
                  </a:lnTo>
                  <a:lnTo>
                    <a:pt x="1357" y="127"/>
                  </a:lnTo>
                  <a:lnTo>
                    <a:pt x="1328" y="117"/>
                  </a:lnTo>
                  <a:lnTo>
                    <a:pt x="1311" y="110"/>
                  </a:lnTo>
                  <a:lnTo>
                    <a:pt x="1292" y="106"/>
                  </a:lnTo>
                  <a:lnTo>
                    <a:pt x="1276" y="101"/>
                  </a:lnTo>
                  <a:lnTo>
                    <a:pt x="1259" y="97"/>
                  </a:lnTo>
                  <a:lnTo>
                    <a:pt x="1240" y="92"/>
                  </a:lnTo>
                  <a:lnTo>
                    <a:pt x="1223" y="89"/>
                  </a:lnTo>
                  <a:lnTo>
                    <a:pt x="1206" y="86"/>
                  </a:lnTo>
                  <a:lnTo>
                    <a:pt x="1188" y="83"/>
                  </a:lnTo>
                  <a:lnTo>
                    <a:pt x="1169" y="80"/>
                  </a:lnTo>
                  <a:lnTo>
                    <a:pt x="1153" y="77"/>
                  </a:lnTo>
                  <a:lnTo>
                    <a:pt x="1134" y="75"/>
                  </a:lnTo>
                  <a:lnTo>
                    <a:pt x="1116" y="74"/>
                  </a:lnTo>
                  <a:lnTo>
                    <a:pt x="1099" y="74"/>
                  </a:lnTo>
                  <a:lnTo>
                    <a:pt x="1080" y="72"/>
                  </a:lnTo>
                  <a:lnTo>
                    <a:pt x="1062" y="72"/>
                  </a:lnTo>
                  <a:lnTo>
                    <a:pt x="1043" y="72"/>
                  </a:lnTo>
                  <a:lnTo>
                    <a:pt x="1010" y="74"/>
                  </a:lnTo>
                  <a:lnTo>
                    <a:pt x="976" y="75"/>
                  </a:lnTo>
                  <a:lnTo>
                    <a:pt x="942" y="78"/>
                  </a:lnTo>
                  <a:lnTo>
                    <a:pt x="908" y="83"/>
                  </a:lnTo>
                  <a:lnTo>
                    <a:pt x="874" y="89"/>
                  </a:lnTo>
                  <a:lnTo>
                    <a:pt x="841" y="95"/>
                  </a:lnTo>
                  <a:lnTo>
                    <a:pt x="808" y="103"/>
                  </a:lnTo>
                  <a:lnTo>
                    <a:pt x="775" y="112"/>
                  </a:lnTo>
                  <a:lnTo>
                    <a:pt x="742" y="121"/>
                  </a:lnTo>
                  <a:lnTo>
                    <a:pt x="710" y="132"/>
                  </a:lnTo>
                  <a:lnTo>
                    <a:pt x="678" y="143"/>
                  </a:lnTo>
                  <a:lnTo>
                    <a:pt x="647" y="157"/>
                  </a:lnTo>
                  <a:lnTo>
                    <a:pt x="615" y="170"/>
                  </a:lnTo>
                  <a:lnTo>
                    <a:pt x="584" y="184"/>
                  </a:lnTo>
                  <a:lnTo>
                    <a:pt x="553" y="200"/>
                  </a:lnTo>
                  <a:lnTo>
                    <a:pt x="523" y="216"/>
                  </a:lnTo>
                  <a:lnTo>
                    <a:pt x="493" y="233"/>
                  </a:lnTo>
                  <a:lnTo>
                    <a:pt x="466" y="252"/>
                  </a:lnTo>
                  <a:lnTo>
                    <a:pt x="438" y="270"/>
                  </a:lnTo>
                  <a:lnTo>
                    <a:pt x="412" y="289"/>
                  </a:lnTo>
                  <a:lnTo>
                    <a:pt x="386" y="310"/>
                  </a:lnTo>
                  <a:lnTo>
                    <a:pt x="361" y="332"/>
                  </a:lnTo>
                  <a:lnTo>
                    <a:pt x="338" y="355"/>
                  </a:lnTo>
                  <a:lnTo>
                    <a:pt x="315" y="379"/>
                  </a:lnTo>
                  <a:lnTo>
                    <a:pt x="292" y="405"/>
                  </a:lnTo>
                  <a:lnTo>
                    <a:pt x="271" y="433"/>
                  </a:lnTo>
                  <a:lnTo>
                    <a:pt x="251" y="461"/>
                  </a:lnTo>
                  <a:lnTo>
                    <a:pt x="231" y="488"/>
                  </a:lnTo>
                  <a:lnTo>
                    <a:pt x="211" y="518"/>
                  </a:lnTo>
                  <a:lnTo>
                    <a:pt x="192" y="547"/>
                  </a:lnTo>
                  <a:lnTo>
                    <a:pt x="174" y="578"/>
                  </a:lnTo>
                  <a:lnTo>
                    <a:pt x="155" y="607"/>
                  </a:lnTo>
                  <a:lnTo>
                    <a:pt x="155" y="607"/>
                  </a:lnTo>
                  <a:lnTo>
                    <a:pt x="155" y="607"/>
                  </a:lnTo>
                  <a:lnTo>
                    <a:pt x="155" y="607"/>
                  </a:lnTo>
                  <a:lnTo>
                    <a:pt x="155" y="607"/>
                  </a:lnTo>
                  <a:lnTo>
                    <a:pt x="155" y="60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" name="Freeform 14"/>
            <p:cNvSpPr>
              <a:spLocks/>
            </p:cNvSpPr>
            <p:nvPr/>
          </p:nvSpPr>
          <p:spPr bwMode="auto">
            <a:xfrm>
              <a:off x="2892" y="1005"/>
              <a:ext cx="362" cy="241"/>
            </a:xfrm>
            <a:custGeom>
              <a:avLst/>
              <a:gdLst>
                <a:gd name="T0" fmla="*/ 67 w 362"/>
                <a:gd name="T1" fmla="*/ 3 h 241"/>
                <a:gd name="T2" fmla="*/ 46 w 362"/>
                <a:gd name="T3" fmla="*/ 0 h 241"/>
                <a:gd name="T4" fmla="*/ 27 w 362"/>
                <a:gd name="T5" fmla="*/ 6 h 241"/>
                <a:gd name="T6" fmla="*/ 12 w 362"/>
                <a:gd name="T7" fmla="*/ 20 h 241"/>
                <a:gd name="T8" fmla="*/ 0 w 362"/>
                <a:gd name="T9" fmla="*/ 49 h 241"/>
                <a:gd name="T10" fmla="*/ 6 w 362"/>
                <a:gd name="T11" fmla="*/ 87 h 241"/>
                <a:gd name="T12" fmla="*/ 16 w 362"/>
                <a:gd name="T13" fmla="*/ 112 h 241"/>
                <a:gd name="T14" fmla="*/ 27 w 362"/>
                <a:gd name="T15" fmla="*/ 130 h 241"/>
                <a:gd name="T16" fmla="*/ 43 w 362"/>
                <a:gd name="T17" fmla="*/ 146 h 241"/>
                <a:gd name="T18" fmla="*/ 58 w 362"/>
                <a:gd name="T19" fmla="*/ 160 h 241"/>
                <a:gd name="T20" fmla="*/ 82 w 362"/>
                <a:gd name="T21" fmla="*/ 181 h 241"/>
                <a:gd name="T22" fmla="*/ 118 w 362"/>
                <a:gd name="T23" fmla="*/ 204 h 241"/>
                <a:gd name="T24" fmla="*/ 156 w 362"/>
                <a:gd name="T25" fmla="*/ 224 h 241"/>
                <a:gd name="T26" fmla="*/ 196 w 362"/>
                <a:gd name="T27" fmla="*/ 237 h 241"/>
                <a:gd name="T28" fmla="*/ 239 w 362"/>
                <a:gd name="T29" fmla="*/ 241 h 241"/>
                <a:gd name="T30" fmla="*/ 281 w 362"/>
                <a:gd name="T31" fmla="*/ 232 h 241"/>
                <a:gd name="T32" fmla="*/ 319 w 362"/>
                <a:gd name="T33" fmla="*/ 210 h 241"/>
                <a:gd name="T34" fmla="*/ 350 w 362"/>
                <a:gd name="T35" fmla="*/ 180 h 241"/>
                <a:gd name="T36" fmla="*/ 362 w 362"/>
                <a:gd name="T37" fmla="*/ 150 h 241"/>
                <a:gd name="T38" fmla="*/ 351 w 362"/>
                <a:gd name="T39" fmla="*/ 137 h 241"/>
                <a:gd name="T40" fmla="*/ 328 w 362"/>
                <a:gd name="T41" fmla="*/ 144 h 241"/>
                <a:gd name="T42" fmla="*/ 307 w 362"/>
                <a:gd name="T43" fmla="*/ 154 h 241"/>
                <a:gd name="T44" fmla="*/ 285 w 362"/>
                <a:gd name="T45" fmla="*/ 157 h 241"/>
                <a:gd name="T46" fmla="*/ 262 w 362"/>
                <a:gd name="T47" fmla="*/ 158 h 241"/>
                <a:gd name="T48" fmla="*/ 236 w 362"/>
                <a:gd name="T49" fmla="*/ 155 h 241"/>
                <a:gd name="T50" fmla="*/ 212 w 362"/>
                <a:gd name="T51" fmla="*/ 150 h 241"/>
                <a:gd name="T52" fmla="*/ 187 w 362"/>
                <a:gd name="T53" fmla="*/ 143 h 241"/>
                <a:gd name="T54" fmla="*/ 164 w 362"/>
                <a:gd name="T55" fmla="*/ 132 h 241"/>
                <a:gd name="T56" fmla="*/ 139 w 362"/>
                <a:gd name="T57" fmla="*/ 123 h 241"/>
                <a:gd name="T58" fmla="*/ 116 w 362"/>
                <a:gd name="T59" fmla="*/ 111 h 241"/>
                <a:gd name="T60" fmla="*/ 93 w 362"/>
                <a:gd name="T61" fmla="*/ 98 h 241"/>
                <a:gd name="T62" fmla="*/ 72 w 362"/>
                <a:gd name="T63" fmla="*/ 84 h 241"/>
                <a:gd name="T64" fmla="*/ 50 w 362"/>
                <a:gd name="T65" fmla="*/ 69 h 241"/>
                <a:gd name="T66" fmla="*/ 32 w 362"/>
                <a:gd name="T67" fmla="*/ 52 h 241"/>
                <a:gd name="T68" fmla="*/ 19 w 362"/>
                <a:gd name="T69" fmla="*/ 32 h 241"/>
                <a:gd name="T70" fmla="*/ 24 w 362"/>
                <a:gd name="T71" fmla="*/ 18 h 241"/>
                <a:gd name="T72" fmla="*/ 36 w 362"/>
                <a:gd name="T73" fmla="*/ 12 h 241"/>
                <a:gd name="T74" fmla="*/ 50 w 362"/>
                <a:gd name="T75" fmla="*/ 11 h 241"/>
                <a:gd name="T76" fmla="*/ 64 w 362"/>
                <a:gd name="T77" fmla="*/ 11 h 241"/>
                <a:gd name="T78" fmla="*/ 82 w 362"/>
                <a:gd name="T79" fmla="*/ 12 h 241"/>
                <a:gd name="T80" fmla="*/ 92 w 362"/>
                <a:gd name="T81" fmla="*/ 15 h 241"/>
                <a:gd name="T82" fmla="*/ 92 w 362"/>
                <a:gd name="T83" fmla="*/ 14 h 241"/>
                <a:gd name="T84" fmla="*/ 79 w 362"/>
                <a:gd name="T85" fmla="*/ 8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62" h="241">
                  <a:moveTo>
                    <a:pt x="79" y="8"/>
                  </a:moveTo>
                  <a:lnTo>
                    <a:pt x="67" y="3"/>
                  </a:lnTo>
                  <a:lnTo>
                    <a:pt x="56" y="1"/>
                  </a:lnTo>
                  <a:lnTo>
                    <a:pt x="46" y="0"/>
                  </a:lnTo>
                  <a:lnTo>
                    <a:pt x="36" y="1"/>
                  </a:lnTo>
                  <a:lnTo>
                    <a:pt x="27" y="6"/>
                  </a:lnTo>
                  <a:lnTo>
                    <a:pt x="19" y="12"/>
                  </a:lnTo>
                  <a:lnTo>
                    <a:pt x="12" y="20"/>
                  </a:lnTo>
                  <a:lnTo>
                    <a:pt x="4" y="32"/>
                  </a:lnTo>
                  <a:lnTo>
                    <a:pt x="0" y="49"/>
                  </a:lnTo>
                  <a:lnTo>
                    <a:pt x="1" y="67"/>
                  </a:lnTo>
                  <a:lnTo>
                    <a:pt x="6" y="87"/>
                  </a:lnTo>
                  <a:lnTo>
                    <a:pt x="12" y="103"/>
                  </a:lnTo>
                  <a:lnTo>
                    <a:pt x="16" y="112"/>
                  </a:lnTo>
                  <a:lnTo>
                    <a:pt x="21" y="121"/>
                  </a:lnTo>
                  <a:lnTo>
                    <a:pt x="27" y="130"/>
                  </a:lnTo>
                  <a:lnTo>
                    <a:pt x="35" y="138"/>
                  </a:lnTo>
                  <a:lnTo>
                    <a:pt x="43" y="146"/>
                  </a:lnTo>
                  <a:lnTo>
                    <a:pt x="50" y="154"/>
                  </a:lnTo>
                  <a:lnTo>
                    <a:pt x="58" y="160"/>
                  </a:lnTo>
                  <a:lnTo>
                    <a:pt x="66" y="167"/>
                  </a:lnTo>
                  <a:lnTo>
                    <a:pt x="82" y="181"/>
                  </a:lnTo>
                  <a:lnTo>
                    <a:pt x="99" y="193"/>
                  </a:lnTo>
                  <a:lnTo>
                    <a:pt x="118" y="204"/>
                  </a:lnTo>
                  <a:lnTo>
                    <a:pt x="136" y="215"/>
                  </a:lnTo>
                  <a:lnTo>
                    <a:pt x="156" y="224"/>
                  </a:lnTo>
                  <a:lnTo>
                    <a:pt x="176" y="232"/>
                  </a:lnTo>
                  <a:lnTo>
                    <a:pt x="196" y="237"/>
                  </a:lnTo>
                  <a:lnTo>
                    <a:pt x="218" y="241"/>
                  </a:lnTo>
                  <a:lnTo>
                    <a:pt x="239" y="241"/>
                  </a:lnTo>
                  <a:lnTo>
                    <a:pt x="259" y="238"/>
                  </a:lnTo>
                  <a:lnTo>
                    <a:pt x="281" y="232"/>
                  </a:lnTo>
                  <a:lnTo>
                    <a:pt x="301" y="223"/>
                  </a:lnTo>
                  <a:lnTo>
                    <a:pt x="319" y="210"/>
                  </a:lnTo>
                  <a:lnTo>
                    <a:pt x="336" y="197"/>
                  </a:lnTo>
                  <a:lnTo>
                    <a:pt x="350" y="180"/>
                  </a:lnTo>
                  <a:lnTo>
                    <a:pt x="361" y="161"/>
                  </a:lnTo>
                  <a:lnTo>
                    <a:pt x="362" y="150"/>
                  </a:lnTo>
                  <a:lnTo>
                    <a:pt x="359" y="141"/>
                  </a:lnTo>
                  <a:lnTo>
                    <a:pt x="351" y="137"/>
                  </a:lnTo>
                  <a:lnTo>
                    <a:pt x="341" y="138"/>
                  </a:lnTo>
                  <a:lnTo>
                    <a:pt x="328" y="144"/>
                  </a:lnTo>
                  <a:lnTo>
                    <a:pt x="318" y="149"/>
                  </a:lnTo>
                  <a:lnTo>
                    <a:pt x="307" y="154"/>
                  </a:lnTo>
                  <a:lnTo>
                    <a:pt x="296" y="155"/>
                  </a:lnTo>
                  <a:lnTo>
                    <a:pt x="285" y="157"/>
                  </a:lnTo>
                  <a:lnTo>
                    <a:pt x="273" y="158"/>
                  </a:lnTo>
                  <a:lnTo>
                    <a:pt x="262" y="158"/>
                  </a:lnTo>
                  <a:lnTo>
                    <a:pt x="248" y="157"/>
                  </a:lnTo>
                  <a:lnTo>
                    <a:pt x="236" y="155"/>
                  </a:lnTo>
                  <a:lnTo>
                    <a:pt x="224" y="154"/>
                  </a:lnTo>
                  <a:lnTo>
                    <a:pt x="212" y="150"/>
                  </a:lnTo>
                  <a:lnTo>
                    <a:pt x="199" y="146"/>
                  </a:lnTo>
                  <a:lnTo>
                    <a:pt x="187" y="143"/>
                  </a:lnTo>
                  <a:lnTo>
                    <a:pt x="175" y="138"/>
                  </a:lnTo>
                  <a:lnTo>
                    <a:pt x="164" y="132"/>
                  </a:lnTo>
                  <a:lnTo>
                    <a:pt x="152" y="127"/>
                  </a:lnTo>
                  <a:lnTo>
                    <a:pt x="139" y="123"/>
                  </a:lnTo>
                  <a:lnTo>
                    <a:pt x="129" y="117"/>
                  </a:lnTo>
                  <a:lnTo>
                    <a:pt x="116" y="111"/>
                  </a:lnTo>
                  <a:lnTo>
                    <a:pt x="106" y="104"/>
                  </a:lnTo>
                  <a:lnTo>
                    <a:pt x="93" y="98"/>
                  </a:lnTo>
                  <a:lnTo>
                    <a:pt x="82" y="92"/>
                  </a:lnTo>
                  <a:lnTo>
                    <a:pt x="72" y="84"/>
                  </a:lnTo>
                  <a:lnTo>
                    <a:pt x="61" y="77"/>
                  </a:lnTo>
                  <a:lnTo>
                    <a:pt x="50" y="69"/>
                  </a:lnTo>
                  <a:lnTo>
                    <a:pt x="41" y="61"/>
                  </a:lnTo>
                  <a:lnTo>
                    <a:pt x="32" y="52"/>
                  </a:lnTo>
                  <a:lnTo>
                    <a:pt x="24" y="41"/>
                  </a:lnTo>
                  <a:lnTo>
                    <a:pt x="19" y="32"/>
                  </a:lnTo>
                  <a:lnTo>
                    <a:pt x="21" y="24"/>
                  </a:lnTo>
                  <a:lnTo>
                    <a:pt x="24" y="18"/>
                  </a:lnTo>
                  <a:lnTo>
                    <a:pt x="30" y="15"/>
                  </a:lnTo>
                  <a:lnTo>
                    <a:pt x="36" y="12"/>
                  </a:lnTo>
                  <a:lnTo>
                    <a:pt x="44" y="11"/>
                  </a:lnTo>
                  <a:lnTo>
                    <a:pt x="50" y="11"/>
                  </a:lnTo>
                  <a:lnTo>
                    <a:pt x="55" y="11"/>
                  </a:lnTo>
                  <a:lnTo>
                    <a:pt x="64" y="11"/>
                  </a:lnTo>
                  <a:lnTo>
                    <a:pt x="73" y="11"/>
                  </a:lnTo>
                  <a:lnTo>
                    <a:pt x="82" y="12"/>
                  </a:lnTo>
                  <a:lnTo>
                    <a:pt x="92" y="15"/>
                  </a:lnTo>
                  <a:lnTo>
                    <a:pt x="92" y="15"/>
                  </a:lnTo>
                  <a:lnTo>
                    <a:pt x="92" y="14"/>
                  </a:lnTo>
                  <a:lnTo>
                    <a:pt x="92" y="14"/>
                  </a:lnTo>
                  <a:lnTo>
                    <a:pt x="92" y="14"/>
                  </a:lnTo>
                  <a:lnTo>
                    <a:pt x="79" y="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" name="Freeform 15"/>
            <p:cNvSpPr>
              <a:spLocks/>
            </p:cNvSpPr>
            <p:nvPr/>
          </p:nvSpPr>
          <p:spPr bwMode="auto">
            <a:xfrm>
              <a:off x="3010" y="996"/>
              <a:ext cx="172" cy="112"/>
            </a:xfrm>
            <a:custGeom>
              <a:avLst/>
              <a:gdLst>
                <a:gd name="T0" fmla="*/ 24 w 172"/>
                <a:gd name="T1" fmla="*/ 3 h 112"/>
                <a:gd name="T2" fmla="*/ 6 w 172"/>
                <a:gd name="T3" fmla="*/ 0 h 112"/>
                <a:gd name="T4" fmla="*/ 0 w 172"/>
                <a:gd name="T5" fmla="*/ 12 h 112"/>
                <a:gd name="T6" fmla="*/ 3 w 172"/>
                <a:gd name="T7" fmla="*/ 32 h 112"/>
                <a:gd name="T8" fmla="*/ 11 w 172"/>
                <a:gd name="T9" fmla="*/ 50 h 112"/>
                <a:gd name="T10" fmla="*/ 24 w 172"/>
                <a:gd name="T11" fmla="*/ 69 h 112"/>
                <a:gd name="T12" fmla="*/ 40 w 172"/>
                <a:gd name="T13" fmla="*/ 83 h 112"/>
                <a:gd name="T14" fmla="*/ 58 w 172"/>
                <a:gd name="T15" fmla="*/ 93 h 112"/>
                <a:gd name="T16" fmla="*/ 78 w 172"/>
                <a:gd name="T17" fmla="*/ 103 h 112"/>
                <a:gd name="T18" fmla="*/ 100 w 172"/>
                <a:gd name="T19" fmla="*/ 107 h 112"/>
                <a:gd name="T20" fmla="*/ 121 w 172"/>
                <a:gd name="T21" fmla="*/ 110 h 112"/>
                <a:gd name="T22" fmla="*/ 144 w 172"/>
                <a:gd name="T23" fmla="*/ 112 h 112"/>
                <a:gd name="T24" fmla="*/ 166 w 172"/>
                <a:gd name="T25" fmla="*/ 110 h 112"/>
                <a:gd name="T26" fmla="*/ 170 w 172"/>
                <a:gd name="T27" fmla="*/ 109 h 112"/>
                <a:gd name="T28" fmla="*/ 172 w 172"/>
                <a:gd name="T29" fmla="*/ 104 h 112"/>
                <a:gd name="T30" fmla="*/ 172 w 172"/>
                <a:gd name="T31" fmla="*/ 100 h 112"/>
                <a:gd name="T32" fmla="*/ 167 w 172"/>
                <a:gd name="T33" fmla="*/ 98 h 112"/>
                <a:gd name="T34" fmla="*/ 153 w 172"/>
                <a:gd name="T35" fmla="*/ 96 h 112"/>
                <a:gd name="T36" fmla="*/ 138 w 172"/>
                <a:gd name="T37" fmla="*/ 93 h 112"/>
                <a:gd name="T38" fmla="*/ 123 w 172"/>
                <a:gd name="T39" fmla="*/ 92 h 112"/>
                <a:gd name="T40" fmla="*/ 107 w 172"/>
                <a:gd name="T41" fmla="*/ 89 h 112"/>
                <a:gd name="T42" fmla="*/ 94 w 172"/>
                <a:gd name="T43" fmla="*/ 84 h 112"/>
                <a:gd name="T44" fmla="*/ 78 w 172"/>
                <a:gd name="T45" fmla="*/ 80 h 112"/>
                <a:gd name="T46" fmla="*/ 66 w 172"/>
                <a:gd name="T47" fmla="*/ 73 h 112"/>
                <a:gd name="T48" fmla="*/ 52 w 172"/>
                <a:gd name="T49" fmla="*/ 67 h 112"/>
                <a:gd name="T50" fmla="*/ 43 w 172"/>
                <a:gd name="T51" fmla="*/ 61 h 112"/>
                <a:gd name="T52" fmla="*/ 35 w 172"/>
                <a:gd name="T53" fmla="*/ 55 h 112"/>
                <a:gd name="T54" fmla="*/ 27 w 172"/>
                <a:gd name="T55" fmla="*/ 47 h 112"/>
                <a:gd name="T56" fmla="*/ 20 w 172"/>
                <a:gd name="T57" fmla="*/ 41 h 112"/>
                <a:gd name="T58" fmla="*/ 11 w 172"/>
                <a:gd name="T59" fmla="*/ 30 h 112"/>
                <a:gd name="T60" fmla="*/ 6 w 172"/>
                <a:gd name="T61" fmla="*/ 15 h 112"/>
                <a:gd name="T62" fmla="*/ 8 w 172"/>
                <a:gd name="T63" fmla="*/ 3 h 112"/>
                <a:gd name="T64" fmla="*/ 24 w 172"/>
                <a:gd name="T65" fmla="*/ 3 h 112"/>
                <a:gd name="T66" fmla="*/ 24 w 172"/>
                <a:gd name="T67" fmla="*/ 3 h 112"/>
                <a:gd name="T68" fmla="*/ 24 w 172"/>
                <a:gd name="T69" fmla="*/ 3 h 112"/>
                <a:gd name="T70" fmla="*/ 24 w 172"/>
                <a:gd name="T71" fmla="*/ 3 h 112"/>
                <a:gd name="T72" fmla="*/ 24 w 172"/>
                <a:gd name="T73" fmla="*/ 3 h 112"/>
                <a:gd name="T74" fmla="*/ 24 w 172"/>
                <a:gd name="T75" fmla="*/ 3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72" h="112">
                  <a:moveTo>
                    <a:pt x="24" y="3"/>
                  </a:moveTo>
                  <a:lnTo>
                    <a:pt x="6" y="0"/>
                  </a:lnTo>
                  <a:lnTo>
                    <a:pt x="0" y="12"/>
                  </a:lnTo>
                  <a:lnTo>
                    <a:pt x="3" y="32"/>
                  </a:lnTo>
                  <a:lnTo>
                    <a:pt x="11" y="50"/>
                  </a:lnTo>
                  <a:lnTo>
                    <a:pt x="24" y="69"/>
                  </a:lnTo>
                  <a:lnTo>
                    <a:pt x="40" y="83"/>
                  </a:lnTo>
                  <a:lnTo>
                    <a:pt x="58" y="93"/>
                  </a:lnTo>
                  <a:lnTo>
                    <a:pt x="78" y="103"/>
                  </a:lnTo>
                  <a:lnTo>
                    <a:pt x="100" y="107"/>
                  </a:lnTo>
                  <a:lnTo>
                    <a:pt x="121" y="110"/>
                  </a:lnTo>
                  <a:lnTo>
                    <a:pt x="144" y="112"/>
                  </a:lnTo>
                  <a:lnTo>
                    <a:pt x="166" y="110"/>
                  </a:lnTo>
                  <a:lnTo>
                    <a:pt x="170" y="109"/>
                  </a:lnTo>
                  <a:lnTo>
                    <a:pt x="172" y="104"/>
                  </a:lnTo>
                  <a:lnTo>
                    <a:pt x="172" y="100"/>
                  </a:lnTo>
                  <a:lnTo>
                    <a:pt x="167" y="98"/>
                  </a:lnTo>
                  <a:lnTo>
                    <a:pt x="153" y="96"/>
                  </a:lnTo>
                  <a:lnTo>
                    <a:pt x="138" y="93"/>
                  </a:lnTo>
                  <a:lnTo>
                    <a:pt x="123" y="92"/>
                  </a:lnTo>
                  <a:lnTo>
                    <a:pt x="107" y="89"/>
                  </a:lnTo>
                  <a:lnTo>
                    <a:pt x="94" y="84"/>
                  </a:lnTo>
                  <a:lnTo>
                    <a:pt x="78" y="80"/>
                  </a:lnTo>
                  <a:lnTo>
                    <a:pt x="66" y="73"/>
                  </a:lnTo>
                  <a:lnTo>
                    <a:pt x="52" y="67"/>
                  </a:lnTo>
                  <a:lnTo>
                    <a:pt x="43" y="61"/>
                  </a:lnTo>
                  <a:lnTo>
                    <a:pt x="35" y="55"/>
                  </a:lnTo>
                  <a:lnTo>
                    <a:pt x="27" y="47"/>
                  </a:lnTo>
                  <a:lnTo>
                    <a:pt x="20" y="41"/>
                  </a:lnTo>
                  <a:lnTo>
                    <a:pt x="11" y="30"/>
                  </a:lnTo>
                  <a:lnTo>
                    <a:pt x="6" y="15"/>
                  </a:lnTo>
                  <a:lnTo>
                    <a:pt x="8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" name="Freeform 16"/>
            <p:cNvSpPr>
              <a:spLocks/>
            </p:cNvSpPr>
            <p:nvPr/>
          </p:nvSpPr>
          <p:spPr bwMode="auto">
            <a:xfrm>
              <a:off x="3044" y="893"/>
              <a:ext cx="86" cy="147"/>
            </a:xfrm>
            <a:custGeom>
              <a:avLst/>
              <a:gdLst>
                <a:gd name="T0" fmla="*/ 0 w 86"/>
                <a:gd name="T1" fmla="*/ 147 h 147"/>
                <a:gd name="T2" fmla="*/ 17 w 86"/>
                <a:gd name="T3" fmla="*/ 133 h 147"/>
                <a:gd name="T4" fmla="*/ 33 w 86"/>
                <a:gd name="T5" fmla="*/ 118 h 147"/>
                <a:gd name="T6" fmla="*/ 47 w 86"/>
                <a:gd name="T7" fmla="*/ 103 h 147"/>
                <a:gd name="T8" fmla="*/ 60 w 86"/>
                <a:gd name="T9" fmla="*/ 84 h 147"/>
                <a:gd name="T10" fmla="*/ 69 w 86"/>
                <a:gd name="T11" fmla="*/ 67 h 147"/>
                <a:gd name="T12" fmla="*/ 76 w 86"/>
                <a:gd name="T13" fmla="*/ 47 h 147"/>
                <a:gd name="T14" fmla="*/ 83 w 86"/>
                <a:gd name="T15" fmla="*/ 26 h 147"/>
                <a:gd name="T16" fmla="*/ 86 w 86"/>
                <a:gd name="T17" fmla="*/ 4 h 147"/>
                <a:gd name="T18" fmla="*/ 86 w 86"/>
                <a:gd name="T19" fmla="*/ 0 h 147"/>
                <a:gd name="T20" fmla="*/ 83 w 86"/>
                <a:gd name="T21" fmla="*/ 0 h 147"/>
                <a:gd name="T22" fmla="*/ 80 w 86"/>
                <a:gd name="T23" fmla="*/ 1 h 147"/>
                <a:gd name="T24" fmla="*/ 76 w 86"/>
                <a:gd name="T25" fmla="*/ 4 h 147"/>
                <a:gd name="T26" fmla="*/ 70 w 86"/>
                <a:gd name="T27" fmla="*/ 24 h 147"/>
                <a:gd name="T28" fmla="*/ 63 w 86"/>
                <a:gd name="T29" fmla="*/ 43 h 147"/>
                <a:gd name="T30" fmla="*/ 53 w 86"/>
                <a:gd name="T31" fmla="*/ 61 h 147"/>
                <a:gd name="T32" fmla="*/ 44 w 86"/>
                <a:gd name="T33" fmla="*/ 80 h 147"/>
                <a:gd name="T34" fmla="*/ 33 w 86"/>
                <a:gd name="T35" fmla="*/ 97 h 147"/>
                <a:gd name="T36" fmla="*/ 23 w 86"/>
                <a:gd name="T37" fmla="*/ 113 h 147"/>
                <a:gd name="T38" fmla="*/ 12 w 86"/>
                <a:gd name="T39" fmla="*/ 129 h 147"/>
                <a:gd name="T40" fmla="*/ 0 w 86"/>
                <a:gd name="T41" fmla="*/ 146 h 147"/>
                <a:gd name="T42" fmla="*/ 0 w 86"/>
                <a:gd name="T43" fmla="*/ 147 h 147"/>
                <a:gd name="T44" fmla="*/ 0 w 86"/>
                <a:gd name="T45" fmla="*/ 147 h 147"/>
                <a:gd name="T46" fmla="*/ 0 w 86"/>
                <a:gd name="T47" fmla="*/ 147 h 147"/>
                <a:gd name="T48" fmla="*/ 0 w 86"/>
                <a:gd name="T49" fmla="*/ 147 h 147"/>
                <a:gd name="T50" fmla="*/ 0 w 86"/>
                <a:gd name="T51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147">
                  <a:moveTo>
                    <a:pt x="0" y="147"/>
                  </a:moveTo>
                  <a:lnTo>
                    <a:pt x="17" y="133"/>
                  </a:lnTo>
                  <a:lnTo>
                    <a:pt x="33" y="118"/>
                  </a:lnTo>
                  <a:lnTo>
                    <a:pt x="47" y="103"/>
                  </a:lnTo>
                  <a:lnTo>
                    <a:pt x="60" y="84"/>
                  </a:lnTo>
                  <a:lnTo>
                    <a:pt x="69" y="67"/>
                  </a:lnTo>
                  <a:lnTo>
                    <a:pt x="76" y="47"/>
                  </a:lnTo>
                  <a:lnTo>
                    <a:pt x="83" y="26"/>
                  </a:lnTo>
                  <a:lnTo>
                    <a:pt x="86" y="4"/>
                  </a:lnTo>
                  <a:lnTo>
                    <a:pt x="86" y="0"/>
                  </a:lnTo>
                  <a:lnTo>
                    <a:pt x="83" y="0"/>
                  </a:lnTo>
                  <a:lnTo>
                    <a:pt x="80" y="1"/>
                  </a:lnTo>
                  <a:lnTo>
                    <a:pt x="76" y="4"/>
                  </a:lnTo>
                  <a:lnTo>
                    <a:pt x="70" y="24"/>
                  </a:lnTo>
                  <a:lnTo>
                    <a:pt x="63" y="43"/>
                  </a:lnTo>
                  <a:lnTo>
                    <a:pt x="53" y="61"/>
                  </a:lnTo>
                  <a:lnTo>
                    <a:pt x="44" y="80"/>
                  </a:lnTo>
                  <a:lnTo>
                    <a:pt x="33" y="97"/>
                  </a:lnTo>
                  <a:lnTo>
                    <a:pt x="23" y="113"/>
                  </a:lnTo>
                  <a:lnTo>
                    <a:pt x="12" y="129"/>
                  </a:lnTo>
                  <a:lnTo>
                    <a:pt x="0" y="146"/>
                  </a:lnTo>
                  <a:lnTo>
                    <a:pt x="0" y="147"/>
                  </a:lnTo>
                  <a:lnTo>
                    <a:pt x="0" y="147"/>
                  </a:lnTo>
                  <a:lnTo>
                    <a:pt x="0" y="147"/>
                  </a:lnTo>
                  <a:lnTo>
                    <a:pt x="0" y="147"/>
                  </a:lnTo>
                  <a:lnTo>
                    <a:pt x="0" y="14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" name="Freeform 17"/>
            <p:cNvSpPr>
              <a:spLocks/>
            </p:cNvSpPr>
            <p:nvPr/>
          </p:nvSpPr>
          <p:spPr bwMode="auto">
            <a:xfrm>
              <a:off x="3122" y="827"/>
              <a:ext cx="158" cy="123"/>
            </a:xfrm>
            <a:custGeom>
              <a:avLst/>
              <a:gdLst>
                <a:gd name="T0" fmla="*/ 34 w 158"/>
                <a:gd name="T1" fmla="*/ 0 h 123"/>
                <a:gd name="T2" fmla="*/ 18 w 158"/>
                <a:gd name="T3" fmla="*/ 1 h 123"/>
                <a:gd name="T4" fmla="*/ 8 w 158"/>
                <a:gd name="T5" fmla="*/ 9 h 123"/>
                <a:gd name="T6" fmla="*/ 2 w 158"/>
                <a:gd name="T7" fmla="*/ 20 h 123"/>
                <a:gd name="T8" fmla="*/ 0 w 158"/>
                <a:gd name="T9" fmla="*/ 33 h 123"/>
                <a:gd name="T10" fmla="*/ 3 w 158"/>
                <a:gd name="T11" fmla="*/ 53 h 123"/>
                <a:gd name="T12" fmla="*/ 11 w 158"/>
                <a:gd name="T13" fmla="*/ 70 h 123"/>
                <a:gd name="T14" fmla="*/ 23 w 158"/>
                <a:gd name="T15" fmla="*/ 86 h 123"/>
                <a:gd name="T16" fmla="*/ 38 w 158"/>
                <a:gd name="T17" fmla="*/ 98 h 123"/>
                <a:gd name="T18" fmla="*/ 46 w 158"/>
                <a:gd name="T19" fmla="*/ 104 h 123"/>
                <a:gd name="T20" fmla="*/ 55 w 158"/>
                <a:gd name="T21" fmla="*/ 109 h 123"/>
                <a:gd name="T22" fmla="*/ 65 w 158"/>
                <a:gd name="T23" fmla="*/ 113 h 123"/>
                <a:gd name="T24" fmla="*/ 75 w 158"/>
                <a:gd name="T25" fmla="*/ 118 h 123"/>
                <a:gd name="T26" fmla="*/ 85 w 158"/>
                <a:gd name="T27" fmla="*/ 121 h 123"/>
                <a:gd name="T28" fmla="*/ 95 w 158"/>
                <a:gd name="T29" fmla="*/ 123 h 123"/>
                <a:gd name="T30" fmla="*/ 106 w 158"/>
                <a:gd name="T31" fmla="*/ 123 h 123"/>
                <a:gd name="T32" fmla="*/ 115 w 158"/>
                <a:gd name="T33" fmla="*/ 121 h 123"/>
                <a:gd name="T34" fmla="*/ 126 w 158"/>
                <a:gd name="T35" fmla="*/ 116 h 123"/>
                <a:gd name="T36" fmla="*/ 135 w 158"/>
                <a:gd name="T37" fmla="*/ 112 h 123"/>
                <a:gd name="T38" fmla="*/ 143 w 158"/>
                <a:gd name="T39" fmla="*/ 104 h 123"/>
                <a:gd name="T40" fmla="*/ 149 w 158"/>
                <a:gd name="T41" fmla="*/ 96 h 123"/>
                <a:gd name="T42" fmla="*/ 154 w 158"/>
                <a:gd name="T43" fmla="*/ 87 h 123"/>
                <a:gd name="T44" fmla="*/ 157 w 158"/>
                <a:gd name="T45" fmla="*/ 76 h 123"/>
                <a:gd name="T46" fmla="*/ 158 w 158"/>
                <a:gd name="T47" fmla="*/ 66 h 123"/>
                <a:gd name="T48" fmla="*/ 158 w 158"/>
                <a:gd name="T49" fmla="*/ 55 h 123"/>
                <a:gd name="T50" fmla="*/ 154 w 158"/>
                <a:gd name="T51" fmla="*/ 47 h 123"/>
                <a:gd name="T52" fmla="*/ 146 w 158"/>
                <a:gd name="T53" fmla="*/ 47 h 123"/>
                <a:gd name="T54" fmla="*/ 138 w 158"/>
                <a:gd name="T55" fmla="*/ 50 h 123"/>
                <a:gd name="T56" fmla="*/ 132 w 158"/>
                <a:gd name="T57" fmla="*/ 57 h 123"/>
                <a:gd name="T58" fmla="*/ 128 w 158"/>
                <a:gd name="T59" fmla="*/ 66 h 123"/>
                <a:gd name="T60" fmla="*/ 124 w 158"/>
                <a:gd name="T61" fmla="*/ 72 h 123"/>
                <a:gd name="T62" fmla="*/ 118 w 158"/>
                <a:gd name="T63" fmla="*/ 75 h 123"/>
                <a:gd name="T64" fmla="*/ 109 w 158"/>
                <a:gd name="T65" fmla="*/ 78 h 123"/>
                <a:gd name="T66" fmla="*/ 100 w 158"/>
                <a:gd name="T67" fmla="*/ 78 h 123"/>
                <a:gd name="T68" fmla="*/ 89 w 158"/>
                <a:gd name="T69" fmla="*/ 75 h 123"/>
                <a:gd name="T70" fmla="*/ 78 w 158"/>
                <a:gd name="T71" fmla="*/ 72 h 123"/>
                <a:gd name="T72" fmla="*/ 69 w 158"/>
                <a:gd name="T73" fmla="*/ 69 h 123"/>
                <a:gd name="T74" fmla="*/ 60 w 158"/>
                <a:gd name="T75" fmla="*/ 64 h 123"/>
                <a:gd name="T76" fmla="*/ 51 w 158"/>
                <a:gd name="T77" fmla="*/ 60 h 123"/>
                <a:gd name="T78" fmla="*/ 41 w 158"/>
                <a:gd name="T79" fmla="*/ 53 h 123"/>
                <a:gd name="T80" fmla="*/ 34 w 158"/>
                <a:gd name="T81" fmla="*/ 47 h 123"/>
                <a:gd name="T82" fmla="*/ 22 w 158"/>
                <a:gd name="T83" fmla="*/ 37 h 123"/>
                <a:gd name="T84" fmla="*/ 12 w 158"/>
                <a:gd name="T85" fmla="*/ 21 h 123"/>
                <a:gd name="T86" fmla="*/ 14 w 158"/>
                <a:gd name="T87" fmla="*/ 9 h 123"/>
                <a:gd name="T88" fmla="*/ 34 w 158"/>
                <a:gd name="T89" fmla="*/ 1 h 123"/>
                <a:gd name="T90" fmla="*/ 34 w 158"/>
                <a:gd name="T91" fmla="*/ 1 h 123"/>
                <a:gd name="T92" fmla="*/ 34 w 158"/>
                <a:gd name="T93" fmla="*/ 0 h 123"/>
                <a:gd name="T94" fmla="*/ 34 w 158"/>
                <a:gd name="T95" fmla="*/ 0 h 123"/>
                <a:gd name="T96" fmla="*/ 34 w 158"/>
                <a:gd name="T97" fmla="*/ 0 h 123"/>
                <a:gd name="T98" fmla="*/ 34 w 158"/>
                <a:gd name="T99" fmla="*/ 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58" h="123">
                  <a:moveTo>
                    <a:pt x="34" y="0"/>
                  </a:moveTo>
                  <a:lnTo>
                    <a:pt x="18" y="1"/>
                  </a:lnTo>
                  <a:lnTo>
                    <a:pt x="8" y="9"/>
                  </a:lnTo>
                  <a:lnTo>
                    <a:pt x="2" y="20"/>
                  </a:lnTo>
                  <a:lnTo>
                    <a:pt x="0" y="33"/>
                  </a:lnTo>
                  <a:lnTo>
                    <a:pt x="3" y="53"/>
                  </a:lnTo>
                  <a:lnTo>
                    <a:pt x="11" y="70"/>
                  </a:lnTo>
                  <a:lnTo>
                    <a:pt x="23" y="86"/>
                  </a:lnTo>
                  <a:lnTo>
                    <a:pt x="38" y="98"/>
                  </a:lnTo>
                  <a:lnTo>
                    <a:pt x="46" y="104"/>
                  </a:lnTo>
                  <a:lnTo>
                    <a:pt x="55" y="109"/>
                  </a:lnTo>
                  <a:lnTo>
                    <a:pt x="65" y="113"/>
                  </a:lnTo>
                  <a:lnTo>
                    <a:pt x="75" y="118"/>
                  </a:lnTo>
                  <a:lnTo>
                    <a:pt x="85" y="121"/>
                  </a:lnTo>
                  <a:lnTo>
                    <a:pt x="95" y="123"/>
                  </a:lnTo>
                  <a:lnTo>
                    <a:pt x="106" y="123"/>
                  </a:lnTo>
                  <a:lnTo>
                    <a:pt x="115" y="121"/>
                  </a:lnTo>
                  <a:lnTo>
                    <a:pt x="126" y="116"/>
                  </a:lnTo>
                  <a:lnTo>
                    <a:pt x="135" y="112"/>
                  </a:lnTo>
                  <a:lnTo>
                    <a:pt x="143" y="104"/>
                  </a:lnTo>
                  <a:lnTo>
                    <a:pt x="149" y="96"/>
                  </a:lnTo>
                  <a:lnTo>
                    <a:pt x="154" y="87"/>
                  </a:lnTo>
                  <a:lnTo>
                    <a:pt x="157" y="76"/>
                  </a:lnTo>
                  <a:lnTo>
                    <a:pt x="158" y="66"/>
                  </a:lnTo>
                  <a:lnTo>
                    <a:pt x="158" y="55"/>
                  </a:lnTo>
                  <a:lnTo>
                    <a:pt x="154" y="47"/>
                  </a:lnTo>
                  <a:lnTo>
                    <a:pt x="146" y="47"/>
                  </a:lnTo>
                  <a:lnTo>
                    <a:pt x="138" y="50"/>
                  </a:lnTo>
                  <a:lnTo>
                    <a:pt x="132" y="57"/>
                  </a:lnTo>
                  <a:lnTo>
                    <a:pt x="128" y="66"/>
                  </a:lnTo>
                  <a:lnTo>
                    <a:pt x="124" y="72"/>
                  </a:lnTo>
                  <a:lnTo>
                    <a:pt x="118" y="75"/>
                  </a:lnTo>
                  <a:lnTo>
                    <a:pt x="109" y="78"/>
                  </a:lnTo>
                  <a:lnTo>
                    <a:pt x="100" y="78"/>
                  </a:lnTo>
                  <a:lnTo>
                    <a:pt x="89" y="75"/>
                  </a:lnTo>
                  <a:lnTo>
                    <a:pt x="78" y="72"/>
                  </a:lnTo>
                  <a:lnTo>
                    <a:pt x="69" y="69"/>
                  </a:lnTo>
                  <a:lnTo>
                    <a:pt x="60" y="64"/>
                  </a:lnTo>
                  <a:lnTo>
                    <a:pt x="51" y="60"/>
                  </a:lnTo>
                  <a:lnTo>
                    <a:pt x="41" y="53"/>
                  </a:lnTo>
                  <a:lnTo>
                    <a:pt x="34" y="47"/>
                  </a:lnTo>
                  <a:lnTo>
                    <a:pt x="22" y="37"/>
                  </a:lnTo>
                  <a:lnTo>
                    <a:pt x="12" y="21"/>
                  </a:lnTo>
                  <a:lnTo>
                    <a:pt x="14" y="9"/>
                  </a:lnTo>
                  <a:lnTo>
                    <a:pt x="34" y="1"/>
                  </a:lnTo>
                  <a:lnTo>
                    <a:pt x="34" y="1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" name="Freeform 18"/>
            <p:cNvSpPr>
              <a:spLocks/>
            </p:cNvSpPr>
            <p:nvPr/>
          </p:nvSpPr>
          <p:spPr bwMode="auto">
            <a:xfrm>
              <a:off x="3159" y="801"/>
              <a:ext cx="114" cy="64"/>
            </a:xfrm>
            <a:custGeom>
              <a:avLst/>
              <a:gdLst>
                <a:gd name="T0" fmla="*/ 0 w 114"/>
                <a:gd name="T1" fmla="*/ 0 h 64"/>
                <a:gd name="T2" fmla="*/ 15 w 114"/>
                <a:gd name="T3" fmla="*/ 3 h 64"/>
                <a:gd name="T4" fmla="*/ 31 w 114"/>
                <a:gd name="T5" fmla="*/ 6 h 64"/>
                <a:gd name="T6" fmla="*/ 46 w 114"/>
                <a:gd name="T7" fmla="*/ 12 h 64"/>
                <a:gd name="T8" fmla="*/ 61 w 114"/>
                <a:gd name="T9" fmla="*/ 20 h 64"/>
                <a:gd name="T10" fmla="*/ 75 w 114"/>
                <a:gd name="T11" fmla="*/ 29 h 64"/>
                <a:gd name="T12" fmla="*/ 87 w 114"/>
                <a:gd name="T13" fmla="*/ 38 h 64"/>
                <a:gd name="T14" fmla="*/ 100 w 114"/>
                <a:gd name="T15" fmla="*/ 50 h 64"/>
                <a:gd name="T16" fmla="*/ 109 w 114"/>
                <a:gd name="T17" fmla="*/ 63 h 64"/>
                <a:gd name="T18" fmla="*/ 111 w 114"/>
                <a:gd name="T19" fmla="*/ 64 h 64"/>
                <a:gd name="T20" fmla="*/ 112 w 114"/>
                <a:gd name="T21" fmla="*/ 63 h 64"/>
                <a:gd name="T22" fmla="*/ 114 w 114"/>
                <a:gd name="T23" fmla="*/ 61 h 64"/>
                <a:gd name="T24" fmla="*/ 114 w 114"/>
                <a:gd name="T25" fmla="*/ 58 h 64"/>
                <a:gd name="T26" fmla="*/ 104 w 114"/>
                <a:gd name="T27" fmla="*/ 43 h 64"/>
                <a:gd name="T28" fmla="*/ 94 w 114"/>
                <a:gd name="T29" fmla="*/ 30 h 64"/>
                <a:gd name="T30" fmla="*/ 81 w 114"/>
                <a:gd name="T31" fmla="*/ 20 h 64"/>
                <a:gd name="T32" fmla="*/ 67 w 114"/>
                <a:gd name="T33" fmla="*/ 12 h 64"/>
                <a:gd name="T34" fmla="*/ 52 w 114"/>
                <a:gd name="T35" fmla="*/ 6 h 64"/>
                <a:gd name="T36" fmla="*/ 35 w 114"/>
                <a:gd name="T37" fmla="*/ 1 h 64"/>
                <a:gd name="T38" fmla="*/ 18 w 114"/>
                <a:gd name="T39" fmla="*/ 0 h 64"/>
                <a:gd name="T40" fmla="*/ 0 w 114"/>
                <a:gd name="T41" fmla="*/ 0 h 64"/>
                <a:gd name="T42" fmla="*/ 0 w 114"/>
                <a:gd name="T43" fmla="*/ 0 h 64"/>
                <a:gd name="T44" fmla="*/ 0 w 114"/>
                <a:gd name="T45" fmla="*/ 0 h 64"/>
                <a:gd name="T46" fmla="*/ 0 w 114"/>
                <a:gd name="T47" fmla="*/ 0 h 64"/>
                <a:gd name="T48" fmla="*/ 0 w 114"/>
                <a:gd name="T49" fmla="*/ 0 h 64"/>
                <a:gd name="T50" fmla="*/ 0 w 114"/>
                <a:gd name="T5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4" h="64">
                  <a:moveTo>
                    <a:pt x="0" y="0"/>
                  </a:moveTo>
                  <a:lnTo>
                    <a:pt x="15" y="3"/>
                  </a:lnTo>
                  <a:lnTo>
                    <a:pt x="31" y="6"/>
                  </a:lnTo>
                  <a:lnTo>
                    <a:pt x="46" y="12"/>
                  </a:lnTo>
                  <a:lnTo>
                    <a:pt x="61" y="20"/>
                  </a:lnTo>
                  <a:lnTo>
                    <a:pt x="75" y="29"/>
                  </a:lnTo>
                  <a:lnTo>
                    <a:pt x="87" y="38"/>
                  </a:lnTo>
                  <a:lnTo>
                    <a:pt x="100" y="50"/>
                  </a:lnTo>
                  <a:lnTo>
                    <a:pt x="109" y="63"/>
                  </a:lnTo>
                  <a:lnTo>
                    <a:pt x="111" y="64"/>
                  </a:lnTo>
                  <a:lnTo>
                    <a:pt x="112" y="63"/>
                  </a:lnTo>
                  <a:lnTo>
                    <a:pt x="114" y="61"/>
                  </a:lnTo>
                  <a:lnTo>
                    <a:pt x="114" y="58"/>
                  </a:lnTo>
                  <a:lnTo>
                    <a:pt x="104" y="43"/>
                  </a:lnTo>
                  <a:lnTo>
                    <a:pt x="94" y="30"/>
                  </a:lnTo>
                  <a:lnTo>
                    <a:pt x="81" y="20"/>
                  </a:lnTo>
                  <a:lnTo>
                    <a:pt x="67" y="12"/>
                  </a:lnTo>
                  <a:lnTo>
                    <a:pt x="52" y="6"/>
                  </a:lnTo>
                  <a:lnTo>
                    <a:pt x="35" y="1"/>
                  </a:lnTo>
                  <a:lnTo>
                    <a:pt x="18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5" name="Freeform 19"/>
            <p:cNvSpPr>
              <a:spLocks/>
            </p:cNvSpPr>
            <p:nvPr/>
          </p:nvSpPr>
          <p:spPr bwMode="auto">
            <a:xfrm>
              <a:off x="3091" y="908"/>
              <a:ext cx="105" cy="184"/>
            </a:xfrm>
            <a:custGeom>
              <a:avLst/>
              <a:gdLst>
                <a:gd name="T0" fmla="*/ 105 w 105"/>
                <a:gd name="T1" fmla="*/ 0 h 184"/>
                <a:gd name="T2" fmla="*/ 97 w 105"/>
                <a:gd name="T3" fmla="*/ 12 h 184"/>
                <a:gd name="T4" fmla="*/ 89 w 105"/>
                <a:gd name="T5" fmla="*/ 23 h 184"/>
                <a:gd name="T6" fmla="*/ 82 w 105"/>
                <a:gd name="T7" fmla="*/ 37 h 184"/>
                <a:gd name="T8" fmla="*/ 74 w 105"/>
                <a:gd name="T9" fmla="*/ 49 h 184"/>
                <a:gd name="T10" fmla="*/ 66 w 105"/>
                <a:gd name="T11" fmla="*/ 62 h 184"/>
                <a:gd name="T12" fmla="*/ 59 w 105"/>
                <a:gd name="T13" fmla="*/ 74 h 184"/>
                <a:gd name="T14" fmla="*/ 51 w 105"/>
                <a:gd name="T15" fmla="*/ 86 h 184"/>
                <a:gd name="T16" fmla="*/ 43 w 105"/>
                <a:gd name="T17" fmla="*/ 98 h 184"/>
                <a:gd name="T18" fmla="*/ 31 w 105"/>
                <a:gd name="T19" fmla="*/ 118 h 184"/>
                <a:gd name="T20" fmla="*/ 19 w 105"/>
                <a:gd name="T21" fmla="*/ 138 h 184"/>
                <a:gd name="T22" fmla="*/ 8 w 105"/>
                <a:gd name="T23" fmla="*/ 160 h 184"/>
                <a:gd name="T24" fmla="*/ 0 w 105"/>
                <a:gd name="T25" fmla="*/ 181 h 184"/>
                <a:gd name="T26" fmla="*/ 0 w 105"/>
                <a:gd name="T27" fmla="*/ 184 h 184"/>
                <a:gd name="T28" fmla="*/ 2 w 105"/>
                <a:gd name="T29" fmla="*/ 184 h 184"/>
                <a:gd name="T30" fmla="*/ 5 w 105"/>
                <a:gd name="T31" fmla="*/ 184 h 184"/>
                <a:gd name="T32" fmla="*/ 6 w 105"/>
                <a:gd name="T33" fmla="*/ 183 h 184"/>
                <a:gd name="T34" fmla="*/ 13 w 105"/>
                <a:gd name="T35" fmla="*/ 171 h 184"/>
                <a:gd name="T36" fmla="*/ 17 w 105"/>
                <a:gd name="T37" fmla="*/ 160 h 184"/>
                <a:gd name="T38" fmla="*/ 25 w 105"/>
                <a:gd name="T39" fmla="*/ 148 h 184"/>
                <a:gd name="T40" fmla="*/ 31 w 105"/>
                <a:gd name="T41" fmla="*/ 137 h 184"/>
                <a:gd name="T42" fmla="*/ 37 w 105"/>
                <a:gd name="T43" fmla="*/ 126 h 184"/>
                <a:gd name="T44" fmla="*/ 45 w 105"/>
                <a:gd name="T45" fmla="*/ 115 h 184"/>
                <a:gd name="T46" fmla="*/ 51 w 105"/>
                <a:gd name="T47" fmla="*/ 103 h 184"/>
                <a:gd name="T48" fmla="*/ 59 w 105"/>
                <a:gd name="T49" fmla="*/ 92 h 184"/>
                <a:gd name="T50" fmla="*/ 65 w 105"/>
                <a:gd name="T51" fmla="*/ 82 h 184"/>
                <a:gd name="T52" fmla="*/ 71 w 105"/>
                <a:gd name="T53" fmla="*/ 69 h 184"/>
                <a:gd name="T54" fmla="*/ 77 w 105"/>
                <a:gd name="T55" fmla="*/ 58 h 184"/>
                <a:gd name="T56" fmla="*/ 83 w 105"/>
                <a:gd name="T57" fmla="*/ 46 h 184"/>
                <a:gd name="T58" fmla="*/ 88 w 105"/>
                <a:gd name="T59" fmla="*/ 35 h 184"/>
                <a:gd name="T60" fmla="*/ 94 w 105"/>
                <a:gd name="T61" fmla="*/ 23 h 184"/>
                <a:gd name="T62" fmla="*/ 99 w 105"/>
                <a:gd name="T63" fmla="*/ 12 h 184"/>
                <a:gd name="T64" fmla="*/ 105 w 105"/>
                <a:gd name="T65" fmla="*/ 0 h 184"/>
                <a:gd name="T66" fmla="*/ 105 w 105"/>
                <a:gd name="T67" fmla="*/ 0 h 184"/>
                <a:gd name="T68" fmla="*/ 105 w 105"/>
                <a:gd name="T69" fmla="*/ 0 h 184"/>
                <a:gd name="T70" fmla="*/ 105 w 105"/>
                <a:gd name="T71" fmla="*/ 0 h 184"/>
                <a:gd name="T72" fmla="*/ 105 w 105"/>
                <a:gd name="T73" fmla="*/ 0 h 184"/>
                <a:gd name="T74" fmla="*/ 105 w 105"/>
                <a:gd name="T75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5" h="184">
                  <a:moveTo>
                    <a:pt x="105" y="0"/>
                  </a:moveTo>
                  <a:lnTo>
                    <a:pt x="97" y="12"/>
                  </a:lnTo>
                  <a:lnTo>
                    <a:pt x="89" y="23"/>
                  </a:lnTo>
                  <a:lnTo>
                    <a:pt x="82" y="37"/>
                  </a:lnTo>
                  <a:lnTo>
                    <a:pt x="74" y="49"/>
                  </a:lnTo>
                  <a:lnTo>
                    <a:pt x="66" y="62"/>
                  </a:lnTo>
                  <a:lnTo>
                    <a:pt x="59" y="74"/>
                  </a:lnTo>
                  <a:lnTo>
                    <a:pt x="51" y="86"/>
                  </a:lnTo>
                  <a:lnTo>
                    <a:pt x="43" y="98"/>
                  </a:lnTo>
                  <a:lnTo>
                    <a:pt x="31" y="118"/>
                  </a:lnTo>
                  <a:lnTo>
                    <a:pt x="19" y="138"/>
                  </a:lnTo>
                  <a:lnTo>
                    <a:pt x="8" y="160"/>
                  </a:lnTo>
                  <a:lnTo>
                    <a:pt x="0" y="181"/>
                  </a:lnTo>
                  <a:lnTo>
                    <a:pt x="0" y="184"/>
                  </a:lnTo>
                  <a:lnTo>
                    <a:pt x="2" y="184"/>
                  </a:lnTo>
                  <a:lnTo>
                    <a:pt x="5" y="184"/>
                  </a:lnTo>
                  <a:lnTo>
                    <a:pt x="6" y="183"/>
                  </a:lnTo>
                  <a:lnTo>
                    <a:pt x="13" y="171"/>
                  </a:lnTo>
                  <a:lnTo>
                    <a:pt x="17" y="160"/>
                  </a:lnTo>
                  <a:lnTo>
                    <a:pt x="25" y="148"/>
                  </a:lnTo>
                  <a:lnTo>
                    <a:pt x="31" y="137"/>
                  </a:lnTo>
                  <a:lnTo>
                    <a:pt x="37" y="126"/>
                  </a:lnTo>
                  <a:lnTo>
                    <a:pt x="45" y="115"/>
                  </a:lnTo>
                  <a:lnTo>
                    <a:pt x="51" y="103"/>
                  </a:lnTo>
                  <a:lnTo>
                    <a:pt x="59" y="92"/>
                  </a:lnTo>
                  <a:lnTo>
                    <a:pt x="65" y="82"/>
                  </a:lnTo>
                  <a:lnTo>
                    <a:pt x="71" y="69"/>
                  </a:lnTo>
                  <a:lnTo>
                    <a:pt x="77" y="58"/>
                  </a:lnTo>
                  <a:lnTo>
                    <a:pt x="83" y="46"/>
                  </a:lnTo>
                  <a:lnTo>
                    <a:pt x="88" y="35"/>
                  </a:lnTo>
                  <a:lnTo>
                    <a:pt x="94" y="23"/>
                  </a:lnTo>
                  <a:lnTo>
                    <a:pt x="99" y="12"/>
                  </a:lnTo>
                  <a:lnTo>
                    <a:pt x="105" y="0"/>
                  </a:lnTo>
                  <a:lnTo>
                    <a:pt x="105" y="0"/>
                  </a:lnTo>
                  <a:lnTo>
                    <a:pt x="105" y="0"/>
                  </a:lnTo>
                  <a:lnTo>
                    <a:pt x="105" y="0"/>
                  </a:lnTo>
                  <a:lnTo>
                    <a:pt x="105" y="0"/>
                  </a:lnTo>
                  <a:lnTo>
                    <a:pt x="10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6" name="Freeform 20"/>
            <p:cNvSpPr>
              <a:spLocks/>
            </p:cNvSpPr>
            <p:nvPr/>
          </p:nvSpPr>
          <p:spPr bwMode="auto">
            <a:xfrm>
              <a:off x="2077" y="2796"/>
              <a:ext cx="72" cy="149"/>
            </a:xfrm>
            <a:custGeom>
              <a:avLst/>
              <a:gdLst>
                <a:gd name="T0" fmla="*/ 69 w 72"/>
                <a:gd name="T1" fmla="*/ 0 h 149"/>
                <a:gd name="T2" fmla="*/ 63 w 72"/>
                <a:gd name="T3" fmla="*/ 17 h 149"/>
                <a:gd name="T4" fmla="*/ 55 w 72"/>
                <a:gd name="T5" fmla="*/ 33 h 149"/>
                <a:gd name="T6" fmla="*/ 46 w 72"/>
                <a:gd name="T7" fmla="*/ 50 h 149"/>
                <a:gd name="T8" fmla="*/ 37 w 72"/>
                <a:gd name="T9" fmla="*/ 65 h 149"/>
                <a:gd name="T10" fmla="*/ 28 w 72"/>
                <a:gd name="T11" fmla="*/ 83 h 149"/>
                <a:gd name="T12" fmla="*/ 19 w 72"/>
                <a:gd name="T13" fmla="*/ 102 h 149"/>
                <a:gd name="T14" fmla="*/ 11 w 72"/>
                <a:gd name="T15" fmla="*/ 120 h 149"/>
                <a:gd name="T16" fmla="*/ 2 w 72"/>
                <a:gd name="T17" fmla="*/ 139 h 149"/>
                <a:gd name="T18" fmla="*/ 0 w 72"/>
                <a:gd name="T19" fmla="*/ 145 h 149"/>
                <a:gd name="T20" fmla="*/ 3 w 72"/>
                <a:gd name="T21" fmla="*/ 149 h 149"/>
                <a:gd name="T22" fmla="*/ 9 w 72"/>
                <a:gd name="T23" fmla="*/ 149 h 149"/>
                <a:gd name="T24" fmla="*/ 14 w 72"/>
                <a:gd name="T25" fmla="*/ 146 h 149"/>
                <a:gd name="T26" fmla="*/ 26 w 72"/>
                <a:gd name="T27" fmla="*/ 131 h 149"/>
                <a:gd name="T28" fmla="*/ 39 w 72"/>
                <a:gd name="T29" fmla="*/ 114 h 149"/>
                <a:gd name="T30" fmla="*/ 49 w 72"/>
                <a:gd name="T31" fmla="*/ 96 h 149"/>
                <a:gd name="T32" fmla="*/ 59 w 72"/>
                <a:gd name="T33" fmla="*/ 77 h 149"/>
                <a:gd name="T34" fmla="*/ 66 w 72"/>
                <a:gd name="T35" fmla="*/ 59 h 149"/>
                <a:gd name="T36" fmla="*/ 71 w 72"/>
                <a:gd name="T37" fmla="*/ 40 h 149"/>
                <a:gd name="T38" fmla="*/ 72 w 72"/>
                <a:gd name="T39" fmla="*/ 20 h 149"/>
                <a:gd name="T40" fmla="*/ 69 w 72"/>
                <a:gd name="T41" fmla="*/ 0 h 149"/>
                <a:gd name="T42" fmla="*/ 69 w 72"/>
                <a:gd name="T43" fmla="*/ 0 h 149"/>
                <a:gd name="T44" fmla="*/ 69 w 72"/>
                <a:gd name="T45" fmla="*/ 0 h 149"/>
                <a:gd name="T46" fmla="*/ 69 w 72"/>
                <a:gd name="T47" fmla="*/ 0 h 149"/>
                <a:gd name="T48" fmla="*/ 69 w 72"/>
                <a:gd name="T49" fmla="*/ 0 h 149"/>
                <a:gd name="T50" fmla="*/ 69 w 72"/>
                <a:gd name="T5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2" h="149">
                  <a:moveTo>
                    <a:pt x="69" y="0"/>
                  </a:moveTo>
                  <a:lnTo>
                    <a:pt x="63" y="17"/>
                  </a:lnTo>
                  <a:lnTo>
                    <a:pt x="55" y="33"/>
                  </a:lnTo>
                  <a:lnTo>
                    <a:pt x="46" y="50"/>
                  </a:lnTo>
                  <a:lnTo>
                    <a:pt x="37" y="65"/>
                  </a:lnTo>
                  <a:lnTo>
                    <a:pt x="28" y="83"/>
                  </a:lnTo>
                  <a:lnTo>
                    <a:pt x="19" y="102"/>
                  </a:lnTo>
                  <a:lnTo>
                    <a:pt x="11" y="120"/>
                  </a:lnTo>
                  <a:lnTo>
                    <a:pt x="2" y="139"/>
                  </a:lnTo>
                  <a:lnTo>
                    <a:pt x="0" y="145"/>
                  </a:lnTo>
                  <a:lnTo>
                    <a:pt x="3" y="149"/>
                  </a:lnTo>
                  <a:lnTo>
                    <a:pt x="9" y="149"/>
                  </a:lnTo>
                  <a:lnTo>
                    <a:pt x="14" y="146"/>
                  </a:lnTo>
                  <a:lnTo>
                    <a:pt x="26" y="131"/>
                  </a:lnTo>
                  <a:lnTo>
                    <a:pt x="39" y="114"/>
                  </a:lnTo>
                  <a:lnTo>
                    <a:pt x="49" y="96"/>
                  </a:lnTo>
                  <a:lnTo>
                    <a:pt x="59" y="77"/>
                  </a:lnTo>
                  <a:lnTo>
                    <a:pt x="66" y="59"/>
                  </a:lnTo>
                  <a:lnTo>
                    <a:pt x="71" y="40"/>
                  </a:lnTo>
                  <a:lnTo>
                    <a:pt x="72" y="20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7" name="Freeform 21"/>
            <p:cNvSpPr>
              <a:spLocks/>
            </p:cNvSpPr>
            <p:nvPr/>
          </p:nvSpPr>
          <p:spPr bwMode="auto">
            <a:xfrm>
              <a:off x="2117" y="2836"/>
              <a:ext cx="152" cy="182"/>
            </a:xfrm>
            <a:custGeom>
              <a:avLst/>
              <a:gdLst>
                <a:gd name="T0" fmla="*/ 151 w 152"/>
                <a:gd name="T1" fmla="*/ 0 h 182"/>
                <a:gd name="T2" fmla="*/ 137 w 152"/>
                <a:gd name="T3" fmla="*/ 3 h 182"/>
                <a:gd name="T4" fmla="*/ 123 w 152"/>
                <a:gd name="T5" fmla="*/ 8 h 182"/>
                <a:gd name="T6" fmla="*/ 111 w 152"/>
                <a:gd name="T7" fmla="*/ 14 h 182"/>
                <a:gd name="T8" fmla="*/ 100 w 152"/>
                <a:gd name="T9" fmla="*/ 22 h 182"/>
                <a:gd name="T10" fmla="*/ 89 w 152"/>
                <a:gd name="T11" fmla="*/ 31 h 182"/>
                <a:gd name="T12" fmla="*/ 78 w 152"/>
                <a:gd name="T13" fmla="*/ 42 h 182"/>
                <a:gd name="T14" fmla="*/ 69 w 152"/>
                <a:gd name="T15" fmla="*/ 53 h 182"/>
                <a:gd name="T16" fmla="*/ 60 w 152"/>
                <a:gd name="T17" fmla="*/ 63 h 182"/>
                <a:gd name="T18" fmla="*/ 51 w 152"/>
                <a:gd name="T19" fmla="*/ 76 h 182"/>
                <a:gd name="T20" fmla="*/ 40 w 152"/>
                <a:gd name="T21" fmla="*/ 88 h 182"/>
                <a:gd name="T22" fmla="*/ 32 w 152"/>
                <a:gd name="T23" fmla="*/ 100 h 182"/>
                <a:gd name="T24" fmla="*/ 23 w 152"/>
                <a:gd name="T25" fmla="*/ 114 h 182"/>
                <a:gd name="T26" fmla="*/ 15 w 152"/>
                <a:gd name="T27" fmla="*/ 128 h 182"/>
                <a:gd name="T28" fmla="*/ 9 w 152"/>
                <a:gd name="T29" fmla="*/ 142 h 182"/>
                <a:gd name="T30" fmla="*/ 3 w 152"/>
                <a:gd name="T31" fmla="*/ 157 h 182"/>
                <a:gd name="T32" fmla="*/ 0 w 152"/>
                <a:gd name="T33" fmla="*/ 172 h 182"/>
                <a:gd name="T34" fmla="*/ 2 w 152"/>
                <a:gd name="T35" fmla="*/ 179 h 182"/>
                <a:gd name="T36" fmla="*/ 6 w 152"/>
                <a:gd name="T37" fmla="*/ 182 h 182"/>
                <a:gd name="T38" fmla="*/ 12 w 152"/>
                <a:gd name="T39" fmla="*/ 180 h 182"/>
                <a:gd name="T40" fmla="*/ 17 w 152"/>
                <a:gd name="T41" fmla="*/ 176 h 182"/>
                <a:gd name="T42" fmla="*/ 23 w 152"/>
                <a:gd name="T43" fmla="*/ 163 h 182"/>
                <a:gd name="T44" fmla="*/ 29 w 152"/>
                <a:gd name="T45" fmla="*/ 153 h 182"/>
                <a:gd name="T46" fmla="*/ 35 w 152"/>
                <a:gd name="T47" fmla="*/ 142 h 182"/>
                <a:gd name="T48" fmla="*/ 43 w 152"/>
                <a:gd name="T49" fmla="*/ 133 h 182"/>
                <a:gd name="T50" fmla="*/ 51 w 152"/>
                <a:gd name="T51" fmla="*/ 122 h 182"/>
                <a:gd name="T52" fmla="*/ 58 w 152"/>
                <a:gd name="T53" fmla="*/ 113 h 182"/>
                <a:gd name="T54" fmla="*/ 65 w 152"/>
                <a:gd name="T55" fmla="*/ 102 h 182"/>
                <a:gd name="T56" fmla="*/ 72 w 152"/>
                <a:gd name="T57" fmla="*/ 91 h 182"/>
                <a:gd name="T58" fmla="*/ 82 w 152"/>
                <a:gd name="T59" fmla="*/ 79 h 182"/>
                <a:gd name="T60" fmla="*/ 89 w 152"/>
                <a:gd name="T61" fmla="*/ 66 h 182"/>
                <a:gd name="T62" fmla="*/ 98 w 152"/>
                <a:gd name="T63" fmla="*/ 54 h 182"/>
                <a:gd name="T64" fmla="*/ 108 w 152"/>
                <a:gd name="T65" fmla="*/ 42 h 182"/>
                <a:gd name="T66" fmla="*/ 117 w 152"/>
                <a:gd name="T67" fmla="*/ 30 h 182"/>
                <a:gd name="T68" fmla="*/ 126 w 152"/>
                <a:gd name="T69" fmla="*/ 19 h 182"/>
                <a:gd name="T70" fmla="*/ 138 w 152"/>
                <a:gd name="T71" fmla="*/ 10 h 182"/>
                <a:gd name="T72" fmla="*/ 151 w 152"/>
                <a:gd name="T73" fmla="*/ 0 h 182"/>
                <a:gd name="T74" fmla="*/ 152 w 152"/>
                <a:gd name="T75" fmla="*/ 0 h 182"/>
                <a:gd name="T76" fmla="*/ 152 w 152"/>
                <a:gd name="T77" fmla="*/ 0 h 182"/>
                <a:gd name="T78" fmla="*/ 152 w 152"/>
                <a:gd name="T79" fmla="*/ 0 h 182"/>
                <a:gd name="T80" fmla="*/ 151 w 152"/>
                <a:gd name="T81" fmla="*/ 0 h 182"/>
                <a:gd name="T82" fmla="*/ 151 w 152"/>
                <a:gd name="T83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52" h="182">
                  <a:moveTo>
                    <a:pt x="151" y="0"/>
                  </a:moveTo>
                  <a:lnTo>
                    <a:pt x="137" y="3"/>
                  </a:lnTo>
                  <a:lnTo>
                    <a:pt x="123" y="8"/>
                  </a:lnTo>
                  <a:lnTo>
                    <a:pt x="111" y="14"/>
                  </a:lnTo>
                  <a:lnTo>
                    <a:pt x="100" y="22"/>
                  </a:lnTo>
                  <a:lnTo>
                    <a:pt x="89" y="31"/>
                  </a:lnTo>
                  <a:lnTo>
                    <a:pt x="78" y="42"/>
                  </a:lnTo>
                  <a:lnTo>
                    <a:pt x="69" y="53"/>
                  </a:lnTo>
                  <a:lnTo>
                    <a:pt x="60" y="63"/>
                  </a:lnTo>
                  <a:lnTo>
                    <a:pt x="51" y="76"/>
                  </a:lnTo>
                  <a:lnTo>
                    <a:pt x="40" y="88"/>
                  </a:lnTo>
                  <a:lnTo>
                    <a:pt x="32" y="100"/>
                  </a:lnTo>
                  <a:lnTo>
                    <a:pt x="23" y="114"/>
                  </a:lnTo>
                  <a:lnTo>
                    <a:pt x="15" y="128"/>
                  </a:lnTo>
                  <a:lnTo>
                    <a:pt x="9" y="142"/>
                  </a:lnTo>
                  <a:lnTo>
                    <a:pt x="3" y="157"/>
                  </a:lnTo>
                  <a:lnTo>
                    <a:pt x="0" y="172"/>
                  </a:lnTo>
                  <a:lnTo>
                    <a:pt x="2" y="179"/>
                  </a:lnTo>
                  <a:lnTo>
                    <a:pt x="6" y="182"/>
                  </a:lnTo>
                  <a:lnTo>
                    <a:pt x="12" y="180"/>
                  </a:lnTo>
                  <a:lnTo>
                    <a:pt x="17" y="176"/>
                  </a:lnTo>
                  <a:lnTo>
                    <a:pt x="23" y="163"/>
                  </a:lnTo>
                  <a:lnTo>
                    <a:pt x="29" y="153"/>
                  </a:lnTo>
                  <a:lnTo>
                    <a:pt x="35" y="142"/>
                  </a:lnTo>
                  <a:lnTo>
                    <a:pt x="43" y="133"/>
                  </a:lnTo>
                  <a:lnTo>
                    <a:pt x="51" y="122"/>
                  </a:lnTo>
                  <a:lnTo>
                    <a:pt x="58" y="113"/>
                  </a:lnTo>
                  <a:lnTo>
                    <a:pt x="65" y="102"/>
                  </a:lnTo>
                  <a:lnTo>
                    <a:pt x="72" y="91"/>
                  </a:lnTo>
                  <a:lnTo>
                    <a:pt x="82" y="79"/>
                  </a:lnTo>
                  <a:lnTo>
                    <a:pt x="89" y="66"/>
                  </a:lnTo>
                  <a:lnTo>
                    <a:pt x="98" y="54"/>
                  </a:lnTo>
                  <a:lnTo>
                    <a:pt x="108" y="42"/>
                  </a:lnTo>
                  <a:lnTo>
                    <a:pt x="117" y="30"/>
                  </a:lnTo>
                  <a:lnTo>
                    <a:pt x="126" y="19"/>
                  </a:lnTo>
                  <a:lnTo>
                    <a:pt x="138" y="10"/>
                  </a:lnTo>
                  <a:lnTo>
                    <a:pt x="151" y="0"/>
                  </a:lnTo>
                  <a:lnTo>
                    <a:pt x="152" y="0"/>
                  </a:lnTo>
                  <a:lnTo>
                    <a:pt x="152" y="0"/>
                  </a:lnTo>
                  <a:lnTo>
                    <a:pt x="152" y="0"/>
                  </a:lnTo>
                  <a:lnTo>
                    <a:pt x="151" y="0"/>
                  </a:lnTo>
                  <a:lnTo>
                    <a:pt x="15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8" name="Freeform 22"/>
            <p:cNvSpPr>
              <a:spLocks/>
            </p:cNvSpPr>
            <p:nvPr/>
          </p:nvSpPr>
          <p:spPr bwMode="auto">
            <a:xfrm>
              <a:off x="2039" y="2896"/>
              <a:ext cx="130" cy="97"/>
            </a:xfrm>
            <a:custGeom>
              <a:avLst/>
              <a:gdLst>
                <a:gd name="T0" fmla="*/ 6 w 130"/>
                <a:gd name="T1" fmla="*/ 0 h 97"/>
                <a:gd name="T2" fmla="*/ 0 w 130"/>
                <a:gd name="T3" fmla="*/ 28 h 97"/>
                <a:gd name="T4" fmla="*/ 3 w 130"/>
                <a:gd name="T5" fmla="*/ 51 h 97"/>
                <a:gd name="T6" fmla="*/ 14 w 130"/>
                <a:gd name="T7" fmla="*/ 69 h 97"/>
                <a:gd name="T8" fmla="*/ 32 w 130"/>
                <a:gd name="T9" fmla="*/ 82 h 97"/>
                <a:gd name="T10" fmla="*/ 53 w 130"/>
                <a:gd name="T11" fmla="*/ 91 h 97"/>
                <a:gd name="T12" fmla="*/ 78 w 130"/>
                <a:gd name="T13" fmla="*/ 96 h 97"/>
                <a:gd name="T14" fmla="*/ 103 w 130"/>
                <a:gd name="T15" fmla="*/ 97 h 97"/>
                <a:gd name="T16" fmla="*/ 127 w 130"/>
                <a:gd name="T17" fmla="*/ 94 h 97"/>
                <a:gd name="T18" fmla="*/ 129 w 130"/>
                <a:gd name="T19" fmla="*/ 94 h 97"/>
                <a:gd name="T20" fmla="*/ 130 w 130"/>
                <a:gd name="T21" fmla="*/ 91 h 97"/>
                <a:gd name="T22" fmla="*/ 130 w 130"/>
                <a:gd name="T23" fmla="*/ 89 h 97"/>
                <a:gd name="T24" fmla="*/ 127 w 130"/>
                <a:gd name="T25" fmla="*/ 89 h 97"/>
                <a:gd name="T26" fmla="*/ 104 w 130"/>
                <a:gd name="T27" fmla="*/ 91 h 97"/>
                <a:gd name="T28" fmla="*/ 81 w 130"/>
                <a:gd name="T29" fmla="*/ 89 h 97"/>
                <a:gd name="T30" fmla="*/ 58 w 130"/>
                <a:gd name="T31" fmla="*/ 85 h 97"/>
                <a:gd name="T32" fmla="*/ 37 w 130"/>
                <a:gd name="T33" fmla="*/ 77 h 97"/>
                <a:gd name="T34" fmla="*/ 20 w 130"/>
                <a:gd name="T35" fmla="*/ 65 h 97"/>
                <a:gd name="T36" fmla="*/ 7 w 130"/>
                <a:gd name="T37" fmla="*/ 49 h 97"/>
                <a:gd name="T38" fmla="*/ 3 w 130"/>
                <a:gd name="T39" fmla="*/ 28 h 97"/>
                <a:gd name="T40" fmla="*/ 7 w 130"/>
                <a:gd name="T41" fmla="*/ 2 h 97"/>
                <a:gd name="T42" fmla="*/ 7 w 130"/>
                <a:gd name="T43" fmla="*/ 0 h 97"/>
                <a:gd name="T44" fmla="*/ 7 w 130"/>
                <a:gd name="T45" fmla="*/ 0 h 97"/>
                <a:gd name="T46" fmla="*/ 6 w 130"/>
                <a:gd name="T47" fmla="*/ 0 h 97"/>
                <a:gd name="T48" fmla="*/ 6 w 130"/>
                <a:gd name="T49" fmla="*/ 0 h 97"/>
                <a:gd name="T50" fmla="*/ 6 w 130"/>
                <a:gd name="T51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0" h="97">
                  <a:moveTo>
                    <a:pt x="6" y="0"/>
                  </a:moveTo>
                  <a:lnTo>
                    <a:pt x="0" y="28"/>
                  </a:lnTo>
                  <a:lnTo>
                    <a:pt x="3" y="51"/>
                  </a:lnTo>
                  <a:lnTo>
                    <a:pt x="14" y="69"/>
                  </a:lnTo>
                  <a:lnTo>
                    <a:pt x="32" y="82"/>
                  </a:lnTo>
                  <a:lnTo>
                    <a:pt x="53" y="91"/>
                  </a:lnTo>
                  <a:lnTo>
                    <a:pt x="78" y="96"/>
                  </a:lnTo>
                  <a:lnTo>
                    <a:pt x="103" y="97"/>
                  </a:lnTo>
                  <a:lnTo>
                    <a:pt x="127" y="94"/>
                  </a:lnTo>
                  <a:lnTo>
                    <a:pt x="129" y="94"/>
                  </a:lnTo>
                  <a:lnTo>
                    <a:pt x="130" y="91"/>
                  </a:lnTo>
                  <a:lnTo>
                    <a:pt x="130" y="89"/>
                  </a:lnTo>
                  <a:lnTo>
                    <a:pt x="127" y="89"/>
                  </a:lnTo>
                  <a:lnTo>
                    <a:pt x="104" y="91"/>
                  </a:lnTo>
                  <a:lnTo>
                    <a:pt x="81" y="89"/>
                  </a:lnTo>
                  <a:lnTo>
                    <a:pt x="58" y="85"/>
                  </a:lnTo>
                  <a:lnTo>
                    <a:pt x="37" y="77"/>
                  </a:lnTo>
                  <a:lnTo>
                    <a:pt x="20" y="65"/>
                  </a:lnTo>
                  <a:lnTo>
                    <a:pt x="7" y="49"/>
                  </a:lnTo>
                  <a:lnTo>
                    <a:pt x="3" y="28"/>
                  </a:lnTo>
                  <a:lnTo>
                    <a:pt x="7" y="2"/>
                  </a:lnTo>
                  <a:lnTo>
                    <a:pt x="7" y="0"/>
                  </a:lnTo>
                  <a:lnTo>
                    <a:pt x="7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9" name="Freeform 23"/>
            <p:cNvSpPr>
              <a:spLocks/>
            </p:cNvSpPr>
            <p:nvPr/>
          </p:nvSpPr>
          <p:spPr bwMode="auto">
            <a:xfrm>
              <a:off x="1977" y="2938"/>
              <a:ext cx="209" cy="127"/>
            </a:xfrm>
            <a:custGeom>
              <a:avLst/>
              <a:gdLst>
                <a:gd name="T0" fmla="*/ 2 w 209"/>
                <a:gd name="T1" fmla="*/ 38 h 127"/>
                <a:gd name="T2" fmla="*/ 5 w 209"/>
                <a:gd name="T3" fmla="*/ 49 h 127"/>
                <a:gd name="T4" fmla="*/ 6 w 209"/>
                <a:gd name="T5" fmla="*/ 58 h 127"/>
                <a:gd name="T6" fmla="*/ 11 w 209"/>
                <a:gd name="T7" fmla="*/ 70 h 127"/>
                <a:gd name="T8" fmla="*/ 22 w 209"/>
                <a:gd name="T9" fmla="*/ 84 h 127"/>
                <a:gd name="T10" fmla="*/ 31 w 209"/>
                <a:gd name="T11" fmla="*/ 94 h 127"/>
                <a:gd name="T12" fmla="*/ 42 w 209"/>
                <a:gd name="T13" fmla="*/ 101 h 127"/>
                <a:gd name="T14" fmla="*/ 52 w 209"/>
                <a:gd name="T15" fmla="*/ 107 h 127"/>
                <a:gd name="T16" fmla="*/ 65 w 209"/>
                <a:gd name="T17" fmla="*/ 114 h 127"/>
                <a:gd name="T18" fmla="*/ 89 w 209"/>
                <a:gd name="T19" fmla="*/ 124 h 127"/>
                <a:gd name="T20" fmla="*/ 114 w 209"/>
                <a:gd name="T21" fmla="*/ 127 h 127"/>
                <a:gd name="T22" fmla="*/ 139 w 209"/>
                <a:gd name="T23" fmla="*/ 126 h 127"/>
                <a:gd name="T24" fmla="*/ 160 w 209"/>
                <a:gd name="T25" fmla="*/ 117 h 127"/>
                <a:gd name="T26" fmla="*/ 178 w 209"/>
                <a:gd name="T27" fmla="*/ 104 h 127"/>
                <a:gd name="T28" fmla="*/ 194 w 209"/>
                <a:gd name="T29" fmla="*/ 87 h 127"/>
                <a:gd name="T30" fmla="*/ 205 w 209"/>
                <a:gd name="T31" fmla="*/ 64 h 127"/>
                <a:gd name="T32" fmla="*/ 209 w 209"/>
                <a:gd name="T33" fmla="*/ 38 h 127"/>
                <a:gd name="T34" fmla="*/ 208 w 209"/>
                <a:gd name="T35" fmla="*/ 32 h 127"/>
                <a:gd name="T36" fmla="*/ 202 w 209"/>
                <a:gd name="T37" fmla="*/ 31 h 127"/>
                <a:gd name="T38" fmla="*/ 195 w 209"/>
                <a:gd name="T39" fmla="*/ 34 h 127"/>
                <a:gd name="T40" fmla="*/ 191 w 209"/>
                <a:gd name="T41" fmla="*/ 40 h 127"/>
                <a:gd name="T42" fmla="*/ 185 w 209"/>
                <a:gd name="T43" fmla="*/ 55 h 127"/>
                <a:gd name="T44" fmla="*/ 175 w 209"/>
                <a:gd name="T45" fmla="*/ 66 h 127"/>
                <a:gd name="T46" fmla="*/ 165 w 209"/>
                <a:gd name="T47" fmla="*/ 75 h 127"/>
                <a:gd name="T48" fmla="*/ 152 w 209"/>
                <a:gd name="T49" fmla="*/ 80 h 127"/>
                <a:gd name="T50" fmla="*/ 139 w 209"/>
                <a:gd name="T51" fmla="*/ 84 h 127"/>
                <a:gd name="T52" fmla="*/ 125 w 209"/>
                <a:gd name="T53" fmla="*/ 84 h 127"/>
                <a:gd name="T54" fmla="*/ 109 w 209"/>
                <a:gd name="T55" fmla="*/ 84 h 127"/>
                <a:gd name="T56" fmla="*/ 94 w 209"/>
                <a:gd name="T57" fmla="*/ 83 h 127"/>
                <a:gd name="T58" fmla="*/ 86 w 209"/>
                <a:gd name="T59" fmla="*/ 83 h 127"/>
                <a:gd name="T60" fmla="*/ 79 w 209"/>
                <a:gd name="T61" fmla="*/ 81 h 127"/>
                <a:gd name="T62" fmla="*/ 69 w 209"/>
                <a:gd name="T63" fmla="*/ 80 h 127"/>
                <a:gd name="T64" fmla="*/ 62 w 209"/>
                <a:gd name="T65" fmla="*/ 78 h 127"/>
                <a:gd name="T66" fmla="*/ 52 w 209"/>
                <a:gd name="T67" fmla="*/ 75 h 127"/>
                <a:gd name="T68" fmla="*/ 45 w 209"/>
                <a:gd name="T69" fmla="*/ 72 h 127"/>
                <a:gd name="T70" fmla="*/ 39 w 209"/>
                <a:gd name="T71" fmla="*/ 69 h 127"/>
                <a:gd name="T72" fmla="*/ 33 w 209"/>
                <a:gd name="T73" fmla="*/ 64 h 127"/>
                <a:gd name="T74" fmla="*/ 17 w 209"/>
                <a:gd name="T75" fmla="*/ 44 h 127"/>
                <a:gd name="T76" fmla="*/ 9 w 209"/>
                <a:gd name="T77" fmla="*/ 23 h 127"/>
                <a:gd name="T78" fmla="*/ 8 w 209"/>
                <a:gd name="T79" fmla="*/ 6 h 127"/>
                <a:gd name="T80" fmla="*/ 8 w 209"/>
                <a:gd name="T81" fmla="*/ 0 h 127"/>
                <a:gd name="T82" fmla="*/ 6 w 209"/>
                <a:gd name="T83" fmla="*/ 3 h 127"/>
                <a:gd name="T84" fmla="*/ 3 w 209"/>
                <a:gd name="T85" fmla="*/ 12 h 127"/>
                <a:gd name="T86" fmla="*/ 0 w 209"/>
                <a:gd name="T87" fmla="*/ 24 h 127"/>
                <a:gd name="T88" fmla="*/ 2 w 209"/>
                <a:gd name="T89" fmla="*/ 38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09" h="127">
                  <a:moveTo>
                    <a:pt x="2" y="38"/>
                  </a:moveTo>
                  <a:lnTo>
                    <a:pt x="5" y="49"/>
                  </a:lnTo>
                  <a:lnTo>
                    <a:pt x="6" y="58"/>
                  </a:lnTo>
                  <a:lnTo>
                    <a:pt x="11" y="70"/>
                  </a:lnTo>
                  <a:lnTo>
                    <a:pt x="22" y="84"/>
                  </a:lnTo>
                  <a:lnTo>
                    <a:pt x="31" y="94"/>
                  </a:lnTo>
                  <a:lnTo>
                    <a:pt x="42" y="101"/>
                  </a:lnTo>
                  <a:lnTo>
                    <a:pt x="52" y="107"/>
                  </a:lnTo>
                  <a:lnTo>
                    <a:pt x="65" y="114"/>
                  </a:lnTo>
                  <a:lnTo>
                    <a:pt x="89" y="124"/>
                  </a:lnTo>
                  <a:lnTo>
                    <a:pt x="114" y="127"/>
                  </a:lnTo>
                  <a:lnTo>
                    <a:pt x="139" y="126"/>
                  </a:lnTo>
                  <a:lnTo>
                    <a:pt x="160" y="117"/>
                  </a:lnTo>
                  <a:lnTo>
                    <a:pt x="178" y="104"/>
                  </a:lnTo>
                  <a:lnTo>
                    <a:pt x="194" y="87"/>
                  </a:lnTo>
                  <a:lnTo>
                    <a:pt x="205" y="64"/>
                  </a:lnTo>
                  <a:lnTo>
                    <a:pt x="209" y="38"/>
                  </a:lnTo>
                  <a:lnTo>
                    <a:pt x="208" y="32"/>
                  </a:lnTo>
                  <a:lnTo>
                    <a:pt x="202" y="31"/>
                  </a:lnTo>
                  <a:lnTo>
                    <a:pt x="195" y="34"/>
                  </a:lnTo>
                  <a:lnTo>
                    <a:pt x="191" y="40"/>
                  </a:lnTo>
                  <a:lnTo>
                    <a:pt x="185" y="55"/>
                  </a:lnTo>
                  <a:lnTo>
                    <a:pt x="175" y="66"/>
                  </a:lnTo>
                  <a:lnTo>
                    <a:pt x="165" y="75"/>
                  </a:lnTo>
                  <a:lnTo>
                    <a:pt x="152" y="80"/>
                  </a:lnTo>
                  <a:lnTo>
                    <a:pt x="139" y="84"/>
                  </a:lnTo>
                  <a:lnTo>
                    <a:pt x="125" y="84"/>
                  </a:lnTo>
                  <a:lnTo>
                    <a:pt x="109" y="84"/>
                  </a:lnTo>
                  <a:lnTo>
                    <a:pt x="94" y="83"/>
                  </a:lnTo>
                  <a:lnTo>
                    <a:pt x="86" y="83"/>
                  </a:lnTo>
                  <a:lnTo>
                    <a:pt x="79" y="81"/>
                  </a:lnTo>
                  <a:lnTo>
                    <a:pt x="69" y="80"/>
                  </a:lnTo>
                  <a:lnTo>
                    <a:pt x="62" y="78"/>
                  </a:lnTo>
                  <a:lnTo>
                    <a:pt x="52" y="75"/>
                  </a:lnTo>
                  <a:lnTo>
                    <a:pt x="45" y="72"/>
                  </a:lnTo>
                  <a:lnTo>
                    <a:pt x="39" y="69"/>
                  </a:lnTo>
                  <a:lnTo>
                    <a:pt x="33" y="64"/>
                  </a:lnTo>
                  <a:lnTo>
                    <a:pt x="17" y="44"/>
                  </a:lnTo>
                  <a:lnTo>
                    <a:pt x="9" y="23"/>
                  </a:lnTo>
                  <a:lnTo>
                    <a:pt x="8" y="6"/>
                  </a:lnTo>
                  <a:lnTo>
                    <a:pt x="8" y="0"/>
                  </a:lnTo>
                  <a:lnTo>
                    <a:pt x="6" y="3"/>
                  </a:lnTo>
                  <a:lnTo>
                    <a:pt x="3" y="12"/>
                  </a:lnTo>
                  <a:lnTo>
                    <a:pt x="0" y="24"/>
                  </a:lnTo>
                  <a:lnTo>
                    <a:pt x="2" y="3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0" name="Freeform 46"/>
            <p:cNvSpPr>
              <a:spLocks/>
            </p:cNvSpPr>
            <p:nvPr/>
          </p:nvSpPr>
          <p:spPr bwMode="auto">
            <a:xfrm>
              <a:off x="2177" y="1776"/>
              <a:ext cx="261" cy="918"/>
            </a:xfrm>
            <a:custGeom>
              <a:avLst/>
              <a:gdLst>
                <a:gd name="T0" fmla="*/ 80 w 261"/>
                <a:gd name="T1" fmla="*/ 23 h 918"/>
                <a:gd name="T2" fmla="*/ 41 w 261"/>
                <a:gd name="T3" fmla="*/ 71 h 918"/>
                <a:gd name="T4" fmla="*/ 12 w 261"/>
                <a:gd name="T5" fmla="*/ 123 h 918"/>
                <a:gd name="T6" fmla="*/ 0 w 261"/>
                <a:gd name="T7" fmla="*/ 178 h 918"/>
                <a:gd name="T8" fmla="*/ 5 w 261"/>
                <a:gd name="T9" fmla="*/ 223 h 918"/>
                <a:gd name="T10" fmla="*/ 14 w 261"/>
                <a:gd name="T11" fmla="*/ 248 h 918"/>
                <a:gd name="T12" fmla="*/ 31 w 261"/>
                <a:gd name="T13" fmla="*/ 271 h 918"/>
                <a:gd name="T14" fmla="*/ 52 w 261"/>
                <a:gd name="T15" fmla="*/ 288 h 918"/>
                <a:gd name="T16" fmla="*/ 72 w 261"/>
                <a:gd name="T17" fmla="*/ 297 h 918"/>
                <a:gd name="T18" fmla="*/ 91 w 261"/>
                <a:gd name="T19" fmla="*/ 301 h 918"/>
                <a:gd name="T20" fmla="*/ 108 w 261"/>
                <a:gd name="T21" fmla="*/ 306 h 918"/>
                <a:gd name="T22" fmla="*/ 120 w 261"/>
                <a:gd name="T23" fmla="*/ 317 h 918"/>
                <a:gd name="T24" fmla="*/ 124 w 261"/>
                <a:gd name="T25" fmla="*/ 341 h 918"/>
                <a:gd name="T26" fmla="*/ 118 w 261"/>
                <a:gd name="T27" fmla="*/ 375 h 918"/>
                <a:gd name="T28" fmla="*/ 109 w 261"/>
                <a:gd name="T29" fmla="*/ 427 h 918"/>
                <a:gd name="T30" fmla="*/ 106 w 261"/>
                <a:gd name="T31" fmla="*/ 500 h 918"/>
                <a:gd name="T32" fmla="*/ 120 w 261"/>
                <a:gd name="T33" fmla="*/ 550 h 918"/>
                <a:gd name="T34" fmla="*/ 138 w 261"/>
                <a:gd name="T35" fmla="*/ 576 h 918"/>
                <a:gd name="T36" fmla="*/ 158 w 261"/>
                <a:gd name="T37" fmla="*/ 603 h 918"/>
                <a:gd name="T38" fmla="*/ 180 w 261"/>
                <a:gd name="T39" fmla="*/ 627 h 918"/>
                <a:gd name="T40" fmla="*/ 207 w 261"/>
                <a:gd name="T41" fmla="*/ 672 h 918"/>
                <a:gd name="T42" fmla="*/ 224 w 261"/>
                <a:gd name="T43" fmla="*/ 745 h 918"/>
                <a:gd name="T44" fmla="*/ 229 w 261"/>
                <a:gd name="T45" fmla="*/ 815 h 918"/>
                <a:gd name="T46" fmla="*/ 238 w 261"/>
                <a:gd name="T47" fmla="*/ 881 h 918"/>
                <a:gd name="T48" fmla="*/ 247 w 261"/>
                <a:gd name="T49" fmla="*/ 918 h 918"/>
                <a:gd name="T50" fmla="*/ 258 w 261"/>
                <a:gd name="T51" fmla="*/ 913 h 918"/>
                <a:gd name="T52" fmla="*/ 261 w 261"/>
                <a:gd name="T53" fmla="*/ 844 h 918"/>
                <a:gd name="T54" fmla="*/ 249 w 261"/>
                <a:gd name="T55" fmla="*/ 722 h 918"/>
                <a:gd name="T56" fmla="*/ 221 w 261"/>
                <a:gd name="T57" fmla="*/ 650 h 918"/>
                <a:gd name="T58" fmla="*/ 204 w 261"/>
                <a:gd name="T59" fmla="*/ 626 h 918"/>
                <a:gd name="T60" fmla="*/ 184 w 261"/>
                <a:gd name="T61" fmla="*/ 604 h 918"/>
                <a:gd name="T62" fmla="*/ 164 w 261"/>
                <a:gd name="T63" fmla="*/ 583 h 918"/>
                <a:gd name="T64" fmla="*/ 141 w 261"/>
                <a:gd name="T65" fmla="*/ 555 h 918"/>
                <a:gd name="T66" fmla="*/ 120 w 261"/>
                <a:gd name="T67" fmla="*/ 515 h 918"/>
                <a:gd name="T68" fmla="*/ 117 w 261"/>
                <a:gd name="T69" fmla="*/ 472 h 918"/>
                <a:gd name="T70" fmla="*/ 120 w 261"/>
                <a:gd name="T71" fmla="*/ 426 h 918"/>
                <a:gd name="T72" fmla="*/ 129 w 261"/>
                <a:gd name="T73" fmla="*/ 381 h 918"/>
                <a:gd name="T74" fmla="*/ 137 w 261"/>
                <a:gd name="T75" fmla="*/ 335 h 918"/>
                <a:gd name="T76" fmla="*/ 129 w 261"/>
                <a:gd name="T77" fmla="*/ 301 h 918"/>
                <a:gd name="T78" fmla="*/ 111 w 261"/>
                <a:gd name="T79" fmla="*/ 289 h 918"/>
                <a:gd name="T80" fmla="*/ 85 w 261"/>
                <a:gd name="T81" fmla="*/ 281 h 918"/>
                <a:gd name="T82" fmla="*/ 60 w 261"/>
                <a:gd name="T83" fmla="*/ 274 h 918"/>
                <a:gd name="T84" fmla="*/ 34 w 261"/>
                <a:gd name="T85" fmla="*/ 255 h 918"/>
                <a:gd name="T86" fmla="*/ 14 w 261"/>
                <a:gd name="T87" fmla="*/ 220 h 918"/>
                <a:gd name="T88" fmla="*/ 9 w 261"/>
                <a:gd name="T89" fmla="*/ 180 h 918"/>
                <a:gd name="T90" fmla="*/ 17 w 261"/>
                <a:gd name="T91" fmla="*/ 138 h 918"/>
                <a:gd name="T92" fmla="*/ 31 w 261"/>
                <a:gd name="T93" fmla="*/ 105 h 918"/>
                <a:gd name="T94" fmla="*/ 49 w 261"/>
                <a:gd name="T95" fmla="*/ 74 h 918"/>
                <a:gd name="T96" fmla="*/ 69 w 261"/>
                <a:gd name="T97" fmla="*/ 45 h 918"/>
                <a:gd name="T98" fmla="*/ 91 w 261"/>
                <a:gd name="T99" fmla="*/ 16 h 918"/>
                <a:gd name="T100" fmla="*/ 101 w 261"/>
                <a:gd name="T101" fmla="*/ 0 h 918"/>
                <a:gd name="T102" fmla="*/ 101 w 261"/>
                <a:gd name="T103" fmla="*/ 0 h 918"/>
                <a:gd name="T104" fmla="*/ 101 w 261"/>
                <a:gd name="T105" fmla="*/ 0 h 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61" h="918">
                  <a:moveTo>
                    <a:pt x="101" y="0"/>
                  </a:moveTo>
                  <a:lnTo>
                    <a:pt x="80" y="23"/>
                  </a:lnTo>
                  <a:lnTo>
                    <a:pt x="60" y="46"/>
                  </a:lnTo>
                  <a:lnTo>
                    <a:pt x="41" y="71"/>
                  </a:lnTo>
                  <a:lnTo>
                    <a:pt x="26" y="95"/>
                  </a:lnTo>
                  <a:lnTo>
                    <a:pt x="12" y="123"/>
                  </a:lnTo>
                  <a:lnTo>
                    <a:pt x="5" y="149"/>
                  </a:lnTo>
                  <a:lnTo>
                    <a:pt x="0" y="178"/>
                  </a:lnTo>
                  <a:lnTo>
                    <a:pt x="2" y="209"/>
                  </a:lnTo>
                  <a:lnTo>
                    <a:pt x="5" y="223"/>
                  </a:lnTo>
                  <a:lnTo>
                    <a:pt x="9" y="235"/>
                  </a:lnTo>
                  <a:lnTo>
                    <a:pt x="14" y="248"/>
                  </a:lnTo>
                  <a:lnTo>
                    <a:pt x="22" y="260"/>
                  </a:lnTo>
                  <a:lnTo>
                    <a:pt x="31" y="271"/>
                  </a:lnTo>
                  <a:lnTo>
                    <a:pt x="41" y="280"/>
                  </a:lnTo>
                  <a:lnTo>
                    <a:pt x="52" y="288"/>
                  </a:lnTo>
                  <a:lnTo>
                    <a:pt x="65" y="294"/>
                  </a:lnTo>
                  <a:lnTo>
                    <a:pt x="72" y="297"/>
                  </a:lnTo>
                  <a:lnTo>
                    <a:pt x="81" y="298"/>
                  </a:lnTo>
                  <a:lnTo>
                    <a:pt x="91" y="301"/>
                  </a:lnTo>
                  <a:lnTo>
                    <a:pt x="100" y="303"/>
                  </a:lnTo>
                  <a:lnTo>
                    <a:pt x="108" y="306"/>
                  </a:lnTo>
                  <a:lnTo>
                    <a:pt x="114" y="311"/>
                  </a:lnTo>
                  <a:lnTo>
                    <a:pt x="120" y="317"/>
                  </a:lnTo>
                  <a:lnTo>
                    <a:pt x="123" y="326"/>
                  </a:lnTo>
                  <a:lnTo>
                    <a:pt x="124" y="341"/>
                  </a:lnTo>
                  <a:lnTo>
                    <a:pt x="121" y="358"/>
                  </a:lnTo>
                  <a:lnTo>
                    <a:pt x="118" y="375"/>
                  </a:lnTo>
                  <a:lnTo>
                    <a:pt x="115" y="390"/>
                  </a:lnTo>
                  <a:lnTo>
                    <a:pt x="109" y="427"/>
                  </a:lnTo>
                  <a:lnTo>
                    <a:pt x="106" y="463"/>
                  </a:lnTo>
                  <a:lnTo>
                    <a:pt x="106" y="500"/>
                  </a:lnTo>
                  <a:lnTo>
                    <a:pt x="114" y="535"/>
                  </a:lnTo>
                  <a:lnTo>
                    <a:pt x="120" y="550"/>
                  </a:lnTo>
                  <a:lnTo>
                    <a:pt x="129" y="564"/>
                  </a:lnTo>
                  <a:lnTo>
                    <a:pt x="138" y="576"/>
                  </a:lnTo>
                  <a:lnTo>
                    <a:pt x="148" y="590"/>
                  </a:lnTo>
                  <a:lnTo>
                    <a:pt x="158" y="603"/>
                  </a:lnTo>
                  <a:lnTo>
                    <a:pt x="169" y="615"/>
                  </a:lnTo>
                  <a:lnTo>
                    <a:pt x="180" y="627"/>
                  </a:lnTo>
                  <a:lnTo>
                    <a:pt x="191" y="639"/>
                  </a:lnTo>
                  <a:lnTo>
                    <a:pt x="207" y="672"/>
                  </a:lnTo>
                  <a:lnTo>
                    <a:pt x="218" y="707"/>
                  </a:lnTo>
                  <a:lnTo>
                    <a:pt x="224" y="745"/>
                  </a:lnTo>
                  <a:lnTo>
                    <a:pt x="227" y="782"/>
                  </a:lnTo>
                  <a:lnTo>
                    <a:pt x="229" y="815"/>
                  </a:lnTo>
                  <a:lnTo>
                    <a:pt x="234" y="847"/>
                  </a:lnTo>
                  <a:lnTo>
                    <a:pt x="238" y="881"/>
                  </a:lnTo>
                  <a:lnTo>
                    <a:pt x="244" y="913"/>
                  </a:lnTo>
                  <a:lnTo>
                    <a:pt x="247" y="918"/>
                  </a:lnTo>
                  <a:lnTo>
                    <a:pt x="254" y="916"/>
                  </a:lnTo>
                  <a:lnTo>
                    <a:pt x="258" y="913"/>
                  </a:lnTo>
                  <a:lnTo>
                    <a:pt x="261" y="907"/>
                  </a:lnTo>
                  <a:lnTo>
                    <a:pt x="261" y="844"/>
                  </a:lnTo>
                  <a:lnTo>
                    <a:pt x="258" y="782"/>
                  </a:lnTo>
                  <a:lnTo>
                    <a:pt x="249" y="722"/>
                  </a:lnTo>
                  <a:lnTo>
                    <a:pt x="229" y="664"/>
                  </a:lnTo>
                  <a:lnTo>
                    <a:pt x="221" y="650"/>
                  </a:lnTo>
                  <a:lnTo>
                    <a:pt x="214" y="638"/>
                  </a:lnTo>
                  <a:lnTo>
                    <a:pt x="204" y="626"/>
                  </a:lnTo>
                  <a:lnTo>
                    <a:pt x="195" y="615"/>
                  </a:lnTo>
                  <a:lnTo>
                    <a:pt x="184" y="604"/>
                  </a:lnTo>
                  <a:lnTo>
                    <a:pt x="175" y="593"/>
                  </a:lnTo>
                  <a:lnTo>
                    <a:pt x="164" y="583"/>
                  </a:lnTo>
                  <a:lnTo>
                    <a:pt x="155" y="572"/>
                  </a:lnTo>
                  <a:lnTo>
                    <a:pt x="141" y="555"/>
                  </a:lnTo>
                  <a:lnTo>
                    <a:pt x="129" y="536"/>
                  </a:lnTo>
                  <a:lnTo>
                    <a:pt x="120" y="515"/>
                  </a:lnTo>
                  <a:lnTo>
                    <a:pt x="117" y="493"/>
                  </a:lnTo>
                  <a:lnTo>
                    <a:pt x="117" y="472"/>
                  </a:lnTo>
                  <a:lnTo>
                    <a:pt x="117" y="449"/>
                  </a:lnTo>
                  <a:lnTo>
                    <a:pt x="120" y="426"/>
                  </a:lnTo>
                  <a:lnTo>
                    <a:pt x="124" y="404"/>
                  </a:lnTo>
                  <a:lnTo>
                    <a:pt x="129" y="381"/>
                  </a:lnTo>
                  <a:lnTo>
                    <a:pt x="134" y="358"/>
                  </a:lnTo>
                  <a:lnTo>
                    <a:pt x="137" y="335"/>
                  </a:lnTo>
                  <a:lnTo>
                    <a:pt x="134" y="312"/>
                  </a:lnTo>
                  <a:lnTo>
                    <a:pt x="129" y="301"/>
                  </a:lnTo>
                  <a:lnTo>
                    <a:pt x="121" y="294"/>
                  </a:lnTo>
                  <a:lnTo>
                    <a:pt x="111" y="289"/>
                  </a:lnTo>
                  <a:lnTo>
                    <a:pt x="98" y="284"/>
                  </a:lnTo>
                  <a:lnTo>
                    <a:pt x="85" y="281"/>
                  </a:lnTo>
                  <a:lnTo>
                    <a:pt x="72" y="277"/>
                  </a:lnTo>
                  <a:lnTo>
                    <a:pt x="60" y="274"/>
                  </a:lnTo>
                  <a:lnTo>
                    <a:pt x="51" y="269"/>
                  </a:lnTo>
                  <a:lnTo>
                    <a:pt x="34" y="255"/>
                  </a:lnTo>
                  <a:lnTo>
                    <a:pt x="22" y="240"/>
                  </a:lnTo>
                  <a:lnTo>
                    <a:pt x="14" y="220"/>
                  </a:lnTo>
                  <a:lnTo>
                    <a:pt x="11" y="200"/>
                  </a:lnTo>
                  <a:lnTo>
                    <a:pt x="9" y="180"/>
                  </a:lnTo>
                  <a:lnTo>
                    <a:pt x="12" y="158"/>
                  </a:lnTo>
                  <a:lnTo>
                    <a:pt x="17" y="138"/>
                  </a:lnTo>
                  <a:lnTo>
                    <a:pt x="23" y="120"/>
                  </a:lnTo>
                  <a:lnTo>
                    <a:pt x="31" y="105"/>
                  </a:lnTo>
                  <a:lnTo>
                    <a:pt x="40" y="89"/>
                  </a:lnTo>
                  <a:lnTo>
                    <a:pt x="49" y="74"/>
                  </a:lnTo>
                  <a:lnTo>
                    <a:pt x="58" y="59"/>
                  </a:lnTo>
                  <a:lnTo>
                    <a:pt x="69" y="45"/>
                  </a:lnTo>
                  <a:lnTo>
                    <a:pt x="80" y="31"/>
                  </a:lnTo>
                  <a:lnTo>
                    <a:pt x="91" y="16"/>
                  </a:lnTo>
                  <a:lnTo>
                    <a:pt x="101" y="2"/>
                  </a:lnTo>
                  <a:lnTo>
                    <a:pt x="101" y="0"/>
                  </a:lnTo>
                  <a:lnTo>
                    <a:pt x="101" y="0"/>
                  </a:lnTo>
                  <a:lnTo>
                    <a:pt x="101" y="0"/>
                  </a:lnTo>
                  <a:lnTo>
                    <a:pt x="101" y="0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1" name="Freeform 47"/>
            <p:cNvSpPr>
              <a:spLocks/>
            </p:cNvSpPr>
            <p:nvPr/>
          </p:nvSpPr>
          <p:spPr bwMode="auto">
            <a:xfrm>
              <a:off x="2318" y="1779"/>
              <a:ext cx="541" cy="907"/>
            </a:xfrm>
            <a:custGeom>
              <a:avLst/>
              <a:gdLst>
                <a:gd name="T0" fmla="*/ 26 w 541"/>
                <a:gd name="T1" fmla="*/ 5 h 907"/>
                <a:gd name="T2" fmla="*/ 65 w 541"/>
                <a:gd name="T3" fmla="*/ 8 h 907"/>
                <a:gd name="T4" fmla="*/ 102 w 541"/>
                <a:gd name="T5" fmla="*/ 23 h 907"/>
                <a:gd name="T6" fmla="*/ 137 w 541"/>
                <a:gd name="T7" fmla="*/ 80 h 907"/>
                <a:gd name="T8" fmla="*/ 168 w 541"/>
                <a:gd name="T9" fmla="*/ 143 h 907"/>
                <a:gd name="T10" fmla="*/ 212 w 541"/>
                <a:gd name="T11" fmla="*/ 198 h 907"/>
                <a:gd name="T12" fmla="*/ 268 w 541"/>
                <a:gd name="T13" fmla="*/ 243 h 907"/>
                <a:gd name="T14" fmla="*/ 294 w 541"/>
                <a:gd name="T15" fmla="*/ 260 h 907"/>
                <a:gd name="T16" fmla="*/ 323 w 541"/>
                <a:gd name="T17" fmla="*/ 272 h 907"/>
                <a:gd name="T18" fmla="*/ 352 w 541"/>
                <a:gd name="T19" fmla="*/ 283 h 907"/>
                <a:gd name="T20" fmla="*/ 381 w 541"/>
                <a:gd name="T21" fmla="*/ 289 h 907"/>
                <a:gd name="T22" fmla="*/ 412 w 541"/>
                <a:gd name="T23" fmla="*/ 295 h 907"/>
                <a:gd name="T24" fmla="*/ 440 w 541"/>
                <a:gd name="T25" fmla="*/ 305 h 907"/>
                <a:gd name="T26" fmla="*/ 466 w 541"/>
                <a:gd name="T27" fmla="*/ 320 h 907"/>
                <a:gd name="T28" fmla="*/ 489 w 541"/>
                <a:gd name="T29" fmla="*/ 338 h 907"/>
                <a:gd name="T30" fmla="*/ 512 w 541"/>
                <a:gd name="T31" fmla="*/ 395 h 907"/>
                <a:gd name="T32" fmla="*/ 487 w 541"/>
                <a:gd name="T33" fmla="*/ 466 h 907"/>
                <a:gd name="T34" fmla="*/ 509 w 541"/>
                <a:gd name="T35" fmla="*/ 537 h 907"/>
                <a:gd name="T36" fmla="*/ 534 w 541"/>
                <a:gd name="T37" fmla="*/ 592 h 907"/>
                <a:gd name="T38" fmla="*/ 529 w 541"/>
                <a:gd name="T39" fmla="*/ 636 h 907"/>
                <a:gd name="T40" fmla="*/ 504 w 541"/>
                <a:gd name="T41" fmla="*/ 676 h 907"/>
                <a:gd name="T42" fmla="*/ 464 w 541"/>
                <a:gd name="T43" fmla="*/ 709 h 907"/>
                <a:gd name="T44" fmla="*/ 408 w 541"/>
                <a:gd name="T45" fmla="*/ 738 h 907"/>
                <a:gd name="T46" fmla="*/ 351 w 541"/>
                <a:gd name="T47" fmla="*/ 765 h 907"/>
                <a:gd name="T48" fmla="*/ 302 w 541"/>
                <a:gd name="T49" fmla="*/ 802 h 907"/>
                <a:gd name="T50" fmla="*/ 266 w 541"/>
                <a:gd name="T51" fmla="*/ 850 h 907"/>
                <a:gd name="T52" fmla="*/ 242 w 541"/>
                <a:gd name="T53" fmla="*/ 905 h 907"/>
                <a:gd name="T54" fmla="*/ 243 w 541"/>
                <a:gd name="T55" fmla="*/ 907 h 907"/>
                <a:gd name="T56" fmla="*/ 268 w 541"/>
                <a:gd name="T57" fmla="*/ 855 h 907"/>
                <a:gd name="T58" fmla="*/ 320 w 541"/>
                <a:gd name="T59" fmla="*/ 793 h 907"/>
                <a:gd name="T60" fmla="*/ 391 w 541"/>
                <a:gd name="T61" fmla="*/ 750 h 907"/>
                <a:gd name="T62" fmla="*/ 446 w 541"/>
                <a:gd name="T63" fmla="*/ 724 h 907"/>
                <a:gd name="T64" fmla="*/ 497 w 541"/>
                <a:gd name="T65" fmla="*/ 690 h 907"/>
                <a:gd name="T66" fmla="*/ 540 w 541"/>
                <a:gd name="T67" fmla="*/ 626 h 907"/>
                <a:gd name="T68" fmla="*/ 517 w 541"/>
                <a:gd name="T69" fmla="*/ 526 h 907"/>
                <a:gd name="T70" fmla="*/ 498 w 541"/>
                <a:gd name="T71" fmla="*/ 458 h 907"/>
                <a:gd name="T72" fmla="*/ 527 w 541"/>
                <a:gd name="T73" fmla="*/ 411 h 907"/>
                <a:gd name="T74" fmla="*/ 540 w 541"/>
                <a:gd name="T75" fmla="*/ 364 h 907"/>
                <a:gd name="T76" fmla="*/ 515 w 541"/>
                <a:gd name="T77" fmla="*/ 314 h 907"/>
                <a:gd name="T78" fmla="*/ 471 w 541"/>
                <a:gd name="T79" fmla="*/ 278 h 907"/>
                <a:gd name="T80" fmla="*/ 437 w 541"/>
                <a:gd name="T81" fmla="*/ 261 h 907"/>
                <a:gd name="T82" fmla="*/ 408 w 541"/>
                <a:gd name="T83" fmla="*/ 252 h 907"/>
                <a:gd name="T84" fmla="*/ 377 w 541"/>
                <a:gd name="T85" fmla="*/ 245 h 907"/>
                <a:gd name="T86" fmla="*/ 338 w 541"/>
                <a:gd name="T87" fmla="*/ 231 h 907"/>
                <a:gd name="T88" fmla="*/ 303 w 541"/>
                <a:gd name="T89" fmla="*/ 211 h 907"/>
                <a:gd name="T90" fmla="*/ 272 w 541"/>
                <a:gd name="T91" fmla="*/ 186 h 907"/>
                <a:gd name="T92" fmla="*/ 245 w 541"/>
                <a:gd name="T93" fmla="*/ 160 h 907"/>
                <a:gd name="T94" fmla="*/ 219 w 541"/>
                <a:gd name="T95" fmla="*/ 132 h 907"/>
                <a:gd name="T96" fmla="*/ 194 w 541"/>
                <a:gd name="T97" fmla="*/ 103 h 907"/>
                <a:gd name="T98" fmla="*/ 176 w 541"/>
                <a:gd name="T99" fmla="*/ 71 h 907"/>
                <a:gd name="T100" fmla="*/ 154 w 541"/>
                <a:gd name="T101" fmla="*/ 39 h 907"/>
                <a:gd name="T102" fmla="*/ 102 w 541"/>
                <a:gd name="T103" fmla="*/ 6 h 907"/>
                <a:gd name="T104" fmla="*/ 40 w 541"/>
                <a:gd name="T105" fmla="*/ 0 h 907"/>
                <a:gd name="T106" fmla="*/ 0 w 541"/>
                <a:gd name="T107" fmla="*/ 8 h 907"/>
                <a:gd name="T108" fmla="*/ 0 w 541"/>
                <a:gd name="T109" fmla="*/ 8 h 9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41" h="907">
                  <a:moveTo>
                    <a:pt x="0" y="8"/>
                  </a:moveTo>
                  <a:lnTo>
                    <a:pt x="14" y="6"/>
                  </a:lnTo>
                  <a:lnTo>
                    <a:pt x="26" y="5"/>
                  </a:lnTo>
                  <a:lnTo>
                    <a:pt x="40" y="5"/>
                  </a:lnTo>
                  <a:lnTo>
                    <a:pt x="53" y="5"/>
                  </a:lnTo>
                  <a:lnTo>
                    <a:pt x="65" y="8"/>
                  </a:lnTo>
                  <a:lnTo>
                    <a:pt x="77" y="11"/>
                  </a:lnTo>
                  <a:lnTo>
                    <a:pt x="89" y="16"/>
                  </a:lnTo>
                  <a:lnTo>
                    <a:pt x="102" y="23"/>
                  </a:lnTo>
                  <a:lnTo>
                    <a:pt x="119" y="39"/>
                  </a:lnTo>
                  <a:lnTo>
                    <a:pt x="129" y="59"/>
                  </a:lnTo>
                  <a:lnTo>
                    <a:pt x="137" y="80"/>
                  </a:lnTo>
                  <a:lnTo>
                    <a:pt x="146" y="102"/>
                  </a:lnTo>
                  <a:lnTo>
                    <a:pt x="156" y="123"/>
                  </a:lnTo>
                  <a:lnTo>
                    <a:pt x="168" y="143"/>
                  </a:lnTo>
                  <a:lnTo>
                    <a:pt x="182" y="163"/>
                  </a:lnTo>
                  <a:lnTo>
                    <a:pt x="196" y="182"/>
                  </a:lnTo>
                  <a:lnTo>
                    <a:pt x="212" y="198"/>
                  </a:lnTo>
                  <a:lnTo>
                    <a:pt x="229" y="215"/>
                  </a:lnTo>
                  <a:lnTo>
                    <a:pt x="248" y="229"/>
                  </a:lnTo>
                  <a:lnTo>
                    <a:pt x="268" y="243"/>
                  </a:lnTo>
                  <a:lnTo>
                    <a:pt x="277" y="249"/>
                  </a:lnTo>
                  <a:lnTo>
                    <a:pt x="285" y="255"/>
                  </a:lnTo>
                  <a:lnTo>
                    <a:pt x="294" y="260"/>
                  </a:lnTo>
                  <a:lnTo>
                    <a:pt x="303" y="265"/>
                  </a:lnTo>
                  <a:lnTo>
                    <a:pt x="314" y="269"/>
                  </a:lnTo>
                  <a:lnTo>
                    <a:pt x="323" y="272"/>
                  </a:lnTo>
                  <a:lnTo>
                    <a:pt x="332" y="277"/>
                  </a:lnTo>
                  <a:lnTo>
                    <a:pt x="343" y="280"/>
                  </a:lnTo>
                  <a:lnTo>
                    <a:pt x="352" y="283"/>
                  </a:lnTo>
                  <a:lnTo>
                    <a:pt x="361" y="285"/>
                  </a:lnTo>
                  <a:lnTo>
                    <a:pt x="372" y="286"/>
                  </a:lnTo>
                  <a:lnTo>
                    <a:pt x="381" y="289"/>
                  </a:lnTo>
                  <a:lnTo>
                    <a:pt x="392" y="291"/>
                  </a:lnTo>
                  <a:lnTo>
                    <a:pt x="401" y="292"/>
                  </a:lnTo>
                  <a:lnTo>
                    <a:pt x="412" y="295"/>
                  </a:lnTo>
                  <a:lnTo>
                    <a:pt x="421" y="298"/>
                  </a:lnTo>
                  <a:lnTo>
                    <a:pt x="431" y="301"/>
                  </a:lnTo>
                  <a:lnTo>
                    <a:pt x="440" y="305"/>
                  </a:lnTo>
                  <a:lnTo>
                    <a:pt x="449" y="309"/>
                  </a:lnTo>
                  <a:lnTo>
                    <a:pt x="458" y="314"/>
                  </a:lnTo>
                  <a:lnTo>
                    <a:pt x="466" y="320"/>
                  </a:lnTo>
                  <a:lnTo>
                    <a:pt x="474" y="326"/>
                  </a:lnTo>
                  <a:lnTo>
                    <a:pt x="481" y="332"/>
                  </a:lnTo>
                  <a:lnTo>
                    <a:pt x="489" y="338"/>
                  </a:lnTo>
                  <a:lnTo>
                    <a:pt x="504" y="357"/>
                  </a:lnTo>
                  <a:lnTo>
                    <a:pt x="512" y="375"/>
                  </a:lnTo>
                  <a:lnTo>
                    <a:pt x="512" y="395"/>
                  </a:lnTo>
                  <a:lnTo>
                    <a:pt x="503" y="417"/>
                  </a:lnTo>
                  <a:lnTo>
                    <a:pt x="491" y="443"/>
                  </a:lnTo>
                  <a:lnTo>
                    <a:pt x="487" y="466"/>
                  </a:lnTo>
                  <a:lnTo>
                    <a:pt x="491" y="490"/>
                  </a:lnTo>
                  <a:lnTo>
                    <a:pt x="500" y="518"/>
                  </a:lnTo>
                  <a:lnTo>
                    <a:pt x="509" y="537"/>
                  </a:lnTo>
                  <a:lnTo>
                    <a:pt x="520" y="553"/>
                  </a:lnTo>
                  <a:lnTo>
                    <a:pt x="527" y="572"/>
                  </a:lnTo>
                  <a:lnTo>
                    <a:pt x="534" y="592"/>
                  </a:lnTo>
                  <a:lnTo>
                    <a:pt x="535" y="607"/>
                  </a:lnTo>
                  <a:lnTo>
                    <a:pt x="534" y="623"/>
                  </a:lnTo>
                  <a:lnTo>
                    <a:pt x="529" y="636"/>
                  </a:lnTo>
                  <a:lnTo>
                    <a:pt x="523" y="650"/>
                  </a:lnTo>
                  <a:lnTo>
                    <a:pt x="514" y="664"/>
                  </a:lnTo>
                  <a:lnTo>
                    <a:pt x="504" y="676"/>
                  </a:lnTo>
                  <a:lnTo>
                    <a:pt x="492" y="687"/>
                  </a:lnTo>
                  <a:lnTo>
                    <a:pt x="481" y="696"/>
                  </a:lnTo>
                  <a:lnTo>
                    <a:pt x="464" y="709"/>
                  </a:lnTo>
                  <a:lnTo>
                    <a:pt x="446" y="719"/>
                  </a:lnTo>
                  <a:lnTo>
                    <a:pt x="426" y="729"/>
                  </a:lnTo>
                  <a:lnTo>
                    <a:pt x="408" y="738"/>
                  </a:lnTo>
                  <a:lnTo>
                    <a:pt x="388" y="745"/>
                  </a:lnTo>
                  <a:lnTo>
                    <a:pt x="369" y="755"/>
                  </a:lnTo>
                  <a:lnTo>
                    <a:pt x="351" y="765"/>
                  </a:lnTo>
                  <a:lnTo>
                    <a:pt x="332" y="776"/>
                  </a:lnTo>
                  <a:lnTo>
                    <a:pt x="317" y="789"/>
                  </a:lnTo>
                  <a:lnTo>
                    <a:pt x="302" y="802"/>
                  </a:lnTo>
                  <a:lnTo>
                    <a:pt x="289" y="816"/>
                  </a:lnTo>
                  <a:lnTo>
                    <a:pt x="277" y="833"/>
                  </a:lnTo>
                  <a:lnTo>
                    <a:pt x="266" y="850"/>
                  </a:lnTo>
                  <a:lnTo>
                    <a:pt x="257" y="867"/>
                  </a:lnTo>
                  <a:lnTo>
                    <a:pt x="248" y="885"/>
                  </a:lnTo>
                  <a:lnTo>
                    <a:pt x="242" y="905"/>
                  </a:lnTo>
                  <a:lnTo>
                    <a:pt x="242" y="907"/>
                  </a:lnTo>
                  <a:lnTo>
                    <a:pt x="243" y="907"/>
                  </a:lnTo>
                  <a:lnTo>
                    <a:pt x="243" y="907"/>
                  </a:lnTo>
                  <a:lnTo>
                    <a:pt x="245" y="905"/>
                  </a:lnTo>
                  <a:lnTo>
                    <a:pt x="255" y="879"/>
                  </a:lnTo>
                  <a:lnTo>
                    <a:pt x="268" y="855"/>
                  </a:lnTo>
                  <a:lnTo>
                    <a:pt x="283" y="832"/>
                  </a:lnTo>
                  <a:lnTo>
                    <a:pt x="300" y="812"/>
                  </a:lnTo>
                  <a:lnTo>
                    <a:pt x="320" y="793"/>
                  </a:lnTo>
                  <a:lnTo>
                    <a:pt x="341" y="776"/>
                  </a:lnTo>
                  <a:lnTo>
                    <a:pt x="365" y="762"/>
                  </a:lnTo>
                  <a:lnTo>
                    <a:pt x="391" y="750"/>
                  </a:lnTo>
                  <a:lnTo>
                    <a:pt x="409" y="742"/>
                  </a:lnTo>
                  <a:lnTo>
                    <a:pt x="429" y="733"/>
                  </a:lnTo>
                  <a:lnTo>
                    <a:pt x="446" y="724"/>
                  </a:lnTo>
                  <a:lnTo>
                    <a:pt x="464" y="715"/>
                  </a:lnTo>
                  <a:lnTo>
                    <a:pt x="481" y="704"/>
                  </a:lnTo>
                  <a:lnTo>
                    <a:pt x="497" y="690"/>
                  </a:lnTo>
                  <a:lnTo>
                    <a:pt x="512" y="676"/>
                  </a:lnTo>
                  <a:lnTo>
                    <a:pt x="524" y="659"/>
                  </a:lnTo>
                  <a:lnTo>
                    <a:pt x="540" y="626"/>
                  </a:lnTo>
                  <a:lnTo>
                    <a:pt x="541" y="592"/>
                  </a:lnTo>
                  <a:lnTo>
                    <a:pt x="532" y="560"/>
                  </a:lnTo>
                  <a:lnTo>
                    <a:pt x="517" y="526"/>
                  </a:lnTo>
                  <a:lnTo>
                    <a:pt x="506" y="503"/>
                  </a:lnTo>
                  <a:lnTo>
                    <a:pt x="500" y="480"/>
                  </a:lnTo>
                  <a:lnTo>
                    <a:pt x="498" y="458"/>
                  </a:lnTo>
                  <a:lnTo>
                    <a:pt x="509" y="435"/>
                  </a:lnTo>
                  <a:lnTo>
                    <a:pt x="518" y="423"/>
                  </a:lnTo>
                  <a:lnTo>
                    <a:pt x="527" y="411"/>
                  </a:lnTo>
                  <a:lnTo>
                    <a:pt x="535" y="398"/>
                  </a:lnTo>
                  <a:lnTo>
                    <a:pt x="540" y="383"/>
                  </a:lnTo>
                  <a:lnTo>
                    <a:pt x="540" y="364"/>
                  </a:lnTo>
                  <a:lnTo>
                    <a:pt x="535" y="346"/>
                  </a:lnTo>
                  <a:lnTo>
                    <a:pt x="527" y="331"/>
                  </a:lnTo>
                  <a:lnTo>
                    <a:pt x="515" y="314"/>
                  </a:lnTo>
                  <a:lnTo>
                    <a:pt x="501" y="300"/>
                  </a:lnTo>
                  <a:lnTo>
                    <a:pt x="486" y="288"/>
                  </a:lnTo>
                  <a:lnTo>
                    <a:pt x="471" y="278"/>
                  </a:lnTo>
                  <a:lnTo>
                    <a:pt x="455" y="269"/>
                  </a:lnTo>
                  <a:lnTo>
                    <a:pt x="446" y="265"/>
                  </a:lnTo>
                  <a:lnTo>
                    <a:pt x="437" y="261"/>
                  </a:lnTo>
                  <a:lnTo>
                    <a:pt x="428" y="257"/>
                  </a:lnTo>
                  <a:lnTo>
                    <a:pt x="417" y="254"/>
                  </a:lnTo>
                  <a:lnTo>
                    <a:pt x="408" y="252"/>
                  </a:lnTo>
                  <a:lnTo>
                    <a:pt x="397" y="249"/>
                  </a:lnTo>
                  <a:lnTo>
                    <a:pt x="388" y="248"/>
                  </a:lnTo>
                  <a:lnTo>
                    <a:pt x="377" y="245"/>
                  </a:lnTo>
                  <a:lnTo>
                    <a:pt x="363" y="242"/>
                  </a:lnTo>
                  <a:lnTo>
                    <a:pt x="351" y="237"/>
                  </a:lnTo>
                  <a:lnTo>
                    <a:pt x="338" y="231"/>
                  </a:lnTo>
                  <a:lnTo>
                    <a:pt x="326" y="225"/>
                  </a:lnTo>
                  <a:lnTo>
                    <a:pt x="315" y="218"/>
                  </a:lnTo>
                  <a:lnTo>
                    <a:pt x="303" y="211"/>
                  </a:lnTo>
                  <a:lnTo>
                    <a:pt x="294" y="203"/>
                  </a:lnTo>
                  <a:lnTo>
                    <a:pt x="283" y="194"/>
                  </a:lnTo>
                  <a:lnTo>
                    <a:pt x="272" y="186"/>
                  </a:lnTo>
                  <a:lnTo>
                    <a:pt x="263" y="177"/>
                  </a:lnTo>
                  <a:lnTo>
                    <a:pt x="254" y="169"/>
                  </a:lnTo>
                  <a:lnTo>
                    <a:pt x="245" y="160"/>
                  </a:lnTo>
                  <a:lnTo>
                    <a:pt x="235" y="151"/>
                  </a:lnTo>
                  <a:lnTo>
                    <a:pt x="228" y="142"/>
                  </a:lnTo>
                  <a:lnTo>
                    <a:pt x="219" y="132"/>
                  </a:lnTo>
                  <a:lnTo>
                    <a:pt x="209" y="123"/>
                  </a:lnTo>
                  <a:lnTo>
                    <a:pt x="202" y="114"/>
                  </a:lnTo>
                  <a:lnTo>
                    <a:pt x="194" y="103"/>
                  </a:lnTo>
                  <a:lnTo>
                    <a:pt x="188" y="92"/>
                  </a:lnTo>
                  <a:lnTo>
                    <a:pt x="182" y="82"/>
                  </a:lnTo>
                  <a:lnTo>
                    <a:pt x="176" y="71"/>
                  </a:lnTo>
                  <a:lnTo>
                    <a:pt x="169" y="60"/>
                  </a:lnTo>
                  <a:lnTo>
                    <a:pt x="162" y="49"/>
                  </a:lnTo>
                  <a:lnTo>
                    <a:pt x="154" y="39"/>
                  </a:lnTo>
                  <a:lnTo>
                    <a:pt x="139" y="25"/>
                  </a:lnTo>
                  <a:lnTo>
                    <a:pt x="122" y="14"/>
                  </a:lnTo>
                  <a:lnTo>
                    <a:pt x="102" y="6"/>
                  </a:lnTo>
                  <a:lnTo>
                    <a:pt x="82" y="2"/>
                  </a:lnTo>
                  <a:lnTo>
                    <a:pt x="62" y="0"/>
                  </a:lnTo>
                  <a:lnTo>
                    <a:pt x="40" y="0"/>
                  </a:lnTo>
                  <a:lnTo>
                    <a:pt x="20" y="3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2" name="Freeform 48"/>
            <p:cNvSpPr>
              <a:spLocks/>
            </p:cNvSpPr>
            <p:nvPr/>
          </p:nvSpPr>
          <p:spPr bwMode="auto">
            <a:xfrm>
              <a:off x="2884" y="2100"/>
              <a:ext cx="303" cy="403"/>
            </a:xfrm>
            <a:custGeom>
              <a:avLst/>
              <a:gdLst>
                <a:gd name="T0" fmla="*/ 38 w 303"/>
                <a:gd name="T1" fmla="*/ 42 h 403"/>
                <a:gd name="T2" fmla="*/ 38 w 303"/>
                <a:gd name="T3" fmla="*/ 125 h 403"/>
                <a:gd name="T4" fmla="*/ 35 w 303"/>
                <a:gd name="T5" fmla="*/ 188 h 403"/>
                <a:gd name="T6" fmla="*/ 29 w 303"/>
                <a:gd name="T7" fmla="*/ 231 h 403"/>
                <a:gd name="T8" fmla="*/ 20 w 303"/>
                <a:gd name="T9" fmla="*/ 266 h 403"/>
                <a:gd name="T10" fmla="*/ 9 w 303"/>
                <a:gd name="T11" fmla="*/ 295 h 403"/>
                <a:gd name="T12" fmla="*/ 0 w 303"/>
                <a:gd name="T13" fmla="*/ 331 h 403"/>
                <a:gd name="T14" fmla="*/ 8 w 303"/>
                <a:gd name="T15" fmla="*/ 377 h 403"/>
                <a:gd name="T16" fmla="*/ 38 w 303"/>
                <a:gd name="T17" fmla="*/ 398 h 403"/>
                <a:gd name="T18" fmla="*/ 67 w 303"/>
                <a:gd name="T19" fmla="*/ 403 h 403"/>
                <a:gd name="T20" fmla="*/ 98 w 303"/>
                <a:gd name="T21" fmla="*/ 401 h 403"/>
                <a:gd name="T22" fmla="*/ 126 w 303"/>
                <a:gd name="T23" fmla="*/ 394 h 403"/>
                <a:gd name="T24" fmla="*/ 147 w 303"/>
                <a:gd name="T25" fmla="*/ 383 h 403"/>
                <a:gd name="T26" fmla="*/ 161 w 303"/>
                <a:gd name="T27" fmla="*/ 374 h 403"/>
                <a:gd name="T28" fmla="*/ 173 w 303"/>
                <a:gd name="T29" fmla="*/ 363 h 403"/>
                <a:gd name="T30" fmla="*/ 187 w 303"/>
                <a:gd name="T31" fmla="*/ 354 h 403"/>
                <a:gd name="T32" fmla="*/ 203 w 303"/>
                <a:gd name="T33" fmla="*/ 346 h 403"/>
                <a:gd name="T34" fmla="*/ 218 w 303"/>
                <a:gd name="T35" fmla="*/ 340 h 403"/>
                <a:gd name="T36" fmla="*/ 232 w 303"/>
                <a:gd name="T37" fmla="*/ 337 h 403"/>
                <a:gd name="T38" fmla="*/ 247 w 303"/>
                <a:gd name="T39" fmla="*/ 334 h 403"/>
                <a:gd name="T40" fmla="*/ 266 w 303"/>
                <a:gd name="T41" fmla="*/ 325 h 403"/>
                <a:gd name="T42" fmla="*/ 284 w 303"/>
                <a:gd name="T43" fmla="*/ 309 h 403"/>
                <a:gd name="T44" fmla="*/ 295 w 303"/>
                <a:gd name="T45" fmla="*/ 289 h 403"/>
                <a:gd name="T46" fmla="*/ 301 w 303"/>
                <a:gd name="T47" fmla="*/ 265 h 403"/>
                <a:gd name="T48" fmla="*/ 303 w 303"/>
                <a:gd name="T49" fmla="*/ 220 h 403"/>
                <a:gd name="T50" fmla="*/ 287 w 303"/>
                <a:gd name="T51" fmla="*/ 157 h 403"/>
                <a:gd name="T52" fmla="*/ 260 w 303"/>
                <a:gd name="T53" fmla="*/ 96 h 403"/>
                <a:gd name="T54" fmla="*/ 227 w 303"/>
                <a:gd name="T55" fmla="*/ 36 h 403"/>
                <a:gd name="T56" fmla="*/ 212 w 303"/>
                <a:gd name="T57" fmla="*/ 8 h 403"/>
                <a:gd name="T58" fmla="*/ 209 w 303"/>
                <a:gd name="T59" fmla="*/ 10 h 403"/>
                <a:gd name="T60" fmla="*/ 218 w 303"/>
                <a:gd name="T61" fmla="*/ 36 h 403"/>
                <a:gd name="T62" fmla="*/ 236 w 303"/>
                <a:gd name="T63" fmla="*/ 85 h 403"/>
                <a:gd name="T64" fmla="*/ 256 w 303"/>
                <a:gd name="T65" fmla="*/ 134 h 403"/>
                <a:gd name="T66" fmla="*/ 273 w 303"/>
                <a:gd name="T67" fmla="*/ 183 h 403"/>
                <a:gd name="T68" fmla="*/ 281 w 303"/>
                <a:gd name="T69" fmla="*/ 226 h 403"/>
                <a:gd name="T70" fmla="*/ 281 w 303"/>
                <a:gd name="T71" fmla="*/ 257 h 403"/>
                <a:gd name="T72" fmla="*/ 272 w 303"/>
                <a:gd name="T73" fmla="*/ 285 h 403"/>
                <a:gd name="T74" fmla="*/ 249 w 303"/>
                <a:gd name="T75" fmla="*/ 303 h 403"/>
                <a:gd name="T76" fmla="*/ 220 w 303"/>
                <a:gd name="T77" fmla="*/ 311 h 403"/>
                <a:gd name="T78" fmla="*/ 197 w 303"/>
                <a:gd name="T79" fmla="*/ 318 h 403"/>
                <a:gd name="T80" fmla="*/ 175 w 303"/>
                <a:gd name="T81" fmla="*/ 332 h 403"/>
                <a:gd name="T82" fmla="*/ 155 w 303"/>
                <a:gd name="T83" fmla="*/ 346 h 403"/>
                <a:gd name="T84" fmla="*/ 135 w 303"/>
                <a:gd name="T85" fmla="*/ 361 h 403"/>
                <a:gd name="T86" fmla="*/ 103 w 303"/>
                <a:gd name="T87" fmla="*/ 374 h 403"/>
                <a:gd name="T88" fmla="*/ 67 w 303"/>
                <a:gd name="T89" fmla="*/ 378 h 403"/>
                <a:gd name="T90" fmla="*/ 37 w 303"/>
                <a:gd name="T91" fmla="*/ 369 h 403"/>
                <a:gd name="T92" fmla="*/ 18 w 303"/>
                <a:gd name="T93" fmla="*/ 332 h 403"/>
                <a:gd name="T94" fmla="*/ 32 w 303"/>
                <a:gd name="T95" fmla="*/ 279 h 403"/>
                <a:gd name="T96" fmla="*/ 46 w 303"/>
                <a:gd name="T97" fmla="*/ 173 h 403"/>
                <a:gd name="T98" fmla="*/ 43 w 303"/>
                <a:gd name="T99" fmla="*/ 57 h 403"/>
                <a:gd name="T100" fmla="*/ 40 w 303"/>
                <a:gd name="T101" fmla="*/ 0 h 403"/>
                <a:gd name="T102" fmla="*/ 38 w 303"/>
                <a:gd name="T103" fmla="*/ 0 h 403"/>
                <a:gd name="T104" fmla="*/ 38 w 303"/>
                <a:gd name="T105" fmla="*/ 0 h 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03" h="403">
                  <a:moveTo>
                    <a:pt x="38" y="0"/>
                  </a:moveTo>
                  <a:lnTo>
                    <a:pt x="38" y="42"/>
                  </a:lnTo>
                  <a:lnTo>
                    <a:pt x="38" y="83"/>
                  </a:lnTo>
                  <a:lnTo>
                    <a:pt x="38" y="125"/>
                  </a:lnTo>
                  <a:lnTo>
                    <a:pt x="37" y="166"/>
                  </a:lnTo>
                  <a:lnTo>
                    <a:pt x="35" y="188"/>
                  </a:lnTo>
                  <a:lnTo>
                    <a:pt x="32" y="209"/>
                  </a:lnTo>
                  <a:lnTo>
                    <a:pt x="29" y="231"/>
                  </a:lnTo>
                  <a:lnTo>
                    <a:pt x="24" y="252"/>
                  </a:lnTo>
                  <a:lnTo>
                    <a:pt x="20" y="266"/>
                  </a:lnTo>
                  <a:lnTo>
                    <a:pt x="15" y="280"/>
                  </a:lnTo>
                  <a:lnTo>
                    <a:pt x="9" y="295"/>
                  </a:lnTo>
                  <a:lnTo>
                    <a:pt x="4" y="309"/>
                  </a:lnTo>
                  <a:lnTo>
                    <a:pt x="0" y="331"/>
                  </a:lnTo>
                  <a:lnTo>
                    <a:pt x="0" y="355"/>
                  </a:lnTo>
                  <a:lnTo>
                    <a:pt x="8" y="377"/>
                  </a:lnTo>
                  <a:lnTo>
                    <a:pt x="24" y="392"/>
                  </a:lnTo>
                  <a:lnTo>
                    <a:pt x="38" y="398"/>
                  </a:lnTo>
                  <a:lnTo>
                    <a:pt x="52" y="401"/>
                  </a:lnTo>
                  <a:lnTo>
                    <a:pt x="67" y="403"/>
                  </a:lnTo>
                  <a:lnTo>
                    <a:pt x="83" y="403"/>
                  </a:lnTo>
                  <a:lnTo>
                    <a:pt x="98" y="401"/>
                  </a:lnTo>
                  <a:lnTo>
                    <a:pt x="112" y="398"/>
                  </a:lnTo>
                  <a:lnTo>
                    <a:pt x="126" y="394"/>
                  </a:lnTo>
                  <a:lnTo>
                    <a:pt x="140" y="388"/>
                  </a:lnTo>
                  <a:lnTo>
                    <a:pt x="147" y="383"/>
                  </a:lnTo>
                  <a:lnTo>
                    <a:pt x="153" y="378"/>
                  </a:lnTo>
                  <a:lnTo>
                    <a:pt x="161" y="374"/>
                  </a:lnTo>
                  <a:lnTo>
                    <a:pt x="167" y="368"/>
                  </a:lnTo>
                  <a:lnTo>
                    <a:pt x="173" y="363"/>
                  </a:lnTo>
                  <a:lnTo>
                    <a:pt x="181" y="358"/>
                  </a:lnTo>
                  <a:lnTo>
                    <a:pt x="187" y="354"/>
                  </a:lnTo>
                  <a:lnTo>
                    <a:pt x="195" y="349"/>
                  </a:lnTo>
                  <a:lnTo>
                    <a:pt x="203" y="346"/>
                  </a:lnTo>
                  <a:lnTo>
                    <a:pt x="210" y="343"/>
                  </a:lnTo>
                  <a:lnTo>
                    <a:pt x="218" y="340"/>
                  </a:lnTo>
                  <a:lnTo>
                    <a:pt x="226" y="338"/>
                  </a:lnTo>
                  <a:lnTo>
                    <a:pt x="232" y="337"/>
                  </a:lnTo>
                  <a:lnTo>
                    <a:pt x="240" y="335"/>
                  </a:lnTo>
                  <a:lnTo>
                    <a:pt x="247" y="334"/>
                  </a:lnTo>
                  <a:lnTo>
                    <a:pt x="255" y="331"/>
                  </a:lnTo>
                  <a:lnTo>
                    <a:pt x="266" y="325"/>
                  </a:lnTo>
                  <a:lnTo>
                    <a:pt x="275" y="318"/>
                  </a:lnTo>
                  <a:lnTo>
                    <a:pt x="284" y="309"/>
                  </a:lnTo>
                  <a:lnTo>
                    <a:pt x="290" y="300"/>
                  </a:lnTo>
                  <a:lnTo>
                    <a:pt x="295" y="289"/>
                  </a:lnTo>
                  <a:lnTo>
                    <a:pt x="298" y="277"/>
                  </a:lnTo>
                  <a:lnTo>
                    <a:pt x="301" y="265"/>
                  </a:lnTo>
                  <a:lnTo>
                    <a:pt x="303" y="252"/>
                  </a:lnTo>
                  <a:lnTo>
                    <a:pt x="303" y="220"/>
                  </a:lnTo>
                  <a:lnTo>
                    <a:pt x="298" y="189"/>
                  </a:lnTo>
                  <a:lnTo>
                    <a:pt x="287" y="157"/>
                  </a:lnTo>
                  <a:lnTo>
                    <a:pt x="275" y="126"/>
                  </a:lnTo>
                  <a:lnTo>
                    <a:pt x="260" y="96"/>
                  </a:lnTo>
                  <a:lnTo>
                    <a:pt x="243" y="65"/>
                  </a:lnTo>
                  <a:lnTo>
                    <a:pt x="227" y="36"/>
                  </a:lnTo>
                  <a:lnTo>
                    <a:pt x="213" y="8"/>
                  </a:lnTo>
                  <a:lnTo>
                    <a:pt x="212" y="8"/>
                  </a:lnTo>
                  <a:lnTo>
                    <a:pt x="210" y="8"/>
                  </a:lnTo>
                  <a:lnTo>
                    <a:pt x="209" y="10"/>
                  </a:lnTo>
                  <a:lnTo>
                    <a:pt x="209" y="11"/>
                  </a:lnTo>
                  <a:lnTo>
                    <a:pt x="218" y="36"/>
                  </a:lnTo>
                  <a:lnTo>
                    <a:pt x="227" y="60"/>
                  </a:lnTo>
                  <a:lnTo>
                    <a:pt x="236" y="85"/>
                  </a:lnTo>
                  <a:lnTo>
                    <a:pt x="247" y="110"/>
                  </a:lnTo>
                  <a:lnTo>
                    <a:pt x="256" y="134"/>
                  </a:lnTo>
                  <a:lnTo>
                    <a:pt x="266" y="159"/>
                  </a:lnTo>
                  <a:lnTo>
                    <a:pt x="273" y="183"/>
                  </a:lnTo>
                  <a:lnTo>
                    <a:pt x="279" y="209"/>
                  </a:lnTo>
                  <a:lnTo>
                    <a:pt x="281" y="226"/>
                  </a:lnTo>
                  <a:lnTo>
                    <a:pt x="283" y="242"/>
                  </a:lnTo>
                  <a:lnTo>
                    <a:pt x="281" y="257"/>
                  </a:lnTo>
                  <a:lnTo>
                    <a:pt x="278" y="272"/>
                  </a:lnTo>
                  <a:lnTo>
                    <a:pt x="272" y="285"/>
                  </a:lnTo>
                  <a:lnTo>
                    <a:pt x="261" y="295"/>
                  </a:lnTo>
                  <a:lnTo>
                    <a:pt x="249" y="303"/>
                  </a:lnTo>
                  <a:lnTo>
                    <a:pt x="232" y="308"/>
                  </a:lnTo>
                  <a:lnTo>
                    <a:pt x="220" y="311"/>
                  </a:lnTo>
                  <a:lnTo>
                    <a:pt x="209" y="314"/>
                  </a:lnTo>
                  <a:lnTo>
                    <a:pt x="197" y="318"/>
                  </a:lnTo>
                  <a:lnTo>
                    <a:pt x="186" y="325"/>
                  </a:lnTo>
                  <a:lnTo>
                    <a:pt x="175" y="332"/>
                  </a:lnTo>
                  <a:lnTo>
                    <a:pt x="166" y="338"/>
                  </a:lnTo>
                  <a:lnTo>
                    <a:pt x="155" y="346"/>
                  </a:lnTo>
                  <a:lnTo>
                    <a:pt x="146" y="354"/>
                  </a:lnTo>
                  <a:lnTo>
                    <a:pt x="135" y="361"/>
                  </a:lnTo>
                  <a:lnTo>
                    <a:pt x="120" y="368"/>
                  </a:lnTo>
                  <a:lnTo>
                    <a:pt x="103" y="374"/>
                  </a:lnTo>
                  <a:lnTo>
                    <a:pt x="86" y="377"/>
                  </a:lnTo>
                  <a:lnTo>
                    <a:pt x="67" y="378"/>
                  </a:lnTo>
                  <a:lnTo>
                    <a:pt x="51" y="375"/>
                  </a:lnTo>
                  <a:lnTo>
                    <a:pt x="37" y="369"/>
                  </a:lnTo>
                  <a:lnTo>
                    <a:pt x="26" y="358"/>
                  </a:lnTo>
                  <a:lnTo>
                    <a:pt x="18" y="332"/>
                  </a:lnTo>
                  <a:lnTo>
                    <a:pt x="23" y="306"/>
                  </a:lnTo>
                  <a:lnTo>
                    <a:pt x="32" y="279"/>
                  </a:lnTo>
                  <a:lnTo>
                    <a:pt x="38" y="254"/>
                  </a:lnTo>
                  <a:lnTo>
                    <a:pt x="46" y="173"/>
                  </a:lnTo>
                  <a:lnTo>
                    <a:pt x="46" y="111"/>
                  </a:lnTo>
                  <a:lnTo>
                    <a:pt x="43" y="57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3" name="Freeform 49"/>
            <p:cNvSpPr>
              <a:spLocks/>
            </p:cNvSpPr>
            <p:nvPr/>
          </p:nvSpPr>
          <p:spPr bwMode="auto">
            <a:xfrm>
              <a:off x="2659" y="1607"/>
              <a:ext cx="300" cy="423"/>
            </a:xfrm>
            <a:custGeom>
              <a:avLst/>
              <a:gdLst>
                <a:gd name="T0" fmla="*/ 249 w 300"/>
                <a:gd name="T1" fmla="*/ 401 h 423"/>
                <a:gd name="T2" fmla="*/ 246 w 300"/>
                <a:gd name="T3" fmla="*/ 360 h 423"/>
                <a:gd name="T4" fmla="*/ 262 w 300"/>
                <a:gd name="T5" fmla="*/ 327 h 423"/>
                <a:gd name="T6" fmla="*/ 286 w 300"/>
                <a:gd name="T7" fmla="*/ 307 h 423"/>
                <a:gd name="T8" fmla="*/ 299 w 300"/>
                <a:gd name="T9" fmla="*/ 286 h 423"/>
                <a:gd name="T10" fmla="*/ 297 w 300"/>
                <a:gd name="T11" fmla="*/ 264 h 423"/>
                <a:gd name="T12" fmla="*/ 286 w 300"/>
                <a:gd name="T13" fmla="*/ 246 h 423"/>
                <a:gd name="T14" fmla="*/ 271 w 300"/>
                <a:gd name="T15" fmla="*/ 228 h 423"/>
                <a:gd name="T16" fmla="*/ 248 w 300"/>
                <a:gd name="T17" fmla="*/ 203 h 423"/>
                <a:gd name="T18" fmla="*/ 222 w 300"/>
                <a:gd name="T19" fmla="*/ 171 h 423"/>
                <a:gd name="T20" fmla="*/ 199 w 300"/>
                <a:gd name="T21" fmla="*/ 135 h 423"/>
                <a:gd name="T22" fmla="*/ 180 w 300"/>
                <a:gd name="T23" fmla="*/ 97 h 423"/>
                <a:gd name="T24" fmla="*/ 168 w 300"/>
                <a:gd name="T25" fmla="*/ 65 h 423"/>
                <a:gd name="T26" fmla="*/ 159 w 300"/>
                <a:gd name="T27" fmla="*/ 40 h 423"/>
                <a:gd name="T28" fmla="*/ 145 w 300"/>
                <a:gd name="T29" fmla="*/ 17 h 423"/>
                <a:gd name="T30" fmla="*/ 125 w 300"/>
                <a:gd name="T31" fmla="*/ 3 h 423"/>
                <a:gd name="T32" fmla="*/ 94 w 300"/>
                <a:gd name="T33" fmla="*/ 5 h 423"/>
                <a:gd name="T34" fmla="*/ 77 w 300"/>
                <a:gd name="T35" fmla="*/ 37 h 423"/>
                <a:gd name="T36" fmla="*/ 83 w 300"/>
                <a:gd name="T37" fmla="*/ 82 h 423"/>
                <a:gd name="T38" fmla="*/ 110 w 300"/>
                <a:gd name="T39" fmla="*/ 134 h 423"/>
                <a:gd name="T40" fmla="*/ 122 w 300"/>
                <a:gd name="T41" fmla="*/ 180 h 423"/>
                <a:gd name="T42" fmla="*/ 111 w 300"/>
                <a:gd name="T43" fmla="*/ 221 h 423"/>
                <a:gd name="T44" fmla="*/ 97 w 300"/>
                <a:gd name="T45" fmla="*/ 251 h 423"/>
                <a:gd name="T46" fmla="*/ 85 w 300"/>
                <a:gd name="T47" fmla="*/ 268 h 423"/>
                <a:gd name="T48" fmla="*/ 70 w 300"/>
                <a:gd name="T49" fmla="*/ 274 h 423"/>
                <a:gd name="T50" fmla="*/ 54 w 300"/>
                <a:gd name="T51" fmla="*/ 266 h 423"/>
                <a:gd name="T52" fmla="*/ 39 w 300"/>
                <a:gd name="T53" fmla="*/ 238 h 423"/>
                <a:gd name="T54" fmla="*/ 31 w 300"/>
                <a:gd name="T55" fmla="*/ 203 h 423"/>
                <a:gd name="T56" fmla="*/ 20 w 300"/>
                <a:gd name="T57" fmla="*/ 162 h 423"/>
                <a:gd name="T58" fmla="*/ 10 w 300"/>
                <a:gd name="T59" fmla="*/ 112 h 423"/>
                <a:gd name="T60" fmla="*/ 2 w 300"/>
                <a:gd name="T61" fmla="*/ 88 h 423"/>
                <a:gd name="T62" fmla="*/ 0 w 300"/>
                <a:gd name="T63" fmla="*/ 88 h 423"/>
                <a:gd name="T64" fmla="*/ 4 w 300"/>
                <a:gd name="T65" fmla="*/ 106 h 423"/>
                <a:gd name="T66" fmla="*/ 14 w 300"/>
                <a:gd name="T67" fmla="*/ 171 h 423"/>
                <a:gd name="T68" fmla="*/ 34 w 300"/>
                <a:gd name="T69" fmla="*/ 245 h 423"/>
                <a:gd name="T70" fmla="*/ 63 w 300"/>
                <a:gd name="T71" fmla="*/ 288 h 423"/>
                <a:gd name="T72" fmla="*/ 93 w 300"/>
                <a:gd name="T73" fmla="*/ 277 h 423"/>
                <a:gd name="T74" fmla="*/ 108 w 300"/>
                <a:gd name="T75" fmla="*/ 255 h 423"/>
                <a:gd name="T76" fmla="*/ 119 w 300"/>
                <a:gd name="T77" fmla="*/ 231 h 423"/>
                <a:gd name="T78" fmla="*/ 128 w 300"/>
                <a:gd name="T79" fmla="*/ 205 h 423"/>
                <a:gd name="T80" fmla="*/ 133 w 300"/>
                <a:gd name="T81" fmla="*/ 166 h 423"/>
                <a:gd name="T82" fmla="*/ 114 w 300"/>
                <a:gd name="T83" fmla="*/ 115 h 423"/>
                <a:gd name="T84" fmla="*/ 97 w 300"/>
                <a:gd name="T85" fmla="*/ 83 h 423"/>
                <a:gd name="T86" fmla="*/ 93 w 300"/>
                <a:gd name="T87" fmla="*/ 66 h 423"/>
                <a:gd name="T88" fmla="*/ 90 w 300"/>
                <a:gd name="T89" fmla="*/ 48 h 423"/>
                <a:gd name="T90" fmla="*/ 94 w 300"/>
                <a:gd name="T91" fmla="*/ 31 h 423"/>
                <a:gd name="T92" fmla="*/ 107 w 300"/>
                <a:gd name="T93" fmla="*/ 19 h 423"/>
                <a:gd name="T94" fmla="*/ 122 w 300"/>
                <a:gd name="T95" fmla="*/ 19 h 423"/>
                <a:gd name="T96" fmla="*/ 142 w 300"/>
                <a:gd name="T97" fmla="*/ 37 h 423"/>
                <a:gd name="T98" fmla="*/ 157 w 300"/>
                <a:gd name="T99" fmla="*/ 75 h 423"/>
                <a:gd name="T100" fmla="*/ 170 w 300"/>
                <a:gd name="T101" fmla="*/ 111 h 423"/>
                <a:gd name="T102" fmla="*/ 186 w 300"/>
                <a:gd name="T103" fmla="*/ 146 h 423"/>
                <a:gd name="T104" fmla="*/ 208 w 300"/>
                <a:gd name="T105" fmla="*/ 178 h 423"/>
                <a:gd name="T106" fmla="*/ 233 w 300"/>
                <a:gd name="T107" fmla="*/ 209 h 423"/>
                <a:gd name="T108" fmla="*/ 256 w 300"/>
                <a:gd name="T109" fmla="*/ 234 h 423"/>
                <a:gd name="T110" fmla="*/ 274 w 300"/>
                <a:gd name="T111" fmla="*/ 257 h 423"/>
                <a:gd name="T112" fmla="*/ 285 w 300"/>
                <a:gd name="T113" fmla="*/ 284 h 423"/>
                <a:gd name="T114" fmla="*/ 265 w 300"/>
                <a:gd name="T115" fmla="*/ 312 h 423"/>
                <a:gd name="T116" fmla="*/ 245 w 300"/>
                <a:gd name="T117" fmla="*/ 347 h 423"/>
                <a:gd name="T118" fmla="*/ 246 w 300"/>
                <a:gd name="T119" fmla="*/ 398 h 423"/>
                <a:gd name="T120" fmla="*/ 254 w 300"/>
                <a:gd name="T121" fmla="*/ 423 h 423"/>
                <a:gd name="T122" fmla="*/ 254 w 300"/>
                <a:gd name="T123" fmla="*/ 423 h 423"/>
                <a:gd name="T124" fmla="*/ 254 w 300"/>
                <a:gd name="T125" fmla="*/ 423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00" h="423">
                  <a:moveTo>
                    <a:pt x="254" y="423"/>
                  </a:moveTo>
                  <a:lnTo>
                    <a:pt x="249" y="401"/>
                  </a:lnTo>
                  <a:lnTo>
                    <a:pt x="246" y="381"/>
                  </a:lnTo>
                  <a:lnTo>
                    <a:pt x="246" y="360"/>
                  </a:lnTo>
                  <a:lnTo>
                    <a:pt x="252" y="340"/>
                  </a:lnTo>
                  <a:lnTo>
                    <a:pt x="262" y="327"/>
                  </a:lnTo>
                  <a:lnTo>
                    <a:pt x="274" y="318"/>
                  </a:lnTo>
                  <a:lnTo>
                    <a:pt x="286" y="307"/>
                  </a:lnTo>
                  <a:lnTo>
                    <a:pt x="296" y="297"/>
                  </a:lnTo>
                  <a:lnTo>
                    <a:pt x="299" y="286"/>
                  </a:lnTo>
                  <a:lnTo>
                    <a:pt x="300" y="275"/>
                  </a:lnTo>
                  <a:lnTo>
                    <a:pt x="297" y="264"/>
                  </a:lnTo>
                  <a:lnTo>
                    <a:pt x="292" y="255"/>
                  </a:lnTo>
                  <a:lnTo>
                    <a:pt x="286" y="246"/>
                  </a:lnTo>
                  <a:lnTo>
                    <a:pt x="279" y="237"/>
                  </a:lnTo>
                  <a:lnTo>
                    <a:pt x="271" y="228"/>
                  </a:lnTo>
                  <a:lnTo>
                    <a:pt x="263" y="220"/>
                  </a:lnTo>
                  <a:lnTo>
                    <a:pt x="248" y="203"/>
                  </a:lnTo>
                  <a:lnTo>
                    <a:pt x="236" y="188"/>
                  </a:lnTo>
                  <a:lnTo>
                    <a:pt x="222" y="171"/>
                  </a:lnTo>
                  <a:lnTo>
                    <a:pt x="209" y="152"/>
                  </a:lnTo>
                  <a:lnTo>
                    <a:pt x="199" y="135"/>
                  </a:lnTo>
                  <a:lnTo>
                    <a:pt x="189" y="117"/>
                  </a:lnTo>
                  <a:lnTo>
                    <a:pt x="180" y="97"/>
                  </a:lnTo>
                  <a:lnTo>
                    <a:pt x="173" y="77"/>
                  </a:lnTo>
                  <a:lnTo>
                    <a:pt x="168" y="65"/>
                  </a:lnTo>
                  <a:lnTo>
                    <a:pt x="163" y="52"/>
                  </a:lnTo>
                  <a:lnTo>
                    <a:pt x="159" y="40"/>
                  </a:lnTo>
                  <a:lnTo>
                    <a:pt x="153" y="28"/>
                  </a:lnTo>
                  <a:lnTo>
                    <a:pt x="145" y="17"/>
                  </a:lnTo>
                  <a:lnTo>
                    <a:pt x="136" y="8"/>
                  </a:lnTo>
                  <a:lnTo>
                    <a:pt x="125" y="3"/>
                  </a:lnTo>
                  <a:lnTo>
                    <a:pt x="111" y="0"/>
                  </a:lnTo>
                  <a:lnTo>
                    <a:pt x="94" y="5"/>
                  </a:lnTo>
                  <a:lnTo>
                    <a:pt x="83" y="20"/>
                  </a:lnTo>
                  <a:lnTo>
                    <a:pt x="77" y="37"/>
                  </a:lnTo>
                  <a:lnTo>
                    <a:pt x="77" y="54"/>
                  </a:lnTo>
                  <a:lnTo>
                    <a:pt x="83" y="82"/>
                  </a:lnTo>
                  <a:lnTo>
                    <a:pt x="96" y="108"/>
                  </a:lnTo>
                  <a:lnTo>
                    <a:pt x="110" y="134"/>
                  </a:lnTo>
                  <a:lnTo>
                    <a:pt x="120" y="160"/>
                  </a:lnTo>
                  <a:lnTo>
                    <a:pt x="122" y="180"/>
                  </a:lnTo>
                  <a:lnTo>
                    <a:pt x="119" y="201"/>
                  </a:lnTo>
                  <a:lnTo>
                    <a:pt x="111" y="221"/>
                  </a:lnTo>
                  <a:lnTo>
                    <a:pt x="103" y="240"/>
                  </a:lnTo>
                  <a:lnTo>
                    <a:pt x="97" y="251"/>
                  </a:lnTo>
                  <a:lnTo>
                    <a:pt x="91" y="260"/>
                  </a:lnTo>
                  <a:lnTo>
                    <a:pt x="85" y="268"/>
                  </a:lnTo>
                  <a:lnTo>
                    <a:pt x="77" y="272"/>
                  </a:lnTo>
                  <a:lnTo>
                    <a:pt x="70" y="274"/>
                  </a:lnTo>
                  <a:lnTo>
                    <a:pt x="62" y="272"/>
                  </a:lnTo>
                  <a:lnTo>
                    <a:pt x="54" y="266"/>
                  </a:lnTo>
                  <a:lnTo>
                    <a:pt x="47" y="255"/>
                  </a:lnTo>
                  <a:lnTo>
                    <a:pt x="39" y="238"/>
                  </a:lnTo>
                  <a:lnTo>
                    <a:pt x="34" y="220"/>
                  </a:lnTo>
                  <a:lnTo>
                    <a:pt x="31" y="203"/>
                  </a:lnTo>
                  <a:lnTo>
                    <a:pt x="27" y="186"/>
                  </a:lnTo>
                  <a:lnTo>
                    <a:pt x="20" y="162"/>
                  </a:lnTo>
                  <a:lnTo>
                    <a:pt x="16" y="137"/>
                  </a:lnTo>
                  <a:lnTo>
                    <a:pt x="10" y="112"/>
                  </a:lnTo>
                  <a:lnTo>
                    <a:pt x="4" y="88"/>
                  </a:lnTo>
                  <a:lnTo>
                    <a:pt x="2" y="88"/>
                  </a:lnTo>
                  <a:lnTo>
                    <a:pt x="0" y="88"/>
                  </a:lnTo>
                  <a:lnTo>
                    <a:pt x="0" y="88"/>
                  </a:lnTo>
                  <a:lnTo>
                    <a:pt x="0" y="89"/>
                  </a:lnTo>
                  <a:lnTo>
                    <a:pt x="4" y="106"/>
                  </a:lnTo>
                  <a:lnTo>
                    <a:pt x="8" y="135"/>
                  </a:lnTo>
                  <a:lnTo>
                    <a:pt x="14" y="171"/>
                  </a:lnTo>
                  <a:lnTo>
                    <a:pt x="24" y="209"/>
                  </a:lnTo>
                  <a:lnTo>
                    <a:pt x="34" y="245"/>
                  </a:lnTo>
                  <a:lnTo>
                    <a:pt x="48" y="272"/>
                  </a:lnTo>
                  <a:lnTo>
                    <a:pt x="63" y="288"/>
                  </a:lnTo>
                  <a:lnTo>
                    <a:pt x="83" y="284"/>
                  </a:lnTo>
                  <a:lnTo>
                    <a:pt x="93" y="277"/>
                  </a:lnTo>
                  <a:lnTo>
                    <a:pt x="100" y="268"/>
                  </a:lnTo>
                  <a:lnTo>
                    <a:pt x="108" y="255"/>
                  </a:lnTo>
                  <a:lnTo>
                    <a:pt x="114" y="243"/>
                  </a:lnTo>
                  <a:lnTo>
                    <a:pt x="119" y="231"/>
                  </a:lnTo>
                  <a:lnTo>
                    <a:pt x="123" y="217"/>
                  </a:lnTo>
                  <a:lnTo>
                    <a:pt x="128" y="205"/>
                  </a:lnTo>
                  <a:lnTo>
                    <a:pt x="131" y="194"/>
                  </a:lnTo>
                  <a:lnTo>
                    <a:pt x="133" y="166"/>
                  </a:lnTo>
                  <a:lnTo>
                    <a:pt x="126" y="140"/>
                  </a:lnTo>
                  <a:lnTo>
                    <a:pt x="114" y="115"/>
                  </a:lnTo>
                  <a:lnTo>
                    <a:pt x="100" y="91"/>
                  </a:lnTo>
                  <a:lnTo>
                    <a:pt x="97" y="83"/>
                  </a:lnTo>
                  <a:lnTo>
                    <a:pt x="94" y="74"/>
                  </a:lnTo>
                  <a:lnTo>
                    <a:pt x="93" y="66"/>
                  </a:lnTo>
                  <a:lnTo>
                    <a:pt x="90" y="57"/>
                  </a:lnTo>
                  <a:lnTo>
                    <a:pt x="90" y="48"/>
                  </a:lnTo>
                  <a:lnTo>
                    <a:pt x="91" y="39"/>
                  </a:lnTo>
                  <a:lnTo>
                    <a:pt x="94" y="31"/>
                  </a:lnTo>
                  <a:lnTo>
                    <a:pt x="99" y="23"/>
                  </a:lnTo>
                  <a:lnTo>
                    <a:pt x="107" y="19"/>
                  </a:lnTo>
                  <a:lnTo>
                    <a:pt x="114" y="17"/>
                  </a:lnTo>
                  <a:lnTo>
                    <a:pt x="122" y="19"/>
                  </a:lnTo>
                  <a:lnTo>
                    <a:pt x="131" y="23"/>
                  </a:lnTo>
                  <a:lnTo>
                    <a:pt x="142" y="37"/>
                  </a:lnTo>
                  <a:lnTo>
                    <a:pt x="151" y="56"/>
                  </a:lnTo>
                  <a:lnTo>
                    <a:pt x="157" y="75"/>
                  </a:lnTo>
                  <a:lnTo>
                    <a:pt x="162" y="92"/>
                  </a:lnTo>
                  <a:lnTo>
                    <a:pt x="170" y="111"/>
                  </a:lnTo>
                  <a:lnTo>
                    <a:pt x="177" y="128"/>
                  </a:lnTo>
                  <a:lnTo>
                    <a:pt x="186" y="146"/>
                  </a:lnTo>
                  <a:lnTo>
                    <a:pt x="197" y="162"/>
                  </a:lnTo>
                  <a:lnTo>
                    <a:pt x="208" y="178"/>
                  </a:lnTo>
                  <a:lnTo>
                    <a:pt x="219" y="194"/>
                  </a:lnTo>
                  <a:lnTo>
                    <a:pt x="233" y="209"/>
                  </a:lnTo>
                  <a:lnTo>
                    <a:pt x="245" y="223"/>
                  </a:lnTo>
                  <a:lnTo>
                    <a:pt x="256" y="234"/>
                  </a:lnTo>
                  <a:lnTo>
                    <a:pt x="265" y="245"/>
                  </a:lnTo>
                  <a:lnTo>
                    <a:pt x="274" y="257"/>
                  </a:lnTo>
                  <a:lnTo>
                    <a:pt x="283" y="271"/>
                  </a:lnTo>
                  <a:lnTo>
                    <a:pt x="285" y="284"/>
                  </a:lnTo>
                  <a:lnTo>
                    <a:pt x="277" y="298"/>
                  </a:lnTo>
                  <a:lnTo>
                    <a:pt x="265" y="312"/>
                  </a:lnTo>
                  <a:lnTo>
                    <a:pt x="256" y="324"/>
                  </a:lnTo>
                  <a:lnTo>
                    <a:pt x="245" y="347"/>
                  </a:lnTo>
                  <a:lnTo>
                    <a:pt x="242" y="372"/>
                  </a:lnTo>
                  <a:lnTo>
                    <a:pt x="246" y="398"/>
                  </a:lnTo>
                  <a:lnTo>
                    <a:pt x="254" y="423"/>
                  </a:lnTo>
                  <a:lnTo>
                    <a:pt x="254" y="423"/>
                  </a:lnTo>
                  <a:lnTo>
                    <a:pt x="254" y="423"/>
                  </a:lnTo>
                  <a:lnTo>
                    <a:pt x="254" y="423"/>
                  </a:lnTo>
                  <a:lnTo>
                    <a:pt x="254" y="423"/>
                  </a:lnTo>
                  <a:lnTo>
                    <a:pt x="254" y="42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4" name="Freeform 50"/>
            <p:cNvSpPr>
              <a:spLocks/>
            </p:cNvSpPr>
            <p:nvPr/>
          </p:nvSpPr>
          <p:spPr bwMode="auto">
            <a:xfrm>
              <a:off x="2984" y="1749"/>
              <a:ext cx="100" cy="193"/>
            </a:xfrm>
            <a:custGeom>
              <a:avLst/>
              <a:gdLst>
                <a:gd name="T0" fmla="*/ 0 w 100"/>
                <a:gd name="T1" fmla="*/ 179 h 193"/>
                <a:gd name="T2" fmla="*/ 9 w 100"/>
                <a:gd name="T3" fmla="*/ 164 h 193"/>
                <a:gd name="T4" fmla="*/ 18 w 100"/>
                <a:gd name="T5" fmla="*/ 150 h 193"/>
                <a:gd name="T6" fmla="*/ 27 w 100"/>
                <a:gd name="T7" fmla="*/ 135 h 193"/>
                <a:gd name="T8" fmla="*/ 32 w 100"/>
                <a:gd name="T9" fmla="*/ 118 h 193"/>
                <a:gd name="T10" fmla="*/ 34 w 100"/>
                <a:gd name="T11" fmla="*/ 98 h 193"/>
                <a:gd name="T12" fmla="*/ 32 w 100"/>
                <a:gd name="T13" fmla="*/ 78 h 193"/>
                <a:gd name="T14" fmla="*/ 29 w 100"/>
                <a:gd name="T15" fmla="*/ 58 h 193"/>
                <a:gd name="T16" fmla="*/ 27 w 100"/>
                <a:gd name="T17" fmla="*/ 38 h 193"/>
                <a:gd name="T18" fmla="*/ 29 w 100"/>
                <a:gd name="T19" fmla="*/ 23 h 193"/>
                <a:gd name="T20" fmla="*/ 37 w 100"/>
                <a:gd name="T21" fmla="*/ 16 h 193"/>
                <a:gd name="T22" fmla="*/ 49 w 100"/>
                <a:gd name="T23" fmla="*/ 18 h 193"/>
                <a:gd name="T24" fmla="*/ 61 w 100"/>
                <a:gd name="T25" fmla="*/ 27 h 193"/>
                <a:gd name="T26" fmla="*/ 69 w 100"/>
                <a:gd name="T27" fmla="*/ 36 h 193"/>
                <a:gd name="T28" fmla="*/ 75 w 100"/>
                <a:gd name="T29" fmla="*/ 46 h 193"/>
                <a:gd name="T30" fmla="*/ 80 w 100"/>
                <a:gd name="T31" fmla="*/ 56 h 193"/>
                <a:gd name="T32" fmla="*/ 84 w 100"/>
                <a:gd name="T33" fmla="*/ 67 h 193"/>
                <a:gd name="T34" fmla="*/ 87 w 100"/>
                <a:gd name="T35" fmla="*/ 98 h 193"/>
                <a:gd name="T36" fmla="*/ 84 w 100"/>
                <a:gd name="T37" fmla="*/ 129 h 193"/>
                <a:gd name="T38" fmla="*/ 80 w 100"/>
                <a:gd name="T39" fmla="*/ 159 h 193"/>
                <a:gd name="T40" fmla="*/ 77 w 100"/>
                <a:gd name="T41" fmla="*/ 190 h 193"/>
                <a:gd name="T42" fmla="*/ 78 w 100"/>
                <a:gd name="T43" fmla="*/ 193 h 193"/>
                <a:gd name="T44" fmla="*/ 81 w 100"/>
                <a:gd name="T45" fmla="*/ 193 h 193"/>
                <a:gd name="T46" fmla="*/ 83 w 100"/>
                <a:gd name="T47" fmla="*/ 192 h 193"/>
                <a:gd name="T48" fmla="*/ 84 w 100"/>
                <a:gd name="T49" fmla="*/ 189 h 193"/>
                <a:gd name="T50" fmla="*/ 90 w 100"/>
                <a:gd name="T51" fmla="*/ 153 h 193"/>
                <a:gd name="T52" fmla="*/ 97 w 100"/>
                <a:gd name="T53" fmla="*/ 118 h 193"/>
                <a:gd name="T54" fmla="*/ 100 w 100"/>
                <a:gd name="T55" fmla="*/ 84 h 193"/>
                <a:gd name="T56" fmla="*/ 93 w 100"/>
                <a:gd name="T57" fmla="*/ 49 h 193"/>
                <a:gd name="T58" fmla="*/ 90 w 100"/>
                <a:gd name="T59" fmla="*/ 41 h 193"/>
                <a:gd name="T60" fmla="*/ 86 w 100"/>
                <a:gd name="T61" fmla="*/ 32 h 193"/>
                <a:gd name="T62" fmla="*/ 80 w 100"/>
                <a:gd name="T63" fmla="*/ 23 h 193"/>
                <a:gd name="T64" fmla="*/ 72 w 100"/>
                <a:gd name="T65" fmla="*/ 15 h 193"/>
                <a:gd name="T66" fmla="*/ 64 w 100"/>
                <a:gd name="T67" fmla="*/ 7 h 193"/>
                <a:gd name="T68" fmla="*/ 55 w 100"/>
                <a:gd name="T69" fmla="*/ 3 h 193"/>
                <a:gd name="T70" fmla="*/ 46 w 100"/>
                <a:gd name="T71" fmla="*/ 0 h 193"/>
                <a:gd name="T72" fmla="*/ 37 w 100"/>
                <a:gd name="T73" fmla="*/ 0 h 193"/>
                <a:gd name="T74" fmla="*/ 24 w 100"/>
                <a:gd name="T75" fmla="*/ 7 h 193"/>
                <a:gd name="T76" fmla="*/ 18 w 100"/>
                <a:gd name="T77" fmla="*/ 20 h 193"/>
                <a:gd name="T78" fmla="*/ 17 w 100"/>
                <a:gd name="T79" fmla="*/ 33 h 193"/>
                <a:gd name="T80" fmla="*/ 17 w 100"/>
                <a:gd name="T81" fmla="*/ 49 h 193"/>
                <a:gd name="T82" fmla="*/ 20 w 100"/>
                <a:gd name="T83" fmla="*/ 64 h 193"/>
                <a:gd name="T84" fmla="*/ 21 w 100"/>
                <a:gd name="T85" fmla="*/ 79 h 193"/>
                <a:gd name="T86" fmla="*/ 24 w 100"/>
                <a:gd name="T87" fmla="*/ 95 h 193"/>
                <a:gd name="T88" fmla="*/ 26 w 100"/>
                <a:gd name="T89" fmla="*/ 110 h 193"/>
                <a:gd name="T90" fmla="*/ 24 w 100"/>
                <a:gd name="T91" fmla="*/ 129 h 193"/>
                <a:gd name="T92" fmla="*/ 17 w 100"/>
                <a:gd name="T93" fmla="*/ 146 h 193"/>
                <a:gd name="T94" fmla="*/ 7 w 100"/>
                <a:gd name="T95" fmla="*/ 162 h 193"/>
                <a:gd name="T96" fmla="*/ 0 w 100"/>
                <a:gd name="T97" fmla="*/ 179 h 193"/>
                <a:gd name="T98" fmla="*/ 0 w 100"/>
                <a:gd name="T99" fmla="*/ 179 h 193"/>
                <a:gd name="T100" fmla="*/ 0 w 100"/>
                <a:gd name="T101" fmla="*/ 179 h 193"/>
                <a:gd name="T102" fmla="*/ 0 w 100"/>
                <a:gd name="T103" fmla="*/ 179 h 193"/>
                <a:gd name="T104" fmla="*/ 0 w 100"/>
                <a:gd name="T105" fmla="*/ 179 h 193"/>
                <a:gd name="T106" fmla="*/ 0 w 100"/>
                <a:gd name="T107" fmla="*/ 179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0" h="193">
                  <a:moveTo>
                    <a:pt x="0" y="179"/>
                  </a:moveTo>
                  <a:lnTo>
                    <a:pt x="9" y="164"/>
                  </a:lnTo>
                  <a:lnTo>
                    <a:pt x="18" y="150"/>
                  </a:lnTo>
                  <a:lnTo>
                    <a:pt x="27" y="135"/>
                  </a:lnTo>
                  <a:lnTo>
                    <a:pt x="32" y="118"/>
                  </a:lnTo>
                  <a:lnTo>
                    <a:pt x="34" y="98"/>
                  </a:lnTo>
                  <a:lnTo>
                    <a:pt x="32" y="78"/>
                  </a:lnTo>
                  <a:lnTo>
                    <a:pt x="29" y="58"/>
                  </a:lnTo>
                  <a:lnTo>
                    <a:pt x="27" y="38"/>
                  </a:lnTo>
                  <a:lnTo>
                    <a:pt x="29" y="23"/>
                  </a:lnTo>
                  <a:lnTo>
                    <a:pt x="37" y="16"/>
                  </a:lnTo>
                  <a:lnTo>
                    <a:pt x="49" y="18"/>
                  </a:lnTo>
                  <a:lnTo>
                    <a:pt x="61" y="27"/>
                  </a:lnTo>
                  <a:lnTo>
                    <a:pt x="69" y="36"/>
                  </a:lnTo>
                  <a:lnTo>
                    <a:pt x="75" y="46"/>
                  </a:lnTo>
                  <a:lnTo>
                    <a:pt x="80" y="56"/>
                  </a:lnTo>
                  <a:lnTo>
                    <a:pt x="84" y="67"/>
                  </a:lnTo>
                  <a:lnTo>
                    <a:pt x="87" y="98"/>
                  </a:lnTo>
                  <a:lnTo>
                    <a:pt x="84" y="129"/>
                  </a:lnTo>
                  <a:lnTo>
                    <a:pt x="80" y="159"/>
                  </a:lnTo>
                  <a:lnTo>
                    <a:pt x="77" y="190"/>
                  </a:lnTo>
                  <a:lnTo>
                    <a:pt x="78" y="193"/>
                  </a:lnTo>
                  <a:lnTo>
                    <a:pt x="81" y="193"/>
                  </a:lnTo>
                  <a:lnTo>
                    <a:pt x="83" y="192"/>
                  </a:lnTo>
                  <a:lnTo>
                    <a:pt x="84" y="189"/>
                  </a:lnTo>
                  <a:lnTo>
                    <a:pt x="90" y="153"/>
                  </a:lnTo>
                  <a:lnTo>
                    <a:pt x="97" y="118"/>
                  </a:lnTo>
                  <a:lnTo>
                    <a:pt x="100" y="84"/>
                  </a:lnTo>
                  <a:lnTo>
                    <a:pt x="93" y="49"/>
                  </a:lnTo>
                  <a:lnTo>
                    <a:pt x="90" y="41"/>
                  </a:lnTo>
                  <a:lnTo>
                    <a:pt x="86" y="32"/>
                  </a:lnTo>
                  <a:lnTo>
                    <a:pt x="80" y="23"/>
                  </a:lnTo>
                  <a:lnTo>
                    <a:pt x="72" y="15"/>
                  </a:lnTo>
                  <a:lnTo>
                    <a:pt x="64" y="7"/>
                  </a:lnTo>
                  <a:lnTo>
                    <a:pt x="55" y="3"/>
                  </a:lnTo>
                  <a:lnTo>
                    <a:pt x="46" y="0"/>
                  </a:lnTo>
                  <a:lnTo>
                    <a:pt x="37" y="0"/>
                  </a:lnTo>
                  <a:lnTo>
                    <a:pt x="24" y="7"/>
                  </a:lnTo>
                  <a:lnTo>
                    <a:pt x="18" y="20"/>
                  </a:lnTo>
                  <a:lnTo>
                    <a:pt x="17" y="33"/>
                  </a:lnTo>
                  <a:lnTo>
                    <a:pt x="17" y="49"/>
                  </a:lnTo>
                  <a:lnTo>
                    <a:pt x="20" y="64"/>
                  </a:lnTo>
                  <a:lnTo>
                    <a:pt x="21" y="79"/>
                  </a:lnTo>
                  <a:lnTo>
                    <a:pt x="24" y="95"/>
                  </a:lnTo>
                  <a:lnTo>
                    <a:pt x="26" y="110"/>
                  </a:lnTo>
                  <a:lnTo>
                    <a:pt x="24" y="129"/>
                  </a:lnTo>
                  <a:lnTo>
                    <a:pt x="17" y="146"/>
                  </a:lnTo>
                  <a:lnTo>
                    <a:pt x="7" y="162"/>
                  </a:lnTo>
                  <a:lnTo>
                    <a:pt x="0" y="179"/>
                  </a:lnTo>
                  <a:lnTo>
                    <a:pt x="0" y="179"/>
                  </a:lnTo>
                  <a:lnTo>
                    <a:pt x="0" y="179"/>
                  </a:lnTo>
                  <a:lnTo>
                    <a:pt x="0" y="179"/>
                  </a:lnTo>
                  <a:lnTo>
                    <a:pt x="0" y="179"/>
                  </a:lnTo>
                  <a:lnTo>
                    <a:pt x="0" y="17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5" name="Freeform 51"/>
            <p:cNvSpPr>
              <a:spLocks/>
            </p:cNvSpPr>
            <p:nvPr/>
          </p:nvSpPr>
          <p:spPr bwMode="auto">
            <a:xfrm>
              <a:off x="2325" y="1418"/>
              <a:ext cx="331" cy="238"/>
            </a:xfrm>
            <a:custGeom>
              <a:avLst/>
              <a:gdLst>
                <a:gd name="T0" fmla="*/ 304 w 331"/>
                <a:gd name="T1" fmla="*/ 209 h 238"/>
                <a:gd name="T2" fmla="*/ 290 w 331"/>
                <a:gd name="T3" fmla="*/ 163 h 238"/>
                <a:gd name="T4" fmla="*/ 268 w 331"/>
                <a:gd name="T5" fmla="*/ 123 h 238"/>
                <a:gd name="T6" fmla="*/ 241 w 331"/>
                <a:gd name="T7" fmla="*/ 117 h 238"/>
                <a:gd name="T8" fmla="*/ 218 w 331"/>
                <a:gd name="T9" fmla="*/ 129 h 238"/>
                <a:gd name="T10" fmla="*/ 201 w 331"/>
                <a:gd name="T11" fmla="*/ 145 h 238"/>
                <a:gd name="T12" fmla="*/ 187 w 331"/>
                <a:gd name="T13" fmla="*/ 157 h 238"/>
                <a:gd name="T14" fmla="*/ 169 w 331"/>
                <a:gd name="T15" fmla="*/ 162 h 238"/>
                <a:gd name="T16" fmla="*/ 142 w 331"/>
                <a:gd name="T17" fmla="*/ 158 h 238"/>
                <a:gd name="T18" fmla="*/ 121 w 331"/>
                <a:gd name="T19" fmla="*/ 157 h 238"/>
                <a:gd name="T20" fmla="*/ 96 w 331"/>
                <a:gd name="T21" fmla="*/ 149 h 238"/>
                <a:gd name="T22" fmla="*/ 76 w 331"/>
                <a:gd name="T23" fmla="*/ 149 h 238"/>
                <a:gd name="T24" fmla="*/ 47 w 331"/>
                <a:gd name="T25" fmla="*/ 149 h 238"/>
                <a:gd name="T26" fmla="*/ 15 w 331"/>
                <a:gd name="T27" fmla="*/ 140 h 238"/>
                <a:gd name="T28" fmla="*/ 24 w 331"/>
                <a:gd name="T29" fmla="*/ 97 h 238"/>
                <a:gd name="T30" fmla="*/ 39 w 331"/>
                <a:gd name="T31" fmla="*/ 74 h 238"/>
                <a:gd name="T32" fmla="*/ 61 w 331"/>
                <a:gd name="T33" fmla="*/ 57 h 238"/>
                <a:gd name="T34" fmla="*/ 95 w 331"/>
                <a:gd name="T35" fmla="*/ 40 h 238"/>
                <a:gd name="T36" fmla="*/ 144 w 331"/>
                <a:gd name="T37" fmla="*/ 29 h 238"/>
                <a:gd name="T38" fmla="*/ 195 w 331"/>
                <a:gd name="T39" fmla="*/ 32 h 238"/>
                <a:gd name="T40" fmla="*/ 242 w 331"/>
                <a:gd name="T41" fmla="*/ 40 h 238"/>
                <a:gd name="T42" fmla="*/ 284 w 331"/>
                <a:gd name="T43" fmla="*/ 40 h 238"/>
                <a:gd name="T44" fmla="*/ 325 w 331"/>
                <a:gd name="T45" fmla="*/ 32 h 238"/>
                <a:gd name="T46" fmla="*/ 331 w 331"/>
                <a:gd name="T47" fmla="*/ 22 h 238"/>
                <a:gd name="T48" fmla="*/ 308 w 331"/>
                <a:gd name="T49" fmla="*/ 17 h 238"/>
                <a:gd name="T50" fmla="*/ 281 w 331"/>
                <a:gd name="T51" fmla="*/ 16 h 238"/>
                <a:gd name="T52" fmla="*/ 253 w 331"/>
                <a:gd name="T53" fmla="*/ 13 h 238"/>
                <a:gd name="T54" fmla="*/ 232 w 331"/>
                <a:gd name="T55" fmla="*/ 8 h 238"/>
                <a:gd name="T56" fmla="*/ 208 w 331"/>
                <a:gd name="T57" fmla="*/ 5 h 238"/>
                <a:gd name="T58" fmla="*/ 176 w 331"/>
                <a:gd name="T59" fmla="*/ 0 h 238"/>
                <a:gd name="T60" fmla="*/ 127 w 331"/>
                <a:gd name="T61" fmla="*/ 5 h 238"/>
                <a:gd name="T62" fmla="*/ 79 w 331"/>
                <a:gd name="T63" fmla="*/ 25 h 238"/>
                <a:gd name="T64" fmla="*/ 44 w 331"/>
                <a:gd name="T65" fmla="*/ 46 h 238"/>
                <a:gd name="T66" fmla="*/ 21 w 331"/>
                <a:gd name="T67" fmla="*/ 72 h 238"/>
                <a:gd name="T68" fmla="*/ 4 w 331"/>
                <a:gd name="T69" fmla="*/ 106 h 238"/>
                <a:gd name="T70" fmla="*/ 4 w 331"/>
                <a:gd name="T71" fmla="*/ 152 h 238"/>
                <a:gd name="T72" fmla="*/ 38 w 331"/>
                <a:gd name="T73" fmla="*/ 166 h 238"/>
                <a:gd name="T74" fmla="*/ 67 w 331"/>
                <a:gd name="T75" fmla="*/ 165 h 238"/>
                <a:gd name="T76" fmla="*/ 90 w 331"/>
                <a:gd name="T77" fmla="*/ 168 h 238"/>
                <a:gd name="T78" fmla="*/ 115 w 331"/>
                <a:gd name="T79" fmla="*/ 171 h 238"/>
                <a:gd name="T80" fmla="*/ 150 w 331"/>
                <a:gd name="T81" fmla="*/ 175 h 238"/>
                <a:gd name="T82" fmla="*/ 184 w 331"/>
                <a:gd name="T83" fmla="*/ 171 h 238"/>
                <a:gd name="T84" fmla="*/ 213 w 331"/>
                <a:gd name="T85" fmla="*/ 146 h 238"/>
                <a:gd name="T86" fmla="*/ 265 w 331"/>
                <a:gd name="T87" fmla="*/ 137 h 238"/>
                <a:gd name="T88" fmla="*/ 296 w 331"/>
                <a:gd name="T89" fmla="*/ 201 h 238"/>
                <a:gd name="T90" fmla="*/ 315 w 331"/>
                <a:gd name="T91" fmla="*/ 238 h 238"/>
                <a:gd name="T92" fmla="*/ 316 w 331"/>
                <a:gd name="T93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31" h="238">
                  <a:moveTo>
                    <a:pt x="316" y="238"/>
                  </a:moveTo>
                  <a:lnTo>
                    <a:pt x="310" y="223"/>
                  </a:lnTo>
                  <a:lnTo>
                    <a:pt x="304" y="209"/>
                  </a:lnTo>
                  <a:lnTo>
                    <a:pt x="299" y="194"/>
                  </a:lnTo>
                  <a:lnTo>
                    <a:pt x="295" y="178"/>
                  </a:lnTo>
                  <a:lnTo>
                    <a:pt x="290" y="163"/>
                  </a:lnTo>
                  <a:lnTo>
                    <a:pt x="285" y="149"/>
                  </a:lnTo>
                  <a:lnTo>
                    <a:pt x="278" y="135"/>
                  </a:lnTo>
                  <a:lnTo>
                    <a:pt x="268" y="123"/>
                  </a:lnTo>
                  <a:lnTo>
                    <a:pt x="259" y="117"/>
                  </a:lnTo>
                  <a:lnTo>
                    <a:pt x="250" y="115"/>
                  </a:lnTo>
                  <a:lnTo>
                    <a:pt x="241" y="117"/>
                  </a:lnTo>
                  <a:lnTo>
                    <a:pt x="232" y="120"/>
                  </a:lnTo>
                  <a:lnTo>
                    <a:pt x="224" y="125"/>
                  </a:lnTo>
                  <a:lnTo>
                    <a:pt x="218" y="129"/>
                  </a:lnTo>
                  <a:lnTo>
                    <a:pt x="212" y="134"/>
                  </a:lnTo>
                  <a:lnTo>
                    <a:pt x="205" y="140"/>
                  </a:lnTo>
                  <a:lnTo>
                    <a:pt x="201" y="145"/>
                  </a:lnTo>
                  <a:lnTo>
                    <a:pt x="196" y="149"/>
                  </a:lnTo>
                  <a:lnTo>
                    <a:pt x="192" y="154"/>
                  </a:lnTo>
                  <a:lnTo>
                    <a:pt x="187" y="157"/>
                  </a:lnTo>
                  <a:lnTo>
                    <a:pt x="181" y="160"/>
                  </a:lnTo>
                  <a:lnTo>
                    <a:pt x="175" y="162"/>
                  </a:lnTo>
                  <a:lnTo>
                    <a:pt x="169" y="162"/>
                  </a:lnTo>
                  <a:lnTo>
                    <a:pt x="159" y="160"/>
                  </a:lnTo>
                  <a:lnTo>
                    <a:pt x="152" y="160"/>
                  </a:lnTo>
                  <a:lnTo>
                    <a:pt x="142" y="158"/>
                  </a:lnTo>
                  <a:lnTo>
                    <a:pt x="135" y="158"/>
                  </a:lnTo>
                  <a:lnTo>
                    <a:pt x="127" y="158"/>
                  </a:lnTo>
                  <a:lnTo>
                    <a:pt x="121" y="157"/>
                  </a:lnTo>
                  <a:lnTo>
                    <a:pt x="112" y="154"/>
                  </a:lnTo>
                  <a:lnTo>
                    <a:pt x="104" y="151"/>
                  </a:lnTo>
                  <a:lnTo>
                    <a:pt x="96" y="149"/>
                  </a:lnTo>
                  <a:lnTo>
                    <a:pt x="90" y="149"/>
                  </a:lnTo>
                  <a:lnTo>
                    <a:pt x="82" y="149"/>
                  </a:lnTo>
                  <a:lnTo>
                    <a:pt x="76" y="149"/>
                  </a:lnTo>
                  <a:lnTo>
                    <a:pt x="69" y="149"/>
                  </a:lnTo>
                  <a:lnTo>
                    <a:pt x="58" y="149"/>
                  </a:lnTo>
                  <a:lnTo>
                    <a:pt x="47" y="149"/>
                  </a:lnTo>
                  <a:lnTo>
                    <a:pt x="35" y="149"/>
                  </a:lnTo>
                  <a:lnTo>
                    <a:pt x="24" y="148"/>
                  </a:lnTo>
                  <a:lnTo>
                    <a:pt x="15" y="140"/>
                  </a:lnTo>
                  <a:lnTo>
                    <a:pt x="15" y="125"/>
                  </a:lnTo>
                  <a:lnTo>
                    <a:pt x="19" y="109"/>
                  </a:lnTo>
                  <a:lnTo>
                    <a:pt x="24" y="97"/>
                  </a:lnTo>
                  <a:lnTo>
                    <a:pt x="29" y="88"/>
                  </a:lnTo>
                  <a:lnTo>
                    <a:pt x="33" y="80"/>
                  </a:lnTo>
                  <a:lnTo>
                    <a:pt x="39" y="74"/>
                  </a:lnTo>
                  <a:lnTo>
                    <a:pt x="46" y="68"/>
                  </a:lnTo>
                  <a:lnTo>
                    <a:pt x="53" y="62"/>
                  </a:lnTo>
                  <a:lnTo>
                    <a:pt x="61" y="57"/>
                  </a:lnTo>
                  <a:lnTo>
                    <a:pt x="69" y="52"/>
                  </a:lnTo>
                  <a:lnTo>
                    <a:pt x="78" y="48"/>
                  </a:lnTo>
                  <a:lnTo>
                    <a:pt x="95" y="40"/>
                  </a:lnTo>
                  <a:lnTo>
                    <a:pt x="110" y="36"/>
                  </a:lnTo>
                  <a:lnTo>
                    <a:pt x="127" y="32"/>
                  </a:lnTo>
                  <a:lnTo>
                    <a:pt x="144" y="29"/>
                  </a:lnTo>
                  <a:lnTo>
                    <a:pt x="159" y="29"/>
                  </a:lnTo>
                  <a:lnTo>
                    <a:pt x="176" y="31"/>
                  </a:lnTo>
                  <a:lnTo>
                    <a:pt x="195" y="32"/>
                  </a:lnTo>
                  <a:lnTo>
                    <a:pt x="212" y="36"/>
                  </a:lnTo>
                  <a:lnTo>
                    <a:pt x="227" y="39"/>
                  </a:lnTo>
                  <a:lnTo>
                    <a:pt x="242" y="40"/>
                  </a:lnTo>
                  <a:lnTo>
                    <a:pt x="256" y="42"/>
                  </a:lnTo>
                  <a:lnTo>
                    <a:pt x="270" y="40"/>
                  </a:lnTo>
                  <a:lnTo>
                    <a:pt x="284" y="40"/>
                  </a:lnTo>
                  <a:lnTo>
                    <a:pt x="296" y="39"/>
                  </a:lnTo>
                  <a:lnTo>
                    <a:pt x="311" y="36"/>
                  </a:lnTo>
                  <a:lnTo>
                    <a:pt x="325" y="32"/>
                  </a:lnTo>
                  <a:lnTo>
                    <a:pt x="330" y="29"/>
                  </a:lnTo>
                  <a:lnTo>
                    <a:pt x="331" y="25"/>
                  </a:lnTo>
                  <a:lnTo>
                    <a:pt x="331" y="22"/>
                  </a:lnTo>
                  <a:lnTo>
                    <a:pt x="327" y="19"/>
                  </a:lnTo>
                  <a:lnTo>
                    <a:pt x="318" y="17"/>
                  </a:lnTo>
                  <a:lnTo>
                    <a:pt x="308" y="17"/>
                  </a:lnTo>
                  <a:lnTo>
                    <a:pt x="299" y="16"/>
                  </a:lnTo>
                  <a:lnTo>
                    <a:pt x="290" y="16"/>
                  </a:lnTo>
                  <a:lnTo>
                    <a:pt x="281" y="16"/>
                  </a:lnTo>
                  <a:lnTo>
                    <a:pt x="271" y="16"/>
                  </a:lnTo>
                  <a:lnTo>
                    <a:pt x="262" y="14"/>
                  </a:lnTo>
                  <a:lnTo>
                    <a:pt x="253" y="13"/>
                  </a:lnTo>
                  <a:lnTo>
                    <a:pt x="245" y="11"/>
                  </a:lnTo>
                  <a:lnTo>
                    <a:pt x="239" y="9"/>
                  </a:lnTo>
                  <a:lnTo>
                    <a:pt x="232" y="8"/>
                  </a:lnTo>
                  <a:lnTo>
                    <a:pt x="224" y="6"/>
                  </a:lnTo>
                  <a:lnTo>
                    <a:pt x="216" y="5"/>
                  </a:lnTo>
                  <a:lnTo>
                    <a:pt x="208" y="5"/>
                  </a:lnTo>
                  <a:lnTo>
                    <a:pt x="201" y="3"/>
                  </a:lnTo>
                  <a:lnTo>
                    <a:pt x="193" y="2"/>
                  </a:lnTo>
                  <a:lnTo>
                    <a:pt x="176" y="0"/>
                  </a:lnTo>
                  <a:lnTo>
                    <a:pt x="159" y="0"/>
                  </a:lnTo>
                  <a:lnTo>
                    <a:pt x="142" y="2"/>
                  </a:lnTo>
                  <a:lnTo>
                    <a:pt x="127" y="5"/>
                  </a:lnTo>
                  <a:lnTo>
                    <a:pt x="110" y="11"/>
                  </a:lnTo>
                  <a:lnTo>
                    <a:pt x="95" y="17"/>
                  </a:lnTo>
                  <a:lnTo>
                    <a:pt x="79" y="25"/>
                  </a:lnTo>
                  <a:lnTo>
                    <a:pt x="64" y="32"/>
                  </a:lnTo>
                  <a:lnTo>
                    <a:pt x="53" y="39"/>
                  </a:lnTo>
                  <a:lnTo>
                    <a:pt x="44" y="46"/>
                  </a:lnTo>
                  <a:lnTo>
                    <a:pt x="35" y="54"/>
                  </a:lnTo>
                  <a:lnTo>
                    <a:pt x="27" y="63"/>
                  </a:lnTo>
                  <a:lnTo>
                    <a:pt x="21" y="72"/>
                  </a:lnTo>
                  <a:lnTo>
                    <a:pt x="15" y="83"/>
                  </a:lnTo>
                  <a:lnTo>
                    <a:pt x="9" y="94"/>
                  </a:lnTo>
                  <a:lnTo>
                    <a:pt x="4" y="106"/>
                  </a:lnTo>
                  <a:lnTo>
                    <a:pt x="0" y="123"/>
                  </a:lnTo>
                  <a:lnTo>
                    <a:pt x="0" y="138"/>
                  </a:lnTo>
                  <a:lnTo>
                    <a:pt x="4" y="152"/>
                  </a:lnTo>
                  <a:lnTo>
                    <a:pt x="16" y="163"/>
                  </a:lnTo>
                  <a:lnTo>
                    <a:pt x="26" y="165"/>
                  </a:lnTo>
                  <a:lnTo>
                    <a:pt x="38" y="166"/>
                  </a:lnTo>
                  <a:lnTo>
                    <a:pt x="49" y="165"/>
                  </a:lnTo>
                  <a:lnTo>
                    <a:pt x="58" y="165"/>
                  </a:lnTo>
                  <a:lnTo>
                    <a:pt x="67" y="165"/>
                  </a:lnTo>
                  <a:lnTo>
                    <a:pt x="75" y="165"/>
                  </a:lnTo>
                  <a:lnTo>
                    <a:pt x="82" y="166"/>
                  </a:lnTo>
                  <a:lnTo>
                    <a:pt x="90" y="168"/>
                  </a:lnTo>
                  <a:lnTo>
                    <a:pt x="99" y="169"/>
                  </a:lnTo>
                  <a:lnTo>
                    <a:pt x="107" y="169"/>
                  </a:lnTo>
                  <a:lnTo>
                    <a:pt x="115" y="171"/>
                  </a:lnTo>
                  <a:lnTo>
                    <a:pt x="122" y="172"/>
                  </a:lnTo>
                  <a:lnTo>
                    <a:pt x="138" y="175"/>
                  </a:lnTo>
                  <a:lnTo>
                    <a:pt x="150" y="175"/>
                  </a:lnTo>
                  <a:lnTo>
                    <a:pt x="162" y="175"/>
                  </a:lnTo>
                  <a:lnTo>
                    <a:pt x="173" y="174"/>
                  </a:lnTo>
                  <a:lnTo>
                    <a:pt x="184" y="171"/>
                  </a:lnTo>
                  <a:lnTo>
                    <a:pt x="193" y="165"/>
                  </a:lnTo>
                  <a:lnTo>
                    <a:pt x="202" y="157"/>
                  </a:lnTo>
                  <a:lnTo>
                    <a:pt x="213" y="146"/>
                  </a:lnTo>
                  <a:lnTo>
                    <a:pt x="235" y="129"/>
                  </a:lnTo>
                  <a:lnTo>
                    <a:pt x="252" y="128"/>
                  </a:lnTo>
                  <a:lnTo>
                    <a:pt x="265" y="137"/>
                  </a:lnTo>
                  <a:lnTo>
                    <a:pt x="276" y="155"/>
                  </a:lnTo>
                  <a:lnTo>
                    <a:pt x="287" y="177"/>
                  </a:lnTo>
                  <a:lnTo>
                    <a:pt x="296" y="201"/>
                  </a:lnTo>
                  <a:lnTo>
                    <a:pt x="305" y="223"/>
                  </a:lnTo>
                  <a:lnTo>
                    <a:pt x="315" y="238"/>
                  </a:lnTo>
                  <a:lnTo>
                    <a:pt x="315" y="238"/>
                  </a:lnTo>
                  <a:lnTo>
                    <a:pt x="316" y="238"/>
                  </a:lnTo>
                  <a:lnTo>
                    <a:pt x="316" y="238"/>
                  </a:lnTo>
                  <a:lnTo>
                    <a:pt x="316" y="238"/>
                  </a:lnTo>
                  <a:lnTo>
                    <a:pt x="316" y="23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6" name="Freeform 52"/>
            <p:cNvSpPr>
              <a:spLocks/>
            </p:cNvSpPr>
            <p:nvPr/>
          </p:nvSpPr>
          <p:spPr bwMode="auto">
            <a:xfrm>
              <a:off x="2633" y="1168"/>
              <a:ext cx="341" cy="276"/>
            </a:xfrm>
            <a:custGeom>
              <a:avLst/>
              <a:gdLst>
                <a:gd name="T0" fmla="*/ 79 w 341"/>
                <a:gd name="T1" fmla="*/ 269 h 276"/>
                <a:gd name="T2" fmla="*/ 93 w 341"/>
                <a:gd name="T3" fmla="*/ 253 h 276"/>
                <a:gd name="T4" fmla="*/ 113 w 341"/>
                <a:gd name="T5" fmla="*/ 238 h 276"/>
                <a:gd name="T6" fmla="*/ 136 w 341"/>
                <a:gd name="T7" fmla="*/ 229 h 276"/>
                <a:gd name="T8" fmla="*/ 165 w 341"/>
                <a:gd name="T9" fmla="*/ 219 h 276"/>
                <a:gd name="T10" fmla="*/ 196 w 341"/>
                <a:gd name="T11" fmla="*/ 210 h 276"/>
                <a:gd name="T12" fmla="*/ 225 w 341"/>
                <a:gd name="T13" fmla="*/ 201 h 276"/>
                <a:gd name="T14" fmla="*/ 259 w 341"/>
                <a:gd name="T15" fmla="*/ 183 h 276"/>
                <a:gd name="T16" fmla="*/ 274 w 341"/>
                <a:gd name="T17" fmla="*/ 153 h 276"/>
                <a:gd name="T18" fmla="*/ 248 w 341"/>
                <a:gd name="T19" fmla="*/ 118 h 276"/>
                <a:gd name="T20" fmla="*/ 197 w 341"/>
                <a:gd name="T21" fmla="*/ 109 h 276"/>
                <a:gd name="T22" fmla="*/ 145 w 341"/>
                <a:gd name="T23" fmla="*/ 123 h 276"/>
                <a:gd name="T24" fmla="*/ 111 w 341"/>
                <a:gd name="T25" fmla="*/ 132 h 276"/>
                <a:gd name="T26" fmla="*/ 86 w 341"/>
                <a:gd name="T27" fmla="*/ 138 h 276"/>
                <a:gd name="T28" fmla="*/ 59 w 341"/>
                <a:gd name="T29" fmla="*/ 143 h 276"/>
                <a:gd name="T30" fmla="*/ 31 w 341"/>
                <a:gd name="T31" fmla="*/ 140 h 276"/>
                <a:gd name="T32" fmla="*/ 16 w 341"/>
                <a:gd name="T33" fmla="*/ 126 h 276"/>
                <a:gd name="T34" fmla="*/ 45 w 341"/>
                <a:gd name="T35" fmla="*/ 106 h 276"/>
                <a:gd name="T36" fmla="*/ 93 w 341"/>
                <a:gd name="T37" fmla="*/ 90 h 276"/>
                <a:gd name="T38" fmla="*/ 142 w 341"/>
                <a:gd name="T39" fmla="*/ 81 h 276"/>
                <a:gd name="T40" fmla="*/ 172 w 341"/>
                <a:gd name="T41" fmla="*/ 77 h 276"/>
                <a:gd name="T42" fmla="*/ 192 w 341"/>
                <a:gd name="T43" fmla="*/ 74 h 276"/>
                <a:gd name="T44" fmla="*/ 212 w 341"/>
                <a:gd name="T45" fmla="*/ 72 h 276"/>
                <a:gd name="T46" fmla="*/ 245 w 341"/>
                <a:gd name="T47" fmla="*/ 75 h 276"/>
                <a:gd name="T48" fmla="*/ 277 w 341"/>
                <a:gd name="T49" fmla="*/ 87 h 276"/>
                <a:gd name="T50" fmla="*/ 306 w 341"/>
                <a:gd name="T51" fmla="*/ 100 h 276"/>
                <a:gd name="T52" fmla="*/ 332 w 341"/>
                <a:gd name="T53" fmla="*/ 98 h 276"/>
                <a:gd name="T54" fmla="*/ 341 w 341"/>
                <a:gd name="T55" fmla="*/ 80 h 276"/>
                <a:gd name="T56" fmla="*/ 320 w 341"/>
                <a:gd name="T57" fmla="*/ 47 h 276"/>
                <a:gd name="T58" fmla="*/ 286 w 341"/>
                <a:gd name="T59" fmla="*/ 23 h 276"/>
                <a:gd name="T60" fmla="*/ 252 w 341"/>
                <a:gd name="T61" fmla="*/ 0 h 276"/>
                <a:gd name="T62" fmla="*/ 246 w 341"/>
                <a:gd name="T63" fmla="*/ 3 h 276"/>
                <a:gd name="T64" fmla="*/ 266 w 341"/>
                <a:gd name="T65" fmla="*/ 24 h 276"/>
                <a:gd name="T66" fmla="*/ 298 w 341"/>
                <a:gd name="T67" fmla="*/ 47 h 276"/>
                <a:gd name="T68" fmla="*/ 326 w 341"/>
                <a:gd name="T69" fmla="*/ 77 h 276"/>
                <a:gd name="T70" fmla="*/ 306 w 341"/>
                <a:gd name="T71" fmla="*/ 83 h 276"/>
                <a:gd name="T72" fmla="*/ 278 w 341"/>
                <a:gd name="T73" fmla="*/ 70 h 276"/>
                <a:gd name="T74" fmla="*/ 254 w 341"/>
                <a:gd name="T75" fmla="*/ 63 h 276"/>
                <a:gd name="T76" fmla="*/ 235 w 341"/>
                <a:gd name="T77" fmla="*/ 58 h 276"/>
                <a:gd name="T78" fmla="*/ 215 w 341"/>
                <a:gd name="T79" fmla="*/ 57 h 276"/>
                <a:gd name="T80" fmla="*/ 180 w 341"/>
                <a:gd name="T81" fmla="*/ 60 h 276"/>
                <a:gd name="T82" fmla="*/ 137 w 341"/>
                <a:gd name="T83" fmla="*/ 67 h 276"/>
                <a:gd name="T84" fmla="*/ 94 w 341"/>
                <a:gd name="T85" fmla="*/ 77 h 276"/>
                <a:gd name="T86" fmla="*/ 60 w 341"/>
                <a:gd name="T87" fmla="*/ 84 h 276"/>
                <a:gd name="T88" fmla="*/ 25 w 341"/>
                <a:gd name="T89" fmla="*/ 98 h 276"/>
                <a:gd name="T90" fmla="*/ 0 w 341"/>
                <a:gd name="T91" fmla="*/ 127 h 276"/>
                <a:gd name="T92" fmla="*/ 28 w 341"/>
                <a:gd name="T93" fmla="*/ 155 h 276"/>
                <a:gd name="T94" fmla="*/ 74 w 341"/>
                <a:gd name="T95" fmla="*/ 155 h 276"/>
                <a:gd name="T96" fmla="*/ 119 w 341"/>
                <a:gd name="T97" fmla="*/ 146 h 276"/>
                <a:gd name="T98" fmla="*/ 159 w 341"/>
                <a:gd name="T99" fmla="*/ 133 h 276"/>
                <a:gd name="T100" fmla="*/ 192 w 341"/>
                <a:gd name="T101" fmla="*/ 124 h 276"/>
                <a:gd name="T102" fmla="*/ 226 w 341"/>
                <a:gd name="T103" fmla="*/ 127 h 276"/>
                <a:gd name="T104" fmla="*/ 252 w 341"/>
                <a:gd name="T105" fmla="*/ 153 h 276"/>
                <a:gd name="T106" fmla="*/ 237 w 341"/>
                <a:gd name="T107" fmla="*/ 175 h 276"/>
                <a:gd name="T108" fmla="*/ 205 w 341"/>
                <a:gd name="T109" fmla="*/ 190 h 276"/>
                <a:gd name="T110" fmla="*/ 174 w 341"/>
                <a:gd name="T111" fmla="*/ 201 h 276"/>
                <a:gd name="T112" fmla="*/ 143 w 341"/>
                <a:gd name="T113" fmla="*/ 215 h 276"/>
                <a:gd name="T114" fmla="*/ 117 w 341"/>
                <a:gd name="T115" fmla="*/ 226 h 276"/>
                <a:gd name="T116" fmla="*/ 99 w 341"/>
                <a:gd name="T117" fmla="*/ 238 h 276"/>
                <a:gd name="T118" fmla="*/ 77 w 341"/>
                <a:gd name="T119" fmla="*/ 267 h 276"/>
                <a:gd name="T120" fmla="*/ 68 w 341"/>
                <a:gd name="T121" fmla="*/ 276 h 276"/>
                <a:gd name="T122" fmla="*/ 68 w 341"/>
                <a:gd name="T123" fmla="*/ 276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41" h="276">
                  <a:moveTo>
                    <a:pt x="68" y="276"/>
                  </a:moveTo>
                  <a:lnTo>
                    <a:pt x="74" y="273"/>
                  </a:lnTo>
                  <a:lnTo>
                    <a:pt x="79" y="269"/>
                  </a:lnTo>
                  <a:lnTo>
                    <a:pt x="83" y="264"/>
                  </a:lnTo>
                  <a:lnTo>
                    <a:pt x="86" y="259"/>
                  </a:lnTo>
                  <a:lnTo>
                    <a:pt x="93" y="253"/>
                  </a:lnTo>
                  <a:lnTo>
                    <a:pt x="99" y="247"/>
                  </a:lnTo>
                  <a:lnTo>
                    <a:pt x="106" y="243"/>
                  </a:lnTo>
                  <a:lnTo>
                    <a:pt x="113" y="238"/>
                  </a:lnTo>
                  <a:lnTo>
                    <a:pt x="120" y="235"/>
                  </a:lnTo>
                  <a:lnTo>
                    <a:pt x="128" y="232"/>
                  </a:lnTo>
                  <a:lnTo>
                    <a:pt x="136" y="229"/>
                  </a:lnTo>
                  <a:lnTo>
                    <a:pt x="145" y="226"/>
                  </a:lnTo>
                  <a:lnTo>
                    <a:pt x="154" y="223"/>
                  </a:lnTo>
                  <a:lnTo>
                    <a:pt x="165" y="219"/>
                  </a:lnTo>
                  <a:lnTo>
                    <a:pt x="174" y="216"/>
                  </a:lnTo>
                  <a:lnTo>
                    <a:pt x="185" y="213"/>
                  </a:lnTo>
                  <a:lnTo>
                    <a:pt x="196" y="210"/>
                  </a:lnTo>
                  <a:lnTo>
                    <a:pt x="205" y="207"/>
                  </a:lnTo>
                  <a:lnTo>
                    <a:pt x="215" y="204"/>
                  </a:lnTo>
                  <a:lnTo>
                    <a:pt x="225" y="201"/>
                  </a:lnTo>
                  <a:lnTo>
                    <a:pt x="237" y="196"/>
                  </a:lnTo>
                  <a:lnTo>
                    <a:pt x="248" y="190"/>
                  </a:lnTo>
                  <a:lnTo>
                    <a:pt x="259" y="183"/>
                  </a:lnTo>
                  <a:lnTo>
                    <a:pt x="266" y="173"/>
                  </a:lnTo>
                  <a:lnTo>
                    <a:pt x="272" y="164"/>
                  </a:lnTo>
                  <a:lnTo>
                    <a:pt x="274" y="153"/>
                  </a:lnTo>
                  <a:lnTo>
                    <a:pt x="271" y="141"/>
                  </a:lnTo>
                  <a:lnTo>
                    <a:pt x="262" y="129"/>
                  </a:lnTo>
                  <a:lnTo>
                    <a:pt x="248" y="118"/>
                  </a:lnTo>
                  <a:lnTo>
                    <a:pt x="231" y="112"/>
                  </a:lnTo>
                  <a:lnTo>
                    <a:pt x="215" y="109"/>
                  </a:lnTo>
                  <a:lnTo>
                    <a:pt x="197" y="109"/>
                  </a:lnTo>
                  <a:lnTo>
                    <a:pt x="180" y="112"/>
                  </a:lnTo>
                  <a:lnTo>
                    <a:pt x="162" y="117"/>
                  </a:lnTo>
                  <a:lnTo>
                    <a:pt x="145" y="123"/>
                  </a:lnTo>
                  <a:lnTo>
                    <a:pt x="128" y="127"/>
                  </a:lnTo>
                  <a:lnTo>
                    <a:pt x="119" y="130"/>
                  </a:lnTo>
                  <a:lnTo>
                    <a:pt x="111" y="132"/>
                  </a:lnTo>
                  <a:lnTo>
                    <a:pt x="103" y="135"/>
                  </a:lnTo>
                  <a:lnTo>
                    <a:pt x="94" y="137"/>
                  </a:lnTo>
                  <a:lnTo>
                    <a:pt x="86" y="138"/>
                  </a:lnTo>
                  <a:lnTo>
                    <a:pt x="77" y="141"/>
                  </a:lnTo>
                  <a:lnTo>
                    <a:pt x="68" y="141"/>
                  </a:lnTo>
                  <a:lnTo>
                    <a:pt x="59" y="143"/>
                  </a:lnTo>
                  <a:lnTo>
                    <a:pt x="50" y="143"/>
                  </a:lnTo>
                  <a:lnTo>
                    <a:pt x="40" y="141"/>
                  </a:lnTo>
                  <a:lnTo>
                    <a:pt x="31" y="140"/>
                  </a:lnTo>
                  <a:lnTo>
                    <a:pt x="23" y="135"/>
                  </a:lnTo>
                  <a:lnTo>
                    <a:pt x="17" y="130"/>
                  </a:lnTo>
                  <a:lnTo>
                    <a:pt x="16" y="126"/>
                  </a:lnTo>
                  <a:lnTo>
                    <a:pt x="20" y="120"/>
                  </a:lnTo>
                  <a:lnTo>
                    <a:pt x="30" y="112"/>
                  </a:lnTo>
                  <a:lnTo>
                    <a:pt x="45" y="106"/>
                  </a:lnTo>
                  <a:lnTo>
                    <a:pt x="60" y="100"/>
                  </a:lnTo>
                  <a:lnTo>
                    <a:pt x="76" y="95"/>
                  </a:lnTo>
                  <a:lnTo>
                    <a:pt x="93" y="90"/>
                  </a:lnTo>
                  <a:lnTo>
                    <a:pt x="109" y="87"/>
                  </a:lnTo>
                  <a:lnTo>
                    <a:pt x="126" y="84"/>
                  </a:lnTo>
                  <a:lnTo>
                    <a:pt x="142" y="81"/>
                  </a:lnTo>
                  <a:lnTo>
                    <a:pt x="159" y="78"/>
                  </a:lnTo>
                  <a:lnTo>
                    <a:pt x="165" y="77"/>
                  </a:lnTo>
                  <a:lnTo>
                    <a:pt x="172" y="77"/>
                  </a:lnTo>
                  <a:lnTo>
                    <a:pt x="179" y="75"/>
                  </a:lnTo>
                  <a:lnTo>
                    <a:pt x="186" y="74"/>
                  </a:lnTo>
                  <a:lnTo>
                    <a:pt x="192" y="74"/>
                  </a:lnTo>
                  <a:lnTo>
                    <a:pt x="199" y="72"/>
                  </a:lnTo>
                  <a:lnTo>
                    <a:pt x="206" y="72"/>
                  </a:lnTo>
                  <a:lnTo>
                    <a:pt x="212" y="72"/>
                  </a:lnTo>
                  <a:lnTo>
                    <a:pt x="223" y="72"/>
                  </a:lnTo>
                  <a:lnTo>
                    <a:pt x="234" y="74"/>
                  </a:lnTo>
                  <a:lnTo>
                    <a:pt x="245" y="75"/>
                  </a:lnTo>
                  <a:lnTo>
                    <a:pt x="255" y="78"/>
                  </a:lnTo>
                  <a:lnTo>
                    <a:pt x="266" y="83"/>
                  </a:lnTo>
                  <a:lnTo>
                    <a:pt x="277" y="87"/>
                  </a:lnTo>
                  <a:lnTo>
                    <a:pt x="288" y="92"/>
                  </a:lnTo>
                  <a:lnTo>
                    <a:pt x="297" y="97"/>
                  </a:lnTo>
                  <a:lnTo>
                    <a:pt x="306" y="100"/>
                  </a:lnTo>
                  <a:lnTo>
                    <a:pt x="315" y="101"/>
                  </a:lnTo>
                  <a:lnTo>
                    <a:pt x="325" y="101"/>
                  </a:lnTo>
                  <a:lnTo>
                    <a:pt x="332" y="98"/>
                  </a:lnTo>
                  <a:lnTo>
                    <a:pt x="338" y="93"/>
                  </a:lnTo>
                  <a:lnTo>
                    <a:pt x="341" y="87"/>
                  </a:lnTo>
                  <a:lnTo>
                    <a:pt x="341" y="80"/>
                  </a:lnTo>
                  <a:lnTo>
                    <a:pt x="337" y="69"/>
                  </a:lnTo>
                  <a:lnTo>
                    <a:pt x="329" y="58"/>
                  </a:lnTo>
                  <a:lnTo>
                    <a:pt x="320" y="47"/>
                  </a:lnTo>
                  <a:lnTo>
                    <a:pt x="311" y="38"/>
                  </a:lnTo>
                  <a:lnTo>
                    <a:pt x="298" y="30"/>
                  </a:lnTo>
                  <a:lnTo>
                    <a:pt x="286" y="23"/>
                  </a:lnTo>
                  <a:lnTo>
                    <a:pt x="275" y="15"/>
                  </a:lnTo>
                  <a:lnTo>
                    <a:pt x="263" y="7"/>
                  </a:lnTo>
                  <a:lnTo>
                    <a:pt x="252" y="0"/>
                  </a:lnTo>
                  <a:lnTo>
                    <a:pt x="249" y="0"/>
                  </a:lnTo>
                  <a:lnTo>
                    <a:pt x="248" y="1"/>
                  </a:lnTo>
                  <a:lnTo>
                    <a:pt x="246" y="3"/>
                  </a:lnTo>
                  <a:lnTo>
                    <a:pt x="248" y="6"/>
                  </a:lnTo>
                  <a:lnTo>
                    <a:pt x="257" y="15"/>
                  </a:lnTo>
                  <a:lnTo>
                    <a:pt x="266" y="24"/>
                  </a:lnTo>
                  <a:lnTo>
                    <a:pt x="277" y="32"/>
                  </a:lnTo>
                  <a:lnTo>
                    <a:pt x="288" y="40"/>
                  </a:lnTo>
                  <a:lnTo>
                    <a:pt x="298" y="47"/>
                  </a:lnTo>
                  <a:lnTo>
                    <a:pt x="309" y="57"/>
                  </a:lnTo>
                  <a:lnTo>
                    <a:pt x="318" y="66"/>
                  </a:lnTo>
                  <a:lnTo>
                    <a:pt x="326" y="77"/>
                  </a:lnTo>
                  <a:lnTo>
                    <a:pt x="328" y="86"/>
                  </a:lnTo>
                  <a:lnTo>
                    <a:pt x="318" y="87"/>
                  </a:lnTo>
                  <a:lnTo>
                    <a:pt x="306" y="83"/>
                  </a:lnTo>
                  <a:lnTo>
                    <a:pt x="295" y="78"/>
                  </a:lnTo>
                  <a:lnTo>
                    <a:pt x="286" y="74"/>
                  </a:lnTo>
                  <a:lnTo>
                    <a:pt x="278" y="70"/>
                  </a:lnTo>
                  <a:lnTo>
                    <a:pt x="269" y="67"/>
                  </a:lnTo>
                  <a:lnTo>
                    <a:pt x="260" y="64"/>
                  </a:lnTo>
                  <a:lnTo>
                    <a:pt x="254" y="63"/>
                  </a:lnTo>
                  <a:lnTo>
                    <a:pt x="248" y="60"/>
                  </a:lnTo>
                  <a:lnTo>
                    <a:pt x="242" y="58"/>
                  </a:lnTo>
                  <a:lnTo>
                    <a:pt x="235" y="58"/>
                  </a:lnTo>
                  <a:lnTo>
                    <a:pt x="228" y="57"/>
                  </a:lnTo>
                  <a:lnTo>
                    <a:pt x="222" y="57"/>
                  </a:lnTo>
                  <a:lnTo>
                    <a:pt x="215" y="57"/>
                  </a:lnTo>
                  <a:lnTo>
                    <a:pt x="209" y="57"/>
                  </a:lnTo>
                  <a:lnTo>
                    <a:pt x="196" y="58"/>
                  </a:lnTo>
                  <a:lnTo>
                    <a:pt x="180" y="60"/>
                  </a:lnTo>
                  <a:lnTo>
                    <a:pt x="166" y="61"/>
                  </a:lnTo>
                  <a:lnTo>
                    <a:pt x="152" y="64"/>
                  </a:lnTo>
                  <a:lnTo>
                    <a:pt x="137" y="67"/>
                  </a:lnTo>
                  <a:lnTo>
                    <a:pt x="123" y="70"/>
                  </a:lnTo>
                  <a:lnTo>
                    <a:pt x="108" y="74"/>
                  </a:lnTo>
                  <a:lnTo>
                    <a:pt x="94" y="77"/>
                  </a:lnTo>
                  <a:lnTo>
                    <a:pt x="83" y="80"/>
                  </a:lnTo>
                  <a:lnTo>
                    <a:pt x="73" y="81"/>
                  </a:lnTo>
                  <a:lnTo>
                    <a:pt x="60" y="84"/>
                  </a:lnTo>
                  <a:lnTo>
                    <a:pt x="48" y="89"/>
                  </a:lnTo>
                  <a:lnTo>
                    <a:pt x="36" y="93"/>
                  </a:lnTo>
                  <a:lnTo>
                    <a:pt x="25" y="98"/>
                  </a:lnTo>
                  <a:lnTo>
                    <a:pt x="14" y="106"/>
                  </a:lnTo>
                  <a:lnTo>
                    <a:pt x="7" y="113"/>
                  </a:lnTo>
                  <a:lnTo>
                    <a:pt x="0" y="127"/>
                  </a:lnTo>
                  <a:lnTo>
                    <a:pt x="3" y="140"/>
                  </a:lnTo>
                  <a:lnTo>
                    <a:pt x="13" y="150"/>
                  </a:lnTo>
                  <a:lnTo>
                    <a:pt x="28" y="155"/>
                  </a:lnTo>
                  <a:lnTo>
                    <a:pt x="43" y="156"/>
                  </a:lnTo>
                  <a:lnTo>
                    <a:pt x="59" y="156"/>
                  </a:lnTo>
                  <a:lnTo>
                    <a:pt x="74" y="155"/>
                  </a:lnTo>
                  <a:lnTo>
                    <a:pt x="89" y="152"/>
                  </a:lnTo>
                  <a:lnTo>
                    <a:pt x="103" y="149"/>
                  </a:lnTo>
                  <a:lnTo>
                    <a:pt x="119" y="146"/>
                  </a:lnTo>
                  <a:lnTo>
                    <a:pt x="134" y="141"/>
                  </a:lnTo>
                  <a:lnTo>
                    <a:pt x="148" y="137"/>
                  </a:lnTo>
                  <a:lnTo>
                    <a:pt x="159" y="133"/>
                  </a:lnTo>
                  <a:lnTo>
                    <a:pt x="171" y="129"/>
                  </a:lnTo>
                  <a:lnTo>
                    <a:pt x="182" y="127"/>
                  </a:lnTo>
                  <a:lnTo>
                    <a:pt x="192" y="124"/>
                  </a:lnTo>
                  <a:lnTo>
                    <a:pt x="205" y="124"/>
                  </a:lnTo>
                  <a:lnTo>
                    <a:pt x="215" y="124"/>
                  </a:lnTo>
                  <a:lnTo>
                    <a:pt x="226" y="127"/>
                  </a:lnTo>
                  <a:lnTo>
                    <a:pt x="237" y="133"/>
                  </a:lnTo>
                  <a:lnTo>
                    <a:pt x="249" y="144"/>
                  </a:lnTo>
                  <a:lnTo>
                    <a:pt x="252" y="153"/>
                  </a:lnTo>
                  <a:lnTo>
                    <a:pt x="251" y="161"/>
                  </a:lnTo>
                  <a:lnTo>
                    <a:pt x="246" y="169"/>
                  </a:lnTo>
                  <a:lnTo>
                    <a:pt x="237" y="175"/>
                  </a:lnTo>
                  <a:lnTo>
                    <a:pt x="226" y="181"/>
                  </a:lnTo>
                  <a:lnTo>
                    <a:pt x="215" y="186"/>
                  </a:lnTo>
                  <a:lnTo>
                    <a:pt x="205" y="190"/>
                  </a:lnTo>
                  <a:lnTo>
                    <a:pt x="194" y="193"/>
                  </a:lnTo>
                  <a:lnTo>
                    <a:pt x="185" y="198"/>
                  </a:lnTo>
                  <a:lnTo>
                    <a:pt x="174" y="201"/>
                  </a:lnTo>
                  <a:lnTo>
                    <a:pt x="165" y="206"/>
                  </a:lnTo>
                  <a:lnTo>
                    <a:pt x="154" y="210"/>
                  </a:lnTo>
                  <a:lnTo>
                    <a:pt x="143" y="215"/>
                  </a:lnTo>
                  <a:lnTo>
                    <a:pt x="134" y="218"/>
                  </a:lnTo>
                  <a:lnTo>
                    <a:pt x="123" y="223"/>
                  </a:lnTo>
                  <a:lnTo>
                    <a:pt x="117" y="226"/>
                  </a:lnTo>
                  <a:lnTo>
                    <a:pt x="111" y="230"/>
                  </a:lnTo>
                  <a:lnTo>
                    <a:pt x="103" y="233"/>
                  </a:lnTo>
                  <a:lnTo>
                    <a:pt x="99" y="238"/>
                  </a:lnTo>
                  <a:lnTo>
                    <a:pt x="91" y="247"/>
                  </a:lnTo>
                  <a:lnTo>
                    <a:pt x="85" y="258"/>
                  </a:lnTo>
                  <a:lnTo>
                    <a:pt x="77" y="267"/>
                  </a:lnTo>
                  <a:lnTo>
                    <a:pt x="68" y="275"/>
                  </a:lnTo>
                  <a:lnTo>
                    <a:pt x="68" y="276"/>
                  </a:lnTo>
                  <a:lnTo>
                    <a:pt x="68" y="276"/>
                  </a:lnTo>
                  <a:lnTo>
                    <a:pt x="68" y="276"/>
                  </a:lnTo>
                  <a:lnTo>
                    <a:pt x="68" y="276"/>
                  </a:lnTo>
                  <a:lnTo>
                    <a:pt x="68" y="27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7" name="Freeform 53"/>
            <p:cNvSpPr>
              <a:spLocks/>
            </p:cNvSpPr>
            <p:nvPr/>
          </p:nvSpPr>
          <p:spPr bwMode="auto">
            <a:xfrm>
              <a:off x="3128" y="2042"/>
              <a:ext cx="241" cy="370"/>
            </a:xfrm>
            <a:custGeom>
              <a:avLst/>
              <a:gdLst>
                <a:gd name="T0" fmla="*/ 19 w 241"/>
                <a:gd name="T1" fmla="*/ 95 h 370"/>
                <a:gd name="T2" fmla="*/ 6 w 241"/>
                <a:gd name="T3" fmla="*/ 28 h 370"/>
                <a:gd name="T4" fmla="*/ 35 w 241"/>
                <a:gd name="T5" fmla="*/ 14 h 370"/>
                <a:gd name="T6" fmla="*/ 60 w 241"/>
                <a:gd name="T7" fmla="*/ 32 h 370"/>
                <a:gd name="T8" fmla="*/ 82 w 241"/>
                <a:gd name="T9" fmla="*/ 60 h 370"/>
                <a:gd name="T10" fmla="*/ 98 w 241"/>
                <a:gd name="T11" fmla="*/ 88 h 370"/>
                <a:gd name="T12" fmla="*/ 115 w 241"/>
                <a:gd name="T13" fmla="*/ 109 h 370"/>
                <a:gd name="T14" fmla="*/ 137 w 241"/>
                <a:gd name="T15" fmla="*/ 129 h 370"/>
                <a:gd name="T16" fmla="*/ 160 w 241"/>
                <a:gd name="T17" fmla="*/ 148 h 370"/>
                <a:gd name="T18" fmla="*/ 178 w 241"/>
                <a:gd name="T19" fmla="*/ 169 h 370"/>
                <a:gd name="T20" fmla="*/ 197 w 241"/>
                <a:gd name="T21" fmla="*/ 227 h 370"/>
                <a:gd name="T22" fmla="*/ 200 w 241"/>
                <a:gd name="T23" fmla="*/ 317 h 370"/>
                <a:gd name="T24" fmla="*/ 201 w 241"/>
                <a:gd name="T25" fmla="*/ 370 h 370"/>
                <a:gd name="T26" fmla="*/ 215 w 241"/>
                <a:gd name="T27" fmla="*/ 367 h 370"/>
                <a:gd name="T28" fmla="*/ 235 w 241"/>
                <a:gd name="T29" fmla="*/ 307 h 370"/>
                <a:gd name="T30" fmla="*/ 234 w 241"/>
                <a:gd name="T31" fmla="*/ 191 h 370"/>
                <a:gd name="T32" fmla="*/ 206 w 241"/>
                <a:gd name="T33" fmla="*/ 131 h 370"/>
                <a:gd name="T34" fmla="*/ 191 w 241"/>
                <a:gd name="T35" fmla="*/ 117 h 370"/>
                <a:gd name="T36" fmla="*/ 174 w 241"/>
                <a:gd name="T37" fmla="*/ 106 h 370"/>
                <a:gd name="T38" fmla="*/ 157 w 241"/>
                <a:gd name="T39" fmla="*/ 95 h 370"/>
                <a:gd name="T40" fmla="*/ 140 w 241"/>
                <a:gd name="T41" fmla="*/ 85 h 370"/>
                <a:gd name="T42" fmla="*/ 125 w 241"/>
                <a:gd name="T43" fmla="*/ 72 h 370"/>
                <a:gd name="T44" fmla="*/ 111 w 241"/>
                <a:gd name="T45" fmla="*/ 57 h 370"/>
                <a:gd name="T46" fmla="*/ 97 w 241"/>
                <a:gd name="T47" fmla="*/ 43 h 370"/>
                <a:gd name="T48" fmla="*/ 83 w 241"/>
                <a:gd name="T49" fmla="*/ 29 h 370"/>
                <a:gd name="T50" fmla="*/ 62 w 241"/>
                <a:gd name="T51" fmla="*/ 14 h 370"/>
                <a:gd name="T52" fmla="*/ 34 w 241"/>
                <a:gd name="T53" fmla="*/ 2 h 370"/>
                <a:gd name="T54" fmla="*/ 12 w 241"/>
                <a:gd name="T55" fmla="*/ 5 h 370"/>
                <a:gd name="T56" fmla="*/ 0 w 241"/>
                <a:gd name="T57" fmla="*/ 38 h 370"/>
                <a:gd name="T58" fmla="*/ 17 w 241"/>
                <a:gd name="T59" fmla="*/ 97 h 370"/>
                <a:gd name="T60" fmla="*/ 28 w 241"/>
                <a:gd name="T61" fmla="*/ 120 h 370"/>
                <a:gd name="T62" fmla="*/ 28 w 241"/>
                <a:gd name="T63" fmla="*/ 120 h 370"/>
                <a:gd name="T64" fmla="*/ 28 w 241"/>
                <a:gd name="T65" fmla="*/ 118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41" h="370">
                  <a:moveTo>
                    <a:pt x="28" y="118"/>
                  </a:moveTo>
                  <a:lnTo>
                    <a:pt x="19" y="95"/>
                  </a:lnTo>
                  <a:lnTo>
                    <a:pt x="9" y="60"/>
                  </a:lnTo>
                  <a:lnTo>
                    <a:pt x="6" y="28"/>
                  </a:lnTo>
                  <a:lnTo>
                    <a:pt x="22" y="12"/>
                  </a:lnTo>
                  <a:lnTo>
                    <a:pt x="35" y="14"/>
                  </a:lnTo>
                  <a:lnTo>
                    <a:pt x="48" y="22"/>
                  </a:lnTo>
                  <a:lnTo>
                    <a:pt x="60" y="32"/>
                  </a:lnTo>
                  <a:lnTo>
                    <a:pt x="71" y="45"/>
                  </a:lnTo>
                  <a:lnTo>
                    <a:pt x="82" y="60"/>
                  </a:lnTo>
                  <a:lnTo>
                    <a:pt x="91" y="74"/>
                  </a:lnTo>
                  <a:lnTo>
                    <a:pt x="98" y="88"/>
                  </a:lnTo>
                  <a:lnTo>
                    <a:pt x="106" y="98"/>
                  </a:lnTo>
                  <a:lnTo>
                    <a:pt x="115" y="109"/>
                  </a:lnTo>
                  <a:lnTo>
                    <a:pt x="126" y="120"/>
                  </a:lnTo>
                  <a:lnTo>
                    <a:pt x="137" y="129"/>
                  </a:lnTo>
                  <a:lnTo>
                    <a:pt x="148" y="138"/>
                  </a:lnTo>
                  <a:lnTo>
                    <a:pt x="160" y="148"/>
                  </a:lnTo>
                  <a:lnTo>
                    <a:pt x="169" y="157"/>
                  </a:lnTo>
                  <a:lnTo>
                    <a:pt x="178" y="169"/>
                  </a:lnTo>
                  <a:lnTo>
                    <a:pt x="185" y="181"/>
                  </a:lnTo>
                  <a:lnTo>
                    <a:pt x="197" y="227"/>
                  </a:lnTo>
                  <a:lnTo>
                    <a:pt x="200" y="272"/>
                  </a:lnTo>
                  <a:lnTo>
                    <a:pt x="200" y="317"/>
                  </a:lnTo>
                  <a:lnTo>
                    <a:pt x="198" y="363"/>
                  </a:lnTo>
                  <a:lnTo>
                    <a:pt x="201" y="370"/>
                  </a:lnTo>
                  <a:lnTo>
                    <a:pt x="208" y="370"/>
                  </a:lnTo>
                  <a:lnTo>
                    <a:pt x="215" y="367"/>
                  </a:lnTo>
                  <a:lnTo>
                    <a:pt x="220" y="361"/>
                  </a:lnTo>
                  <a:lnTo>
                    <a:pt x="235" y="307"/>
                  </a:lnTo>
                  <a:lnTo>
                    <a:pt x="241" y="249"/>
                  </a:lnTo>
                  <a:lnTo>
                    <a:pt x="234" y="191"/>
                  </a:lnTo>
                  <a:lnTo>
                    <a:pt x="212" y="138"/>
                  </a:lnTo>
                  <a:lnTo>
                    <a:pt x="206" y="131"/>
                  </a:lnTo>
                  <a:lnTo>
                    <a:pt x="198" y="123"/>
                  </a:lnTo>
                  <a:lnTo>
                    <a:pt x="191" y="117"/>
                  </a:lnTo>
                  <a:lnTo>
                    <a:pt x="183" y="111"/>
                  </a:lnTo>
                  <a:lnTo>
                    <a:pt x="174" y="106"/>
                  </a:lnTo>
                  <a:lnTo>
                    <a:pt x="165" y="100"/>
                  </a:lnTo>
                  <a:lnTo>
                    <a:pt x="157" y="95"/>
                  </a:lnTo>
                  <a:lnTo>
                    <a:pt x="148" y="91"/>
                  </a:lnTo>
                  <a:lnTo>
                    <a:pt x="140" y="85"/>
                  </a:lnTo>
                  <a:lnTo>
                    <a:pt x="132" y="78"/>
                  </a:lnTo>
                  <a:lnTo>
                    <a:pt x="125" y="72"/>
                  </a:lnTo>
                  <a:lnTo>
                    <a:pt x="118" y="65"/>
                  </a:lnTo>
                  <a:lnTo>
                    <a:pt x="111" y="57"/>
                  </a:lnTo>
                  <a:lnTo>
                    <a:pt x="105" y="49"/>
                  </a:lnTo>
                  <a:lnTo>
                    <a:pt x="97" y="43"/>
                  </a:lnTo>
                  <a:lnTo>
                    <a:pt x="91" y="35"/>
                  </a:lnTo>
                  <a:lnTo>
                    <a:pt x="83" y="29"/>
                  </a:lnTo>
                  <a:lnTo>
                    <a:pt x="72" y="22"/>
                  </a:lnTo>
                  <a:lnTo>
                    <a:pt x="62" y="14"/>
                  </a:lnTo>
                  <a:lnTo>
                    <a:pt x="48" y="6"/>
                  </a:lnTo>
                  <a:lnTo>
                    <a:pt x="34" y="2"/>
                  </a:lnTo>
                  <a:lnTo>
                    <a:pt x="23" y="0"/>
                  </a:lnTo>
                  <a:lnTo>
                    <a:pt x="12" y="5"/>
                  </a:lnTo>
                  <a:lnTo>
                    <a:pt x="5" y="14"/>
                  </a:lnTo>
                  <a:lnTo>
                    <a:pt x="0" y="38"/>
                  </a:lnTo>
                  <a:lnTo>
                    <a:pt x="6" y="68"/>
                  </a:lnTo>
                  <a:lnTo>
                    <a:pt x="17" y="97"/>
                  </a:lnTo>
                  <a:lnTo>
                    <a:pt x="28" y="120"/>
                  </a:lnTo>
                  <a:lnTo>
                    <a:pt x="28" y="120"/>
                  </a:lnTo>
                  <a:lnTo>
                    <a:pt x="28" y="120"/>
                  </a:lnTo>
                  <a:lnTo>
                    <a:pt x="28" y="120"/>
                  </a:lnTo>
                  <a:lnTo>
                    <a:pt x="28" y="118"/>
                  </a:lnTo>
                  <a:lnTo>
                    <a:pt x="28" y="11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8" name="Freeform 54"/>
            <p:cNvSpPr>
              <a:spLocks/>
            </p:cNvSpPr>
            <p:nvPr/>
          </p:nvSpPr>
          <p:spPr bwMode="auto">
            <a:xfrm>
              <a:off x="2629" y="2674"/>
              <a:ext cx="138" cy="138"/>
            </a:xfrm>
            <a:custGeom>
              <a:avLst/>
              <a:gdLst>
                <a:gd name="T0" fmla="*/ 1 w 138"/>
                <a:gd name="T1" fmla="*/ 83 h 138"/>
                <a:gd name="T2" fmla="*/ 9 w 138"/>
                <a:gd name="T3" fmla="*/ 81 h 138"/>
                <a:gd name="T4" fmla="*/ 15 w 138"/>
                <a:gd name="T5" fmla="*/ 78 h 138"/>
                <a:gd name="T6" fmla="*/ 23 w 138"/>
                <a:gd name="T7" fmla="*/ 75 h 138"/>
                <a:gd name="T8" fmla="*/ 29 w 138"/>
                <a:gd name="T9" fmla="*/ 72 h 138"/>
                <a:gd name="T10" fmla="*/ 35 w 138"/>
                <a:gd name="T11" fmla="*/ 67 h 138"/>
                <a:gd name="T12" fmla="*/ 41 w 138"/>
                <a:gd name="T13" fmla="*/ 64 h 138"/>
                <a:gd name="T14" fmla="*/ 47 w 138"/>
                <a:gd name="T15" fmla="*/ 59 h 138"/>
                <a:gd name="T16" fmla="*/ 54 w 138"/>
                <a:gd name="T17" fmla="*/ 55 h 138"/>
                <a:gd name="T18" fmla="*/ 60 w 138"/>
                <a:gd name="T19" fmla="*/ 50 h 138"/>
                <a:gd name="T20" fmla="*/ 67 w 138"/>
                <a:gd name="T21" fmla="*/ 44 h 138"/>
                <a:gd name="T22" fmla="*/ 74 w 138"/>
                <a:gd name="T23" fmla="*/ 39 h 138"/>
                <a:gd name="T24" fmla="*/ 80 w 138"/>
                <a:gd name="T25" fmla="*/ 35 h 138"/>
                <a:gd name="T26" fmla="*/ 89 w 138"/>
                <a:gd name="T27" fmla="*/ 29 h 138"/>
                <a:gd name="T28" fmla="*/ 100 w 138"/>
                <a:gd name="T29" fmla="*/ 23 h 138"/>
                <a:gd name="T30" fmla="*/ 107 w 138"/>
                <a:gd name="T31" fmla="*/ 21 h 138"/>
                <a:gd name="T32" fmla="*/ 113 w 138"/>
                <a:gd name="T33" fmla="*/ 30 h 138"/>
                <a:gd name="T34" fmla="*/ 115 w 138"/>
                <a:gd name="T35" fmla="*/ 47 h 138"/>
                <a:gd name="T36" fmla="*/ 112 w 138"/>
                <a:gd name="T37" fmla="*/ 64 h 138"/>
                <a:gd name="T38" fmla="*/ 104 w 138"/>
                <a:gd name="T39" fmla="*/ 79 h 138"/>
                <a:gd name="T40" fmla="*/ 97 w 138"/>
                <a:gd name="T41" fmla="*/ 93 h 138"/>
                <a:gd name="T42" fmla="*/ 90 w 138"/>
                <a:gd name="T43" fmla="*/ 102 h 138"/>
                <a:gd name="T44" fmla="*/ 83 w 138"/>
                <a:gd name="T45" fmla="*/ 109 h 138"/>
                <a:gd name="T46" fmla="*/ 75 w 138"/>
                <a:gd name="T47" fmla="*/ 113 h 138"/>
                <a:gd name="T48" fmla="*/ 66 w 138"/>
                <a:gd name="T49" fmla="*/ 116 h 138"/>
                <a:gd name="T50" fmla="*/ 55 w 138"/>
                <a:gd name="T51" fmla="*/ 118 h 138"/>
                <a:gd name="T52" fmla="*/ 44 w 138"/>
                <a:gd name="T53" fmla="*/ 118 h 138"/>
                <a:gd name="T54" fmla="*/ 35 w 138"/>
                <a:gd name="T55" fmla="*/ 116 h 138"/>
                <a:gd name="T56" fmla="*/ 24 w 138"/>
                <a:gd name="T57" fmla="*/ 115 h 138"/>
                <a:gd name="T58" fmla="*/ 20 w 138"/>
                <a:gd name="T59" fmla="*/ 116 h 138"/>
                <a:gd name="T60" fmla="*/ 15 w 138"/>
                <a:gd name="T61" fmla="*/ 119 h 138"/>
                <a:gd name="T62" fmla="*/ 15 w 138"/>
                <a:gd name="T63" fmla="*/ 126 h 138"/>
                <a:gd name="T64" fmla="*/ 18 w 138"/>
                <a:gd name="T65" fmla="*/ 129 h 138"/>
                <a:gd name="T66" fmla="*/ 27 w 138"/>
                <a:gd name="T67" fmla="*/ 132 h 138"/>
                <a:gd name="T68" fmla="*/ 38 w 138"/>
                <a:gd name="T69" fmla="*/ 135 h 138"/>
                <a:gd name="T70" fmla="*/ 47 w 138"/>
                <a:gd name="T71" fmla="*/ 138 h 138"/>
                <a:gd name="T72" fmla="*/ 58 w 138"/>
                <a:gd name="T73" fmla="*/ 138 h 138"/>
                <a:gd name="T74" fmla="*/ 67 w 138"/>
                <a:gd name="T75" fmla="*/ 138 h 138"/>
                <a:gd name="T76" fmla="*/ 78 w 138"/>
                <a:gd name="T77" fmla="*/ 136 h 138"/>
                <a:gd name="T78" fmla="*/ 87 w 138"/>
                <a:gd name="T79" fmla="*/ 132 h 138"/>
                <a:gd name="T80" fmla="*/ 97 w 138"/>
                <a:gd name="T81" fmla="*/ 127 h 138"/>
                <a:gd name="T82" fmla="*/ 115 w 138"/>
                <a:gd name="T83" fmla="*/ 110 h 138"/>
                <a:gd name="T84" fmla="*/ 127 w 138"/>
                <a:gd name="T85" fmla="*/ 89 h 138"/>
                <a:gd name="T86" fmla="*/ 135 w 138"/>
                <a:gd name="T87" fmla="*/ 66 h 138"/>
                <a:gd name="T88" fmla="*/ 138 w 138"/>
                <a:gd name="T89" fmla="*/ 41 h 138"/>
                <a:gd name="T90" fmla="*/ 135 w 138"/>
                <a:gd name="T91" fmla="*/ 23 h 138"/>
                <a:gd name="T92" fmla="*/ 129 w 138"/>
                <a:gd name="T93" fmla="*/ 7 h 138"/>
                <a:gd name="T94" fmla="*/ 117 w 138"/>
                <a:gd name="T95" fmla="*/ 0 h 138"/>
                <a:gd name="T96" fmla="*/ 98 w 138"/>
                <a:gd name="T97" fmla="*/ 3 h 138"/>
                <a:gd name="T98" fmla="*/ 84 w 138"/>
                <a:gd name="T99" fmla="*/ 10 h 138"/>
                <a:gd name="T100" fmla="*/ 74 w 138"/>
                <a:gd name="T101" fmla="*/ 21 h 138"/>
                <a:gd name="T102" fmla="*/ 61 w 138"/>
                <a:gd name="T103" fmla="*/ 32 h 138"/>
                <a:gd name="T104" fmla="*/ 50 w 138"/>
                <a:gd name="T105" fmla="*/ 43 h 138"/>
                <a:gd name="T106" fmla="*/ 40 w 138"/>
                <a:gd name="T107" fmla="*/ 53 h 138"/>
                <a:gd name="T108" fmla="*/ 27 w 138"/>
                <a:gd name="T109" fmla="*/ 63 h 138"/>
                <a:gd name="T110" fmla="*/ 15 w 138"/>
                <a:gd name="T111" fmla="*/ 72 h 138"/>
                <a:gd name="T112" fmla="*/ 1 w 138"/>
                <a:gd name="T113" fmla="*/ 79 h 138"/>
                <a:gd name="T114" fmla="*/ 0 w 138"/>
                <a:gd name="T115" fmla="*/ 81 h 138"/>
                <a:gd name="T116" fmla="*/ 0 w 138"/>
                <a:gd name="T117" fmla="*/ 83 h 138"/>
                <a:gd name="T118" fmla="*/ 0 w 138"/>
                <a:gd name="T119" fmla="*/ 83 h 138"/>
                <a:gd name="T120" fmla="*/ 1 w 138"/>
                <a:gd name="T121" fmla="*/ 83 h 138"/>
                <a:gd name="T122" fmla="*/ 1 w 138"/>
                <a:gd name="T123" fmla="*/ 83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38" h="138">
                  <a:moveTo>
                    <a:pt x="1" y="83"/>
                  </a:moveTo>
                  <a:lnTo>
                    <a:pt x="9" y="81"/>
                  </a:lnTo>
                  <a:lnTo>
                    <a:pt x="15" y="78"/>
                  </a:lnTo>
                  <a:lnTo>
                    <a:pt x="23" y="75"/>
                  </a:lnTo>
                  <a:lnTo>
                    <a:pt x="29" y="72"/>
                  </a:lnTo>
                  <a:lnTo>
                    <a:pt x="35" y="67"/>
                  </a:lnTo>
                  <a:lnTo>
                    <a:pt x="41" y="64"/>
                  </a:lnTo>
                  <a:lnTo>
                    <a:pt x="47" y="59"/>
                  </a:lnTo>
                  <a:lnTo>
                    <a:pt x="54" y="55"/>
                  </a:lnTo>
                  <a:lnTo>
                    <a:pt x="60" y="50"/>
                  </a:lnTo>
                  <a:lnTo>
                    <a:pt x="67" y="44"/>
                  </a:lnTo>
                  <a:lnTo>
                    <a:pt x="74" y="39"/>
                  </a:lnTo>
                  <a:lnTo>
                    <a:pt x="80" y="35"/>
                  </a:lnTo>
                  <a:lnTo>
                    <a:pt x="89" y="29"/>
                  </a:lnTo>
                  <a:lnTo>
                    <a:pt x="100" y="23"/>
                  </a:lnTo>
                  <a:lnTo>
                    <a:pt x="107" y="21"/>
                  </a:lnTo>
                  <a:lnTo>
                    <a:pt x="113" y="30"/>
                  </a:lnTo>
                  <a:lnTo>
                    <a:pt x="115" y="47"/>
                  </a:lnTo>
                  <a:lnTo>
                    <a:pt x="112" y="64"/>
                  </a:lnTo>
                  <a:lnTo>
                    <a:pt x="104" y="79"/>
                  </a:lnTo>
                  <a:lnTo>
                    <a:pt x="97" y="93"/>
                  </a:lnTo>
                  <a:lnTo>
                    <a:pt x="90" y="102"/>
                  </a:lnTo>
                  <a:lnTo>
                    <a:pt x="83" y="109"/>
                  </a:lnTo>
                  <a:lnTo>
                    <a:pt x="75" y="113"/>
                  </a:lnTo>
                  <a:lnTo>
                    <a:pt x="66" y="116"/>
                  </a:lnTo>
                  <a:lnTo>
                    <a:pt x="55" y="118"/>
                  </a:lnTo>
                  <a:lnTo>
                    <a:pt x="44" y="118"/>
                  </a:lnTo>
                  <a:lnTo>
                    <a:pt x="35" y="116"/>
                  </a:lnTo>
                  <a:lnTo>
                    <a:pt x="24" y="115"/>
                  </a:lnTo>
                  <a:lnTo>
                    <a:pt x="20" y="116"/>
                  </a:lnTo>
                  <a:lnTo>
                    <a:pt x="15" y="119"/>
                  </a:lnTo>
                  <a:lnTo>
                    <a:pt x="15" y="126"/>
                  </a:lnTo>
                  <a:lnTo>
                    <a:pt x="18" y="129"/>
                  </a:lnTo>
                  <a:lnTo>
                    <a:pt x="27" y="132"/>
                  </a:lnTo>
                  <a:lnTo>
                    <a:pt x="38" y="135"/>
                  </a:lnTo>
                  <a:lnTo>
                    <a:pt x="47" y="138"/>
                  </a:lnTo>
                  <a:lnTo>
                    <a:pt x="58" y="138"/>
                  </a:lnTo>
                  <a:lnTo>
                    <a:pt x="67" y="138"/>
                  </a:lnTo>
                  <a:lnTo>
                    <a:pt x="78" y="136"/>
                  </a:lnTo>
                  <a:lnTo>
                    <a:pt x="87" y="132"/>
                  </a:lnTo>
                  <a:lnTo>
                    <a:pt x="97" y="127"/>
                  </a:lnTo>
                  <a:lnTo>
                    <a:pt x="115" y="110"/>
                  </a:lnTo>
                  <a:lnTo>
                    <a:pt x="127" y="89"/>
                  </a:lnTo>
                  <a:lnTo>
                    <a:pt x="135" y="66"/>
                  </a:lnTo>
                  <a:lnTo>
                    <a:pt x="138" y="41"/>
                  </a:lnTo>
                  <a:lnTo>
                    <a:pt x="135" y="23"/>
                  </a:lnTo>
                  <a:lnTo>
                    <a:pt x="129" y="7"/>
                  </a:lnTo>
                  <a:lnTo>
                    <a:pt x="117" y="0"/>
                  </a:lnTo>
                  <a:lnTo>
                    <a:pt x="98" y="3"/>
                  </a:lnTo>
                  <a:lnTo>
                    <a:pt x="84" y="10"/>
                  </a:lnTo>
                  <a:lnTo>
                    <a:pt x="74" y="21"/>
                  </a:lnTo>
                  <a:lnTo>
                    <a:pt x="61" y="32"/>
                  </a:lnTo>
                  <a:lnTo>
                    <a:pt x="50" y="43"/>
                  </a:lnTo>
                  <a:lnTo>
                    <a:pt x="40" y="53"/>
                  </a:lnTo>
                  <a:lnTo>
                    <a:pt x="27" y="63"/>
                  </a:lnTo>
                  <a:lnTo>
                    <a:pt x="15" y="72"/>
                  </a:lnTo>
                  <a:lnTo>
                    <a:pt x="1" y="79"/>
                  </a:lnTo>
                  <a:lnTo>
                    <a:pt x="0" y="81"/>
                  </a:lnTo>
                  <a:lnTo>
                    <a:pt x="0" y="83"/>
                  </a:lnTo>
                  <a:lnTo>
                    <a:pt x="0" y="83"/>
                  </a:lnTo>
                  <a:lnTo>
                    <a:pt x="1" y="83"/>
                  </a:lnTo>
                  <a:lnTo>
                    <a:pt x="1" y="8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9" name="Freeform 55"/>
            <p:cNvSpPr>
              <a:spLocks/>
            </p:cNvSpPr>
            <p:nvPr/>
          </p:nvSpPr>
          <p:spPr bwMode="auto">
            <a:xfrm>
              <a:off x="1824" y="1126"/>
              <a:ext cx="519" cy="389"/>
            </a:xfrm>
            <a:custGeom>
              <a:avLst/>
              <a:gdLst>
                <a:gd name="T0" fmla="*/ 13 w 519"/>
                <a:gd name="T1" fmla="*/ 364 h 389"/>
                <a:gd name="T2" fmla="*/ 49 w 519"/>
                <a:gd name="T3" fmla="*/ 318 h 389"/>
                <a:gd name="T4" fmla="*/ 93 w 519"/>
                <a:gd name="T5" fmla="*/ 277 h 389"/>
                <a:gd name="T6" fmla="*/ 142 w 519"/>
                <a:gd name="T7" fmla="*/ 246 h 389"/>
                <a:gd name="T8" fmla="*/ 189 w 519"/>
                <a:gd name="T9" fmla="*/ 231 h 389"/>
                <a:gd name="T10" fmla="*/ 229 w 519"/>
                <a:gd name="T11" fmla="*/ 228 h 389"/>
                <a:gd name="T12" fmla="*/ 268 w 519"/>
                <a:gd name="T13" fmla="*/ 228 h 389"/>
                <a:gd name="T14" fmla="*/ 307 w 519"/>
                <a:gd name="T15" fmla="*/ 222 h 389"/>
                <a:gd name="T16" fmla="*/ 348 w 519"/>
                <a:gd name="T17" fmla="*/ 197 h 389"/>
                <a:gd name="T18" fmla="*/ 361 w 519"/>
                <a:gd name="T19" fmla="*/ 143 h 389"/>
                <a:gd name="T20" fmla="*/ 375 w 519"/>
                <a:gd name="T21" fmla="*/ 94 h 389"/>
                <a:gd name="T22" fmla="*/ 407 w 519"/>
                <a:gd name="T23" fmla="*/ 60 h 389"/>
                <a:gd name="T24" fmla="*/ 448 w 519"/>
                <a:gd name="T25" fmla="*/ 34 h 389"/>
                <a:gd name="T26" fmla="*/ 494 w 519"/>
                <a:gd name="T27" fmla="*/ 16 h 389"/>
                <a:gd name="T28" fmla="*/ 517 w 519"/>
                <a:gd name="T29" fmla="*/ 6 h 389"/>
                <a:gd name="T30" fmla="*/ 517 w 519"/>
                <a:gd name="T31" fmla="*/ 0 h 389"/>
                <a:gd name="T32" fmla="*/ 496 w 519"/>
                <a:gd name="T33" fmla="*/ 5 h 389"/>
                <a:gd name="T34" fmla="*/ 461 w 519"/>
                <a:gd name="T35" fmla="*/ 17 h 389"/>
                <a:gd name="T36" fmla="*/ 425 w 519"/>
                <a:gd name="T37" fmla="*/ 33 h 389"/>
                <a:gd name="T38" fmla="*/ 394 w 519"/>
                <a:gd name="T39" fmla="*/ 54 h 389"/>
                <a:gd name="T40" fmla="*/ 370 w 519"/>
                <a:gd name="T41" fmla="*/ 79 h 389"/>
                <a:gd name="T42" fmla="*/ 355 w 519"/>
                <a:gd name="T43" fmla="*/ 106 h 389"/>
                <a:gd name="T44" fmla="*/ 345 w 519"/>
                <a:gd name="T45" fmla="*/ 146 h 389"/>
                <a:gd name="T46" fmla="*/ 335 w 519"/>
                <a:gd name="T47" fmla="*/ 191 h 389"/>
                <a:gd name="T48" fmla="*/ 302 w 519"/>
                <a:gd name="T49" fmla="*/ 208 h 389"/>
                <a:gd name="T50" fmla="*/ 278 w 519"/>
                <a:gd name="T51" fmla="*/ 211 h 389"/>
                <a:gd name="T52" fmla="*/ 253 w 519"/>
                <a:gd name="T53" fmla="*/ 211 h 389"/>
                <a:gd name="T54" fmla="*/ 230 w 519"/>
                <a:gd name="T55" fmla="*/ 211 h 389"/>
                <a:gd name="T56" fmla="*/ 204 w 519"/>
                <a:gd name="T57" fmla="*/ 212 h 389"/>
                <a:gd name="T58" fmla="*/ 179 w 519"/>
                <a:gd name="T59" fmla="*/ 218 h 389"/>
                <a:gd name="T60" fmla="*/ 155 w 519"/>
                <a:gd name="T61" fmla="*/ 228 h 389"/>
                <a:gd name="T62" fmla="*/ 132 w 519"/>
                <a:gd name="T63" fmla="*/ 238 h 389"/>
                <a:gd name="T64" fmla="*/ 110 w 519"/>
                <a:gd name="T65" fmla="*/ 251 h 389"/>
                <a:gd name="T66" fmla="*/ 95 w 519"/>
                <a:gd name="T67" fmla="*/ 263 h 389"/>
                <a:gd name="T68" fmla="*/ 79 w 519"/>
                <a:gd name="T69" fmla="*/ 278 h 389"/>
                <a:gd name="T70" fmla="*/ 66 w 519"/>
                <a:gd name="T71" fmla="*/ 294 h 389"/>
                <a:gd name="T72" fmla="*/ 49 w 519"/>
                <a:gd name="T73" fmla="*/ 311 h 389"/>
                <a:gd name="T74" fmla="*/ 33 w 519"/>
                <a:gd name="T75" fmla="*/ 332 h 389"/>
                <a:gd name="T76" fmla="*/ 18 w 519"/>
                <a:gd name="T77" fmla="*/ 354 h 389"/>
                <a:gd name="T78" fmla="*/ 6 w 519"/>
                <a:gd name="T79" fmla="*/ 377 h 389"/>
                <a:gd name="T80" fmla="*/ 0 w 519"/>
                <a:gd name="T81" fmla="*/ 389 h 389"/>
                <a:gd name="T82" fmla="*/ 0 w 519"/>
                <a:gd name="T83" fmla="*/ 389 h 389"/>
                <a:gd name="T84" fmla="*/ 0 w 519"/>
                <a:gd name="T85" fmla="*/ 389 h 3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519" h="389">
                  <a:moveTo>
                    <a:pt x="0" y="389"/>
                  </a:moveTo>
                  <a:lnTo>
                    <a:pt x="13" y="364"/>
                  </a:lnTo>
                  <a:lnTo>
                    <a:pt x="30" y="341"/>
                  </a:lnTo>
                  <a:lnTo>
                    <a:pt x="49" y="318"/>
                  </a:lnTo>
                  <a:lnTo>
                    <a:pt x="70" y="297"/>
                  </a:lnTo>
                  <a:lnTo>
                    <a:pt x="93" y="277"/>
                  </a:lnTo>
                  <a:lnTo>
                    <a:pt x="118" y="260"/>
                  </a:lnTo>
                  <a:lnTo>
                    <a:pt x="142" y="246"/>
                  </a:lnTo>
                  <a:lnTo>
                    <a:pt x="169" y="235"/>
                  </a:lnTo>
                  <a:lnTo>
                    <a:pt x="189" y="231"/>
                  </a:lnTo>
                  <a:lnTo>
                    <a:pt x="209" y="228"/>
                  </a:lnTo>
                  <a:lnTo>
                    <a:pt x="229" y="228"/>
                  </a:lnTo>
                  <a:lnTo>
                    <a:pt x="249" y="228"/>
                  </a:lnTo>
                  <a:lnTo>
                    <a:pt x="268" y="228"/>
                  </a:lnTo>
                  <a:lnTo>
                    <a:pt x="287" y="226"/>
                  </a:lnTo>
                  <a:lnTo>
                    <a:pt x="307" y="222"/>
                  </a:lnTo>
                  <a:lnTo>
                    <a:pt x="327" y="215"/>
                  </a:lnTo>
                  <a:lnTo>
                    <a:pt x="348" y="197"/>
                  </a:lnTo>
                  <a:lnTo>
                    <a:pt x="358" y="172"/>
                  </a:lnTo>
                  <a:lnTo>
                    <a:pt x="361" y="143"/>
                  </a:lnTo>
                  <a:lnTo>
                    <a:pt x="365" y="116"/>
                  </a:lnTo>
                  <a:lnTo>
                    <a:pt x="375" y="94"/>
                  </a:lnTo>
                  <a:lnTo>
                    <a:pt x="388" y="76"/>
                  </a:lnTo>
                  <a:lnTo>
                    <a:pt x="407" y="60"/>
                  </a:lnTo>
                  <a:lnTo>
                    <a:pt x="427" y="46"/>
                  </a:lnTo>
                  <a:lnTo>
                    <a:pt x="448" y="34"/>
                  </a:lnTo>
                  <a:lnTo>
                    <a:pt x="471" y="25"/>
                  </a:lnTo>
                  <a:lnTo>
                    <a:pt x="494" y="16"/>
                  </a:lnTo>
                  <a:lnTo>
                    <a:pt x="514" y="8"/>
                  </a:lnTo>
                  <a:lnTo>
                    <a:pt x="517" y="6"/>
                  </a:lnTo>
                  <a:lnTo>
                    <a:pt x="519" y="3"/>
                  </a:lnTo>
                  <a:lnTo>
                    <a:pt x="517" y="0"/>
                  </a:lnTo>
                  <a:lnTo>
                    <a:pt x="514" y="0"/>
                  </a:lnTo>
                  <a:lnTo>
                    <a:pt x="496" y="5"/>
                  </a:lnTo>
                  <a:lnTo>
                    <a:pt x="479" y="11"/>
                  </a:lnTo>
                  <a:lnTo>
                    <a:pt x="461" y="17"/>
                  </a:lnTo>
                  <a:lnTo>
                    <a:pt x="444" y="23"/>
                  </a:lnTo>
                  <a:lnTo>
                    <a:pt x="425" y="33"/>
                  </a:lnTo>
                  <a:lnTo>
                    <a:pt x="410" y="42"/>
                  </a:lnTo>
                  <a:lnTo>
                    <a:pt x="394" y="54"/>
                  </a:lnTo>
                  <a:lnTo>
                    <a:pt x="381" y="66"/>
                  </a:lnTo>
                  <a:lnTo>
                    <a:pt x="370" y="79"/>
                  </a:lnTo>
                  <a:lnTo>
                    <a:pt x="361" y="91"/>
                  </a:lnTo>
                  <a:lnTo>
                    <a:pt x="355" y="106"/>
                  </a:lnTo>
                  <a:lnTo>
                    <a:pt x="348" y="122"/>
                  </a:lnTo>
                  <a:lnTo>
                    <a:pt x="345" y="146"/>
                  </a:lnTo>
                  <a:lnTo>
                    <a:pt x="342" y="169"/>
                  </a:lnTo>
                  <a:lnTo>
                    <a:pt x="335" y="191"/>
                  </a:lnTo>
                  <a:lnTo>
                    <a:pt x="313" y="205"/>
                  </a:lnTo>
                  <a:lnTo>
                    <a:pt x="302" y="208"/>
                  </a:lnTo>
                  <a:lnTo>
                    <a:pt x="290" y="209"/>
                  </a:lnTo>
                  <a:lnTo>
                    <a:pt x="278" y="211"/>
                  </a:lnTo>
                  <a:lnTo>
                    <a:pt x="265" y="211"/>
                  </a:lnTo>
                  <a:lnTo>
                    <a:pt x="253" y="211"/>
                  </a:lnTo>
                  <a:lnTo>
                    <a:pt x="241" y="211"/>
                  </a:lnTo>
                  <a:lnTo>
                    <a:pt x="230" y="211"/>
                  </a:lnTo>
                  <a:lnTo>
                    <a:pt x="218" y="211"/>
                  </a:lnTo>
                  <a:lnTo>
                    <a:pt x="204" y="212"/>
                  </a:lnTo>
                  <a:lnTo>
                    <a:pt x="192" y="215"/>
                  </a:lnTo>
                  <a:lnTo>
                    <a:pt x="179" y="218"/>
                  </a:lnTo>
                  <a:lnTo>
                    <a:pt x="167" y="223"/>
                  </a:lnTo>
                  <a:lnTo>
                    <a:pt x="155" y="228"/>
                  </a:lnTo>
                  <a:lnTo>
                    <a:pt x="142" y="232"/>
                  </a:lnTo>
                  <a:lnTo>
                    <a:pt x="132" y="238"/>
                  </a:lnTo>
                  <a:lnTo>
                    <a:pt x="119" y="245"/>
                  </a:lnTo>
                  <a:lnTo>
                    <a:pt x="110" y="251"/>
                  </a:lnTo>
                  <a:lnTo>
                    <a:pt x="103" y="257"/>
                  </a:lnTo>
                  <a:lnTo>
                    <a:pt x="95" y="263"/>
                  </a:lnTo>
                  <a:lnTo>
                    <a:pt x="87" y="271"/>
                  </a:lnTo>
                  <a:lnTo>
                    <a:pt x="79" y="278"/>
                  </a:lnTo>
                  <a:lnTo>
                    <a:pt x="72" y="286"/>
                  </a:lnTo>
                  <a:lnTo>
                    <a:pt x="66" y="294"/>
                  </a:lnTo>
                  <a:lnTo>
                    <a:pt x="58" y="301"/>
                  </a:lnTo>
                  <a:lnTo>
                    <a:pt x="49" y="311"/>
                  </a:lnTo>
                  <a:lnTo>
                    <a:pt x="41" y="321"/>
                  </a:lnTo>
                  <a:lnTo>
                    <a:pt x="33" y="332"/>
                  </a:lnTo>
                  <a:lnTo>
                    <a:pt x="26" y="343"/>
                  </a:lnTo>
                  <a:lnTo>
                    <a:pt x="18" y="354"/>
                  </a:lnTo>
                  <a:lnTo>
                    <a:pt x="12" y="366"/>
                  </a:lnTo>
                  <a:lnTo>
                    <a:pt x="6" y="377"/>
                  </a:lnTo>
                  <a:lnTo>
                    <a:pt x="0" y="389"/>
                  </a:lnTo>
                  <a:lnTo>
                    <a:pt x="0" y="389"/>
                  </a:lnTo>
                  <a:lnTo>
                    <a:pt x="0" y="389"/>
                  </a:lnTo>
                  <a:lnTo>
                    <a:pt x="0" y="389"/>
                  </a:lnTo>
                  <a:lnTo>
                    <a:pt x="0" y="389"/>
                  </a:lnTo>
                  <a:lnTo>
                    <a:pt x="0" y="38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0" name="Freeform 56"/>
            <p:cNvSpPr>
              <a:spLocks/>
            </p:cNvSpPr>
            <p:nvPr/>
          </p:nvSpPr>
          <p:spPr bwMode="auto">
            <a:xfrm>
              <a:off x="1685" y="1769"/>
              <a:ext cx="235" cy="680"/>
            </a:xfrm>
            <a:custGeom>
              <a:avLst/>
              <a:gdLst>
                <a:gd name="T0" fmla="*/ 19 w 235"/>
                <a:gd name="T1" fmla="*/ 7 h 680"/>
                <a:gd name="T2" fmla="*/ 57 w 235"/>
                <a:gd name="T3" fmla="*/ 16 h 680"/>
                <a:gd name="T4" fmla="*/ 97 w 235"/>
                <a:gd name="T5" fmla="*/ 29 h 680"/>
                <a:gd name="T6" fmla="*/ 132 w 235"/>
                <a:gd name="T7" fmla="*/ 47 h 680"/>
                <a:gd name="T8" fmla="*/ 152 w 235"/>
                <a:gd name="T9" fmla="*/ 73 h 680"/>
                <a:gd name="T10" fmla="*/ 151 w 235"/>
                <a:gd name="T11" fmla="*/ 96 h 680"/>
                <a:gd name="T12" fmla="*/ 139 w 235"/>
                <a:gd name="T13" fmla="*/ 119 h 680"/>
                <a:gd name="T14" fmla="*/ 122 w 235"/>
                <a:gd name="T15" fmla="*/ 141 h 680"/>
                <a:gd name="T16" fmla="*/ 103 w 235"/>
                <a:gd name="T17" fmla="*/ 175 h 680"/>
                <a:gd name="T18" fmla="*/ 85 w 235"/>
                <a:gd name="T19" fmla="*/ 222 h 680"/>
                <a:gd name="T20" fmla="*/ 76 w 235"/>
                <a:gd name="T21" fmla="*/ 268 h 680"/>
                <a:gd name="T22" fmla="*/ 69 w 235"/>
                <a:gd name="T23" fmla="*/ 311 h 680"/>
                <a:gd name="T24" fmla="*/ 77 w 235"/>
                <a:gd name="T25" fmla="*/ 345 h 680"/>
                <a:gd name="T26" fmla="*/ 88 w 235"/>
                <a:gd name="T27" fmla="*/ 373 h 680"/>
                <a:gd name="T28" fmla="*/ 99 w 235"/>
                <a:gd name="T29" fmla="*/ 401 h 680"/>
                <a:gd name="T30" fmla="*/ 103 w 235"/>
                <a:gd name="T31" fmla="*/ 433 h 680"/>
                <a:gd name="T32" fmla="*/ 114 w 235"/>
                <a:gd name="T33" fmla="*/ 482 h 680"/>
                <a:gd name="T34" fmla="*/ 139 w 235"/>
                <a:gd name="T35" fmla="*/ 542 h 680"/>
                <a:gd name="T36" fmla="*/ 172 w 235"/>
                <a:gd name="T37" fmla="*/ 599 h 680"/>
                <a:gd name="T38" fmla="*/ 209 w 235"/>
                <a:gd name="T39" fmla="*/ 653 h 680"/>
                <a:gd name="T40" fmla="*/ 231 w 235"/>
                <a:gd name="T41" fmla="*/ 680 h 680"/>
                <a:gd name="T42" fmla="*/ 235 w 235"/>
                <a:gd name="T43" fmla="*/ 676 h 680"/>
                <a:gd name="T44" fmla="*/ 217 w 235"/>
                <a:gd name="T45" fmla="*/ 643 h 680"/>
                <a:gd name="T46" fmla="*/ 180 w 235"/>
                <a:gd name="T47" fmla="*/ 582 h 680"/>
                <a:gd name="T48" fmla="*/ 148 w 235"/>
                <a:gd name="T49" fmla="*/ 517 h 680"/>
                <a:gd name="T50" fmla="*/ 126 w 235"/>
                <a:gd name="T51" fmla="*/ 450 h 680"/>
                <a:gd name="T52" fmla="*/ 120 w 235"/>
                <a:gd name="T53" fmla="*/ 402 h 680"/>
                <a:gd name="T54" fmla="*/ 116 w 235"/>
                <a:gd name="T55" fmla="*/ 382 h 680"/>
                <a:gd name="T56" fmla="*/ 105 w 235"/>
                <a:gd name="T57" fmla="*/ 356 h 680"/>
                <a:gd name="T58" fmla="*/ 92 w 235"/>
                <a:gd name="T59" fmla="*/ 322 h 680"/>
                <a:gd name="T60" fmla="*/ 91 w 235"/>
                <a:gd name="T61" fmla="*/ 291 h 680"/>
                <a:gd name="T62" fmla="*/ 100 w 235"/>
                <a:gd name="T63" fmla="*/ 265 h 680"/>
                <a:gd name="T64" fmla="*/ 105 w 235"/>
                <a:gd name="T65" fmla="*/ 232 h 680"/>
                <a:gd name="T66" fmla="*/ 116 w 235"/>
                <a:gd name="T67" fmla="*/ 192 h 680"/>
                <a:gd name="T68" fmla="*/ 134 w 235"/>
                <a:gd name="T69" fmla="*/ 158 h 680"/>
                <a:gd name="T70" fmla="*/ 155 w 235"/>
                <a:gd name="T71" fmla="*/ 127 h 680"/>
                <a:gd name="T72" fmla="*/ 169 w 235"/>
                <a:gd name="T73" fmla="*/ 96 h 680"/>
                <a:gd name="T74" fmla="*/ 166 w 235"/>
                <a:gd name="T75" fmla="*/ 63 h 680"/>
                <a:gd name="T76" fmla="*/ 140 w 235"/>
                <a:gd name="T77" fmla="*/ 33 h 680"/>
                <a:gd name="T78" fmla="*/ 102 w 235"/>
                <a:gd name="T79" fmla="*/ 20 h 680"/>
                <a:gd name="T80" fmla="*/ 60 w 235"/>
                <a:gd name="T81" fmla="*/ 12 h 680"/>
                <a:gd name="T82" fmla="*/ 19 w 235"/>
                <a:gd name="T83" fmla="*/ 4 h 680"/>
                <a:gd name="T84" fmla="*/ 0 w 235"/>
                <a:gd name="T85" fmla="*/ 0 h 680"/>
                <a:gd name="T86" fmla="*/ 0 w 235"/>
                <a:gd name="T87" fmla="*/ 1 h 680"/>
                <a:gd name="T88" fmla="*/ 0 w 235"/>
                <a:gd name="T89" fmla="*/ 1 h 6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35" h="680">
                  <a:moveTo>
                    <a:pt x="0" y="1"/>
                  </a:moveTo>
                  <a:lnTo>
                    <a:pt x="19" y="7"/>
                  </a:lnTo>
                  <a:lnTo>
                    <a:pt x="37" y="12"/>
                  </a:lnTo>
                  <a:lnTo>
                    <a:pt x="57" y="16"/>
                  </a:lnTo>
                  <a:lnTo>
                    <a:pt x="79" y="21"/>
                  </a:lnTo>
                  <a:lnTo>
                    <a:pt x="97" y="29"/>
                  </a:lnTo>
                  <a:lnTo>
                    <a:pt x="116" y="36"/>
                  </a:lnTo>
                  <a:lnTo>
                    <a:pt x="132" y="47"/>
                  </a:lnTo>
                  <a:lnTo>
                    <a:pt x="146" y="61"/>
                  </a:lnTo>
                  <a:lnTo>
                    <a:pt x="152" y="73"/>
                  </a:lnTo>
                  <a:lnTo>
                    <a:pt x="154" y="86"/>
                  </a:lnTo>
                  <a:lnTo>
                    <a:pt x="151" y="96"/>
                  </a:lnTo>
                  <a:lnTo>
                    <a:pt x="146" y="109"/>
                  </a:lnTo>
                  <a:lnTo>
                    <a:pt x="139" y="119"/>
                  </a:lnTo>
                  <a:lnTo>
                    <a:pt x="131" y="132"/>
                  </a:lnTo>
                  <a:lnTo>
                    <a:pt x="122" y="141"/>
                  </a:lnTo>
                  <a:lnTo>
                    <a:pt x="116" y="152"/>
                  </a:lnTo>
                  <a:lnTo>
                    <a:pt x="103" y="175"/>
                  </a:lnTo>
                  <a:lnTo>
                    <a:pt x="92" y="198"/>
                  </a:lnTo>
                  <a:lnTo>
                    <a:pt x="85" y="222"/>
                  </a:lnTo>
                  <a:lnTo>
                    <a:pt x="80" y="248"/>
                  </a:lnTo>
                  <a:lnTo>
                    <a:pt x="76" y="268"/>
                  </a:lnTo>
                  <a:lnTo>
                    <a:pt x="71" y="290"/>
                  </a:lnTo>
                  <a:lnTo>
                    <a:pt x="69" y="311"/>
                  </a:lnTo>
                  <a:lnTo>
                    <a:pt x="73" y="333"/>
                  </a:lnTo>
                  <a:lnTo>
                    <a:pt x="77" y="345"/>
                  </a:lnTo>
                  <a:lnTo>
                    <a:pt x="82" y="359"/>
                  </a:lnTo>
                  <a:lnTo>
                    <a:pt x="88" y="373"/>
                  </a:lnTo>
                  <a:lnTo>
                    <a:pt x="94" y="385"/>
                  </a:lnTo>
                  <a:lnTo>
                    <a:pt x="99" y="401"/>
                  </a:lnTo>
                  <a:lnTo>
                    <a:pt x="102" y="417"/>
                  </a:lnTo>
                  <a:lnTo>
                    <a:pt x="103" y="433"/>
                  </a:lnTo>
                  <a:lnTo>
                    <a:pt x="106" y="450"/>
                  </a:lnTo>
                  <a:lnTo>
                    <a:pt x="114" y="482"/>
                  </a:lnTo>
                  <a:lnTo>
                    <a:pt x="125" y="513"/>
                  </a:lnTo>
                  <a:lnTo>
                    <a:pt x="139" y="542"/>
                  </a:lnTo>
                  <a:lnTo>
                    <a:pt x="154" y="571"/>
                  </a:lnTo>
                  <a:lnTo>
                    <a:pt x="172" y="599"/>
                  </a:lnTo>
                  <a:lnTo>
                    <a:pt x="191" y="626"/>
                  </a:lnTo>
                  <a:lnTo>
                    <a:pt x="209" y="653"/>
                  </a:lnTo>
                  <a:lnTo>
                    <a:pt x="228" y="679"/>
                  </a:lnTo>
                  <a:lnTo>
                    <a:pt x="231" y="680"/>
                  </a:lnTo>
                  <a:lnTo>
                    <a:pt x="234" y="679"/>
                  </a:lnTo>
                  <a:lnTo>
                    <a:pt x="235" y="676"/>
                  </a:lnTo>
                  <a:lnTo>
                    <a:pt x="235" y="673"/>
                  </a:lnTo>
                  <a:lnTo>
                    <a:pt x="217" y="643"/>
                  </a:lnTo>
                  <a:lnTo>
                    <a:pt x="199" y="613"/>
                  </a:lnTo>
                  <a:lnTo>
                    <a:pt x="180" y="582"/>
                  </a:lnTo>
                  <a:lnTo>
                    <a:pt x="163" y="550"/>
                  </a:lnTo>
                  <a:lnTo>
                    <a:pt x="148" y="517"/>
                  </a:lnTo>
                  <a:lnTo>
                    <a:pt x="136" y="484"/>
                  </a:lnTo>
                  <a:lnTo>
                    <a:pt x="126" y="450"/>
                  </a:lnTo>
                  <a:lnTo>
                    <a:pt x="122" y="414"/>
                  </a:lnTo>
                  <a:lnTo>
                    <a:pt x="120" y="402"/>
                  </a:lnTo>
                  <a:lnTo>
                    <a:pt x="119" y="393"/>
                  </a:lnTo>
                  <a:lnTo>
                    <a:pt x="116" y="382"/>
                  </a:lnTo>
                  <a:lnTo>
                    <a:pt x="112" y="371"/>
                  </a:lnTo>
                  <a:lnTo>
                    <a:pt x="105" y="356"/>
                  </a:lnTo>
                  <a:lnTo>
                    <a:pt x="99" y="339"/>
                  </a:lnTo>
                  <a:lnTo>
                    <a:pt x="92" y="322"/>
                  </a:lnTo>
                  <a:lnTo>
                    <a:pt x="89" y="305"/>
                  </a:lnTo>
                  <a:lnTo>
                    <a:pt x="91" y="291"/>
                  </a:lnTo>
                  <a:lnTo>
                    <a:pt x="96" y="278"/>
                  </a:lnTo>
                  <a:lnTo>
                    <a:pt x="100" y="265"/>
                  </a:lnTo>
                  <a:lnTo>
                    <a:pt x="102" y="252"/>
                  </a:lnTo>
                  <a:lnTo>
                    <a:pt x="105" y="232"/>
                  </a:lnTo>
                  <a:lnTo>
                    <a:pt x="109" y="212"/>
                  </a:lnTo>
                  <a:lnTo>
                    <a:pt x="116" y="192"/>
                  </a:lnTo>
                  <a:lnTo>
                    <a:pt x="125" y="173"/>
                  </a:lnTo>
                  <a:lnTo>
                    <a:pt x="134" y="158"/>
                  </a:lnTo>
                  <a:lnTo>
                    <a:pt x="145" y="142"/>
                  </a:lnTo>
                  <a:lnTo>
                    <a:pt x="155" y="127"/>
                  </a:lnTo>
                  <a:lnTo>
                    <a:pt x="163" y="112"/>
                  </a:lnTo>
                  <a:lnTo>
                    <a:pt x="169" y="96"/>
                  </a:lnTo>
                  <a:lnTo>
                    <a:pt x="171" y="79"/>
                  </a:lnTo>
                  <a:lnTo>
                    <a:pt x="166" y="63"/>
                  </a:lnTo>
                  <a:lnTo>
                    <a:pt x="154" y="46"/>
                  </a:lnTo>
                  <a:lnTo>
                    <a:pt x="140" y="33"/>
                  </a:lnTo>
                  <a:lnTo>
                    <a:pt x="122" y="26"/>
                  </a:lnTo>
                  <a:lnTo>
                    <a:pt x="102" y="20"/>
                  </a:lnTo>
                  <a:lnTo>
                    <a:pt x="82" y="15"/>
                  </a:lnTo>
                  <a:lnTo>
                    <a:pt x="60" y="12"/>
                  </a:lnTo>
                  <a:lnTo>
                    <a:pt x="39" y="9"/>
                  </a:lnTo>
                  <a:lnTo>
                    <a:pt x="19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1" name="Freeform 57"/>
            <p:cNvSpPr>
              <a:spLocks/>
            </p:cNvSpPr>
            <p:nvPr/>
          </p:nvSpPr>
          <p:spPr bwMode="auto">
            <a:xfrm>
              <a:off x="2435" y="2684"/>
              <a:ext cx="126" cy="80"/>
            </a:xfrm>
            <a:custGeom>
              <a:avLst/>
              <a:gdLst>
                <a:gd name="T0" fmla="*/ 115 w 126"/>
                <a:gd name="T1" fmla="*/ 3 h 80"/>
                <a:gd name="T2" fmla="*/ 105 w 126"/>
                <a:gd name="T3" fmla="*/ 17 h 80"/>
                <a:gd name="T4" fmla="*/ 92 w 126"/>
                <a:gd name="T5" fmla="*/ 31 h 80"/>
                <a:gd name="T6" fmla="*/ 82 w 126"/>
                <a:gd name="T7" fmla="*/ 43 h 80"/>
                <a:gd name="T8" fmla="*/ 69 w 126"/>
                <a:gd name="T9" fmla="*/ 54 h 80"/>
                <a:gd name="T10" fmla="*/ 57 w 126"/>
                <a:gd name="T11" fmla="*/ 63 h 80"/>
                <a:gd name="T12" fmla="*/ 42 w 126"/>
                <a:gd name="T13" fmla="*/ 69 h 80"/>
                <a:gd name="T14" fmla="*/ 25 w 126"/>
                <a:gd name="T15" fmla="*/ 71 h 80"/>
                <a:gd name="T16" fmla="*/ 6 w 126"/>
                <a:gd name="T17" fmla="*/ 68 h 80"/>
                <a:gd name="T18" fmla="*/ 3 w 126"/>
                <a:gd name="T19" fmla="*/ 68 h 80"/>
                <a:gd name="T20" fmla="*/ 0 w 126"/>
                <a:gd name="T21" fmla="*/ 71 h 80"/>
                <a:gd name="T22" fmla="*/ 0 w 126"/>
                <a:gd name="T23" fmla="*/ 74 h 80"/>
                <a:gd name="T24" fmla="*/ 2 w 126"/>
                <a:gd name="T25" fmla="*/ 76 h 80"/>
                <a:gd name="T26" fmla="*/ 22 w 126"/>
                <a:gd name="T27" fmla="*/ 80 h 80"/>
                <a:gd name="T28" fmla="*/ 40 w 126"/>
                <a:gd name="T29" fmla="*/ 79 h 80"/>
                <a:gd name="T30" fmla="*/ 59 w 126"/>
                <a:gd name="T31" fmla="*/ 73 h 80"/>
                <a:gd name="T32" fmla="*/ 74 w 126"/>
                <a:gd name="T33" fmla="*/ 60 h 80"/>
                <a:gd name="T34" fmla="*/ 89 w 126"/>
                <a:gd name="T35" fmla="*/ 46 h 80"/>
                <a:gd name="T36" fmla="*/ 103 w 126"/>
                <a:gd name="T37" fmla="*/ 31 h 80"/>
                <a:gd name="T38" fmla="*/ 115 w 126"/>
                <a:gd name="T39" fmla="*/ 16 h 80"/>
                <a:gd name="T40" fmla="*/ 126 w 126"/>
                <a:gd name="T41" fmla="*/ 0 h 80"/>
                <a:gd name="T42" fmla="*/ 126 w 126"/>
                <a:gd name="T43" fmla="*/ 0 h 80"/>
                <a:gd name="T44" fmla="*/ 126 w 126"/>
                <a:gd name="T45" fmla="*/ 0 h 80"/>
                <a:gd name="T46" fmla="*/ 126 w 126"/>
                <a:gd name="T47" fmla="*/ 0 h 80"/>
                <a:gd name="T48" fmla="*/ 126 w 126"/>
                <a:gd name="T49" fmla="*/ 0 h 80"/>
                <a:gd name="T50" fmla="*/ 115 w 126"/>
                <a:gd name="T51" fmla="*/ 3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6" h="80">
                  <a:moveTo>
                    <a:pt x="115" y="3"/>
                  </a:moveTo>
                  <a:lnTo>
                    <a:pt x="105" y="17"/>
                  </a:lnTo>
                  <a:lnTo>
                    <a:pt x="92" y="31"/>
                  </a:lnTo>
                  <a:lnTo>
                    <a:pt x="82" y="43"/>
                  </a:lnTo>
                  <a:lnTo>
                    <a:pt x="69" y="54"/>
                  </a:lnTo>
                  <a:lnTo>
                    <a:pt x="57" y="63"/>
                  </a:lnTo>
                  <a:lnTo>
                    <a:pt x="42" y="69"/>
                  </a:lnTo>
                  <a:lnTo>
                    <a:pt x="25" y="71"/>
                  </a:lnTo>
                  <a:lnTo>
                    <a:pt x="6" y="68"/>
                  </a:lnTo>
                  <a:lnTo>
                    <a:pt x="3" y="68"/>
                  </a:lnTo>
                  <a:lnTo>
                    <a:pt x="0" y="71"/>
                  </a:lnTo>
                  <a:lnTo>
                    <a:pt x="0" y="74"/>
                  </a:lnTo>
                  <a:lnTo>
                    <a:pt x="2" y="76"/>
                  </a:lnTo>
                  <a:lnTo>
                    <a:pt x="22" y="80"/>
                  </a:lnTo>
                  <a:lnTo>
                    <a:pt x="40" y="79"/>
                  </a:lnTo>
                  <a:lnTo>
                    <a:pt x="59" y="73"/>
                  </a:lnTo>
                  <a:lnTo>
                    <a:pt x="74" y="60"/>
                  </a:lnTo>
                  <a:lnTo>
                    <a:pt x="89" y="46"/>
                  </a:lnTo>
                  <a:lnTo>
                    <a:pt x="103" y="31"/>
                  </a:lnTo>
                  <a:lnTo>
                    <a:pt x="115" y="16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15" y="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2" name="Freeform 58"/>
            <p:cNvSpPr>
              <a:spLocks/>
            </p:cNvSpPr>
            <p:nvPr/>
          </p:nvSpPr>
          <p:spPr bwMode="auto">
            <a:xfrm>
              <a:off x="2862" y="1109"/>
              <a:ext cx="366" cy="206"/>
            </a:xfrm>
            <a:custGeom>
              <a:avLst/>
              <a:gdLst>
                <a:gd name="T0" fmla="*/ 0 w 366"/>
                <a:gd name="T1" fmla="*/ 2 h 206"/>
                <a:gd name="T2" fmla="*/ 16 w 366"/>
                <a:gd name="T3" fmla="*/ 25 h 206"/>
                <a:gd name="T4" fmla="*/ 33 w 366"/>
                <a:gd name="T5" fmla="*/ 46 h 206"/>
                <a:gd name="T6" fmla="*/ 51 w 366"/>
                <a:gd name="T7" fmla="*/ 68 h 206"/>
                <a:gd name="T8" fmla="*/ 69 w 366"/>
                <a:gd name="T9" fmla="*/ 86 h 206"/>
                <a:gd name="T10" fmla="*/ 89 w 366"/>
                <a:gd name="T11" fmla="*/ 105 h 206"/>
                <a:gd name="T12" fmla="*/ 111 w 366"/>
                <a:gd name="T13" fmla="*/ 122 h 206"/>
                <a:gd name="T14" fmla="*/ 132 w 366"/>
                <a:gd name="T15" fmla="*/ 139 h 206"/>
                <a:gd name="T16" fmla="*/ 156 w 366"/>
                <a:gd name="T17" fmla="*/ 152 h 206"/>
                <a:gd name="T18" fmla="*/ 179 w 366"/>
                <a:gd name="T19" fmla="*/ 165 h 206"/>
                <a:gd name="T20" fmla="*/ 203 w 366"/>
                <a:gd name="T21" fmla="*/ 177 h 206"/>
                <a:gd name="T22" fmla="*/ 229 w 366"/>
                <a:gd name="T23" fmla="*/ 186 h 206"/>
                <a:gd name="T24" fmla="*/ 254 w 366"/>
                <a:gd name="T25" fmla="*/ 194 h 206"/>
                <a:gd name="T26" fmla="*/ 280 w 366"/>
                <a:gd name="T27" fmla="*/ 200 h 206"/>
                <a:gd name="T28" fmla="*/ 308 w 366"/>
                <a:gd name="T29" fmla="*/ 203 h 206"/>
                <a:gd name="T30" fmla="*/ 335 w 366"/>
                <a:gd name="T31" fmla="*/ 206 h 206"/>
                <a:gd name="T32" fmla="*/ 363 w 366"/>
                <a:gd name="T33" fmla="*/ 206 h 206"/>
                <a:gd name="T34" fmla="*/ 364 w 366"/>
                <a:gd name="T35" fmla="*/ 205 h 206"/>
                <a:gd name="T36" fmla="*/ 366 w 366"/>
                <a:gd name="T37" fmla="*/ 203 h 206"/>
                <a:gd name="T38" fmla="*/ 366 w 366"/>
                <a:gd name="T39" fmla="*/ 202 h 206"/>
                <a:gd name="T40" fmla="*/ 364 w 366"/>
                <a:gd name="T41" fmla="*/ 200 h 206"/>
                <a:gd name="T42" fmla="*/ 337 w 366"/>
                <a:gd name="T43" fmla="*/ 199 h 206"/>
                <a:gd name="T44" fmla="*/ 311 w 366"/>
                <a:gd name="T45" fmla="*/ 196 h 206"/>
                <a:gd name="T46" fmla="*/ 283 w 366"/>
                <a:gd name="T47" fmla="*/ 192 h 206"/>
                <a:gd name="T48" fmla="*/ 257 w 366"/>
                <a:gd name="T49" fmla="*/ 186 h 206"/>
                <a:gd name="T50" fmla="*/ 231 w 366"/>
                <a:gd name="T51" fmla="*/ 179 h 206"/>
                <a:gd name="T52" fmla="*/ 205 w 366"/>
                <a:gd name="T53" fmla="*/ 169 h 206"/>
                <a:gd name="T54" fmla="*/ 180 w 366"/>
                <a:gd name="T55" fmla="*/ 157 h 206"/>
                <a:gd name="T56" fmla="*/ 156 w 366"/>
                <a:gd name="T57" fmla="*/ 143 h 206"/>
                <a:gd name="T58" fmla="*/ 134 w 366"/>
                <a:gd name="T59" fmla="*/ 128 h 206"/>
                <a:gd name="T60" fmla="*/ 112 w 366"/>
                <a:gd name="T61" fmla="*/ 113 h 206"/>
                <a:gd name="T62" fmla="*/ 91 w 366"/>
                <a:gd name="T63" fmla="*/ 97 h 206"/>
                <a:gd name="T64" fmla="*/ 71 w 366"/>
                <a:gd name="T65" fmla="*/ 79 h 206"/>
                <a:gd name="T66" fmla="*/ 53 w 366"/>
                <a:gd name="T67" fmla="*/ 62 h 206"/>
                <a:gd name="T68" fmla="*/ 34 w 366"/>
                <a:gd name="T69" fmla="*/ 42 h 206"/>
                <a:gd name="T70" fmla="*/ 17 w 366"/>
                <a:gd name="T71" fmla="*/ 22 h 206"/>
                <a:gd name="T72" fmla="*/ 0 w 366"/>
                <a:gd name="T73" fmla="*/ 0 h 206"/>
                <a:gd name="T74" fmla="*/ 0 w 366"/>
                <a:gd name="T75" fmla="*/ 0 h 206"/>
                <a:gd name="T76" fmla="*/ 0 w 366"/>
                <a:gd name="T77" fmla="*/ 0 h 206"/>
                <a:gd name="T78" fmla="*/ 0 w 366"/>
                <a:gd name="T79" fmla="*/ 2 h 206"/>
                <a:gd name="T80" fmla="*/ 0 w 366"/>
                <a:gd name="T81" fmla="*/ 2 h 206"/>
                <a:gd name="T82" fmla="*/ 0 w 366"/>
                <a:gd name="T83" fmla="*/ 2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66" h="206">
                  <a:moveTo>
                    <a:pt x="0" y="2"/>
                  </a:moveTo>
                  <a:lnTo>
                    <a:pt x="16" y="25"/>
                  </a:lnTo>
                  <a:lnTo>
                    <a:pt x="33" y="46"/>
                  </a:lnTo>
                  <a:lnTo>
                    <a:pt x="51" y="68"/>
                  </a:lnTo>
                  <a:lnTo>
                    <a:pt x="69" y="86"/>
                  </a:lnTo>
                  <a:lnTo>
                    <a:pt x="89" y="105"/>
                  </a:lnTo>
                  <a:lnTo>
                    <a:pt x="111" y="122"/>
                  </a:lnTo>
                  <a:lnTo>
                    <a:pt x="132" y="139"/>
                  </a:lnTo>
                  <a:lnTo>
                    <a:pt x="156" y="152"/>
                  </a:lnTo>
                  <a:lnTo>
                    <a:pt x="179" y="165"/>
                  </a:lnTo>
                  <a:lnTo>
                    <a:pt x="203" y="177"/>
                  </a:lnTo>
                  <a:lnTo>
                    <a:pt x="229" y="186"/>
                  </a:lnTo>
                  <a:lnTo>
                    <a:pt x="254" y="194"/>
                  </a:lnTo>
                  <a:lnTo>
                    <a:pt x="280" y="200"/>
                  </a:lnTo>
                  <a:lnTo>
                    <a:pt x="308" y="203"/>
                  </a:lnTo>
                  <a:lnTo>
                    <a:pt x="335" y="206"/>
                  </a:lnTo>
                  <a:lnTo>
                    <a:pt x="363" y="206"/>
                  </a:lnTo>
                  <a:lnTo>
                    <a:pt x="364" y="205"/>
                  </a:lnTo>
                  <a:lnTo>
                    <a:pt x="366" y="203"/>
                  </a:lnTo>
                  <a:lnTo>
                    <a:pt x="366" y="202"/>
                  </a:lnTo>
                  <a:lnTo>
                    <a:pt x="364" y="200"/>
                  </a:lnTo>
                  <a:lnTo>
                    <a:pt x="337" y="199"/>
                  </a:lnTo>
                  <a:lnTo>
                    <a:pt x="311" y="196"/>
                  </a:lnTo>
                  <a:lnTo>
                    <a:pt x="283" y="192"/>
                  </a:lnTo>
                  <a:lnTo>
                    <a:pt x="257" y="186"/>
                  </a:lnTo>
                  <a:lnTo>
                    <a:pt x="231" y="179"/>
                  </a:lnTo>
                  <a:lnTo>
                    <a:pt x="205" y="169"/>
                  </a:lnTo>
                  <a:lnTo>
                    <a:pt x="180" y="157"/>
                  </a:lnTo>
                  <a:lnTo>
                    <a:pt x="156" y="143"/>
                  </a:lnTo>
                  <a:lnTo>
                    <a:pt x="134" y="128"/>
                  </a:lnTo>
                  <a:lnTo>
                    <a:pt x="112" y="113"/>
                  </a:lnTo>
                  <a:lnTo>
                    <a:pt x="91" y="97"/>
                  </a:lnTo>
                  <a:lnTo>
                    <a:pt x="71" y="79"/>
                  </a:lnTo>
                  <a:lnTo>
                    <a:pt x="53" y="62"/>
                  </a:lnTo>
                  <a:lnTo>
                    <a:pt x="34" y="42"/>
                  </a:lnTo>
                  <a:lnTo>
                    <a:pt x="17" y="2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3" name="Freeform 60"/>
            <p:cNvSpPr>
              <a:spLocks/>
            </p:cNvSpPr>
            <p:nvPr/>
          </p:nvSpPr>
          <p:spPr bwMode="auto">
            <a:xfrm>
              <a:off x="1853" y="2423"/>
              <a:ext cx="598" cy="364"/>
            </a:xfrm>
            <a:custGeom>
              <a:avLst/>
              <a:gdLst>
                <a:gd name="T0" fmla="*/ 596 w 598"/>
                <a:gd name="T1" fmla="*/ 364 h 364"/>
                <a:gd name="T2" fmla="*/ 598 w 598"/>
                <a:gd name="T3" fmla="*/ 364 h 364"/>
                <a:gd name="T4" fmla="*/ 598 w 598"/>
                <a:gd name="T5" fmla="*/ 363 h 364"/>
                <a:gd name="T6" fmla="*/ 598 w 598"/>
                <a:gd name="T7" fmla="*/ 363 h 364"/>
                <a:gd name="T8" fmla="*/ 598 w 598"/>
                <a:gd name="T9" fmla="*/ 361 h 364"/>
                <a:gd name="T10" fmla="*/ 553 w 598"/>
                <a:gd name="T11" fmla="*/ 347 h 364"/>
                <a:gd name="T12" fmla="*/ 507 w 598"/>
                <a:gd name="T13" fmla="*/ 329 h 364"/>
                <a:gd name="T14" fmla="*/ 458 w 598"/>
                <a:gd name="T15" fmla="*/ 306 h 364"/>
                <a:gd name="T16" fmla="*/ 407 w 598"/>
                <a:gd name="T17" fmla="*/ 280 h 364"/>
                <a:gd name="T18" fmla="*/ 358 w 598"/>
                <a:gd name="T19" fmla="*/ 251 h 364"/>
                <a:gd name="T20" fmla="*/ 307 w 598"/>
                <a:gd name="T21" fmla="*/ 221 h 364"/>
                <a:gd name="T22" fmla="*/ 259 w 598"/>
                <a:gd name="T23" fmla="*/ 189 h 364"/>
                <a:gd name="T24" fmla="*/ 213 w 598"/>
                <a:gd name="T25" fmla="*/ 158 h 364"/>
                <a:gd name="T26" fmla="*/ 169 w 598"/>
                <a:gd name="T27" fmla="*/ 128 h 364"/>
                <a:gd name="T28" fmla="*/ 129 w 598"/>
                <a:gd name="T29" fmla="*/ 98 h 364"/>
                <a:gd name="T30" fmla="*/ 92 w 598"/>
                <a:gd name="T31" fmla="*/ 71 h 364"/>
                <a:gd name="T32" fmla="*/ 61 w 598"/>
                <a:gd name="T33" fmla="*/ 48 h 364"/>
                <a:gd name="T34" fmla="*/ 35 w 598"/>
                <a:gd name="T35" fmla="*/ 28 h 364"/>
                <a:gd name="T36" fmla="*/ 17 w 598"/>
                <a:gd name="T37" fmla="*/ 12 h 364"/>
                <a:gd name="T38" fmla="*/ 4 w 598"/>
                <a:gd name="T39" fmla="*/ 3 h 364"/>
                <a:gd name="T40" fmla="*/ 0 w 598"/>
                <a:gd name="T41" fmla="*/ 0 h 364"/>
                <a:gd name="T42" fmla="*/ 4 w 598"/>
                <a:gd name="T43" fmla="*/ 3 h 364"/>
                <a:gd name="T44" fmla="*/ 17 w 598"/>
                <a:gd name="T45" fmla="*/ 14 h 364"/>
                <a:gd name="T46" fmla="*/ 35 w 598"/>
                <a:gd name="T47" fmla="*/ 29 h 364"/>
                <a:gd name="T48" fmla="*/ 61 w 598"/>
                <a:gd name="T49" fmla="*/ 51 h 364"/>
                <a:gd name="T50" fmla="*/ 92 w 598"/>
                <a:gd name="T51" fmla="*/ 75 h 364"/>
                <a:gd name="T52" fmla="*/ 127 w 598"/>
                <a:gd name="T53" fmla="*/ 103 h 364"/>
                <a:gd name="T54" fmla="*/ 167 w 598"/>
                <a:gd name="T55" fmla="*/ 132 h 364"/>
                <a:gd name="T56" fmla="*/ 212 w 598"/>
                <a:gd name="T57" fmla="*/ 163 h 364"/>
                <a:gd name="T58" fmla="*/ 258 w 598"/>
                <a:gd name="T59" fmla="*/ 195 h 364"/>
                <a:gd name="T60" fmla="*/ 306 w 598"/>
                <a:gd name="T61" fmla="*/ 227 h 364"/>
                <a:gd name="T62" fmla="*/ 356 w 598"/>
                <a:gd name="T63" fmla="*/ 258 h 364"/>
                <a:gd name="T64" fmla="*/ 405 w 598"/>
                <a:gd name="T65" fmla="*/ 286 h 364"/>
                <a:gd name="T66" fmla="*/ 455 w 598"/>
                <a:gd name="T67" fmla="*/ 312 h 364"/>
                <a:gd name="T68" fmla="*/ 504 w 598"/>
                <a:gd name="T69" fmla="*/ 335 h 364"/>
                <a:gd name="T70" fmla="*/ 551 w 598"/>
                <a:gd name="T71" fmla="*/ 352 h 364"/>
                <a:gd name="T72" fmla="*/ 596 w 598"/>
                <a:gd name="T73" fmla="*/ 364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98" h="364">
                  <a:moveTo>
                    <a:pt x="596" y="364"/>
                  </a:moveTo>
                  <a:lnTo>
                    <a:pt x="598" y="364"/>
                  </a:lnTo>
                  <a:lnTo>
                    <a:pt x="598" y="363"/>
                  </a:lnTo>
                  <a:lnTo>
                    <a:pt x="598" y="363"/>
                  </a:lnTo>
                  <a:lnTo>
                    <a:pt x="598" y="361"/>
                  </a:lnTo>
                  <a:lnTo>
                    <a:pt x="553" y="347"/>
                  </a:lnTo>
                  <a:lnTo>
                    <a:pt x="507" y="329"/>
                  </a:lnTo>
                  <a:lnTo>
                    <a:pt x="458" y="306"/>
                  </a:lnTo>
                  <a:lnTo>
                    <a:pt x="407" y="280"/>
                  </a:lnTo>
                  <a:lnTo>
                    <a:pt x="358" y="251"/>
                  </a:lnTo>
                  <a:lnTo>
                    <a:pt x="307" y="221"/>
                  </a:lnTo>
                  <a:lnTo>
                    <a:pt x="259" y="189"/>
                  </a:lnTo>
                  <a:lnTo>
                    <a:pt x="213" y="158"/>
                  </a:lnTo>
                  <a:lnTo>
                    <a:pt x="169" y="128"/>
                  </a:lnTo>
                  <a:lnTo>
                    <a:pt x="129" y="98"/>
                  </a:lnTo>
                  <a:lnTo>
                    <a:pt x="92" y="71"/>
                  </a:lnTo>
                  <a:lnTo>
                    <a:pt x="61" y="48"/>
                  </a:lnTo>
                  <a:lnTo>
                    <a:pt x="35" y="28"/>
                  </a:lnTo>
                  <a:lnTo>
                    <a:pt x="17" y="12"/>
                  </a:lnTo>
                  <a:lnTo>
                    <a:pt x="4" y="3"/>
                  </a:lnTo>
                  <a:lnTo>
                    <a:pt x="0" y="0"/>
                  </a:lnTo>
                  <a:lnTo>
                    <a:pt x="4" y="3"/>
                  </a:lnTo>
                  <a:lnTo>
                    <a:pt x="17" y="14"/>
                  </a:lnTo>
                  <a:lnTo>
                    <a:pt x="35" y="29"/>
                  </a:lnTo>
                  <a:lnTo>
                    <a:pt x="61" y="51"/>
                  </a:lnTo>
                  <a:lnTo>
                    <a:pt x="92" y="75"/>
                  </a:lnTo>
                  <a:lnTo>
                    <a:pt x="127" y="103"/>
                  </a:lnTo>
                  <a:lnTo>
                    <a:pt x="167" y="132"/>
                  </a:lnTo>
                  <a:lnTo>
                    <a:pt x="212" y="163"/>
                  </a:lnTo>
                  <a:lnTo>
                    <a:pt x="258" y="195"/>
                  </a:lnTo>
                  <a:lnTo>
                    <a:pt x="306" y="227"/>
                  </a:lnTo>
                  <a:lnTo>
                    <a:pt x="356" y="258"/>
                  </a:lnTo>
                  <a:lnTo>
                    <a:pt x="405" y="286"/>
                  </a:lnTo>
                  <a:lnTo>
                    <a:pt x="455" y="312"/>
                  </a:lnTo>
                  <a:lnTo>
                    <a:pt x="504" y="335"/>
                  </a:lnTo>
                  <a:lnTo>
                    <a:pt x="551" y="352"/>
                  </a:lnTo>
                  <a:lnTo>
                    <a:pt x="596" y="36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4" name="Freeform 61"/>
            <p:cNvSpPr>
              <a:spLocks/>
            </p:cNvSpPr>
            <p:nvPr/>
          </p:nvSpPr>
          <p:spPr bwMode="auto">
            <a:xfrm>
              <a:off x="1873" y="2312"/>
              <a:ext cx="548" cy="385"/>
            </a:xfrm>
            <a:custGeom>
              <a:avLst/>
              <a:gdLst>
                <a:gd name="T0" fmla="*/ 87 w 548"/>
                <a:gd name="T1" fmla="*/ 122 h 385"/>
                <a:gd name="T2" fmla="*/ 121 w 548"/>
                <a:gd name="T3" fmla="*/ 153 h 385"/>
                <a:gd name="T4" fmla="*/ 156 w 548"/>
                <a:gd name="T5" fmla="*/ 180 h 385"/>
                <a:gd name="T6" fmla="*/ 193 w 548"/>
                <a:gd name="T7" fmla="*/ 206 h 385"/>
                <a:gd name="T8" fmla="*/ 232 w 548"/>
                <a:gd name="T9" fmla="*/ 232 h 385"/>
                <a:gd name="T10" fmla="*/ 270 w 548"/>
                <a:gd name="T11" fmla="*/ 257 h 385"/>
                <a:gd name="T12" fmla="*/ 310 w 548"/>
                <a:gd name="T13" fmla="*/ 282 h 385"/>
                <a:gd name="T14" fmla="*/ 352 w 548"/>
                <a:gd name="T15" fmla="*/ 306 h 385"/>
                <a:gd name="T16" fmla="*/ 395 w 548"/>
                <a:gd name="T17" fmla="*/ 326 h 385"/>
                <a:gd name="T18" fmla="*/ 438 w 548"/>
                <a:gd name="T19" fmla="*/ 343 h 385"/>
                <a:gd name="T20" fmla="*/ 481 w 548"/>
                <a:gd name="T21" fmla="*/ 357 h 385"/>
                <a:gd name="T22" fmla="*/ 524 w 548"/>
                <a:gd name="T23" fmla="*/ 374 h 385"/>
                <a:gd name="T24" fmla="*/ 547 w 548"/>
                <a:gd name="T25" fmla="*/ 385 h 385"/>
                <a:gd name="T26" fmla="*/ 548 w 548"/>
                <a:gd name="T27" fmla="*/ 383 h 385"/>
                <a:gd name="T28" fmla="*/ 531 w 548"/>
                <a:gd name="T29" fmla="*/ 372 h 385"/>
                <a:gd name="T30" fmla="*/ 498 w 548"/>
                <a:gd name="T31" fmla="*/ 357 h 385"/>
                <a:gd name="T32" fmla="*/ 464 w 548"/>
                <a:gd name="T33" fmla="*/ 343 h 385"/>
                <a:gd name="T34" fmla="*/ 428 w 548"/>
                <a:gd name="T35" fmla="*/ 329 h 385"/>
                <a:gd name="T36" fmla="*/ 389 w 548"/>
                <a:gd name="T37" fmla="*/ 314 h 385"/>
                <a:gd name="T38" fmla="*/ 344 w 548"/>
                <a:gd name="T39" fmla="*/ 292 h 385"/>
                <a:gd name="T40" fmla="*/ 301 w 548"/>
                <a:gd name="T41" fmla="*/ 266 h 385"/>
                <a:gd name="T42" fmla="*/ 259 w 548"/>
                <a:gd name="T43" fmla="*/ 240 h 385"/>
                <a:gd name="T44" fmla="*/ 221 w 548"/>
                <a:gd name="T45" fmla="*/ 216 h 385"/>
                <a:gd name="T46" fmla="*/ 189 w 548"/>
                <a:gd name="T47" fmla="*/ 193 h 385"/>
                <a:gd name="T48" fmla="*/ 156 w 548"/>
                <a:gd name="T49" fmla="*/ 168 h 385"/>
                <a:gd name="T50" fmla="*/ 124 w 548"/>
                <a:gd name="T51" fmla="*/ 143 h 385"/>
                <a:gd name="T52" fmla="*/ 97 w 548"/>
                <a:gd name="T53" fmla="*/ 120 h 385"/>
                <a:gd name="T54" fmla="*/ 64 w 548"/>
                <a:gd name="T55" fmla="*/ 83 h 385"/>
                <a:gd name="T56" fmla="*/ 29 w 548"/>
                <a:gd name="T57" fmla="*/ 37 h 385"/>
                <a:gd name="T58" fmla="*/ 3 w 548"/>
                <a:gd name="T59" fmla="*/ 5 h 385"/>
                <a:gd name="T60" fmla="*/ 1 w 548"/>
                <a:gd name="T61" fmla="*/ 4 h 385"/>
                <a:gd name="T62" fmla="*/ 15 w 548"/>
                <a:gd name="T63" fmla="*/ 27 h 385"/>
                <a:gd name="T64" fmla="*/ 37 w 548"/>
                <a:gd name="T65" fmla="*/ 60 h 385"/>
                <a:gd name="T66" fmla="*/ 61 w 548"/>
                <a:gd name="T67" fmla="*/ 94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48" h="385">
                  <a:moveTo>
                    <a:pt x="72" y="106"/>
                  </a:moveTo>
                  <a:lnTo>
                    <a:pt x="87" y="122"/>
                  </a:lnTo>
                  <a:lnTo>
                    <a:pt x="104" y="137"/>
                  </a:lnTo>
                  <a:lnTo>
                    <a:pt x="121" y="153"/>
                  </a:lnTo>
                  <a:lnTo>
                    <a:pt x="138" y="166"/>
                  </a:lnTo>
                  <a:lnTo>
                    <a:pt x="156" y="180"/>
                  </a:lnTo>
                  <a:lnTo>
                    <a:pt x="175" y="194"/>
                  </a:lnTo>
                  <a:lnTo>
                    <a:pt x="193" y="206"/>
                  </a:lnTo>
                  <a:lnTo>
                    <a:pt x="212" y="219"/>
                  </a:lnTo>
                  <a:lnTo>
                    <a:pt x="232" y="232"/>
                  </a:lnTo>
                  <a:lnTo>
                    <a:pt x="252" y="245"/>
                  </a:lnTo>
                  <a:lnTo>
                    <a:pt x="270" y="257"/>
                  </a:lnTo>
                  <a:lnTo>
                    <a:pt x="290" y="269"/>
                  </a:lnTo>
                  <a:lnTo>
                    <a:pt x="310" y="282"/>
                  </a:lnTo>
                  <a:lnTo>
                    <a:pt x="332" y="294"/>
                  </a:lnTo>
                  <a:lnTo>
                    <a:pt x="352" y="306"/>
                  </a:lnTo>
                  <a:lnTo>
                    <a:pt x="373" y="317"/>
                  </a:lnTo>
                  <a:lnTo>
                    <a:pt x="395" y="326"/>
                  </a:lnTo>
                  <a:lnTo>
                    <a:pt x="416" y="335"/>
                  </a:lnTo>
                  <a:lnTo>
                    <a:pt x="438" y="343"/>
                  </a:lnTo>
                  <a:lnTo>
                    <a:pt x="459" y="351"/>
                  </a:lnTo>
                  <a:lnTo>
                    <a:pt x="481" y="357"/>
                  </a:lnTo>
                  <a:lnTo>
                    <a:pt x="502" y="366"/>
                  </a:lnTo>
                  <a:lnTo>
                    <a:pt x="524" y="374"/>
                  </a:lnTo>
                  <a:lnTo>
                    <a:pt x="545" y="385"/>
                  </a:lnTo>
                  <a:lnTo>
                    <a:pt x="547" y="385"/>
                  </a:lnTo>
                  <a:lnTo>
                    <a:pt x="548" y="385"/>
                  </a:lnTo>
                  <a:lnTo>
                    <a:pt x="548" y="383"/>
                  </a:lnTo>
                  <a:lnTo>
                    <a:pt x="548" y="382"/>
                  </a:lnTo>
                  <a:lnTo>
                    <a:pt x="531" y="372"/>
                  </a:lnTo>
                  <a:lnTo>
                    <a:pt x="516" y="365"/>
                  </a:lnTo>
                  <a:lnTo>
                    <a:pt x="498" y="357"/>
                  </a:lnTo>
                  <a:lnTo>
                    <a:pt x="481" y="349"/>
                  </a:lnTo>
                  <a:lnTo>
                    <a:pt x="464" y="343"/>
                  </a:lnTo>
                  <a:lnTo>
                    <a:pt x="447" y="337"/>
                  </a:lnTo>
                  <a:lnTo>
                    <a:pt x="428" y="329"/>
                  </a:lnTo>
                  <a:lnTo>
                    <a:pt x="412" y="323"/>
                  </a:lnTo>
                  <a:lnTo>
                    <a:pt x="389" y="314"/>
                  </a:lnTo>
                  <a:lnTo>
                    <a:pt x="367" y="303"/>
                  </a:lnTo>
                  <a:lnTo>
                    <a:pt x="344" y="292"/>
                  </a:lnTo>
                  <a:lnTo>
                    <a:pt x="322" y="279"/>
                  </a:lnTo>
                  <a:lnTo>
                    <a:pt x="301" y="266"/>
                  </a:lnTo>
                  <a:lnTo>
                    <a:pt x="279" y="252"/>
                  </a:lnTo>
                  <a:lnTo>
                    <a:pt x="259" y="240"/>
                  </a:lnTo>
                  <a:lnTo>
                    <a:pt x="238" y="226"/>
                  </a:lnTo>
                  <a:lnTo>
                    <a:pt x="221" y="216"/>
                  </a:lnTo>
                  <a:lnTo>
                    <a:pt x="204" y="203"/>
                  </a:lnTo>
                  <a:lnTo>
                    <a:pt x="189" y="193"/>
                  </a:lnTo>
                  <a:lnTo>
                    <a:pt x="172" y="180"/>
                  </a:lnTo>
                  <a:lnTo>
                    <a:pt x="156" y="168"/>
                  </a:lnTo>
                  <a:lnTo>
                    <a:pt x="140" y="156"/>
                  </a:lnTo>
                  <a:lnTo>
                    <a:pt x="124" y="143"/>
                  </a:lnTo>
                  <a:lnTo>
                    <a:pt x="107" y="131"/>
                  </a:lnTo>
                  <a:lnTo>
                    <a:pt x="97" y="120"/>
                  </a:lnTo>
                  <a:lnTo>
                    <a:pt x="83" y="103"/>
                  </a:lnTo>
                  <a:lnTo>
                    <a:pt x="64" y="83"/>
                  </a:lnTo>
                  <a:lnTo>
                    <a:pt x="46" y="60"/>
                  </a:lnTo>
                  <a:lnTo>
                    <a:pt x="29" y="37"/>
                  </a:lnTo>
                  <a:lnTo>
                    <a:pt x="14" y="19"/>
                  </a:lnTo>
                  <a:lnTo>
                    <a:pt x="3" y="5"/>
                  </a:lnTo>
                  <a:lnTo>
                    <a:pt x="0" y="0"/>
                  </a:lnTo>
                  <a:lnTo>
                    <a:pt x="1" y="4"/>
                  </a:lnTo>
                  <a:lnTo>
                    <a:pt x="7" y="13"/>
                  </a:lnTo>
                  <a:lnTo>
                    <a:pt x="15" y="27"/>
                  </a:lnTo>
                  <a:lnTo>
                    <a:pt x="26" y="42"/>
                  </a:lnTo>
                  <a:lnTo>
                    <a:pt x="37" y="60"/>
                  </a:lnTo>
                  <a:lnTo>
                    <a:pt x="49" y="77"/>
                  </a:lnTo>
                  <a:lnTo>
                    <a:pt x="61" y="94"/>
                  </a:lnTo>
                  <a:lnTo>
                    <a:pt x="72" y="10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5" name="Freeform 62"/>
            <p:cNvSpPr>
              <a:spLocks/>
            </p:cNvSpPr>
            <p:nvPr/>
          </p:nvSpPr>
          <p:spPr bwMode="auto">
            <a:xfrm>
              <a:off x="2752" y="1100"/>
              <a:ext cx="516" cy="295"/>
            </a:xfrm>
            <a:custGeom>
              <a:avLst/>
              <a:gdLst>
                <a:gd name="T0" fmla="*/ 0 w 516"/>
                <a:gd name="T1" fmla="*/ 0 h 295"/>
                <a:gd name="T2" fmla="*/ 17 w 516"/>
                <a:gd name="T3" fmla="*/ 31 h 295"/>
                <a:gd name="T4" fmla="*/ 33 w 516"/>
                <a:gd name="T5" fmla="*/ 57 h 295"/>
                <a:gd name="T6" fmla="*/ 52 w 516"/>
                <a:gd name="T7" fmla="*/ 82 h 295"/>
                <a:gd name="T8" fmla="*/ 73 w 516"/>
                <a:gd name="T9" fmla="*/ 103 h 295"/>
                <a:gd name="T10" fmla="*/ 98 w 516"/>
                <a:gd name="T11" fmla="*/ 125 h 295"/>
                <a:gd name="T12" fmla="*/ 127 w 516"/>
                <a:gd name="T13" fmla="*/ 148 h 295"/>
                <a:gd name="T14" fmla="*/ 163 w 516"/>
                <a:gd name="T15" fmla="*/ 171 h 295"/>
                <a:gd name="T16" fmla="*/ 204 w 516"/>
                <a:gd name="T17" fmla="*/ 197 h 295"/>
                <a:gd name="T18" fmla="*/ 221 w 516"/>
                <a:gd name="T19" fmla="*/ 206 h 295"/>
                <a:gd name="T20" fmla="*/ 239 w 516"/>
                <a:gd name="T21" fmla="*/ 215 h 295"/>
                <a:gd name="T22" fmla="*/ 258 w 516"/>
                <a:gd name="T23" fmla="*/ 223 h 295"/>
                <a:gd name="T24" fmla="*/ 276 w 516"/>
                <a:gd name="T25" fmla="*/ 231 h 295"/>
                <a:gd name="T26" fmla="*/ 296 w 516"/>
                <a:gd name="T27" fmla="*/ 237 h 295"/>
                <a:gd name="T28" fmla="*/ 316 w 516"/>
                <a:gd name="T29" fmla="*/ 243 h 295"/>
                <a:gd name="T30" fmla="*/ 336 w 516"/>
                <a:gd name="T31" fmla="*/ 248 h 295"/>
                <a:gd name="T32" fmla="*/ 356 w 516"/>
                <a:gd name="T33" fmla="*/ 252 h 295"/>
                <a:gd name="T34" fmla="*/ 376 w 516"/>
                <a:gd name="T35" fmla="*/ 258 h 295"/>
                <a:gd name="T36" fmla="*/ 396 w 516"/>
                <a:gd name="T37" fmla="*/ 263 h 295"/>
                <a:gd name="T38" fmla="*/ 416 w 516"/>
                <a:gd name="T39" fmla="*/ 268 h 295"/>
                <a:gd name="T40" fmla="*/ 438 w 516"/>
                <a:gd name="T41" fmla="*/ 272 h 295"/>
                <a:gd name="T42" fmla="*/ 458 w 516"/>
                <a:gd name="T43" fmla="*/ 277 h 295"/>
                <a:gd name="T44" fmla="*/ 476 w 516"/>
                <a:gd name="T45" fmla="*/ 283 h 295"/>
                <a:gd name="T46" fmla="*/ 496 w 516"/>
                <a:gd name="T47" fmla="*/ 289 h 295"/>
                <a:gd name="T48" fmla="*/ 514 w 516"/>
                <a:gd name="T49" fmla="*/ 295 h 295"/>
                <a:gd name="T50" fmla="*/ 516 w 516"/>
                <a:gd name="T51" fmla="*/ 295 h 295"/>
                <a:gd name="T52" fmla="*/ 516 w 516"/>
                <a:gd name="T53" fmla="*/ 294 h 295"/>
                <a:gd name="T54" fmla="*/ 516 w 516"/>
                <a:gd name="T55" fmla="*/ 292 h 295"/>
                <a:gd name="T56" fmla="*/ 516 w 516"/>
                <a:gd name="T57" fmla="*/ 292 h 295"/>
                <a:gd name="T58" fmla="*/ 498 w 516"/>
                <a:gd name="T59" fmla="*/ 284 h 295"/>
                <a:gd name="T60" fmla="*/ 479 w 516"/>
                <a:gd name="T61" fmla="*/ 278 h 295"/>
                <a:gd name="T62" fmla="*/ 461 w 516"/>
                <a:gd name="T63" fmla="*/ 272 h 295"/>
                <a:gd name="T64" fmla="*/ 442 w 516"/>
                <a:gd name="T65" fmla="*/ 266 h 295"/>
                <a:gd name="T66" fmla="*/ 424 w 516"/>
                <a:gd name="T67" fmla="*/ 261 h 295"/>
                <a:gd name="T68" fmla="*/ 405 w 516"/>
                <a:gd name="T69" fmla="*/ 257 h 295"/>
                <a:gd name="T70" fmla="*/ 387 w 516"/>
                <a:gd name="T71" fmla="*/ 251 h 295"/>
                <a:gd name="T72" fmla="*/ 367 w 516"/>
                <a:gd name="T73" fmla="*/ 246 h 295"/>
                <a:gd name="T74" fmla="*/ 348 w 516"/>
                <a:gd name="T75" fmla="*/ 241 h 295"/>
                <a:gd name="T76" fmla="*/ 330 w 516"/>
                <a:gd name="T77" fmla="*/ 235 h 295"/>
                <a:gd name="T78" fmla="*/ 312 w 516"/>
                <a:gd name="T79" fmla="*/ 231 h 295"/>
                <a:gd name="T80" fmla="*/ 293 w 516"/>
                <a:gd name="T81" fmla="*/ 224 h 295"/>
                <a:gd name="T82" fmla="*/ 276 w 516"/>
                <a:gd name="T83" fmla="*/ 218 h 295"/>
                <a:gd name="T84" fmla="*/ 258 w 516"/>
                <a:gd name="T85" fmla="*/ 211 h 295"/>
                <a:gd name="T86" fmla="*/ 239 w 516"/>
                <a:gd name="T87" fmla="*/ 203 h 295"/>
                <a:gd name="T88" fmla="*/ 222 w 516"/>
                <a:gd name="T89" fmla="*/ 195 h 295"/>
                <a:gd name="T90" fmla="*/ 190 w 516"/>
                <a:gd name="T91" fmla="*/ 178 h 295"/>
                <a:gd name="T92" fmla="*/ 158 w 516"/>
                <a:gd name="T93" fmla="*/ 158 h 295"/>
                <a:gd name="T94" fmla="*/ 127 w 516"/>
                <a:gd name="T95" fmla="*/ 137 h 295"/>
                <a:gd name="T96" fmla="*/ 96 w 516"/>
                <a:gd name="T97" fmla="*/ 114 h 295"/>
                <a:gd name="T98" fmla="*/ 67 w 516"/>
                <a:gd name="T99" fmla="*/ 88 h 295"/>
                <a:gd name="T100" fmla="*/ 41 w 516"/>
                <a:gd name="T101" fmla="*/ 60 h 295"/>
                <a:gd name="T102" fmla="*/ 18 w 516"/>
                <a:gd name="T103" fmla="*/ 31 h 295"/>
                <a:gd name="T104" fmla="*/ 0 w 516"/>
                <a:gd name="T105" fmla="*/ 0 h 295"/>
                <a:gd name="T106" fmla="*/ 0 w 516"/>
                <a:gd name="T107" fmla="*/ 0 h 295"/>
                <a:gd name="T108" fmla="*/ 0 w 516"/>
                <a:gd name="T109" fmla="*/ 0 h 295"/>
                <a:gd name="T110" fmla="*/ 0 w 516"/>
                <a:gd name="T111" fmla="*/ 0 h 295"/>
                <a:gd name="T112" fmla="*/ 0 w 516"/>
                <a:gd name="T113" fmla="*/ 0 h 295"/>
                <a:gd name="T114" fmla="*/ 0 w 516"/>
                <a:gd name="T115" fmla="*/ 0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516" h="295">
                  <a:moveTo>
                    <a:pt x="0" y="0"/>
                  </a:moveTo>
                  <a:lnTo>
                    <a:pt x="17" y="31"/>
                  </a:lnTo>
                  <a:lnTo>
                    <a:pt x="33" y="57"/>
                  </a:lnTo>
                  <a:lnTo>
                    <a:pt x="52" y="82"/>
                  </a:lnTo>
                  <a:lnTo>
                    <a:pt x="73" y="103"/>
                  </a:lnTo>
                  <a:lnTo>
                    <a:pt x="98" y="125"/>
                  </a:lnTo>
                  <a:lnTo>
                    <a:pt x="127" y="148"/>
                  </a:lnTo>
                  <a:lnTo>
                    <a:pt x="163" y="171"/>
                  </a:lnTo>
                  <a:lnTo>
                    <a:pt x="204" y="197"/>
                  </a:lnTo>
                  <a:lnTo>
                    <a:pt x="221" y="206"/>
                  </a:lnTo>
                  <a:lnTo>
                    <a:pt x="239" y="215"/>
                  </a:lnTo>
                  <a:lnTo>
                    <a:pt x="258" y="223"/>
                  </a:lnTo>
                  <a:lnTo>
                    <a:pt x="276" y="231"/>
                  </a:lnTo>
                  <a:lnTo>
                    <a:pt x="296" y="237"/>
                  </a:lnTo>
                  <a:lnTo>
                    <a:pt x="316" y="243"/>
                  </a:lnTo>
                  <a:lnTo>
                    <a:pt x="336" y="248"/>
                  </a:lnTo>
                  <a:lnTo>
                    <a:pt x="356" y="252"/>
                  </a:lnTo>
                  <a:lnTo>
                    <a:pt x="376" y="258"/>
                  </a:lnTo>
                  <a:lnTo>
                    <a:pt x="396" y="263"/>
                  </a:lnTo>
                  <a:lnTo>
                    <a:pt x="416" y="268"/>
                  </a:lnTo>
                  <a:lnTo>
                    <a:pt x="438" y="272"/>
                  </a:lnTo>
                  <a:lnTo>
                    <a:pt x="458" y="277"/>
                  </a:lnTo>
                  <a:lnTo>
                    <a:pt x="476" y="283"/>
                  </a:lnTo>
                  <a:lnTo>
                    <a:pt x="496" y="289"/>
                  </a:lnTo>
                  <a:lnTo>
                    <a:pt x="514" y="295"/>
                  </a:lnTo>
                  <a:lnTo>
                    <a:pt x="516" y="295"/>
                  </a:lnTo>
                  <a:lnTo>
                    <a:pt x="516" y="294"/>
                  </a:lnTo>
                  <a:lnTo>
                    <a:pt x="516" y="292"/>
                  </a:lnTo>
                  <a:lnTo>
                    <a:pt x="516" y="292"/>
                  </a:lnTo>
                  <a:lnTo>
                    <a:pt x="498" y="284"/>
                  </a:lnTo>
                  <a:lnTo>
                    <a:pt x="479" y="278"/>
                  </a:lnTo>
                  <a:lnTo>
                    <a:pt x="461" y="272"/>
                  </a:lnTo>
                  <a:lnTo>
                    <a:pt x="442" y="266"/>
                  </a:lnTo>
                  <a:lnTo>
                    <a:pt x="424" y="261"/>
                  </a:lnTo>
                  <a:lnTo>
                    <a:pt x="405" y="257"/>
                  </a:lnTo>
                  <a:lnTo>
                    <a:pt x="387" y="251"/>
                  </a:lnTo>
                  <a:lnTo>
                    <a:pt x="367" y="246"/>
                  </a:lnTo>
                  <a:lnTo>
                    <a:pt x="348" y="241"/>
                  </a:lnTo>
                  <a:lnTo>
                    <a:pt x="330" y="235"/>
                  </a:lnTo>
                  <a:lnTo>
                    <a:pt x="312" y="231"/>
                  </a:lnTo>
                  <a:lnTo>
                    <a:pt x="293" y="224"/>
                  </a:lnTo>
                  <a:lnTo>
                    <a:pt x="276" y="218"/>
                  </a:lnTo>
                  <a:lnTo>
                    <a:pt x="258" y="211"/>
                  </a:lnTo>
                  <a:lnTo>
                    <a:pt x="239" y="203"/>
                  </a:lnTo>
                  <a:lnTo>
                    <a:pt x="222" y="195"/>
                  </a:lnTo>
                  <a:lnTo>
                    <a:pt x="190" y="178"/>
                  </a:lnTo>
                  <a:lnTo>
                    <a:pt x="158" y="158"/>
                  </a:lnTo>
                  <a:lnTo>
                    <a:pt x="127" y="137"/>
                  </a:lnTo>
                  <a:lnTo>
                    <a:pt x="96" y="114"/>
                  </a:lnTo>
                  <a:lnTo>
                    <a:pt x="67" y="88"/>
                  </a:lnTo>
                  <a:lnTo>
                    <a:pt x="41" y="60"/>
                  </a:lnTo>
                  <a:lnTo>
                    <a:pt x="18" y="31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cxnSp>
        <p:nvCxnSpPr>
          <p:cNvPr id="137" name="Přímá spojnice 136"/>
          <p:cNvCxnSpPr/>
          <p:nvPr/>
        </p:nvCxnSpPr>
        <p:spPr>
          <a:xfrm>
            <a:off x="1979712" y="4549456"/>
            <a:ext cx="5472608" cy="12856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Přímá spojnice 137"/>
          <p:cNvCxnSpPr/>
          <p:nvPr/>
        </p:nvCxnSpPr>
        <p:spPr>
          <a:xfrm>
            <a:off x="2252103" y="3322810"/>
            <a:ext cx="5200217" cy="2601538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1" name="TextovéPole 140"/>
          <p:cNvSpPr txBox="1"/>
          <p:nvPr/>
        </p:nvSpPr>
        <p:spPr>
          <a:xfrm rot="1482056">
            <a:off x="2333888" y="3249820"/>
            <a:ext cx="13039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Obratník raka</a:t>
            </a:r>
            <a:endParaRPr lang="cs-CZ" sz="1400" dirty="0"/>
          </a:p>
        </p:txBody>
      </p:sp>
      <p:sp>
        <p:nvSpPr>
          <p:cNvPr id="142" name="TextovéPole 141"/>
          <p:cNvSpPr txBox="1"/>
          <p:nvPr/>
        </p:nvSpPr>
        <p:spPr>
          <a:xfrm rot="1519877">
            <a:off x="5872401" y="5693601"/>
            <a:ext cx="15633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Obratník kozoroha</a:t>
            </a:r>
            <a:endParaRPr lang="cs-CZ" sz="1400" dirty="0"/>
          </a:p>
        </p:txBody>
      </p:sp>
      <p:sp useBgFill="1">
        <p:nvSpPr>
          <p:cNvPr id="143" name="TextovéPole 142"/>
          <p:cNvSpPr txBox="1"/>
          <p:nvPr/>
        </p:nvSpPr>
        <p:spPr>
          <a:xfrm>
            <a:off x="4572000" y="4164372"/>
            <a:ext cx="647788" cy="292388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300" dirty="0" smtClean="0"/>
              <a:t>Rovník </a:t>
            </a:r>
            <a:endParaRPr lang="cs-CZ" sz="1300" dirty="0"/>
          </a:p>
        </p:txBody>
      </p:sp>
      <p:sp>
        <p:nvSpPr>
          <p:cNvPr id="144" name="TextovéPole 143"/>
          <p:cNvSpPr txBox="1"/>
          <p:nvPr/>
        </p:nvSpPr>
        <p:spPr>
          <a:xfrm>
            <a:off x="512342" y="2846918"/>
            <a:ext cx="98065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21. června</a:t>
            </a:r>
            <a:endParaRPr lang="cs-CZ" sz="1400" dirty="0"/>
          </a:p>
        </p:txBody>
      </p:sp>
      <p:sp>
        <p:nvSpPr>
          <p:cNvPr id="145" name="TextovéPole 144"/>
          <p:cNvSpPr txBox="1"/>
          <p:nvPr/>
        </p:nvSpPr>
        <p:spPr>
          <a:xfrm>
            <a:off x="395536" y="4422949"/>
            <a:ext cx="7251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23. září</a:t>
            </a:r>
            <a:endParaRPr lang="cs-CZ" sz="1400" dirty="0"/>
          </a:p>
        </p:txBody>
      </p:sp>
      <p:sp>
        <p:nvSpPr>
          <p:cNvPr id="146" name="TextovéPole 145"/>
          <p:cNvSpPr txBox="1"/>
          <p:nvPr/>
        </p:nvSpPr>
        <p:spPr>
          <a:xfrm>
            <a:off x="8130253" y="4446181"/>
            <a:ext cx="98065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21. března</a:t>
            </a:r>
            <a:endParaRPr lang="cs-CZ" sz="1400" dirty="0"/>
          </a:p>
        </p:txBody>
      </p:sp>
      <p:sp>
        <p:nvSpPr>
          <p:cNvPr id="147" name="TextovéPole 146"/>
          <p:cNvSpPr txBox="1"/>
          <p:nvPr/>
        </p:nvSpPr>
        <p:spPr>
          <a:xfrm>
            <a:off x="8035211" y="6113755"/>
            <a:ext cx="10756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21. prosince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4079836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Veškeré obrázky použity z webu </a:t>
            </a:r>
            <a:r>
              <a:rPr lang="cs-CZ" dirty="0">
                <a:hlinkClick r:id="rId2"/>
              </a:rPr>
              <a:t>http://office.microsoft.com/cs-cz/images/?</a:t>
            </a:r>
            <a:r>
              <a:rPr lang="cs-CZ" dirty="0" smtClean="0">
                <a:hlinkClick r:id="rId2"/>
              </a:rPr>
              <a:t>CTT=97</a:t>
            </a:r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sz="2400" dirty="0" smtClean="0"/>
              <a:t>Odkazy </a:t>
            </a:r>
            <a:r>
              <a:rPr lang="cs-CZ" sz="2400" smtClean="0"/>
              <a:t>jsou platné k 31.1.2012</a:t>
            </a:r>
            <a:endParaRPr lang="cs-CZ" sz="2400"/>
          </a:p>
        </p:txBody>
      </p:sp>
    </p:spTree>
    <p:extLst>
      <p:ext uri="{BB962C8B-B14F-4D97-AF65-F5344CB8AC3E}">
        <p14:creationId xmlns:p14="http://schemas.microsoft.com/office/powerpoint/2010/main" val="3099663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</a:t>
            </a:r>
            <a:r>
              <a:rPr lang="cs-CZ" dirty="0"/>
              <a:t>slouží k vysvětlení daného tématu a současně na závěr k procvičení aktivitou na interaktivní tabuli.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235789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180</Words>
  <Application>Microsoft Office PowerPoint</Application>
  <PresentationFormat>Předvádění na obrazovce (4:3)</PresentationFormat>
  <Paragraphs>44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Pohyby Země</vt:lpstr>
      <vt:lpstr>Pohyby Země</vt:lpstr>
      <vt:lpstr>Pohyb Země okolo své osy</vt:lpstr>
      <vt:lpstr>Pohyb Země kolem Slunce</vt:lpstr>
      <vt:lpstr>Podle obrázku vysvětli  střídání dne a noci</vt:lpstr>
      <vt:lpstr>Vysvětli podle obrázku střídání 4 ročních období</vt:lpstr>
      <vt:lpstr>Citace</vt:lpstr>
      <vt:lpstr>Anotace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Pohyby Země</dc:title>
  <dc:creator>006</dc:creator>
  <cp:lastModifiedBy>Aleš Polívka</cp:lastModifiedBy>
  <cp:revision>15</cp:revision>
  <dcterms:created xsi:type="dcterms:W3CDTF">2012-01-29T10:17:51Z</dcterms:created>
  <dcterms:modified xsi:type="dcterms:W3CDTF">2012-03-15T21:48:47Z</dcterms:modified>
</cp:coreProperties>
</file>