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8" r:id="rId3"/>
    <p:sldId id="299" r:id="rId4"/>
    <p:sldId id="300" r:id="rId5"/>
    <p:sldId id="30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Nejdelší toky světa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9.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51750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VY_32_INOVACE_10_Z9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24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76946" y="101592"/>
            <a:ext cx="6025243" cy="1143000"/>
          </a:xfrm>
        </p:spPr>
        <p:txBody>
          <a:bodyPr>
            <a:normAutofit/>
          </a:bodyPr>
          <a:lstStyle/>
          <a:p>
            <a:r>
              <a:rPr lang="cs-CZ" sz="3200" smtClean="0"/>
              <a:t>Nejdelší řeky světa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4832596" y="1169217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398823" y="1162042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838846" y="350438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439325" y="410007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7006855" y="1190107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2790603" y="1060809"/>
            <a:ext cx="1930153" cy="2191440"/>
            <a:chOff x="4016" y="3012"/>
            <a:chExt cx="916" cy="1040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9" name="TextovéPole 1248"/>
          <p:cNvSpPr txBox="1"/>
          <p:nvPr/>
        </p:nvSpPr>
        <p:spPr>
          <a:xfrm>
            <a:off x="867155" y="1717755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369965" y="396116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7652104" y="247871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3755680" y="2319178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5483843" y="185424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6202609" y="4786785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6392" y="3167032"/>
            <a:ext cx="145620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Evropa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Volha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3531km</a:t>
            </a:r>
            <a:endParaRPr lang="cs-CZ" sz="1400" dirty="0" smtClean="0"/>
          </a:p>
        </p:txBody>
      </p:sp>
      <p:sp>
        <p:nvSpPr>
          <p:cNvPr id="86" name="TextovéPole 85"/>
          <p:cNvSpPr txBox="1"/>
          <p:nvPr/>
        </p:nvSpPr>
        <p:spPr>
          <a:xfrm>
            <a:off x="491339" y="3058557"/>
            <a:ext cx="10801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Mississippi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6212km</a:t>
            </a:r>
            <a:endParaRPr lang="cs-CZ" sz="1400" dirty="0" smtClean="0"/>
          </a:p>
        </p:txBody>
      </p:sp>
      <p:sp>
        <p:nvSpPr>
          <p:cNvPr id="87" name="TextovéPole 86"/>
          <p:cNvSpPr txBox="1"/>
          <p:nvPr/>
        </p:nvSpPr>
        <p:spPr>
          <a:xfrm>
            <a:off x="1571460" y="5248311"/>
            <a:ext cx="215893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Jižní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Amazonka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7062km</a:t>
            </a:r>
            <a:endParaRPr lang="cs-CZ" sz="1400" dirty="0" smtClean="0"/>
          </a:p>
        </p:txBody>
      </p:sp>
      <p:sp>
        <p:nvSpPr>
          <p:cNvPr id="88" name="TextovéPole 87"/>
          <p:cNvSpPr txBox="1"/>
          <p:nvPr/>
        </p:nvSpPr>
        <p:spPr>
          <a:xfrm>
            <a:off x="5378206" y="5589145"/>
            <a:ext cx="213200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Austrálie a Oceánie</a:t>
            </a:r>
          </a:p>
          <a:p>
            <a:pPr algn="ctr"/>
            <a:endParaRPr lang="cs-CZ" b="1" dirty="0"/>
          </a:p>
          <a:p>
            <a:pPr algn="ctr"/>
            <a:r>
              <a:rPr lang="cs-CZ" sz="1400" b="1" dirty="0" smtClean="0"/>
              <a:t>Murray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3490km</a:t>
            </a:r>
            <a:endParaRPr lang="cs-CZ" sz="1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62188" y="2889818"/>
            <a:ext cx="118201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Afrika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Nil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6671km</a:t>
            </a:r>
            <a:endParaRPr lang="cs-CZ" sz="1400" dirty="0" smtClean="0"/>
          </a:p>
        </p:txBody>
      </p:sp>
      <p:sp>
        <p:nvSpPr>
          <p:cNvPr id="90" name="TextovéPole 89"/>
          <p:cNvSpPr txBox="1"/>
          <p:nvPr/>
        </p:nvSpPr>
        <p:spPr>
          <a:xfrm>
            <a:off x="7510208" y="3508978"/>
            <a:ext cx="131026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Asie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err="1" smtClean="0"/>
              <a:t>ChangJiang</a:t>
            </a:r>
            <a:endParaRPr lang="cs-CZ" sz="1400" b="1" dirty="0" smtClean="0"/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6379km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22253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8948361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názvy řek k jejich délkám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6093296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Nil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5038362" y="6093295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Mississippi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582616" y="6116297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Amazonka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690143" y="6106248"/>
            <a:ext cx="1087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Murray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3563888" y="6106248"/>
            <a:ext cx="11820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ChangJiang</a:t>
            </a:r>
            <a:endParaRPr lang="cs-CZ" sz="1400" b="1" dirty="0" smtClean="0"/>
          </a:p>
        </p:txBody>
      </p:sp>
      <p:sp>
        <p:nvSpPr>
          <p:cNvPr id="90" name="TextovéPole 89"/>
          <p:cNvSpPr txBox="1"/>
          <p:nvPr/>
        </p:nvSpPr>
        <p:spPr>
          <a:xfrm>
            <a:off x="6237742" y="6116819"/>
            <a:ext cx="1310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Volha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514" y="1042199"/>
            <a:ext cx="1338326" cy="23162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7431" y="2799071"/>
            <a:ext cx="1268476" cy="22128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901945"/>
            <a:ext cx="1033780" cy="18971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35" y="3155080"/>
            <a:ext cx="1422146" cy="181889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291" y="1100319"/>
            <a:ext cx="1165098" cy="1698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7742" y="3375806"/>
            <a:ext cx="1360678" cy="137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3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108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Nejdelší toky světa</vt:lpstr>
      <vt:lpstr>Nejdelší řeky světa</vt:lpstr>
      <vt:lpstr>Přiřaď názvy řek k jejich délkám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35</cp:revision>
  <dcterms:created xsi:type="dcterms:W3CDTF">2012-02-08T17:43:19Z</dcterms:created>
  <dcterms:modified xsi:type="dcterms:W3CDTF">2012-03-15T21:49:42Z</dcterms:modified>
</cp:coreProperties>
</file>