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035FAF-8D75-4701-B800-7C567DC7F864}" type="datetimeFigureOut">
              <a:rPr lang="cs-CZ" smtClean="0"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BC45A-89E5-4D87-818A-125EE5AB70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0"/>
            <a:ext cx="4857784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6206608"/>
              </p:ext>
            </p:extLst>
          </p:nvPr>
        </p:nvGraphicFramePr>
        <p:xfrm>
          <a:off x="1214415" y="1451610"/>
          <a:ext cx="6572296" cy="5192100"/>
        </p:xfrm>
        <a:graphic>
          <a:graphicData uri="http://schemas.openxmlformats.org/drawingml/2006/table">
            <a:tbl>
              <a:tblPr/>
              <a:tblGrid>
                <a:gridCol w="2431168"/>
                <a:gridCol w="4141128"/>
              </a:tblGrid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VS po Z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72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výkladu nové látky nebo k jejímu připomenutí.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rozumí vyjmenovaným slovům po Z.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VS po Z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31.10.2013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a 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1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214414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214290"/>
            <a:ext cx="63948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u="sng" dirty="0" smtClean="0">
                <a:solidFill>
                  <a:srgbClr val="7030A0"/>
                </a:solidFill>
              </a:rPr>
              <a:t>Vyjmenovaná slova po Z</a:t>
            </a:r>
            <a:endParaRPr lang="cs-CZ" sz="4800" b="1" i="1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428736"/>
            <a:ext cx="774244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     brz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 – časně                        !!!  brz</a:t>
            </a:r>
            <a:r>
              <a:rPr lang="cs-CZ" sz="2800" b="1" i="1" dirty="0" smtClean="0">
                <a:solidFill>
                  <a:srgbClr val="FF0000"/>
                </a:solidFill>
              </a:rPr>
              <a:t>ičko</a:t>
            </a:r>
            <a:r>
              <a:rPr lang="cs-CZ" sz="2800" b="1" i="1" dirty="0" smtClean="0"/>
              <a:t> !!! 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( měkká přípona </a:t>
            </a:r>
            <a:r>
              <a:rPr lang="cs-CZ" sz="2800" b="1" i="1" dirty="0" smtClean="0">
                <a:solidFill>
                  <a:srgbClr val="FF0000"/>
                </a:solidFill>
              </a:rPr>
              <a:t>– ičko </a:t>
            </a:r>
            <a:r>
              <a:rPr lang="cs-CZ" sz="2800" b="1" i="1" dirty="0" smtClean="0"/>
              <a:t>)</a:t>
            </a:r>
            <a:endParaRPr lang="cs-CZ" sz="28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357430"/>
            <a:ext cx="2428892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71480"/>
            <a:ext cx="308449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/>
              <a:t>j</a:t>
            </a:r>
            <a:r>
              <a:rPr lang="cs-CZ" sz="2800" b="1" i="1" dirty="0" smtClean="0"/>
              <a:t>az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k – jazyk v puse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- jazyk v botě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- český jazyk</a:t>
            </a:r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445381">
            <a:off x="3973954" y="4191224"/>
            <a:ext cx="1971676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714356"/>
            <a:ext cx="2428892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617605">
            <a:off x="1000100" y="2857496"/>
            <a:ext cx="2043114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71480"/>
            <a:ext cx="902702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/>
              <a:t>n</a:t>
            </a:r>
            <a:r>
              <a:rPr lang="cs-CZ" sz="2800" b="1" i="1" dirty="0" smtClean="0"/>
              <a:t>az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vat se</a:t>
            </a:r>
          </a:p>
          <a:p>
            <a:r>
              <a:rPr lang="cs-CZ" sz="2800" b="1" i="1" dirty="0"/>
              <a:t>n</a:t>
            </a:r>
            <a:r>
              <a:rPr lang="cs-CZ" sz="2800" b="1" i="1" dirty="0" smtClean="0"/>
              <a:t>az</a:t>
            </a:r>
            <a:r>
              <a:rPr lang="cs-CZ" sz="2800" b="1" i="1" dirty="0" smtClean="0">
                <a:solidFill>
                  <a:srgbClr val="FF0000"/>
                </a:solidFill>
              </a:rPr>
              <a:t>ý</a:t>
            </a:r>
            <a:r>
              <a:rPr lang="cs-CZ" sz="2800" b="1" i="1" dirty="0" smtClean="0"/>
              <a:t>vá se – jmenuje se             naz</a:t>
            </a:r>
            <a:r>
              <a:rPr lang="cs-CZ" sz="2800" b="1" i="1" dirty="0" smtClean="0">
                <a:solidFill>
                  <a:srgbClr val="FF0000"/>
                </a:solidFill>
              </a:rPr>
              <a:t>í</a:t>
            </a:r>
            <a:r>
              <a:rPr lang="cs-CZ" sz="2800" b="1" i="1" dirty="0" smtClean="0"/>
              <a:t>vá se – hodně zívá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                                                                      - zívá unavou        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2714620"/>
            <a:ext cx="2357454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2571744"/>
            <a:ext cx="2428892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 rot="20784573">
            <a:off x="2052797" y="3954338"/>
            <a:ext cx="86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Plzeň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857232"/>
            <a:ext cx="3659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Ruz</a:t>
            </a:r>
            <a:r>
              <a:rPr lang="cs-CZ" sz="2800" b="1" i="1" dirty="0" smtClean="0">
                <a:solidFill>
                  <a:srgbClr val="FF0000"/>
                </a:solidFill>
              </a:rPr>
              <a:t>y</a:t>
            </a:r>
            <a:r>
              <a:rPr lang="cs-CZ" sz="2800" b="1" i="1" dirty="0" smtClean="0"/>
              <a:t>ně – letiště v Praze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285992"/>
            <a:ext cx="3571900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0004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144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4</cp:revision>
  <dcterms:created xsi:type="dcterms:W3CDTF">2013-10-17T16:18:12Z</dcterms:created>
  <dcterms:modified xsi:type="dcterms:W3CDTF">2013-10-21T11:22:40Z</dcterms:modified>
</cp:coreProperties>
</file>