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8" r:id="rId3"/>
    <p:sldId id="299" r:id="rId4"/>
    <p:sldId id="300" r:id="rId5"/>
    <p:sldId id="30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Nejvyšší hory světa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9.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619382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VY_32_INOVACE_08_Z9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4269" y="130886"/>
            <a:ext cx="355847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Nejvyšší hory světa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4832596" y="1169217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398823" y="1162042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838846" y="350438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439325" y="410007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7006855" y="1190107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2790603" y="1060809"/>
            <a:ext cx="1930153" cy="2191440"/>
            <a:chOff x="4016" y="3012"/>
            <a:chExt cx="916" cy="1040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9" name="TextovéPole 1248"/>
          <p:cNvSpPr txBox="1"/>
          <p:nvPr/>
        </p:nvSpPr>
        <p:spPr>
          <a:xfrm>
            <a:off x="867155" y="1717755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369965" y="396116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7652104" y="247871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3755680" y="2319178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5483843" y="185424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6202609" y="4786785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86480" y="3167032"/>
            <a:ext cx="10801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Evropa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err="1" smtClean="0"/>
              <a:t>Mont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Blanc</a:t>
            </a:r>
            <a:endParaRPr lang="cs-CZ" sz="1400" b="1" dirty="0" smtClean="0"/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4807m</a:t>
            </a:r>
            <a:endParaRPr lang="cs-CZ" sz="1400" dirty="0" smtClean="0"/>
          </a:p>
        </p:txBody>
      </p:sp>
      <p:sp>
        <p:nvSpPr>
          <p:cNvPr id="86" name="TextovéPole 85"/>
          <p:cNvSpPr txBox="1"/>
          <p:nvPr/>
        </p:nvSpPr>
        <p:spPr>
          <a:xfrm>
            <a:off x="491339" y="3058557"/>
            <a:ext cx="108012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Mount </a:t>
            </a:r>
            <a:r>
              <a:rPr lang="cs-CZ" sz="1400" b="1" dirty="0" err="1" smtClean="0"/>
              <a:t>McKinley</a:t>
            </a:r>
            <a:endParaRPr lang="cs-CZ" sz="1400" b="1" dirty="0" smtClean="0"/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6194m</a:t>
            </a:r>
            <a:endParaRPr lang="cs-CZ" sz="1400" dirty="0" smtClean="0"/>
          </a:p>
        </p:txBody>
      </p:sp>
      <p:sp>
        <p:nvSpPr>
          <p:cNvPr id="87" name="TextovéPole 86"/>
          <p:cNvSpPr txBox="1"/>
          <p:nvPr/>
        </p:nvSpPr>
        <p:spPr>
          <a:xfrm>
            <a:off x="2182057" y="5248311"/>
            <a:ext cx="10801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Jižní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err="1" smtClean="0"/>
              <a:t>Acoucaqua</a:t>
            </a:r>
            <a:endParaRPr lang="cs-CZ" sz="1400" b="1" dirty="0" smtClean="0"/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6959m</a:t>
            </a:r>
            <a:endParaRPr lang="cs-CZ" sz="1400" dirty="0" smtClean="0"/>
          </a:p>
        </p:txBody>
      </p:sp>
      <p:sp>
        <p:nvSpPr>
          <p:cNvPr id="88" name="TextovéPole 87"/>
          <p:cNvSpPr txBox="1"/>
          <p:nvPr/>
        </p:nvSpPr>
        <p:spPr>
          <a:xfrm>
            <a:off x="5378206" y="5589145"/>
            <a:ext cx="213200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Austrálie a Oceánie</a:t>
            </a:r>
          </a:p>
          <a:p>
            <a:pPr algn="ctr"/>
            <a:endParaRPr lang="cs-CZ" b="1" dirty="0"/>
          </a:p>
          <a:p>
            <a:pPr algn="ctr"/>
            <a:r>
              <a:rPr lang="cs-CZ" sz="1400" b="1" dirty="0" err="1"/>
              <a:t>Pucak</a:t>
            </a:r>
            <a:r>
              <a:rPr lang="cs-CZ" sz="1400" b="1" dirty="0"/>
              <a:t> </a:t>
            </a:r>
            <a:r>
              <a:rPr lang="cs-CZ" sz="1400" b="1" dirty="0" err="1" smtClean="0"/>
              <a:t>Jaya</a:t>
            </a:r>
            <a:endParaRPr lang="cs-CZ" sz="1400" b="1" dirty="0" smtClean="0"/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4882m</a:t>
            </a:r>
            <a:endParaRPr lang="cs-CZ" sz="1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62188" y="2889818"/>
            <a:ext cx="11820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Afrika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Kilimandžáro – Uhuru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5895m</a:t>
            </a:r>
            <a:endParaRPr lang="cs-CZ" sz="1400" dirty="0" smtClean="0"/>
          </a:p>
        </p:txBody>
      </p:sp>
      <p:sp>
        <p:nvSpPr>
          <p:cNvPr id="90" name="TextovéPole 89"/>
          <p:cNvSpPr txBox="1"/>
          <p:nvPr/>
        </p:nvSpPr>
        <p:spPr>
          <a:xfrm>
            <a:off x="7510208" y="3508978"/>
            <a:ext cx="131026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Asie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Mount Everest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8848m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22253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0728"/>
            <a:ext cx="9144000" cy="502163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6572097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názvy hor k jejich vrcholům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6093296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Mont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Blanc</a:t>
            </a:r>
            <a:endParaRPr lang="cs-CZ" sz="1400" b="1" dirty="0" smtClean="0"/>
          </a:p>
        </p:txBody>
      </p:sp>
      <p:sp>
        <p:nvSpPr>
          <p:cNvPr id="86" name="TextovéPole 85"/>
          <p:cNvSpPr txBox="1"/>
          <p:nvPr/>
        </p:nvSpPr>
        <p:spPr>
          <a:xfrm>
            <a:off x="5004048" y="597946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Mount </a:t>
            </a:r>
            <a:r>
              <a:rPr lang="cs-CZ" sz="1400" b="1" dirty="0" err="1" smtClean="0"/>
              <a:t>McKinley</a:t>
            </a:r>
            <a:endParaRPr lang="cs-CZ" sz="1400" b="1" dirty="0" smtClean="0"/>
          </a:p>
        </p:txBody>
      </p:sp>
      <p:sp>
        <p:nvSpPr>
          <p:cNvPr id="87" name="TextovéPole 86"/>
          <p:cNvSpPr txBox="1"/>
          <p:nvPr/>
        </p:nvSpPr>
        <p:spPr>
          <a:xfrm>
            <a:off x="582616" y="6116297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Acoucaqua</a:t>
            </a:r>
            <a:endParaRPr lang="cs-CZ" sz="1400" b="1" dirty="0" smtClean="0"/>
          </a:p>
        </p:txBody>
      </p:sp>
      <p:sp>
        <p:nvSpPr>
          <p:cNvPr id="88" name="TextovéPole 87"/>
          <p:cNvSpPr txBox="1"/>
          <p:nvPr/>
        </p:nvSpPr>
        <p:spPr>
          <a:xfrm>
            <a:off x="7690143" y="6106248"/>
            <a:ext cx="1087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Pucak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Jaya</a:t>
            </a:r>
            <a:endParaRPr lang="cs-CZ" sz="1400" b="1" dirty="0" smtClean="0"/>
          </a:p>
        </p:txBody>
      </p:sp>
      <p:sp>
        <p:nvSpPr>
          <p:cNvPr id="89" name="TextovéPole 88"/>
          <p:cNvSpPr txBox="1"/>
          <p:nvPr/>
        </p:nvSpPr>
        <p:spPr>
          <a:xfrm>
            <a:off x="3507951" y="5985574"/>
            <a:ext cx="1182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Kilimandžáro – Uhuru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237742" y="6116819"/>
            <a:ext cx="1310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Mount Everest</a:t>
            </a:r>
          </a:p>
        </p:txBody>
      </p:sp>
    </p:spTree>
    <p:extLst>
      <p:ext uri="{BB962C8B-B14F-4D97-AF65-F5344CB8AC3E}">
        <p14:creationId xmlns:p14="http://schemas.microsoft.com/office/powerpoint/2010/main" val="32703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120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Nejvyšší hory světa</vt:lpstr>
      <vt:lpstr>Nejvyšší hory světa</vt:lpstr>
      <vt:lpstr>Přiřaď názvy hor k jejich vrcholům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28</cp:revision>
  <dcterms:created xsi:type="dcterms:W3CDTF">2012-02-08T17:43:19Z</dcterms:created>
  <dcterms:modified xsi:type="dcterms:W3CDTF">2012-03-15T21:51:57Z</dcterms:modified>
</cp:coreProperties>
</file>