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63" r:id="rId4"/>
    <p:sldId id="262" r:id="rId5"/>
    <p:sldId id="264" r:id="rId6"/>
    <p:sldId id="265" r:id="rId7"/>
    <p:sldId id="271" r:id="rId8"/>
    <p:sldId id="272" r:id="rId9"/>
    <p:sldId id="266" r:id="rId10"/>
    <p:sldId id="267" r:id="rId11"/>
    <p:sldId id="268" r:id="rId12"/>
    <p:sldId id="269" r:id="rId13"/>
    <p:sldId id="27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G"/><Relationship Id="rId4" Type="http://schemas.openxmlformats.org/officeDocument/2006/relationships/image" Target="../media/image26.jp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12777"/>
            <a:ext cx="3676033" cy="3383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487085"/>
              </p:ext>
            </p:extLst>
          </p:nvPr>
        </p:nvGraphicFramePr>
        <p:xfrm>
          <a:off x="683568" y="4860554"/>
          <a:ext cx="7848872" cy="161573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5641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Prvouka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VY_52_INOVACE_23_Zvířata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v lese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3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554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052736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Zvířata v lese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5301208"/>
            <a:ext cx="2976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Dušková, 2. ZŠ Dobříš</a:t>
            </a:r>
          </a:p>
          <a:p>
            <a:endParaRPr lang="cs-CZ" dirty="0"/>
          </a:p>
        </p:txBody>
      </p:sp>
      <p:pic>
        <p:nvPicPr>
          <p:cNvPr id="1027" name="Picture 3" descr="C:\Users\OEM\AppData\Local\Microsoft\Windows\Temporary Internet Files\Content.IE5\H1KETE02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6792" y="2780928"/>
            <a:ext cx="3036637" cy="331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AppData\Local\Microsoft\Windows\Temporary Internet Files\Content.IE5\RZBRHLXH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269" y="2473867"/>
            <a:ext cx="2459517" cy="2416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AppData\Local\Microsoft\Windows\Temporary Internet Files\Content.IE5\2FH3CH61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756" y="1628800"/>
            <a:ext cx="1200356" cy="1078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15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183880" cy="1224136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Hádej, kdo se skrývá</a:t>
            </a:r>
            <a:br>
              <a:rPr lang="cs-CZ" sz="4800" dirty="0" smtClean="0"/>
            </a:br>
            <a:r>
              <a:rPr lang="cs-CZ" sz="4800" dirty="0" smtClean="0"/>
              <a:t> v lese?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183880" cy="418795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3076" name="Picture 4" descr="C:\Users\OEM\AppData\Local\Microsoft\Windows\Temporary Internet Files\Content.IE5\H1KETE02\MC9002156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5262" y="2728599"/>
            <a:ext cx="2244850" cy="2788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070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717032"/>
            <a:ext cx="8183880" cy="41879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3200" dirty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0070C0"/>
                </a:solidFill>
              </a:rPr>
              <a:t>         bydlí vždycky v lese,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     parohy si pyšně nese.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         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695291"/>
            <a:ext cx="2633898" cy="2877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OEM\AppData\Local\Microsoft\Windows\Temporary Internet Files\Content.IE5\ACJE728X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8376" y="1687488"/>
            <a:ext cx="1044348" cy="180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ACJE728X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69251"/>
            <a:ext cx="1584176" cy="273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187624" y="3700262"/>
            <a:ext cx="1233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Jelen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012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mívá </a:t>
            </a:r>
            <a:r>
              <a:rPr lang="cs-CZ" dirty="0"/>
              <a:t>noru </a:t>
            </a:r>
            <a:r>
              <a:rPr lang="cs-CZ" dirty="0" smtClean="0"/>
              <a:t>v lese,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před            se </a:t>
            </a:r>
            <a:r>
              <a:rPr lang="cs-CZ" dirty="0"/>
              <a:t>zajíc </a:t>
            </a:r>
            <a:r>
              <a:rPr lang="cs-CZ" dirty="0" smtClean="0"/>
              <a:t>třese</a:t>
            </a:r>
            <a:r>
              <a:rPr lang="cs-CZ" dirty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96952"/>
            <a:ext cx="2915116" cy="2864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1720" y="1510882"/>
            <a:ext cx="10999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Liška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5816" y="2432864"/>
            <a:ext cx="1223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liškou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762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Oříšky a bukvice</a:t>
            </a:r>
          </a:p>
          <a:p>
            <a:pPr marL="0" indent="0">
              <a:buNone/>
            </a:pPr>
            <a:r>
              <a:rPr lang="cs-CZ" dirty="0" smtClean="0"/>
              <a:t>     chutnají jí velice.</a:t>
            </a:r>
          </a:p>
          <a:p>
            <a:pPr marL="0" indent="0">
              <a:buNone/>
            </a:pPr>
            <a:r>
              <a:rPr lang="cs-CZ" dirty="0" smtClean="0"/>
              <a:t>     Velký hustý ocas vzadu</a:t>
            </a:r>
          </a:p>
          <a:p>
            <a:pPr marL="0" indent="0">
              <a:buNone/>
            </a:pPr>
            <a:r>
              <a:rPr lang="cs-CZ" dirty="0" smtClean="0"/>
              <a:t>     nemá jenom na parádu.</a:t>
            </a:r>
          </a:p>
          <a:p>
            <a:pPr marL="0" indent="0">
              <a:buNone/>
            </a:pPr>
            <a:r>
              <a:rPr lang="cs-CZ" dirty="0" smtClean="0"/>
              <a:t>     Když při skocích vzduchem pluje,</a:t>
            </a:r>
          </a:p>
          <a:p>
            <a:pPr marL="0" indent="0">
              <a:buNone/>
            </a:pPr>
            <a:r>
              <a:rPr lang="cs-CZ" dirty="0" smtClean="0"/>
              <a:t>     ocasem si kormidluje.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29000"/>
            <a:ext cx="2548871" cy="2289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80112" y="4161589"/>
            <a:ext cx="1614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v</a:t>
            </a:r>
            <a:r>
              <a:rPr lang="cs-CZ" sz="2800" dirty="0" smtClean="0">
                <a:solidFill>
                  <a:srgbClr val="FF0000"/>
                </a:solidFill>
              </a:rPr>
              <a:t>everka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850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7867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113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362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2"/>
            <a:ext cx="4608512" cy="345638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5756" y="3675112"/>
            <a:ext cx="4091947" cy="3068960"/>
          </a:xfrm>
          <a:prstGeom prst="rect">
            <a:avLst/>
          </a:prstGeom>
        </p:spPr>
      </p:pic>
      <p:pic>
        <p:nvPicPr>
          <p:cNvPr id="1028" name="Picture 4" descr="C:\Users\OEM\AppData\Local\Microsoft\Windows\Temporary Internet Files\Content.IE5\ACJE728X\MP9004010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548680"/>
            <a:ext cx="432216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72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5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9819" y="10074"/>
            <a:ext cx="6204181" cy="46531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149080"/>
            <a:ext cx="9144000" cy="270892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073"/>
            <a:ext cx="3707904" cy="511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41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4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4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4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384"/>
            <a:ext cx="9144000" cy="68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01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36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Picture 2" descr="C:\Users\OEM\AppData\Local\Microsoft\Windows\Temporary Internet Files\Content.IE5\B4A6B7Q4\MP9004067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9" y="1700808"/>
            <a:ext cx="2376686" cy="3563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6" y="2636912"/>
            <a:ext cx="2181030" cy="3265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3825" y="852487"/>
            <a:ext cx="1276350" cy="515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96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25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83880" cy="105156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80920" cy="41879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         Báseň:  Zuzana </a:t>
            </a:r>
            <a:r>
              <a:rPr lang="cs-CZ" dirty="0"/>
              <a:t>Pospíšilová,</a:t>
            </a:r>
          </a:p>
          <a:p>
            <a:pPr marL="0" indent="0">
              <a:buNone/>
            </a:pPr>
            <a:r>
              <a:rPr lang="cs-CZ" dirty="0"/>
              <a:t>                  </a:t>
            </a:r>
            <a:r>
              <a:rPr lang="cs-CZ" dirty="0" smtClean="0"/>
              <a:t>    Veršovaná </a:t>
            </a:r>
            <a:r>
              <a:rPr lang="cs-CZ" dirty="0"/>
              <a:t>encyklopedie,</a:t>
            </a:r>
          </a:p>
          <a:p>
            <a:pPr marL="0" indent="0">
              <a:buNone/>
            </a:pPr>
            <a:r>
              <a:rPr lang="cs-CZ" dirty="0"/>
              <a:t>                 </a:t>
            </a:r>
            <a:r>
              <a:rPr lang="cs-CZ" dirty="0" smtClean="0"/>
              <a:t>     Portál</a:t>
            </a:r>
            <a:r>
              <a:rPr lang="cs-CZ" dirty="0"/>
              <a:t>, s.r.o., Praha </a:t>
            </a:r>
            <a:r>
              <a:rPr lang="cs-CZ" dirty="0" smtClean="0"/>
              <a:t>2010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Obrázky</a:t>
            </a:r>
            <a:r>
              <a:rPr lang="cs-CZ" dirty="0"/>
              <a:t>: </a:t>
            </a:r>
            <a:r>
              <a:rPr lang="cs-CZ" dirty="0"/>
              <a:t>Klipart - </a:t>
            </a:r>
            <a:r>
              <a:rPr lang="cs-CZ" dirty="0">
                <a:hlinkClick r:id="rId2"/>
              </a:rPr>
              <a:t>http://office.microsoft.com/cs-cz/images/?</a:t>
            </a:r>
            <a:r>
              <a:rPr lang="cs-CZ" dirty="0" smtClean="0">
                <a:hlinkClick r:id="rId2"/>
              </a:rPr>
              <a:t>CTT=6&amp;ver=14&amp;app=powerpnt.exe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smtClean="0"/>
              <a:t>     </a:t>
            </a:r>
            <a:r>
              <a:rPr lang="cs-CZ" dirty="0" smtClean="0"/>
              <a:t>Fotografie: archiv autora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942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76</TotalTime>
  <Words>138</Words>
  <Application>Microsoft Office PowerPoint</Application>
  <PresentationFormat>Předvádění na obrazovce (4:3)</PresentationFormat>
  <Paragraphs>46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Aspekt</vt:lpstr>
      <vt:lpstr>Prezentace aplikace PowerPoint</vt:lpstr>
      <vt:lpstr>Zvířata v lese</vt:lpstr>
      <vt:lpstr>Hádej, kdo se skrývá  v lese?</vt:lpstr>
      <vt:lpstr> </vt:lpstr>
      <vt:lpstr> 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</cp:revision>
  <dcterms:created xsi:type="dcterms:W3CDTF">2011-09-07T19:42:21Z</dcterms:created>
  <dcterms:modified xsi:type="dcterms:W3CDTF">2011-11-29T08:43:52Z</dcterms:modified>
</cp:coreProperties>
</file>