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5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Vodstvo světa – řeky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9. 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8462325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VY_32_INOVACE_07_Z9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161" y="45811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Murray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>
            <a:hlinkClick r:id="rId2" action="ppaction://hlinksldjump"/>
          </p:cNvPr>
          <p:cNvSpPr txBox="1"/>
          <p:nvPr/>
        </p:nvSpPr>
        <p:spPr>
          <a:xfrm>
            <a:off x="5527818" y="4292557"/>
            <a:ext cx="1093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</a:p>
          <a:p>
            <a:pPr algn="ctr"/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6941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Dunaj</a:t>
            </a:r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3759897" y="1948935"/>
            <a:ext cx="9904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200" dirty="0" smtClean="0"/>
          </a:p>
          <a:p>
            <a:pPr algn="ctr"/>
            <a:endParaRPr lang="cs-CZ" sz="1200" dirty="0"/>
          </a:p>
          <a:p>
            <a:pPr algn="ctr"/>
            <a:endParaRPr lang="cs-CZ" sz="1200" dirty="0" smtClean="0"/>
          </a:p>
          <a:p>
            <a:pPr algn="ctr"/>
            <a:r>
              <a:rPr lang="cs-CZ" sz="1200" dirty="0" smtClean="0"/>
              <a:t>Evropa</a:t>
            </a:r>
          </a:p>
          <a:p>
            <a:pPr algn="ctr"/>
            <a:endParaRPr lang="cs-CZ" sz="1200" dirty="0"/>
          </a:p>
          <a:p>
            <a:pPr algn="ctr"/>
            <a:endParaRPr lang="cs-CZ" sz="1200" dirty="0" smtClean="0"/>
          </a:p>
          <a:p>
            <a:pPr algn="ctr"/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Senegal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>
            <a:hlinkClick r:id="rId2" action="ppaction://hlinksldjump"/>
          </p:cNvPr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Volha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Zambezi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>
            <a:hlinkClick r:id="rId2" action="ppaction://hlinksldjump"/>
          </p:cNvPr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Don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Uruguay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>
            <a:hlinkClick r:id="rId2" action="ppaction://hlinksldjump"/>
          </p:cNvPr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Visla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Mississippi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>
            <a:hlinkClick r:id="rId2" action="ppaction://hlinksldjump"/>
          </p:cNvPr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Tigris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Pád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Colorado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err="1" smtClean="0"/>
              <a:t>Parana</a:t>
            </a:r>
            <a:endParaRPr lang="cs-CZ" sz="1600" b="1" dirty="0" smtClean="0"/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>
            <a:hlinkClick r:id="rId2" action="ppaction://hlinksldjump"/>
          </p:cNvPr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Seina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Mekong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Ob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Nil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>
            <a:hlinkClick r:id="rId2" action="ppaction://hlinksldjump"/>
          </p:cNvPr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Odra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Lena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39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Yukon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2762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Amazonka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>
            <a:hlinkClick r:id="rId2" action="ppaction://hlinksldjump"/>
          </p:cNvPr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err="1" smtClean="0"/>
              <a:t>Darling</a:t>
            </a:r>
            <a:endParaRPr lang="cs-CZ" sz="1600" b="1" dirty="0" smtClean="0"/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>
            <a:hlinkClick r:id="rId2" action="ppaction://hlinksldjump"/>
          </p:cNvPr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Amur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Niger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>
            <a:hlinkClick r:id="rId2" action="ppaction://hlinksldjump"/>
          </p:cNvPr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err="1" smtClean="0"/>
              <a:t>Huang</a:t>
            </a:r>
            <a:r>
              <a:rPr lang="cs-CZ" sz="1600" dirty="0" smtClean="0"/>
              <a:t> </a:t>
            </a:r>
            <a:r>
              <a:rPr lang="cs-CZ" sz="1600" b="1" dirty="0" smtClean="0"/>
              <a:t>He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Rýn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Ganga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Řeka Sv. Vavřince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Kongo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>
            <a:hlinkClick r:id="rId2" action="ppaction://hlinksldjump"/>
          </p:cNvPr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Mackenzie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Ebro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Jenisej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Rio Grande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Rio Grande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Indus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Rio Grande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Indus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Dněpr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Rio Grande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Indus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Dněpr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Missouri</a:t>
            </a:r>
          </a:p>
        </p:txBody>
      </p:sp>
      <p:sp>
        <p:nvSpPr>
          <p:cNvPr id="1249" name="TextovéPole 1248">
            <a:hlinkClick r:id="rId2" action="ppaction://hlinksldjump"/>
          </p:cNvPr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Rio Grande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Indus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Dněpr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Missouri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Orange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>
            <a:hlinkClick r:id="rId2" action="ppaction://hlinksldjump"/>
          </p:cNvPr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Rio Grande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Indus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Dněpr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Missouri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Orange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Temže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>
            <a:hlinkClick r:id="rId2" action="ppaction://hlinksldjump"/>
          </p:cNvPr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3368297" y="3508978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1475148" y="1577396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756135" y="318380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083583" y="371742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5039491" y="1358430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3064536" y="1080787"/>
            <a:ext cx="2309441" cy="2452727"/>
            <a:chOff x="3938" y="2938"/>
            <a:chExt cx="1096" cy="1164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7" name="Freeform 253"/>
            <p:cNvSpPr>
              <a:spLocks noEditPoints="1"/>
            </p:cNvSpPr>
            <p:nvPr/>
          </p:nvSpPr>
          <p:spPr bwMode="auto">
            <a:xfrm>
              <a:off x="3938" y="2938"/>
              <a:ext cx="1096" cy="1164"/>
            </a:xfrm>
            <a:custGeom>
              <a:avLst/>
              <a:gdLst>
                <a:gd name="T0" fmla="*/ 1084 w 1096"/>
                <a:gd name="T1" fmla="*/ 0 h 1164"/>
                <a:gd name="T2" fmla="*/ 0 w 1096"/>
                <a:gd name="T3" fmla="*/ 0 h 1164"/>
                <a:gd name="T4" fmla="*/ 0 w 1096"/>
                <a:gd name="T5" fmla="*/ 1164 h 1164"/>
                <a:gd name="T6" fmla="*/ 1096 w 1096"/>
                <a:gd name="T7" fmla="*/ 1164 h 1164"/>
                <a:gd name="T8" fmla="*/ 1096 w 1096"/>
                <a:gd name="T9" fmla="*/ 0 h 1164"/>
                <a:gd name="T10" fmla="*/ 1084 w 1096"/>
                <a:gd name="T11" fmla="*/ 0 h 1164"/>
                <a:gd name="T12" fmla="*/ 1072 w 1096"/>
                <a:gd name="T13" fmla="*/ 24 h 1164"/>
                <a:gd name="T14" fmla="*/ 1072 w 1096"/>
                <a:gd name="T15" fmla="*/ 24 h 1164"/>
                <a:gd name="T16" fmla="*/ 1072 w 1096"/>
                <a:gd name="T17" fmla="*/ 1140 h 1164"/>
                <a:gd name="T18" fmla="*/ 1072 w 1096"/>
                <a:gd name="T19" fmla="*/ 1140 h 1164"/>
                <a:gd name="T20" fmla="*/ 24 w 1096"/>
                <a:gd name="T21" fmla="*/ 1140 h 1164"/>
                <a:gd name="T22" fmla="*/ 24 w 1096"/>
                <a:gd name="T23" fmla="*/ 1140 h 1164"/>
                <a:gd name="T24" fmla="*/ 24 w 1096"/>
                <a:gd name="T25" fmla="*/ 24 h 1164"/>
                <a:gd name="T26" fmla="*/ 24 w 1096"/>
                <a:gd name="T27" fmla="*/ 24 h 1164"/>
                <a:gd name="T28" fmla="*/ 1072 w 1096"/>
                <a:gd name="T29" fmla="*/ 24 h 1164"/>
                <a:gd name="T30" fmla="*/ 1072 w 1096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96" h="1164">
                  <a:moveTo>
                    <a:pt x="1084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1096" y="1164"/>
                  </a:lnTo>
                  <a:lnTo>
                    <a:pt x="1096" y="0"/>
                  </a:lnTo>
                  <a:lnTo>
                    <a:pt x="1084" y="0"/>
                  </a:lnTo>
                  <a:close/>
                  <a:moveTo>
                    <a:pt x="1072" y="24"/>
                  </a:moveTo>
                  <a:lnTo>
                    <a:pt x="1072" y="24"/>
                  </a:lnTo>
                  <a:lnTo>
                    <a:pt x="1072" y="1140"/>
                  </a:lnTo>
                  <a:lnTo>
                    <a:pt x="1072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072" y="24"/>
                  </a:lnTo>
                  <a:lnTo>
                    <a:pt x="1072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8" name="TextovéPole 1247"/>
          <p:cNvSpPr txBox="1"/>
          <p:nvPr/>
        </p:nvSpPr>
        <p:spPr>
          <a:xfrm>
            <a:off x="251521" y="1386473"/>
            <a:ext cx="15788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Murray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Dunaj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Senegal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Volha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Zambezi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Don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Uruguay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Visla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Mississippi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Orinoko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Tigris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Pád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Colorado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Parana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Seina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Mekong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Ob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Nil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Odra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Lena </a:t>
            </a:r>
            <a:endParaRPr lang="cs-CZ" sz="1600" dirty="0"/>
          </a:p>
        </p:txBody>
      </p:sp>
      <p:sp>
        <p:nvSpPr>
          <p:cNvPr id="257" name="TextovéPole 256"/>
          <p:cNvSpPr txBox="1"/>
          <p:nvPr/>
        </p:nvSpPr>
        <p:spPr>
          <a:xfrm>
            <a:off x="6972353" y="1382963"/>
            <a:ext cx="200543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Yukon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Amazonka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Darling</a:t>
            </a:r>
            <a:endParaRPr lang="cs-CZ" sz="1600" dirty="0" smtClean="0"/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Amur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Niger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err="1" smtClean="0"/>
              <a:t>Huang</a:t>
            </a:r>
            <a:r>
              <a:rPr lang="cs-CZ" sz="1600" dirty="0" smtClean="0"/>
              <a:t> He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Rýn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Ganga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Řeka Sv. Vavřince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Kongo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Mackenzie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Ebro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Jenisej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Rio Grande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Indus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Dněpr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Missouri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Orange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dirty="0" smtClean="0"/>
              <a:t>Temže</a:t>
            </a:r>
          </a:p>
          <a:p>
            <a:pPr marL="342900" indent="-342900">
              <a:buFont typeface="+mj-lt"/>
              <a:buAutoNum type="arabicPeriod" startAt="21"/>
            </a:pPr>
            <a:r>
              <a:rPr lang="cs-CZ" sz="1600" b="1" dirty="0" smtClean="0"/>
              <a:t>Eufrat</a:t>
            </a:r>
            <a:r>
              <a:rPr lang="cs-CZ" sz="1600" dirty="0" smtClean="0"/>
              <a:t> </a:t>
            </a:r>
          </a:p>
        </p:txBody>
      </p:sp>
      <p:sp>
        <p:nvSpPr>
          <p:cNvPr id="1249" name="TextovéPole 1248"/>
          <p:cNvSpPr txBox="1"/>
          <p:nvPr/>
        </p:nvSpPr>
        <p:spPr>
          <a:xfrm>
            <a:off x="1880549" y="211424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242926" y="360462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>
            <a:hlinkClick r:id="rId2" action="ppaction://hlinksldjump"/>
          </p:cNvPr>
          <p:cNvSpPr txBox="1"/>
          <p:nvPr/>
        </p:nvSpPr>
        <p:spPr>
          <a:xfrm>
            <a:off x="5722433" y="2552014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4046080" y="2479385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3953164" y="4145832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5697320" y="4352568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1706923" y="6399721"/>
            <a:ext cx="529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Klepnutím na název správného kontinentu přidej řeku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913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40 světových řek do příslušného světadílu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4832596" y="1169217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398823" y="1162042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838846" y="350438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946390" y="4246589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7006855" y="1190107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2790603" y="1060809"/>
            <a:ext cx="1930153" cy="2191440"/>
            <a:chOff x="4016" y="3012"/>
            <a:chExt cx="916" cy="1040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9" name="TextovéPole 1248"/>
          <p:cNvSpPr txBox="1"/>
          <p:nvPr/>
        </p:nvSpPr>
        <p:spPr>
          <a:xfrm>
            <a:off x="867155" y="1717755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369965" y="396116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7652104" y="247871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3755680" y="2319178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5483843" y="185424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6553690" y="4928826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1250" name="TextovéPole 1249"/>
          <p:cNvSpPr txBox="1"/>
          <p:nvPr/>
        </p:nvSpPr>
        <p:spPr>
          <a:xfrm>
            <a:off x="3827716" y="6399721"/>
            <a:ext cx="1821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Správné výsledky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86480" y="3167032"/>
            <a:ext cx="108012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Evropa</a:t>
            </a:r>
          </a:p>
          <a:p>
            <a:pPr algn="ctr"/>
            <a:r>
              <a:rPr lang="cs-CZ" sz="1400" dirty="0" smtClean="0"/>
              <a:t>Dunaj</a:t>
            </a:r>
          </a:p>
          <a:p>
            <a:pPr algn="ctr"/>
            <a:r>
              <a:rPr lang="cs-CZ" sz="1400" dirty="0" smtClean="0"/>
              <a:t>Volha</a:t>
            </a:r>
          </a:p>
          <a:p>
            <a:pPr algn="ctr"/>
            <a:r>
              <a:rPr lang="cs-CZ" sz="1400" dirty="0" smtClean="0"/>
              <a:t>Don</a:t>
            </a:r>
          </a:p>
          <a:p>
            <a:pPr algn="ctr"/>
            <a:r>
              <a:rPr lang="cs-CZ" sz="1400" dirty="0" smtClean="0"/>
              <a:t>Visla</a:t>
            </a:r>
          </a:p>
          <a:p>
            <a:pPr algn="ctr"/>
            <a:r>
              <a:rPr lang="cs-CZ" sz="1400" dirty="0" smtClean="0"/>
              <a:t>Pád</a:t>
            </a:r>
          </a:p>
          <a:p>
            <a:pPr algn="ctr"/>
            <a:r>
              <a:rPr lang="cs-CZ" sz="1400" dirty="0" smtClean="0"/>
              <a:t>Seina</a:t>
            </a:r>
          </a:p>
          <a:p>
            <a:pPr algn="ctr"/>
            <a:r>
              <a:rPr lang="cs-CZ" sz="1400" dirty="0" smtClean="0"/>
              <a:t>Odra</a:t>
            </a:r>
          </a:p>
          <a:p>
            <a:pPr algn="ctr"/>
            <a:r>
              <a:rPr lang="cs-CZ" sz="1400" dirty="0" smtClean="0"/>
              <a:t>Rýn</a:t>
            </a:r>
          </a:p>
          <a:p>
            <a:pPr algn="ctr"/>
            <a:r>
              <a:rPr lang="cs-CZ" sz="1400" dirty="0" smtClean="0"/>
              <a:t>Ebro</a:t>
            </a:r>
          </a:p>
          <a:p>
            <a:pPr algn="ctr"/>
            <a:r>
              <a:rPr lang="cs-CZ" sz="1400" dirty="0" smtClean="0"/>
              <a:t>Dněpr</a:t>
            </a:r>
          </a:p>
          <a:p>
            <a:pPr algn="ctr"/>
            <a:r>
              <a:rPr lang="cs-CZ" sz="1400" dirty="0" smtClean="0"/>
              <a:t>Temže</a:t>
            </a:r>
            <a:endParaRPr lang="cs-CZ" sz="1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91339" y="3058557"/>
            <a:ext cx="108012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Severní Amerika</a:t>
            </a:r>
          </a:p>
          <a:p>
            <a:pPr algn="ctr"/>
            <a:r>
              <a:rPr lang="cs-CZ" sz="1400" dirty="0" smtClean="0"/>
              <a:t>Mississippi</a:t>
            </a:r>
          </a:p>
          <a:p>
            <a:pPr algn="ctr"/>
            <a:r>
              <a:rPr lang="cs-CZ" sz="1400" dirty="0" smtClean="0"/>
              <a:t>Colorado</a:t>
            </a:r>
          </a:p>
          <a:p>
            <a:pPr algn="ctr"/>
            <a:r>
              <a:rPr lang="cs-CZ" sz="1400" dirty="0" smtClean="0"/>
              <a:t>Yukon</a:t>
            </a:r>
          </a:p>
          <a:p>
            <a:pPr algn="ctr"/>
            <a:r>
              <a:rPr lang="cs-CZ" sz="1400" dirty="0" smtClean="0"/>
              <a:t>Řeka Sv. Vavřince</a:t>
            </a:r>
          </a:p>
          <a:p>
            <a:pPr algn="ctr"/>
            <a:r>
              <a:rPr lang="cs-CZ" sz="1400" dirty="0" err="1" smtClean="0"/>
              <a:t>MacKenzie</a:t>
            </a:r>
            <a:endParaRPr lang="cs-CZ" sz="1400" dirty="0" smtClean="0"/>
          </a:p>
          <a:p>
            <a:pPr algn="ctr"/>
            <a:r>
              <a:rPr lang="cs-CZ" sz="1400" dirty="0" smtClean="0"/>
              <a:t>Rio Grande</a:t>
            </a:r>
          </a:p>
          <a:p>
            <a:pPr algn="ctr"/>
            <a:r>
              <a:rPr lang="cs-CZ" sz="1400" dirty="0" smtClean="0"/>
              <a:t>Missouri</a:t>
            </a:r>
            <a:endParaRPr lang="cs-CZ" sz="1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182057" y="5248311"/>
            <a:ext cx="10801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Jižní Amerika</a:t>
            </a:r>
          </a:p>
          <a:p>
            <a:pPr algn="ctr"/>
            <a:r>
              <a:rPr lang="cs-CZ" sz="1400" dirty="0" smtClean="0"/>
              <a:t>Uruguay</a:t>
            </a:r>
          </a:p>
          <a:p>
            <a:pPr algn="ctr"/>
            <a:r>
              <a:rPr lang="cs-CZ" sz="1400" dirty="0" smtClean="0"/>
              <a:t>Orinoko</a:t>
            </a:r>
          </a:p>
          <a:p>
            <a:pPr algn="ctr"/>
            <a:r>
              <a:rPr lang="cs-CZ" sz="1400" dirty="0" err="1" smtClean="0"/>
              <a:t>Parana</a:t>
            </a:r>
            <a:endParaRPr lang="cs-CZ" sz="1400" dirty="0" smtClean="0"/>
          </a:p>
          <a:p>
            <a:pPr algn="ctr"/>
            <a:r>
              <a:rPr lang="cs-CZ" sz="1400" dirty="0" smtClean="0"/>
              <a:t>Amazonka</a:t>
            </a:r>
            <a:endParaRPr lang="cs-CZ" sz="1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6345443" y="5826240"/>
            <a:ext cx="10801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Austrálie</a:t>
            </a:r>
          </a:p>
          <a:p>
            <a:pPr algn="ctr"/>
            <a:r>
              <a:rPr lang="cs-CZ" sz="1400" dirty="0" smtClean="0"/>
              <a:t>Murray</a:t>
            </a:r>
          </a:p>
          <a:p>
            <a:pPr algn="ctr"/>
            <a:r>
              <a:rPr lang="cs-CZ" sz="1400" dirty="0" err="1" smtClean="0"/>
              <a:t>Darling</a:t>
            </a:r>
            <a:endParaRPr lang="cs-CZ" sz="1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262189" y="2889818"/>
            <a:ext cx="108012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Afrika</a:t>
            </a:r>
          </a:p>
          <a:p>
            <a:pPr algn="ctr"/>
            <a:r>
              <a:rPr lang="cs-CZ" sz="1400" dirty="0" smtClean="0"/>
              <a:t>Senegal</a:t>
            </a:r>
          </a:p>
          <a:p>
            <a:pPr algn="ctr"/>
            <a:r>
              <a:rPr lang="cs-CZ" sz="1400" dirty="0" smtClean="0"/>
              <a:t>Zambezi</a:t>
            </a:r>
          </a:p>
          <a:p>
            <a:pPr algn="ctr"/>
            <a:r>
              <a:rPr lang="cs-CZ" sz="1400" dirty="0" smtClean="0"/>
              <a:t>Nil</a:t>
            </a:r>
          </a:p>
          <a:p>
            <a:pPr algn="ctr"/>
            <a:r>
              <a:rPr lang="cs-CZ" sz="1400" dirty="0" smtClean="0"/>
              <a:t>Niger</a:t>
            </a:r>
          </a:p>
          <a:p>
            <a:pPr algn="ctr"/>
            <a:r>
              <a:rPr lang="cs-CZ" sz="1400" dirty="0" smtClean="0"/>
              <a:t>Kongo</a:t>
            </a:r>
          </a:p>
          <a:p>
            <a:pPr algn="ctr"/>
            <a:r>
              <a:rPr lang="cs-CZ" sz="1400" dirty="0" smtClean="0"/>
              <a:t>Orange</a:t>
            </a:r>
            <a:endParaRPr lang="cs-CZ" sz="1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740352" y="3508978"/>
            <a:ext cx="108012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Asie</a:t>
            </a:r>
          </a:p>
          <a:p>
            <a:pPr algn="ctr"/>
            <a:r>
              <a:rPr lang="cs-CZ" sz="1400" dirty="0" smtClean="0"/>
              <a:t>Tigris</a:t>
            </a:r>
          </a:p>
          <a:p>
            <a:pPr algn="ctr"/>
            <a:r>
              <a:rPr lang="cs-CZ" sz="1400" dirty="0" smtClean="0"/>
              <a:t>Mekong</a:t>
            </a:r>
          </a:p>
          <a:p>
            <a:pPr algn="ctr"/>
            <a:r>
              <a:rPr lang="cs-CZ" sz="1400" dirty="0" smtClean="0"/>
              <a:t>Ob</a:t>
            </a:r>
          </a:p>
          <a:p>
            <a:pPr algn="ctr"/>
            <a:r>
              <a:rPr lang="cs-CZ" sz="1400" dirty="0" smtClean="0"/>
              <a:t>Lena</a:t>
            </a:r>
          </a:p>
          <a:p>
            <a:pPr algn="ctr"/>
            <a:r>
              <a:rPr lang="cs-CZ" sz="1400" dirty="0" smtClean="0"/>
              <a:t>Amur</a:t>
            </a:r>
          </a:p>
          <a:p>
            <a:pPr algn="ctr"/>
            <a:r>
              <a:rPr lang="cs-CZ" sz="1400" dirty="0" err="1" smtClean="0"/>
              <a:t>Huang</a:t>
            </a:r>
            <a:r>
              <a:rPr lang="cs-CZ" sz="1400" dirty="0" smtClean="0"/>
              <a:t> He</a:t>
            </a:r>
          </a:p>
          <a:p>
            <a:pPr algn="ctr"/>
            <a:r>
              <a:rPr lang="cs-CZ" sz="1400" dirty="0" smtClean="0"/>
              <a:t>Ganga</a:t>
            </a:r>
          </a:p>
          <a:p>
            <a:pPr algn="ctr"/>
            <a:r>
              <a:rPr lang="cs-CZ" sz="1400" dirty="0" smtClean="0"/>
              <a:t>Jenisej</a:t>
            </a:r>
          </a:p>
          <a:p>
            <a:pPr algn="ctr"/>
            <a:r>
              <a:rPr lang="cs-CZ" sz="1400" dirty="0" smtClean="0"/>
              <a:t>Dněpr</a:t>
            </a:r>
          </a:p>
          <a:p>
            <a:pPr algn="ctr"/>
            <a:r>
              <a:rPr lang="cs-CZ" sz="1400" dirty="0" smtClean="0"/>
              <a:t>Eufrat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2253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0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1893</Words>
  <Application>Microsoft Office PowerPoint</Application>
  <PresentationFormat>Předvádění na obrazovce (4:3)</PresentationFormat>
  <Paragraphs>1217</Paragraphs>
  <Slides>44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Motiv systému Office</vt:lpstr>
      <vt:lpstr>Vodstvo světa – řeky 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Přiřaď 40 světových řek do příslušného světadílu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25</cp:revision>
  <dcterms:created xsi:type="dcterms:W3CDTF">2012-02-08T17:43:19Z</dcterms:created>
  <dcterms:modified xsi:type="dcterms:W3CDTF">2012-03-15T21:53:18Z</dcterms:modified>
</cp:coreProperties>
</file>