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6" r:id="rId6"/>
    <p:sldId id="263" r:id="rId7"/>
    <p:sldId id="26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8D50"/>
    <a:srgbClr val="A86ED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77F7158-8E48-49CB-83DC-2795B89C42ED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B780417-BFCA-4EC2-B4C8-4B6E9D5577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p:oleObj spid="_x0000_s1041" name="Picture" r:id="rId3" imgW="1476756" imgH="1077468" progId="Word.Picture.8">
              <p:embed/>
            </p:oleObj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055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0223020"/>
              </p:ext>
            </p:extLst>
          </p:nvPr>
        </p:nvGraphicFramePr>
        <p:xfrm>
          <a:off x="1835150" y="549275"/>
          <a:ext cx="5476875" cy="55169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a příroda/</a:t>
                      </a: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VIII.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Georgia" pitchFamily="18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19.9.2013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20.9.2013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VY_32_INOVACE_PŘ.8.53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Savci, třídění,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vejcorodí, živorodí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801059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62132744"/>
              </p:ext>
            </p:extLst>
          </p:nvPr>
        </p:nvGraphicFramePr>
        <p:xfrm>
          <a:off x="899592" y="1772816"/>
          <a:ext cx="7488237" cy="38043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183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Nástěnný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obraz – zástupci savců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5477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opakování (kontrola po kliknutí)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6 – základní třídění savců - zápis do sešitu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 (vložené akce po kliknutí myší)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 – </a:t>
                      </a:r>
                      <a:r>
                        <a:rPr lang="cs-CZ" sz="1400" baseline="0" dirty="0" err="1" smtClean="0">
                          <a:effectLst/>
                          <a:latin typeface="Calibri"/>
                          <a:cs typeface="Times New Roman"/>
                        </a:rPr>
                        <a:t>Placentálové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(vybrané řády)  – žáci do sešitu zapíší vybrané řády a zástupce, které společně s kontrolou učitele zařadili (kontrolu provádí kliknutím)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má přehled o hlavních skupinách savců, dokáže uvést příklady zástupců vybraných skupin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8165084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Hlavní skupiny savců</a:t>
            </a:r>
            <a:endParaRPr lang="cs-CZ" dirty="0"/>
          </a:p>
        </p:txBody>
      </p:sp>
      <p:sp>
        <p:nvSpPr>
          <p:cNvPr id="1638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Savci </a:t>
            </a:r>
          </a:p>
        </p:txBody>
      </p:sp>
    </p:spTree>
    <p:extLst>
      <p:ext uri="{BB962C8B-B14F-4D97-AF65-F5344CB8AC3E}">
        <p14:creationId xmlns:p14="http://schemas.microsoft.com/office/powerpoint/2010/main" xmlns="" val="2687484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Proč třídíme organismy do systematických jednotek?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Přiřaď k systematické jednotce příklad z nabídky: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200" dirty="0" smtClean="0"/>
              <a:t>ŘÍŠE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KMEN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PODKMEN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TŘÍDA</a:t>
            </a:r>
          </a:p>
          <a:p>
            <a:pPr lvl="2"/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652120" y="3725416"/>
            <a:ext cx="232663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živočichové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17573" y="3075586"/>
            <a:ext cx="2006755" cy="49743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savci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52120" y="4437112"/>
            <a:ext cx="232663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strunatci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65575" y="5229200"/>
            <a:ext cx="232663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obratlovci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3576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-0.26892 -0.111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55" y="-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0.26111 -0.1312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56" y="-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22222E-6 L -0.25451 -0.152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26" y="-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22222E-6 L -0.22899 0.256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58" y="1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Savci – třídění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současnosti žije na Zemi asi 5 500 druhů savců</a:t>
            </a:r>
          </a:p>
          <a:p>
            <a:r>
              <a:rPr lang="cs-CZ" sz="2800" b="1" dirty="0" err="1" smtClean="0"/>
              <a:t>mammalogie</a:t>
            </a:r>
            <a:r>
              <a:rPr lang="cs-CZ" sz="2800" dirty="0" smtClean="0"/>
              <a:t> = věda, která zkoumá savce</a:t>
            </a:r>
          </a:p>
          <a:p>
            <a:r>
              <a:rPr lang="cs-CZ" sz="2800" dirty="0" smtClean="0"/>
              <a:t>třídění:  </a:t>
            </a: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979712" y="2852936"/>
            <a:ext cx="86409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2852936"/>
            <a:ext cx="864096" cy="576064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059832" y="2636912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VEJCORODÍ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3059832" y="3284984"/>
            <a:ext cx="187220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ŽIVORODÍ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956448" y="3512773"/>
            <a:ext cx="86409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956448" y="3512773"/>
            <a:ext cx="864096" cy="576064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940152" y="3296749"/>
            <a:ext cx="2160240" cy="42028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Vačnatí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40152" y="3944821"/>
            <a:ext cx="2160240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Placentálové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Koubová\AppData\Local\Microsoft\Windows\Temporary Internet Files\Content.IE5\7RGC60P7\MP900289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77" y="3281536"/>
            <a:ext cx="1905812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ubová\AppData\Local\Microsoft\Windows\Temporary Internet Files\Content.IE5\B36BQVYH\MP90040319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314711"/>
            <a:ext cx="2771800" cy="184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ubová\AppData\Local\Microsoft\Windows\Temporary Internet Files\Content.IE5\TS9AZH09\MP9004031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5541" y="4710858"/>
            <a:ext cx="2180796" cy="1427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290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Placentálové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85592" y="1513795"/>
            <a:ext cx="8518720" cy="461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K jednotlivým řádům savců přiřaď správné zástupce.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3295044"/>
              </p:ext>
            </p:extLst>
          </p:nvPr>
        </p:nvGraphicFramePr>
        <p:xfrm>
          <a:off x="251520" y="1952640"/>
          <a:ext cx="5472608" cy="44500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48272"/>
                <a:gridCol w="30243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HMYZOŽRAVCI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LETOUNI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CHUDOZUBÍ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HLODAVCI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ZAJÍCI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ŠELMY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PLOUTVONOŽCI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KYTOVCI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CHOBOTNATCI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LICHOKOPYTNÍCI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SUDOKOPYTNÍCI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PRIMÁTI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940152" y="198884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ježek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40152" y="247366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mrož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40152" y="295848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králík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38327" y="348522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lenochod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58475" y="399766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delfín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1238" y="5445224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vydra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64152" y="2471226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gorila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80853" y="295848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netopýr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58475" y="449012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žirafa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40152" y="4941168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kůň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68482" y="594928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bobr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958475" y="5445224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pavián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06072" y="348522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slon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518580" y="4002697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osel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51238" y="4492554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velryba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551238" y="4977239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krtek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552726" y="5979233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prase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482475" y="1988840"/>
            <a:ext cx="144016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tygr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6252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-0.36215 -0.005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08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-0.53872 0.2678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44" y="1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L -0.29132 0.249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1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L -0.52882 0.5229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41" y="2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1111E-6 L -0.28351 0.0738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4441 -0.0942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205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27535 -0.1182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67" y="-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L -0.4467 0.2071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44" y="1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22222E-6 L -0.36423 0.07986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-0.52691 0.1842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54" y="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34844 0.1761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8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1022E-16 L -0.38871 0.0076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44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-0.20469 0.04722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3" y="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85185E-6 L -0.40451 -0.44074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26" y="-2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11111E-6 L -0.22257 0.0893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28" y="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1111E-6 L -0.3651 -0.2361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64" y="-1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022E-16 L -0.27083 -0.42523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2" y="-2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3333E-6 L -0.37327 -0.0409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63" y="-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0825" y="1700213"/>
            <a:ext cx="8504238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7305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7688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32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69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C7B70"/>
              </a:buClr>
              <a:buSzPct val="70000"/>
              <a:buFont typeface="Wingdings" pitchFamily="2" charset="2"/>
              <a:buChar char="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endParaRPr lang="cs-CZ" sz="16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1600" smtClean="0"/>
              <a:t> </a:t>
            </a:r>
            <a:r>
              <a:rPr lang="cs-CZ" sz="160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/>
              <a:t>                                                                                                                          </a:t>
            </a:r>
            <a:r>
              <a:rPr lang="cs-CZ" sz="1600" dirty="0" smtClean="0"/>
              <a:t>Autorem </a:t>
            </a:r>
            <a:r>
              <a:rPr lang="cs-CZ" sz="1600" dirty="0" smtClean="0"/>
              <a:t>materiálu a všech jeho částí, není-li uvedeno jinak, je Mgr. Růžena </a:t>
            </a:r>
            <a:r>
              <a:rPr lang="cs-CZ" sz="1600" dirty="0" smtClean="0"/>
              <a:t>Koubová.                      Materiál </a:t>
            </a:r>
            <a:r>
              <a:rPr lang="cs-CZ" sz="1600" dirty="0" smtClean="0"/>
              <a:t>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 smtClean="0"/>
          </a:p>
          <a:p>
            <a:pPr algn="ctr"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39029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324</TotalTime>
  <Words>305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Administrativní</vt:lpstr>
      <vt:lpstr>Picture</vt:lpstr>
      <vt:lpstr>Snímek 1</vt:lpstr>
      <vt:lpstr>Snímek 2</vt:lpstr>
      <vt:lpstr>ANOTACE</vt:lpstr>
      <vt:lpstr>Savci </vt:lpstr>
      <vt:lpstr>Opakování </vt:lpstr>
      <vt:lpstr>Savci – třídění</vt:lpstr>
      <vt:lpstr>Placentálové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Koubová</dc:creator>
  <cp:lastModifiedBy>Dum</cp:lastModifiedBy>
  <cp:revision>56</cp:revision>
  <dcterms:created xsi:type="dcterms:W3CDTF">2013-09-15T12:36:57Z</dcterms:created>
  <dcterms:modified xsi:type="dcterms:W3CDTF">2013-11-02T16:45:27Z</dcterms:modified>
</cp:coreProperties>
</file>