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7" autoAdjust="0"/>
    <p:restoredTop sz="94660"/>
  </p:normalViewPr>
  <p:slideViewPr>
    <p:cSldViewPr>
      <p:cViewPr varScale="1">
        <p:scale>
          <a:sx n="69" d="100"/>
          <a:sy n="69" d="100"/>
        </p:scale>
        <p:origin x="-8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CDA78-2912-4921-BAFD-0E87A36F648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2451-54C7-40CF-93BB-9CC8619161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537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 STŘEDEM V POČÁTKU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69B3F-3C1F-4657-B10B-D53654E113BF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747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Dodělat ještě jeden + úkol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69B3F-3C1F-4657-B10B-D53654E113BF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74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78BC0-B4CA-413A-BBD6-97F2C840B6E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883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84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662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735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940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76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06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733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44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507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7014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84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71601-6FC3-4B50-A12F-E1A4BA449554}" type="datetimeFigureOut">
              <a:rPr lang="cs-CZ" smtClean="0"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55AE2-5AB2-4226-B6B3-10A0C8F8D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00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5.wmf"/><Relationship Id="rId4" Type="http://schemas.openxmlformats.org/officeDocument/2006/relationships/image" Target="../media/image2.jpe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2.jpe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jpeg"/><Relationship Id="rId7" Type="http://schemas.openxmlformats.org/officeDocument/2006/relationships/image" Target="../media/image3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871535"/>
              </p:ext>
            </p:extLst>
          </p:nvPr>
        </p:nvGraphicFramePr>
        <p:xfrm>
          <a:off x="2339752" y="147826"/>
          <a:ext cx="4484123" cy="6593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kument" r:id="rId3" imgW="5889940" imgH="8662073" progId="Word.Document.12">
                  <p:embed/>
                </p:oleObj>
              </mc:Choice>
              <mc:Fallback>
                <p:oleObj name="Dokument" r:id="rId3" imgW="5889940" imgH="866207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752" y="147826"/>
                        <a:ext cx="4484123" cy="65935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450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305071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9888"/>
            <a:ext cx="3096344" cy="41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80049" y="550421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KUŽELOSEČKY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4941168"/>
            <a:ext cx="75767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Vzájemná poloha  </a:t>
            </a:r>
            <a:r>
              <a:rPr lang="cs-CZ" sz="4000" b="1" i="1" dirty="0" smtClean="0">
                <a:solidFill>
                  <a:srgbClr val="0000FF"/>
                </a:solidFill>
              </a:rPr>
              <a:t>přímky a paraboly</a:t>
            </a:r>
            <a:endParaRPr lang="cs-CZ" sz="40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72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83468"/>
            <a:ext cx="4325607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Vzájemná poloha</a:t>
            </a:r>
            <a:endParaRPr lang="cs-CZ" sz="3200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378376" y="179348"/>
            <a:ext cx="7938040" cy="954688"/>
            <a:chOff x="378376" y="179348"/>
            <a:chExt cx="7938040" cy="954688"/>
          </a:xfrm>
        </p:grpSpPr>
        <p:grpSp>
          <p:nvGrpSpPr>
            <p:cNvPr id="10" name="Skupina 9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4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5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378376" y="548680"/>
              <a:ext cx="2900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paraboly</a:t>
              </a:r>
              <a:endParaRPr lang="cs-CZ" sz="2800" b="1" dirty="0"/>
            </a:p>
          </p:txBody>
        </p:sp>
        <p:cxnSp>
          <p:nvCxnSpPr>
            <p:cNvPr id="14" name="Přímá spojnice 13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ovéPole 6"/>
          <p:cNvSpPr txBox="1"/>
          <p:nvPr/>
        </p:nvSpPr>
        <p:spPr>
          <a:xfrm>
            <a:off x="467544" y="1340768"/>
            <a:ext cx="339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C00000"/>
                </a:solidFill>
              </a:rPr>
              <a:t>p</a:t>
            </a:r>
            <a:r>
              <a:rPr lang="cs-CZ" sz="2400" b="1" dirty="0" smtClean="0">
                <a:solidFill>
                  <a:srgbClr val="C00000"/>
                </a:solidFill>
              </a:rPr>
              <a:t>očet společných bodů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436096" y="1996964"/>
                <a:ext cx="208537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>
                    <a:solidFill>
                      <a:srgbClr val="008000"/>
                    </a:solidFill>
                  </a:rPr>
                  <a:t>vnější přímka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</a:rPr>
                      <m:t>𝒑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008000"/>
                        </a:solidFill>
                        <a:latin typeface="Cambria Math"/>
                        <a:ea typeface="Cambria Math"/>
                      </a:rPr>
                      <m:t>𝒗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∅</m:t>
                        </m:r>
                      </m:e>
                    </m:d>
                  </m:oMath>
                </a14:m>
                <a:endParaRPr lang="cs-CZ" sz="2400" b="1" dirty="0" smtClean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1996964"/>
                <a:ext cx="2085379" cy="830997"/>
              </a:xfrm>
              <a:prstGeom prst="rect">
                <a:avLst/>
              </a:prstGeom>
              <a:blipFill rotWithShape="1">
                <a:blip r:embed="rId5"/>
                <a:stretch>
                  <a:fillRect l="-4678" t="-5882" b="-13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436096" y="3086810"/>
                <a:ext cx="2029273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>
                    <a:solidFill>
                      <a:srgbClr val="7030A0"/>
                    </a:solidFill>
                  </a:rPr>
                  <a:t>tečna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𝒕</m:t>
                    </m:r>
                    <m:r>
                      <a:rPr lang="cs-CZ" sz="2400" b="1" i="1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𝑻</m:t>
                        </m:r>
                      </m:e>
                    </m:d>
                  </m:oMath>
                </a14:m>
                <a:endParaRPr lang="cs-CZ" sz="2400" b="1" dirty="0" smtClean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3086810"/>
                <a:ext cx="2029273" cy="830997"/>
              </a:xfrm>
              <a:prstGeom prst="rect">
                <a:avLst/>
              </a:prstGeom>
              <a:blipFill rotWithShape="1">
                <a:blip r:embed="rId6"/>
                <a:stretch>
                  <a:fillRect l="-4805" t="-5839" b="-12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436096" y="5266502"/>
                <a:ext cx="271202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>
                    <a:solidFill>
                      <a:srgbClr val="0000FF"/>
                    </a:solidFill>
                  </a:rPr>
                  <a:t>sečna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𝒔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endParaRPr lang="cs-CZ" sz="2400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5266502"/>
                <a:ext cx="2712024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3596" t="-5882" b="-13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5436096" y="6356350"/>
            <a:ext cx="2133600" cy="365125"/>
          </a:xfrm>
        </p:spPr>
        <p:txBody>
          <a:bodyPr/>
          <a:lstStyle/>
          <a:p>
            <a:fld id="{77518D63-B152-4E76-8C2A-D4A0DCDF5F09}" type="slidenum">
              <a:rPr lang="cs-CZ" smtClean="0"/>
              <a:t>3</a:t>
            </a:fld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436096" y="4176656"/>
                <a:ext cx="208698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>
                    <a:solidFill>
                      <a:srgbClr val="FF0000"/>
                    </a:solidFill>
                  </a:rPr>
                  <a:t>sečna</a:t>
                </a:r>
                <a14:m>
                  <m:oMath xmlns:m="http://schemas.openxmlformats.org/officeDocument/2006/math">
                    <m:r>
                      <a:rPr lang="cs-CZ" sz="2400" b="1" i="0" u="sng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b="1" i="1" u="sng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∥</m:t>
                    </m:r>
                  </m:oMath>
                </a14:m>
                <a:r>
                  <a:rPr lang="cs-CZ" sz="2400" b="1" u="sng" dirty="0" smtClean="0">
                    <a:solidFill>
                      <a:srgbClr val="FF0000"/>
                    </a:solidFill>
                  </a:rPr>
                  <a:t> s osou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𝒓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𝑹</m:t>
                        </m:r>
                      </m:e>
                    </m:d>
                  </m:oMath>
                </a14:m>
                <a:endParaRPr lang="cs-CZ" sz="2400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4176656"/>
                <a:ext cx="2086982" cy="830997"/>
              </a:xfrm>
              <a:prstGeom prst="rect">
                <a:avLst/>
              </a:prstGeom>
              <a:blipFill rotWithShape="1">
                <a:blip r:embed="rId8"/>
                <a:stretch>
                  <a:fillRect l="-4678" t="-5882" b="-13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38" y="1802433"/>
            <a:ext cx="3571875" cy="4629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876061" y="2270409"/>
            <a:ext cx="44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87207" y="3686974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t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3183886"/>
            <a:ext cx="293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567963" y="4804837"/>
            <a:ext cx="308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00FF"/>
                </a:solidFill>
              </a:rPr>
              <a:t>s</a:t>
            </a:r>
            <a:endParaRPr lang="cs-CZ" sz="2400" b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483768" y="2204864"/>
                <a:ext cx="61260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𝑷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24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2204864"/>
                <a:ext cx="612604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339752" y="4365104"/>
                <a:ext cx="61260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𝑷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24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4365104"/>
                <a:ext cx="612604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109821" y="4983559"/>
                <a:ext cx="4459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7030A0"/>
                          </a:solidFill>
                          <a:latin typeface="Cambria Math"/>
                        </a:rPr>
                        <m:t>𝑻</m:t>
                      </m:r>
                    </m:oMath>
                  </m:oMathPara>
                </a14:m>
                <a:endParaRPr lang="cs-CZ" sz="2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9821" y="4983559"/>
                <a:ext cx="445955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051720" y="2780928"/>
                <a:ext cx="4683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𝑹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2780928"/>
                <a:ext cx="468398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04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uiExpand="1" build="p"/>
      <p:bldP spid="15" grpId="0" uiExpand="1" build="p"/>
      <p:bldP spid="16" grpId="0" uiExpand="1" build="p"/>
      <p:bldP spid="22" grpId="0" uiExpand="1" build="p"/>
      <p:bldP spid="11" grpId="0"/>
      <p:bldP spid="21" grpId="0"/>
      <p:bldP spid="23" grpId="0"/>
      <p:bldP spid="24" grpId="0"/>
      <p:bldP spid="25" grpId="0"/>
      <p:bldP spid="31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78376" y="83468"/>
            <a:ext cx="7938040" cy="1050568"/>
            <a:chOff x="378376" y="83468"/>
            <a:chExt cx="7938040" cy="1050568"/>
          </a:xfrm>
        </p:grpSpPr>
        <p:sp>
          <p:nvSpPr>
            <p:cNvPr id="2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10" name="Skupina 9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4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5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378376" y="548680"/>
              <a:ext cx="2900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paraboly</a:t>
              </a:r>
              <a:endParaRPr lang="cs-CZ" sz="2800" b="1" dirty="0"/>
            </a:p>
          </p:txBody>
        </p:sp>
        <p:cxnSp>
          <p:nvCxnSpPr>
            <p:cNvPr id="14" name="Přímá spojnice 13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395536" y="1226538"/>
            <a:ext cx="6202660" cy="978326"/>
            <a:chOff x="395536" y="1226538"/>
            <a:chExt cx="6202660" cy="978326"/>
          </a:xfrm>
        </p:grpSpPr>
        <p:pic>
          <p:nvPicPr>
            <p:cNvPr id="20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/>
                <p:cNvSpPr txBox="1"/>
                <p:nvPr/>
              </p:nvSpPr>
              <p:spPr>
                <a:xfrm>
                  <a:off x="1376958" y="1226538"/>
                  <a:ext cx="5221238" cy="9295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1</a:t>
                  </a:r>
                  <a:br>
                    <a:rPr lang="cs-CZ" b="1" u="sng" dirty="0" smtClean="0"/>
                  </a:br>
                  <a:r>
                    <a:rPr lang="cs-CZ" b="1" dirty="0" smtClean="0"/>
                    <a:t>Urči vzájemnou polohu přímky a paraboly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</m:oMath>
                    </m:oMathPara>
                  </a14:m>
                  <a:endParaRPr lang="cs-CZ" b="1" i="1" dirty="0" smtClean="0">
                    <a:solidFill>
                      <a:srgbClr val="C00000"/>
                    </a:solidFill>
                    <a:latin typeface="Cambria Math"/>
                  </a:endParaRPr>
                </a:p>
              </p:txBody>
            </p:sp>
          </mc:Choice>
          <mc:Fallback xmlns="">
            <p:sp>
              <p:nvSpPr>
                <p:cNvPr id="21" name="TextovéPole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26538"/>
                  <a:ext cx="5221238" cy="929550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1051" t="-3268" b="-52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" name="TextovéPole 12"/>
          <p:cNvSpPr txBox="1"/>
          <p:nvPr/>
        </p:nvSpPr>
        <p:spPr>
          <a:xfrm>
            <a:off x="369198" y="4437112"/>
            <a:ext cx="3616000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Přímka je tečnou paraboly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27846"/>
            <a:ext cx="2133600" cy="365125"/>
          </a:xfrm>
        </p:spPr>
        <p:txBody>
          <a:bodyPr/>
          <a:lstStyle/>
          <a:p>
            <a:fld id="{77518D63-B152-4E76-8C2A-D4A0DCDF5F09}" type="slidenum">
              <a:rPr lang="cs-CZ" smtClean="0"/>
              <a:t>4</a:t>
            </a:fld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95536" y="2564904"/>
                <a:ext cx="3181448" cy="15022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b="1" dirty="0" smtClean="0">
                  <a:solidFill>
                    <a:srgbClr val="0000FF"/>
                  </a:solidFill>
                  <a:ea typeface="Cambria Math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𝟔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𝒙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𝟐𝟎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</m:oMath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𝟔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𝑫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𝟖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564904"/>
                <a:ext cx="3181448" cy="150220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71577" y="5301208"/>
                <a:ext cx="3248774" cy="744884"/>
              </a:xfrm>
              <a:prstGeom prst="rect">
                <a:avLst/>
              </a:prstGeom>
              <a:ln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𝒚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𝟒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𝐲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𝐱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𝟐</m:t>
                    </m:r>
                  </m:oMath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𝑻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𝟒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77" y="5301208"/>
                <a:ext cx="3248774" cy="74488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965" y="2230028"/>
            <a:ext cx="3432678" cy="42072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6" name="Šipka dolů 25"/>
          <p:cNvSpPr/>
          <p:nvPr/>
        </p:nvSpPr>
        <p:spPr>
          <a:xfrm rot="4200000" flipV="1">
            <a:off x="6348324" y="3227996"/>
            <a:ext cx="216000" cy="576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095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" presetClass="entr" presetSubtype="1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uiExpand="1" build="p"/>
      <p:bldP spid="24" grpId="0" uiExpand="1" build="p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78376" y="83468"/>
            <a:ext cx="7938040" cy="1050568"/>
            <a:chOff x="378376" y="83468"/>
            <a:chExt cx="7938040" cy="1050568"/>
          </a:xfrm>
        </p:grpSpPr>
        <p:sp>
          <p:nvSpPr>
            <p:cNvPr id="6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11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12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TextovéPole 7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378376" y="548680"/>
              <a:ext cx="2900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paraboly</a:t>
              </a:r>
              <a:endParaRPr lang="cs-CZ" sz="2800" b="1" dirty="0"/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635896" y="5546584"/>
                <a:ext cx="1341649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𝑷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</m:e>
                      </m:d>
                    </m:oMath>
                  </m:oMathPara>
                </a14:m>
                <a:endParaRPr lang="cs-CZ" b="1" i="1" dirty="0">
                  <a:solidFill>
                    <a:srgbClr val="0000FF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5546584"/>
                <a:ext cx="134164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3635896" y="6071583"/>
                <a:ext cx="1344855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𝑷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𝟕</m:t>
                          </m:r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𝟕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6071583"/>
                <a:ext cx="1344855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230" y="2344867"/>
            <a:ext cx="3057170" cy="28984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8" name="Skupina 17"/>
          <p:cNvGrpSpPr/>
          <p:nvPr/>
        </p:nvGrpSpPr>
        <p:grpSpPr>
          <a:xfrm>
            <a:off x="395536" y="1226538"/>
            <a:ext cx="6470361" cy="978326"/>
            <a:chOff x="395536" y="1226538"/>
            <a:chExt cx="6470361" cy="978326"/>
          </a:xfrm>
        </p:grpSpPr>
        <p:pic>
          <p:nvPicPr>
            <p:cNvPr id="19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/>
                <p:cNvSpPr txBox="1"/>
                <p:nvPr/>
              </p:nvSpPr>
              <p:spPr>
                <a:xfrm>
                  <a:off x="1376958" y="1226538"/>
                  <a:ext cx="5488939" cy="9295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2</a:t>
                  </a:r>
                  <a:br>
                    <a:rPr lang="cs-CZ" b="1" u="sng" dirty="0" smtClean="0"/>
                  </a:br>
                  <a:r>
                    <a:rPr lang="cs-CZ" b="1" dirty="0" smtClean="0"/>
                    <a:t>Urči vzájemnou polohu přímky a paraboly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𝒃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</m:oMath>
                    </m:oMathPara>
                  </a14:m>
                  <a:endParaRPr lang="cs-CZ" b="1" i="1" dirty="0" smtClean="0">
                    <a:solidFill>
                      <a:srgbClr val="C00000"/>
                    </a:solidFill>
                    <a:latin typeface="Cambria Math"/>
                  </a:endParaRPr>
                </a:p>
              </p:txBody>
            </p:sp>
          </mc:Choice>
          <mc:Fallback xmlns="">
            <p:sp>
              <p:nvSpPr>
                <p:cNvPr id="20" name="TextovéPole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26538"/>
                  <a:ext cx="5488939" cy="929550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l="-1000" t="-3268" b="-52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95536" y="2348880"/>
                <a:ext cx="3416576" cy="17997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𝟕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𝟕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𝟏𝟐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𝟑𝟓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𝑫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𝟏𝟐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348880"/>
                <a:ext cx="3416576" cy="179972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395536" y="4390677"/>
            <a:ext cx="3616000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Přímka je </a:t>
            </a:r>
            <a:r>
              <a:rPr lang="cs-CZ" sz="2400" b="1" dirty="0">
                <a:solidFill>
                  <a:srgbClr val="C00000"/>
                </a:solidFill>
              </a:rPr>
              <a:t>s</a:t>
            </a:r>
            <a:r>
              <a:rPr lang="cs-CZ" sz="2400" b="1" dirty="0" smtClean="0">
                <a:solidFill>
                  <a:srgbClr val="C00000"/>
                </a:solidFill>
              </a:rPr>
              <a:t>ečnou paraboly</a:t>
            </a:r>
            <a:endParaRPr lang="cs-CZ" sz="24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39552" y="5414781"/>
                <a:ext cx="3013837" cy="1135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𝟕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𝟒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𝟕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𝟕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𝟕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𝟕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414781"/>
                <a:ext cx="3013837" cy="113511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Šipka dolů 13"/>
          <p:cNvSpPr/>
          <p:nvPr/>
        </p:nvSpPr>
        <p:spPr>
          <a:xfrm rot="5400000" flipV="1">
            <a:off x="7056248" y="2456920"/>
            <a:ext cx="360000" cy="864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3" name="Šipka dolů 12"/>
          <p:cNvSpPr/>
          <p:nvPr/>
        </p:nvSpPr>
        <p:spPr>
          <a:xfrm rot="5400000" flipV="1">
            <a:off x="6480280" y="3288055"/>
            <a:ext cx="360000" cy="864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381939" y="4869497"/>
                <a:ext cx="2153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</m:e>
                      </m:d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𝟕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39" y="4869497"/>
                <a:ext cx="2153218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486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  <p:bldP spid="17" grpId="0" uiExpand="1" build="p"/>
      <p:bldP spid="23" grpId="0" animBg="1"/>
      <p:bldP spid="21" grpId="0" uiExpand="1" build="p"/>
      <p:bldP spid="14" grpId="0" animBg="1"/>
      <p:bldP spid="13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78376" y="23396"/>
            <a:ext cx="7938040" cy="1050568"/>
            <a:chOff x="378376" y="83468"/>
            <a:chExt cx="7938040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8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9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378376" y="548680"/>
              <a:ext cx="2900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paraboly</a:t>
              </a:r>
              <a:endParaRPr lang="cs-CZ" sz="2800" b="1" dirty="0"/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395536" y="1268760"/>
            <a:ext cx="6095258" cy="936104"/>
            <a:chOff x="395536" y="1268760"/>
            <a:chExt cx="6095258" cy="936104"/>
          </a:xfrm>
        </p:grpSpPr>
        <p:pic>
          <p:nvPicPr>
            <p:cNvPr id="11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1376958" y="1275314"/>
                  <a:ext cx="5113836" cy="9295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</a:t>
                  </a:r>
                  <a:r>
                    <a:rPr lang="cs-CZ" b="1" u="sng" dirty="0"/>
                    <a:t>3</a:t>
                  </a:r>
                  <a:r>
                    <a:rPr lang="cs-CZ" b="1" u="sng" dirty="0" smtClean="0"/>
                    <a:t/>
                  </a:r>
                  <a:br>
                    <a:rPr lang="cs-CZ" b="1" u="sng" dirty="0" smtClean="0"/>
                  </a:br>
                  <a:r>
                    <a:rPr lang="cs-CZ" dirty="0" smtClean="0"/>
                    <a:t>Urči vzájemnou polohu přímky a paraboly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</m:oMath>
                    </m:oMathPara>
                  </a14:m>
                  <a:endParaRPr lang="cs-CZ" b="1" i="1" dirty="0" smtClean="0">
                    <a:solidFill>
                      <a:srgbClr val="C00000"/>
                    </a:solidFill>
                    <a:latin typeface="Cambria Math"/>
                  </a:endParaRPr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75314"/>
                  <a:ext cx="5113836" cy="92955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073" t="-3268" b="-52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6</a:t>
            </a:fld>
            <a:endParaRPr lang="cs-CZ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693" y="2824546"/>
            <a:ext cx="4044721" cy="29807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78375" y="2824546"/>
                <a:ext cx="3376245" cy="14959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𝐲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𝟐𝐱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𝟓</m:t>
                      </m:r>
                    </m:oMath>
                  </m:oMathPara>
                </a14:m>
                <a:endParaRPr lang="cs-CZ" b="1" dirty="0" smtClean="0">
                  <a:solidFill>
                    <a:schemeClr val="tx1"/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0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0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𝟐𝐱</m:t>
                          </m:r>
                          <m:r>
                            <a:rPr lang="cs-CZ" b="1" i="0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0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</m:e>
                      </m:d>
                      <m:r>
                        <a:rPr lang="cs-CZ" b="1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𝟒</m:t>
                      </m:r>
                      <m:r>
                        <a:rPr lang="cs-CZ" b="1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  <a:p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𝟏𝟗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𝑫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𝟏𝟗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𝟏𝟐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375" y="2824546"/>
                <a:ext cx="3376245" cy="14959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395536" y="4950909"/>
            <a:ext cx="3616000" cy="830997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Přímka je vnější přímkou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 paraboly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00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78376" y="23396"/>
            <a:ext cx="7938040" cy="1050568"/>
            <a:chOff x="378376" y="83468"/>
            <a:chExt cx="7938040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8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9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378376" y="548680"/>
              <a:ext cx="2900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paraboly</a:t>
              </a:r>
              <a:endParaRPr lang="cs-CZ" sz="2800" b="1" dirty="0"/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395536" y="1268760"/>
            <a:ext cx="6929525" cy="936104"/>
            <a:chOff x="395536" y="1268760"/>
            <a:chExt cx="6929525" cy="936104"/>
          </a:xfrm>
        </p:grpSpPr>
        <p:pic>
          <p:nvPicPr>
            <p:cNvPr id="11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1376958" y="1275314"/>
              <a:ext cx="594810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b="1" u="sng" dirty="0" smtClean="0"/>
                <a:t>Příklad 4</a:t>
              </a:r>
              <a:br>
                <a:rPr lang="cs-CZ" b="1" u="sng" dirty="0" smtClean="0"/>
              </a:br>
              <a:r>
                <a:rPr lang="cs-CZ" b="1" dirty="0"/>
                <a:t>Z</a:t>
              </a:r>
              <a:r>
                <a:rPr lang="cs-CZ" b="1" dirty="0" smtClean="0"/>
                <a:t>názorňuje případy, kdy přímky jsou sečnami parabol a mají </a:t>
              </a:r>
            </a:p>
            <a:p>
              <a:r>
                <a:rPr lang="cs-CZ" b="1" dirty="0" smtClean="0"/>
                <a:t>s nimi jeden společný bod.</a:t>
              </a:r>
            </a:p>
          </p:txBody>
        </p:sp>
      </p:grp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5264"/>
            <a:ext cx="3361693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600" y="2565264"/>
            <a:ext cx="3279808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311274" y="6021288"/>
                <a:ext cx="1427442" cy="461665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𝒐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</m:oMath>
                  </m:oMathPara>
                </a14:m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1274" y="6021288"/>
                <a:ext cx="1427442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880862" y="6021288"/>
                <a:ext cx="1430648" cy="461665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𝒃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𝒐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0862" y="6021288"/>
                <a:ext cx="143064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Šipka dolů 25"/>
          <p:cNvSpPr/>
          <p:nvPr/>
        </p:nvSpPr>
        <p:spPr>
          <a:xfrm rot="7601508" flipV="1">
            <a:off x="741500" y="4641207"/>
            <a:ext cx="360000" cy="864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7" name="Šipka dolů 26"/>
          <p:cNvSpPr/>
          <p:nvPr/>
        </p:nvSpPr>
        <p:spPr>
          <a:xfrm rot="7601508" flipV="1">
            <a:off x="6818364" y="3098596"/>
            <a:ext cx="360000" cy="864000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460432" y="6453336"/>
            <a:ext cx="588623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END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51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750"/>
                            </p:stCondLst>
                            <p:childTnLst>
                              <p:par>
                                <p:cTn id="47" presetID="27" presetClass="emph" presetSubtype="0" repeatCount="3000" fill="remove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10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10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5" grpId="0" animBg="1"/>
      <p:bldP spid="26" grpId="0" animBg="1"/>
      <p:bldP spid="27" grpId="0" animBg="1"/>
      <p:bldP spid="15" grpId="0" animBg="1"/>
      <p:bldP spid="15" grpId="1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3727</TotalTime>
  <Words>424</Words>
  <Application>Microsoft Office PowerPoint</Application>
  <PresentationFormat>Předvádění na obrazovce (4:3)</PresentationFormat>
  <Paragraphs>79</Paragraphs>
  <Slides>7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44</cp:revision>
  <dcterms:created xsi:type="dcterms:W3CDTF">2013-10-31T17:20:23Z</dcterms:created>
  <dcterms:modified xsi:type="dcterms:W3CDTF">2013-11-03T07:37:44Z</dcterms:modified>
</cp:coreProperties>
</file>