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6"/>
  </p:notes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FAF61BE-5007-479D-A92B-1F7C1D92F060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VY_32_INOVACE_XI_3_18  „</a:t>
            </a:r>
            <a:r>
              <a:rPr lang="cs-CZ" sz="1600" dirty="0"/>
              <a:t>G</a:t>
            </a:r>
            <a:r>
              <a:rPr lang="cs-CZ" sz="1600" dirty="0" smtClean="0"/>
              <a:t>“ </a:t>
            </a:r>
            <a:r>
              <a:rPr lang="cs-CZ" sz="1600" dirty="0" err="1" smtClean="0"/>
              <a:t>minikvíz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18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 seznámení se či zopakování některých pojmů, které začínají na písmenko „G“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spíše zábavnou formou seznámí nebo si zopakují některé pojmy, z nichž většina patří do všeobecných znalostí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kvíz, opakování, </a:t>
            </a:r>
            <a:r>
              <a:rPr lang="cs-CZ" sz="1600" dirty="0" err="1" smtClean="0"/>
              <a:t>gombík</a:t>
            </a:r>
            <a:r>
              <a:rPr lang="cs-CZ" sz="1600" dirty="0" smtClean="0"/>
              <a:t>, grál, ghetto, </a:t>
            </a:r>
            <a:r>
              <a:rPr lang="cs-CZ" sz="1600" dirty="0" err="1" smtClean="0"/>
              <a:t>Gutenberg</a:t>
            </a:r>
            <a:r>
              <a:rPr lang="cs-CZ" sz="1600" dirty="0" smtClean="0"/>
              <a:t>, germanizace, gilotina, gulag, Gándhí,  genocida, Gottwald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obsah pojmů na interaktivní tabuli, společně s nimi si opakuje, v jaké souvislosti se s pojmy již setkali. V následném kvízu si žáci zaznamenávají počet správných odpovědí  a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novověku. 1. vydání. Liberec: Dialog, 2003.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středověku a počátků novověku. 2. vydání. Liberec: Dialog 2010.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Dějiny pravěku a starověku. 1. vydání. Liberec: Dialog 2001.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 Zopakuj si.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70C0"/>
                </a:solidFill>
              </a:rPr>
              <a:t>Gombík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– typická ozdoba velkomoravského oděvu v podobě bohatě zdobené, většinou zlaté kuličky s ouškem.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7030A0"/>
                </a:solidFill>
              </a:rPr>
              <a:t>Grál </a:t>
            </a:r>
            <a:r>
              <a:rPr lang="cs-CZ" dirty="0" smtClean="0"/>
              <a:t>– pohár, kalich, z něhož podle pověstí pil Ježíš Kristus při poslední večeři.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82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Ghetto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– městská čtvrť obydlená Židy.</a:t>
            </a:r>
          </a:p>
          <a:p>
            <a:endParaRPr lang="cs-CZ" dirty="0"/>
          </a:p>
          <a:p>
            <a:r>
              <a:rPr lang="cs-CZ" b="1" dirty="0" err="1" smtClean="0">
                <a:solidFill>
                  <a:srgbClr val="FFC000"/>
                </a:solidFill>
              </a:rPr>
              <a:t>Gutenberg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Jan (Johan) </a:t>
            </a:r>
            <a:r>
              <a:rPr lang="cs-CZ" dirty="0" smtClean="0"/>
              <a:t>– narozen asi 1399, zemřel 1468. Je považován za vynálezce knihtisku.</a:t>
            </a:r>
          </a:p>
        </p:txBody>
      </p:sp>
    </p:spTree>
    <p:extLst>
      <p:ext uri="{BB962C8B-B14F-4D97-AF65-F5344CB8AC3E}">
        <p14:creationId xmlns:p14="http://schemas.microsoft.com/office/powerpoint/2010/main" val="1271527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Germanizace </a:t>
            </a:r>
            <a:r>
              <a:rPr lang="cs-CZ" dirty="0" smtClean="0"/>
              <a:t>– poněmčování, zavádění němčiny do škol i do úředního styku.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Gilotina </a:t>
            </a:r>
            <a:r>
              <a:rPr lang="cs-CZ" dirty="0" smtClean="0"/>
              <a:t>– popravčí zařízení, těžká sekera ve vodících kolejnicích, poprvé užívána za Francouzské revoluce (vynálezce </a:t>
            </a:r>
            <a:r>
              <a:rPr lang="cs-CZ" dirty="0" err="1" smtClean="0"/>
              <a:t>J.I.Guillotin</a:t>
            </a:r>
            <a:r>
              <a:rPr lang="cs-CZ" dirty="0" smtClean="0"/>
              <a:t>).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816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Gulag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– (</a:t>
            </a:r>
            <a:r>
              <a:rPr lang="cs-CZ" dirty="0" err="1"/>
              <a:t>G</a:t>
            </a:r>
            <a:r>
              <a:rPr lang="cs-CZ" dirty="0" err="1" smtClean="0"/>
              <a:t>osudarstvennoe</a:t>
            </a:r>
            <a:r>
              <a:rPr lang="cs-CZ" dirty="0" smtClean="0"/>
              <a:t> </a:t>
            </a:r>
            <a:r>
              <a:rPr lang="cs-CZ" dirty="0" err="1" smtClean="0"/>
              <a:t>upravlenie</a:t>
            </a:r>
            <a:r>
              <a:rPr lang="cs-CZ" dirty="0" smtClean="0"/>
              <a:t> </a:t>
            </a:r>
            <a:r>
              <a:rPr lang="cs-CZ" dirty="0" err="1" smtClean="0"/>
              <a:t>lagerej</a:t>
            </a:r>
            <a:r>
              <a:rPr lang="cs-CZ" dirty="0" smtClean="0"/>
              <a:t>), obecný název pro nápravné pracovní tábory v Sovětském svazu.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Gándhí Mahátma </a:t>
            </a:r>
            <a:r>
              <a:rPr lang="cs-CZ" dirty="0" smtClean="0"/>
              <a:t>– indický filozof a politik. Prosazoval nenásilný odpor vůči britským koloniálním úřadům (odmítání britských výrobků, ….). V roce 1948 se stal obětí hinduistického fanatika.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531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Genocida </a:t>
            </a:r>
            <a:r>
              <a:rPr lang="cs-CZ" dirty="0" smtClean="0"/>
              <a:t>– záměrné a hromadné vyvražďování, likvidace celých skupin lidí určitého národa, náboženství, ….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>
                <a:solidFill>
                  <a:srgbClr val="92D050"/>
                </a:solidFill>
              </a:rPr>
              <a:t>Gottwald Klement </a:t>
            </a:r>
            <a:r>
              <a:rPr lang="cs-CZ" dirty="0" smtClean="0"/>
              <a:t> – vrcholný představitel českých komunistů po 2. </a:t>
            </a:r>
            <a:r>
              <a:rPr lang="cs-CZ" smtClean="0"/>
              <a:t>SV, prezident </a:t>
            </a:r>
            <a:r>
              <a:rPr lang="cs-CZ" dirty="0" smtClean="0"/>
              <a:t>ČSR v letech 1948 </a:t>
            </a:r>
            <a:r>
              <a:rPr lang="cs-CZ" smtClean="0"/>
              <a:t>– 1953.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4413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A teď se vyzkoušej!</a:t>
            </a:r>
            <a:br>
              <a:rPr lang="cs-CZ" b="1" dirty="0" smtClean="0">
                <a:solidFill>
                  <a:srgbClr val="0070C0"/>
                </a:solidFill>
              </a:rPr>
            </a:br>
            <a:r>
              <a:rPr lang="cs-CZ" sz="1800" b="1" dirty="0" smtClean="0">
                <a:solidFill>
                  <a:srgbClr val="0070C0"/>
                </a:solidFill>
              </a:rPr>
              <a:t>(Za každou správnou odpověď si zasloužíš 1 bod.)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ghetto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Část města, která bývala obydlena Židy,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err="1" smtClean="0">
                <a:solidFill>
                  <a:srgbClr val="00B0F0"/>
                </a:solidFill>
              </a:rPr>
              <a:t>gombík</a:t>
            </a:r>
            <a:endParaRPr lang="cs-CZ" sz="2800" b="1" u="sng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sz="2800" b="1" u="sng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Typická ozdoba velkomoravského oděvu, zlatá zdobená kulička s ouškem.</a:t>
            </a:r>
            <a:endParaRPr lang="cs-CZ" sz="24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6"/>
                </a:solidFill>
              </a:rPr>
              <a:t>                                       </a:t>
            </a:r>
            <a:r>
              <a:rPr lang="cs-CZ" sz="5400" b="1" dirty="0" smtClean="0">
                <a:solidFill>
                  <a:schemeClr val="accent6"/>
                </a:solidFill>
              </a:rPr>
              <a:t>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600" y="1844824"/>
            <a:ext cx="3471277" cy="4051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err="1" smtClean="0">
                <a:solidFill>
                  <a:srgbClr val="7030A0"/>
                </a:solidFill>
              </a:rPr>
              <a:t>Gutenberg</a:t>
            </a:r>
            <a:r>
              <a:rPr lang="cs-CZ" sz="2800" b="1" u="sng" dirty="0" smtClean="0">
                <a:solidFill>
                  <a:srgbClr val="7030A0"/>
                </a:solidFill>
              </a:rPr>
              <a:t> Johan</a:t>
            </a:r>
            <a:endParaRPr lang="cs-CZ" sz="2800" b="1" u="sng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Vynálezce knihtisku.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FFC000"/>
                </a:solidFill>
              </a:rPr>
              <a:t>Gándhí Mahátma</a:t>
            </a:r>
            <a:endParaRPr lang="cs-CZ" sz="2800" b="1" u="sng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Indický politik a  filozof, prosazoval taktiku „nenásilného“ odporu vůči britským kolonizátorům.</a:t>
            </a:r>
            <a:endParaRPr lang="cs-CZ" sz="2400" dirty="0" smtClean="0"/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8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Gottwald Klement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V letech 1948 – 1953 československý prezident, vrcholný představitel KSČ.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germanizace</a:t>
            </a: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Poněmčování, zavádění němčiny do úřadů, ško</a:t>
            </a:r>
            <a:r>
              <a:rPr lang="cs-CZ" sz="2400" dirty="0" smtClean="0"/>
              <a:t>l, </a:t>
            </a:r>
            <a:r>
              <a:rPr lang="cs-CZ" sz="2400" dirty="0" smtClean="0"/>
              <a:t>……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genocida</a:t>
            </a:r>
            <a:endParaRPr lang="cs-CZ" sz="2800" b="1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Hromadné a záměrné vyvražďování, likvidování skupin lidí určitého národa, náboženství, …….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gulag</a:t>
            </a:r>
            <a:endParaRPr lang="cs-CZ" sz="28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Obecný název pro tábory nucených prací (nápravné tábory) v Sovětském svazu.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FFFF00"/>
                </a:solidFill>
              </a:rPr>
              <a:t>grál</a:t>
            </a:r>
            <a:endParaRPr lang="cs-CZ" sz="2800" b="1" u="sng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Pohár, z něhož prý pil Ježíš Kristus při poslední večeři.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gilotina</a:t>
            </a:r>
            <a:endParaRPr lang="cs-CZ" sz="2800" b="1" u="sng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Popravčí nástroj, “vynález“ Francouzské revoluce.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Jakou známku si zasloužíš?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8 - 7 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813</TotalTime>
  <Words>516</Words>
  <Application>Microsoft Office PowerPoint</Application>
  <PresentationFormat>Předvádění na obrazovce (4:3)</PresentationFormat>
  <Paragraphs>109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Prezentace aplikace PowerPoint</vt:lpstr>
      <vt:lpstr>Prezentace aplikace PowerPoint</vt:lpstr>
      <vt:lpstr>zdroje</vt:lpstr>
      <vt:lpstr> Zopakuj si.</vt:lpstr>
      <vt:lpstr>Prezentace aplikace PowerPoint</vt:lpstr>
      <vt:lpstr>Prezentace aplikace PowerPoint</vt:lpstr>
      <vt:lpstr>Prezentace aplikace PowerPoint</vt:lpstr>
      <vt:lpstr>Prezentace aplikace PowerPoint</vt:lpstr>
      <vt:lpstr>A teď se vyzkoušej! (Za každou správnou odpověď si zasloužíš 1 bod.)</vt:lpstr>
      <vt:lpstr>                                        </vt:lpstr>
      <vt:lpstr>Prezentace aplikace PowerPoint</vt:lpstr>
      <vt:lpstr>Prezentace aplikace PowerPoint</vt:lpstr>
      <vt:lpstr>Prezentace aplikace PowerPoint</vt:lpstr>
      <vt:lpstr>Jakou známku si zasloužíš?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90</cp:revision>
  <dcterms:created xsi:type="dcterms:W3CDTF">2013-07-22T05:42:08Z</dcterms:created>
  <dcterms:modified xsi:type="dcterms:W3CDTF">2013-11-03T13:17:15Z</dcterms:modified>
</cp:coreProperties>
</file>