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60" r:id="rId3"/>
    <p:sldId id="269" r:id="rId4"/>
    <p:sldId id="261" r:id="rId5"/>
    <p:sldId id="270" r:id="rId6"/>
    <p:sldId id="263" r:id="rId7"/>
    <p:sldId id="271" r:id="rId8"/>
    <p:sldId id="272" r:id="rId9"/>
    <p:sldId id="273" r:id="rId10"/>
    <p:sldId id="262" r:id="rId11"/>
    <p:sldId id="258" r:id="rId12"/>
    <p:sldId id="265" r:id="rId13"/>
    <p:sldId id="266" r:id="rId14"/>
    <p:sldId id="267" r:id="rId15"/>
    <p:sldId id="268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81A62-7218-49D2-B5B5-8036EBD3E3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6746EC-A72D-423D-BC3C-29CED4068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434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E96F50-1AE0-4F5A-A436-469F226586C2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977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7" Type="http://schemas.openxmlformats.org/officeDocument/2006/relationships/image" Target="../media/image4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2151" y="1412776"/>
            <a:ext cx="3989450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11400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VY_52_INOVACE_24_Hospodářská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zvířata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Hospodářská zvířata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373216"/>
            <a:ext cx="29767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Dušková, 2. ZŠ Dobříš</a:t>
            </a:r>
          </a:p>
          <a:p>
            <a:endParaRPr lang="cs-CZ" dirty="0"/>
          </a:p>
        </p:txBody>
      </p:sp>
      <p:pic>
        <p:nvPicPr>
          <p:cNvPr id="4098" name="Picture 2" descr="C:\Users\OEM\AppData\Local\Microsoft\Windows\Temporary Internet Files\Content.IE5\H1KETE02\MC900331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38427"/>
            <a:ext cx="1815220" cy="1626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AppData\Local\Microsoft\Windows\Temporary Internet Files\Content.IE5\2FH3CH61\MC9004136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281" y="1766538"/>
            <a:ext cx="2453728" cy="173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EM\AppData\Local\Microsoft\Windows\Temporary Internet Files\Content.IE5\PG9PTAV0\MC9003515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479" y="4086775"/>
            <a:ext cx="175184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OEM\AppData\Local\Microsoft\Windows\Temporary Internet Files\Content.IE5\PG9PTAV0\MC9003302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908724"/>
            <a:ext cx="1800131" cy="1068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OEM\AppData\Local\Microsoft\Windows\Temporary Internet Files\Content.IE5\H1KETE02\MC9004345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132856"/>
            <a:ext cx="1622425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92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6629400" cy="1143000"/>
          </a:xfrm>
        </p:spPr>
        <p:txBody>
          <a:bodyPr/>
          <a:lstStyle/>
          <a:p>
            <a:pPr algn="ctr"/>
            <a:r>
              <a:rPr lang="cs-CZ" dirty="0" smtClean="0"/>
              <a:t>Prase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Pašík, čuník, prasátko,</a:t>
            </a:r>
          </a:p>
          <a:p>
            <a:pPr marL="0" indent="0">
              <a:buNone/>
            </a:pPr>
            <a:r>
              <a:rPr lang="cs-CZ" dirty="0" smtClean="0"/>
              <a:t>   kanec nebo selátko…</a:t>
            </a:r>
          </a:p>
          <a:p>
            <a:pPr marL="0" indent="0">
              <a:buNone/>
            </a:pPr>
            <a:r>
              <a:rPr lang="cs-CZ" dirty="0" smtClean="0"/>
              <a:t>   na dvorku i v lese žije,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rypáčkem</a:t>
            </a:r>
            <a:r>
              <a:rPr lang="cs-CZ" dirty="0" smtClean="0"/>
              <a:t> si v zemi ryje.</a:t>
            </a:r>
            <a:endParaRPr lang="cs-CZ" dirty="0"/>
          </a:p>
        </p:txBody>
      </p:sp>
      <p:pic>
        <p:nvPicPr>
          <p:cNvPr id="2052" name="Picture 4" descr="C:\Users\OEM\AppData\Local\Microsoft\Windows\Temporary Internet Files\Content.IE5\PG9PTAV0\MC9003306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08920"/>
            <a:ext cx="1348740" cy="1751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EM\AppData\Local\Microsoft\Windows\Temporary Internet Files\Content.IE5\9QG18NOM\MC9003264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520" y="908720"/>
            <a:ext cx="2657272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640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07407E-6 C -0.01216 -0.00208 -0.02414 -0.00579 -0.03629 -0.00833 C -0.04688 -0.01296 -0.06129 -0.01366 -0.0724 -0.01505 C -0.07691 -0.0169 -0.08629 -0.01991 -0.08629 -0.01991 C -0.09844 -0.0287 -0.11997 -0.03472 -0.13369 -0.03657 C -0.14254 -0.03981 -0.15209 -0.04167 -0.16129 -0.04329 C -0.17483 -0.04931 -0.1908 -0.05162 -0.20504 -0.05324 C -0.22518 -0.05833 -0.24566 -0.06134 -0.26615 -0.06343 C -0.30608 -0.07199 -0.34705 -0.07662 -0.3875 -0.07662 " pathEditMode="relative" ptsTypes="ffffffffA">
                                      <p:cBhvr>
                                        <p:cTn id="12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4" name="Picture 4" descr="C:\Users\OEM\AppData\Local\Microsoft\Windows\Temporary Internet Files\Content.IE5\H1KETE02\MP9004317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999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6629400" cy="1143000"/>
          </a:xfrm>
        </p:spPr>
        <p:txBody>
          <a:bodyPr/>
          <a:lstStyle/>
          <a:p>
            <a:pPr algn="ctr"/>
            <a:r>
              <a:rPr lang="cs-CZ" dirty="0" smtClean="0"/>
              <a:t>Hádej, kdo jsem?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7632848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Snáším bílá vajíčka.</a:t>
            </a:r>
          </a:p>
          <a:p>
            <a:pPr marL="0" indent="0">
              <a:buNone/>
            </a:pPr>
            <a:r>
              <a:rPr lang="cs-CZ" dirty="0" smtClean="0"/>
              <a:t>Kdo jsem? Přece                .</a:t>
            </a:r>
          </a:p>
          <a:p>
            <a:pPr marL="0" indent="0">
              <a:buNone/>
            </a:pPr>
            <a:r>
              <a:rPr lang="cs-CZ" dirty="0" smtClean="0"/>
              <a:t>Probouzím tě každé ráno.</a:t>
            </a:r>
          </a:p>
          <a:p>
            <a:pPr marL="0" indent="0">
              <a:buNone/>
            </a:pPr>
            <a:r>
              <a:rPr lang="cs-CZ" dirty="0" smtClean="0"/>
              <a:t>Že jsem hlučný? Neslýcháno!</a:t>
            </a:r>
          </a:p>
          <a:p>
            <a:pPr marL="0" indent="0">
              <a:buNone/>
            </a:pPr>
            <a:r>
              <a:rPr lang="cs-CZ" dirty="0" smtClean="0"/>
              <a:t>Od slepice mláďátko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menuje se               .</a:t>
            </a:r>
          </a:p>
          <a:p>
            <a:pPr marL="0" indent="0">
              <a:buNone/>
            </a:pPr>
            <a:r>
              <a:rPr lang="cs-CZ" dirty="0" smtClean="0"/>
              <a:t>Rudou barvu nemá rád,</a:t>
            </a:r>
          </a:p>
          <a:p>
            <a:pPr marL="0" indent="0">
              <a:buNone/>
            </a:pPr>
            <a:r>
              <a:rPr lang="cs-CZ" dirty="0"/>
              <a:t>i</a:t>
            </a:r>
            <a:r>
              <a:rPr lang="cs-CZ" dirty="0" smtClean="0"/>
              <a:t>hned začne hudrovat.                                                                               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2455415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slepička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3356992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ohout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21233" y="4330381"/>
            <a:ext cx="1015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kuřátko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08110" y="5168371"/>
            <a:ext cx="89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krocan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ACJE728X\MC900038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360" y="1802213"/>
            <a:ext cx="713447" cy="1022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H1KETE02\MC9002505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012" y="4694259"/>
            <a:ext cx="794429" cy="94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H1KETE02\MC90043637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018" y="4087914"/>
            <a:ext cx="671092" cy="67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2FH3CH61\MC9000268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012" y="2962630"/>
            <a:ext cx="1103665" cy="115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964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C:\Users\OEM\AppData\Local\Microsoft\Windows\Temporary Internet Files\Content.IE5\PG9PTAV0\MP9001804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9416" cy="310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OEM\AppData\Local\Microsoft\Windows\Temporary Internet Files\Content.IE5\S2OJ9WZ5\MP9004265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208" y="0"/>
            <a:ext cx="4442792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ACJE728X\MP90018051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09763"/>
            <a:ext cx="4701208" cy="375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RZBRHLXH\MP90017866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208" y="4293096"/>
            <a:ext cx="4442792" cy="25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311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620688"/>
            <a:ext cx="6629400" cy="1143000"/>
          </a:xfrm>
        </p:spPr>
        <p:txBody>
          <a:bodyPr/>
          <a:lstStyle/>
          <a:p>
            <a:r>
              <a:rPr lang="cs-CZ" dirty="0" smtClean="0"/>
              <a:t>Kachna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Kačeři i kachničky</a:t>
            </a:r>
          </a:p>
          <a:p>
            <a:pPr marL="0" indent="0">
              <a:buNone/>
            </a:pPr>
            <a:r>
              <a:rPr lang="cs-CZ" dirty="0" smtClean="0"/>
              <a:t> užijí si vodičky</a:t>
            </a:r>
          </a:p>
          <a:p>
            <a:pPr marL="0" indent="0">
              <a:buNone/>
            </a:pPr>
            <a:r>
              <a:rPr lang="cs-CZ" dirty="0" smtClean="0"/>
              <a:t> a na vodě legraci.</a:t>
            </a:r>
          </a:p>
          <a:p>
            <a:pPr marL="0" indent="0">
              <a:buNone/>
            </a:pPr>
            <a:r>
              <a:rPr lang="cs-CZ" dirty="0" smtClean="0"/>
              <a:t> Mají blány plovací.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S2OJ9WZ5\MC9001921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0648"/>
            <a:ext cx="2119770" cy="142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PG9PTAV0\MC9001921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48532"/>
            <a:ext cx="1872208" cy="148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H1KETE02\MC9001007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5085184"/>
            <a:ext cx="1321665" cy="1379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896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772816"/>
            <a:ext cx="7084640" cy="43536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všichni poznají!</a:t>
            </a:r>
          </a:p>
          <a:p>
            <a:pPr marL="0" indent="0">
              <a:buNone/>
            </a:pPr>
            <a:r>
              <a:rPr lang="cs-CZ" dirty="0" smtClean="0"/>
              <a:t>Řehtá, bydlí ve stáji,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čima se něžně dívá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zdobí ho hustá hříva.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2342254"/>
            <a:ext cx="864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Koně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OEM\AppData\Local\Microsoft\Windows\Temporary Internet Files\Content.IE5\PG9PTAV0\MC9001922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42254"/>
            <a:ext cx="2263786" cy="271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OEM\AppData\Local\Microsoft\Windows\Temporary Internet Files\Content.IE5\2FH3CH61\MC900326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013" y="332656"/>
            <a:ext cx="1826057" cy="1580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5214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60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2437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OEM\AppData\Local\Microsoft\Windows\Temporary Internet Files\Content.IE5\RZBRHLXH\MP9004064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877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2" name="Picture 4" descr="C:\Users\OEM\AppData\Local\Microsoft\Windows\Temporary Internet Files\Content.IE5\H1KETE02\MP9001784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09" y="0"/>
            <a:ext cx="91524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173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95676"/>
            <a:ext cx="3145106" cy="236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60848"/>
            <a:ext cx="1129308" cy="8482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2091882"/>
            <a:ext cx="1227733" cy="922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350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7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7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7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8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8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7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7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7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6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0785" y="1178892"/>
            <a:ext cx="652521" cy="49011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9050" y="793713"/>
            <a:ext cx="515397" cy="38712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432" y="1254373"/>
            <a:ext cx="683568" cy="5134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5068" y="10717"/>
            <a:ext cx="467353" cy="3510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41940"/>
            <a:ext cx="541524" cy="406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086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8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8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7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8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77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77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7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8" fill="hold" nodeType="withEffect">
                                  <p:stCondLst>
                                    <p:cond delay="3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8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8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7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8" fill="hold" nodeType="withEffect">
                                  <p:stCondLst>
                                    <p:cond delay="2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7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6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8" fill="hold" nodeType="withEffect">
                                  <p:stCondLst>
                                    <p:cond delay="2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75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75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57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0392" y="1484785"/>
            <a:ext cx="2023785" cy="20119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8695" y="3789041"/>
            <a:ext cx="4249728" cy="30689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157192"/>
            <a:ext cx="1512168" cy="128240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35896" y="2007097"/>
            <a:ext cx="2012127" cy="17728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0" y="1556792"/>
            <a:ext cx="2100918" cy="2088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97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6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6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6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7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7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5" y="0"/>
            <a:ext cx="4427983" cy="328498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4984"/>
            <a:ext cx="4716016" cy="35730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284984"/>
            <a:ext cx="4427982" cy="357301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4716015" cy="3284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320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Básně:   </a:t>
            </a:r>
            <a:r>
              <a:rPr lang="cs-CZ" dirty="0"/>
              <a:t>Zuzana Pospíšilová,</a:t>
            </a:r>
          </a:p>
          <a:p>
            <a:pPr marL="0" indent="0">
              <a:buNone/>
            </a:pPr>
            <a:r>
              <a:rPr lang="cs-CZ" dirty="0"/>
              <a:t>             </a:t>
            </a:r>
            <a:r>
              <a:rPr lang="cs-CZ" dirty="0" smtClean="0"/>
              <a:t>        </a:t>
            </a:r>
            <a:r>
              <a:rPr lang="cs-CZ" dirty="0"/>
              <a:t>Veršovaná encyklopedie,</a:t>
            </a:r>
          </a:p>
          <a:p>
            <a:pPr marL="0" indent="0">
              <a:buNone/>
            </a:pPr>
            <a:r>
              <a:rPr lang="cs-CZ" dirty="0"/>
              <a:t>              </a:t>
            </a:r>
            <a:r>
              <a:rPr lang="cs-CZ" dirty="0" smtClean="0"/>
              <a:t>       Portál</a:t>
            </a:r>
            <a:r>
              <a:rPr lang="cs-CZ" dirty="0"/>
              <a:t>, s.r.o., Praha 2010</a:t>
            </a:r>
          </a:p>
          <a:p>
            <a:pPr marL="0" indent="0">
              <a:buNone/>
            </a:pPr>
            <a:r>
              <a:rPr lang="cs-CZ" dirty="0" smtClean="0"/>
              <a:t>   Obrázky</a:t>
            </a:r>
            <a:r>
              <a:rPr lang="cs-CZ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Fotografie</a:t>
            </a:r>
            <a:r>
              <a:rPr lang="cs-CZ" dirty="0"/>
              <a:t>: archiv autora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0711" y="1052736"/>
            <a:ext cx="30941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/>
              <a:t>Použité zdroje:</a:t>
            </a:r>
          </a:p>
        </p:txBody>
      </p:sp>
    </p:spTree>
    <p:extLst>
      <p:ext uri="{BB962C8B-B14F-4D97-AF65-F5344CB8AC3E}">
        <p14:creationId xmlns:p14="http://schemas.microsoft.com/office/powerpoint/2010/main" val="3944165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131</TotalTime>
  <Words>182</Words>
  <Application>Microsoft Office PowerPoint</Application>
  <PresentationFormat>Předvádění na obrazovce (4:3)</PresentationFormat>
  <Paragraphs>50</Paragraphs>
  <Slides>16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1</vt:lpstr>
      <vt:lpstr>Prezentace aplikace PowerPoint</vt:lpstr>
      <vt:lpstr>Hospodářská zvířata</vt:lpstr>
      <vt:lpstr>Prase</vt:lpstr>
      <vt:lpstr>Prezentace aplikace PowerPoint</vt:lpstr>
      <vt:lpstr>Hádej, kdo jsem?</vt:lpstr>
      <vt:lpstr> </vt:lpstr>
      <vt:lpstr>Kachna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22</cp:revision>
  <dcterms:created xsi:type="dcterms:W3CDTF">2011-09-07T19:43:47Z</dcterms:created>
  <dcterms:modified xsi:type="dcterms:W3CDTF">2011-11-29T08:44:25Z</dcterms:modified>
</cp:coreProperties>
</file>