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9" r:id="rId3"/>
    <p:sldId id="301" r:id="rId4"/>
    <p:sldId id="302" r:id="rId5"/>
    <p:sldId id="300" r:id="rId6"/>
    <p:sldId id="30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6" d="100"/>
          <a:sy n="86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Pohoří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6980225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VY_32_INOVACE_17_Z8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8951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8732337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Přehled pohoří, nejvyšších vrcholů a jejich výšky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196752"/>
            <a:ext cx="547260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Krkonoše – Sněžka – 1602m</a:t>
            </a:r>
          </a:p>
          <a:p>
            <a:r>
              <a:rPr lang="cs-CZ" sz="2000" dirty="0" smtClean="0"/>
              <a:t>Hrubý Jeseník – Praděd – 1491m</a:t>
            </a:r>
          </a:p>
          <a:p>
            <a:r>
              <a:rPr lang="cs-CZ" sz="2000" dirty="0" smtClean="0"/>
              <a:t>Šumava – Plechý – 1378m</a:t>
            </a:r>
          </a:p>
          <a:p>
            <a:r>
              <a:rPr lang="cs-CZ" sz="2000" dirty="0" smtClean="0"/>
              <a:t>Moravskoslezské Beskydy – Lysá hora – 1323m</a:t>
            </a:r>
          </a:p>
          <a:p>
            <a:r>
              <a:rPr lang="cs-CZ" sz="2000" dirty="0" smtClean="0"/>
              <a:t>Krušné hory – Klínovec – 1244m</a:t>
            </a:r>
          </a:p>
          <a:p>
            <a:r>
              <a:rPr lang="cs-CZ" sz="2000" dirty="0" smtClean="0"/>
              <a:t>Jizerské hory – Smrk – 1124m</a:t>
            </a:r>
          </a:p>
          <a:p>
            <a:r>
              <a:rPr lang="cs-CZ" sz="2000" dirty="0" smtClean="0"/>
              <a:t>Orlické hory – Velká Deštná – 1115m</a:t>
            </a:r>
          </a:p>
          <a:p>
            <a:r>
              <a:rPr lang="cs-CZ" sz="2000" dirty="0" smtClean="0"/>
              <a:t>Český les – </a:t>
            </a:r>
            <a:r>
              <a:rPr lang="cs-CZ" sz="2000" dirty="0" err="1" smtClean="0"/>
              <a:t>Čerchov</a:t>
            </a:r>
            <a:r>
              <a:rPr lang="cs-CZ" sz="2000" dirty="0" smtClean="0"/>
              <a:t> – 1042m</a:t>
            </a:r>
            <a:endParaRPr lang="cs-CZ" sz="2000" dirty="0"/>
          </a:p>
          <a:p>
            <a:r>
              <a:rPr lang="cs-CZ" sz="2000" dirty="0" smtClean="0"/>
              <a:t>České středohoří – Milešovka – 837m</a:t>
            </a:r>
          </a:p>
          <a:p>
            <a:r>
              <a:rPr lang="cs-CZ" sz="2000" dirty="0" smtClean="0"/>
              <a:t>Českomoravská vrchovina – Javořice – 837m </a:t>
            </a:r>
          </a:p>
          <a:p>
            <a:r>
              <a:rPr lang="cs-CZ" sz="2000" dirty="0" smtClean="0"/>
              <a:t>Lužické hory – Luž – 793m</a:t>
            </a:r>
            <a:endParaRPr lang="cs-CZ" sz="2000" dirty="0"/>
          </a:p>
        </p:txBody>
      </p:sp>
      <p:pic>
        <p:nvPicPr>
          <p:cNvPr id="1026" name="Picture 2" descr="C:\Users\006\AppData\Local\Microsoft\Windows\Temporary Internet Files\Content.IE5\GME7IP0E\MC90040632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7112"/>
            <a:ext cx="4171156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0397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8680"/>
            <a:ext cx="9144000" cy="407064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8732337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Přehled pohoří, nejvyšších vrcholů a jejich výšky</a:t>
            </a:r>
            <a:br>
              <a:rPr lang="cs-CZ" sz="3200" dirty="0" smtClean="0"/>
            </a:br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196752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výšce nejvyššího vrcholu přiřaď příslušný název pohoří a název hory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7890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pohoří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378904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hory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9838" y="4282590"/>
            <a:ext cx="2681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Moravskoslezské Beskydy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00370" y="4702738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Český les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6037" y="5598009"/>
            <a:ext cx="13905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Orlické hory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7291" y="5141021"/>
            <a:ext cx="974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Plechý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81936" y="6245345"/>
            <a:ext cx="1279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Lysá hora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63537" y="6242168"/>
            <a:ext cx="1279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Klínovec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72400" y="6265604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Smrk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51821" y="5591388"/>
            <a:ext cx="1126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Praděd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4451660"/>
            <a:ext cx="1431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Velká Deštná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7878" y="5680369"/>
            <a:ext cx="1279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Javořice</a:t>
            </a:r>
            <a:endParaRPr lang="cs-CZ" sz="1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65358" y="5071225"/>
            <a:ext cx="12049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Milešovka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80947" y="5688170"/>
            <a:ext cx="974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Sněžka</a:t>
            </a:r>
            <a:endParaRPr lang="cs-CZ" sz="1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84777" y="4402084"/>
            <a:ext cx="517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Luž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58092" y="440208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Čechov</a:t>
            </a:r>
            <a:endParaRPr lang="cs-CZ" sz="1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6868" y="4702738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Lužické hory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827122" y="5141021"/>
            <a:ext cx="2583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Českomoravská vrchovina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5145021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Jizerské hory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92458" y="5599199"/>
            <a:ext cx="11889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Krkonoše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763688" y="5598604"/>
            <a:ext cx="9075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Šumava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68283" y="6108312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Hrubý Jeseník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1946" y="6111878"/>
            <a:ext cx="18855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České Středohoří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54513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6" y="1753715"/>
            <a:ext cx="9144000" cy="407064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27" y="0"/>
            <a:ext cx="8732337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Přehled pohoří, nejvyšších vrcholů a jejich výšky</a:t>
            </a:r>
            <a:br>
              <a:rPr lang="cs-CZ" sz="3200" dirty="0" smtClean="0"/>
            </a:br>
            <a:r>
              <a:rPr lang="cs-CZ" sz="3200" dirty="0" smtClean="0"/>
              <a:t>Úkol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196752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výšce nejvyššího vrcholu přiřaď příslušný název pohoří a název hory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457" y="4172631"/>
            <a:ext cx="13965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Moravskoslezské Beskydy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69899" y="4430261"/>
            <a:ext cx="10871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Český les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42511" y="2951675"/>
            <a:ext cx="13905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Orlické hory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95798" y="2464665"/>
            <a:ext cx="7167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Plechý</a:t>
            </a:r>
            <a:endParaRPr lang="cs-CZ" sz="1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3901698"/>
            <a:ext cx="1279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Lysá hora</a:t>
            </a:r>
            <a:endParaRPr lang="cs-CZ" sz="1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06784" y="2361466"/>
            <a:ext cx="9705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Klínovec</a:t>
            </a:r>
            <a:endParaRPr lang="cs-CZ" sz="1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93892" y="4018742"/>
            <a:ext cx="7920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Smrk</a:t>
            </a:r>
            <a:endParaRPr lang="cs-CZ" sz="1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8587" y="3628784"/>
            <a:ext cx="11269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Praděd</a:t>
            </a:r>
            <a:endParaRPr lang="cs-CZ" sz="1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01282" y="2649146"/>
            <a:ext cx="1431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Velká Deštná</a:t>
            </a:r>
            <a:endParaRPr lang="cs-CZ" sz="1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8296" y="4172631"/>
            <a:ext cx="10002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Javořice</a:t>
            </a:r>
            <a:endParaRPr lang="cs-CZ" sz="1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62887" y="3018478"/>
            <a:ext cx="12049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Milešovka</a:t>
            </a:r>
            <a:endParaRPr lang="cs-CZ" sz="1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4589" y="2310777"/>
            <a:ext cx="7270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Sněžka</a:t>
            </a:r>
            <a:endParaRPr lang="cs-CZ" sz="1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26230" y="2941001"/>
            <a:ext cx="5173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Luž</a:t>
            </a:r>
            <a:endParaRPr lang="cs-CZ" sz="1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65168" y="2646141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Krušné hory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853056" y="3326255"/>
            <a:ext cx="13555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Lužické hory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8340" y="4373946"/>
            <a:ext cx="16925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Českomoravská</a:t>
            </a:r>
          </a:p>
          <a:p>
            <a:pPr algn="ctr"/>
            <a:r>
              <a:rPr lang="cs-CZ" sz="1400" dirty="0" smtClean="0"/>
              <a:t> vrchovina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79986" y="4385298"/>
            <a:ext cx="14198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Jizerské hory</a:t>
            </a:r>
            <a:endParaRPr lang="cs-CZ" sz="1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4312" y="2620491"/>
            <a:ext cx="9747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Krkonoše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00370" y="2767009"/>
            <a:ext cx="9075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Šumava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115616" y="3864853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Hrubý Jeseník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37287" y="3321007"/>
            <a:ext cx="17828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České Středohoří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669899" y="4220058"/>
            <a:ext cx="1134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Čechov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811165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"/>
            </a:endParaRPr>
          </a:p>
          <a:p>
            <a:pPr marL="0" indent="0">
              <a:buNone/>
            </a:pPr>
            <a:r>
              <a:rPr lang="cs-CZ" dirty="0" smtClean="0">
                <a:hlinkClick r:id="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8.2.2012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357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/>
    </mc:Choice>
    <mc:Fallback>
      <p:transition spd="slow" advClick="0"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243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Pohoří ČR</vt:lpstr>
      <vt:lpstr>Přehled pohoří, nejvyšších vrcholů a jejich výšky</vt:lpstr>
      <vt:lpstr>Přehled pohoří, nejvyšších vrcholů a jejich výšky Úkol</vt:lpstr>
      <vt:lpstr>Přehled pohoří, nejvyšších vrcholů a jejich výšky Úkol</vt:lpstr>
      <vt:lpstr>Citace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</dc:title>
  <dc:creator>006</dc:creator>
  <cp:lastModifiedBy>Aleš Polívka</cp:lastModifiedBy>
  <cp:revision>34</cp:revision>
  <dcterms:created xsi:type="dcterms:W3CDTF">2012-02-08T17:43:19Z</dcterms:created>
  <dcterms:modified xsi:type="dcterms:W3CDTF">2012-03-15T22:02:45Z</dcterms:modified>
</cp:coreProperties>
</file>