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3" r:id="rId4"/>
    <p:sldId id="262" r:id="rId5"/>
    <p:sldId id="264" r:id="rId6"/>
    <p:sldId id="265" r:id="rId7"/>
    <p:sldId id="266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28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657376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Koloběh hlavního biogenního prvku v přírodě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Uhlík, koloběh, atmosféra, organismy, cyklus uhlíku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Koloběh uhlíku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VY_32_INOVACE_23_448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112474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Biochemické cykly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916832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Základní fungování a existence ekosystémů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Pohyb biogenních prvků a sloučenin mezi anorganickým a organickým prostředím tj. mezi litosférou, hydrosférou, atmosférou a biosférou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Realizace v rámci živé a neživé složky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Základní biogenní prvky: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Uhlík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Dusík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Fosfor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Síra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Biogenní kationty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Kyslík, vodík a voda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35125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Koloběh uhlíku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916832"/>
            <a:ext cx="849694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/>
              <a:t>z</a:t>
            </a:r>
            <a:r>
              <a:rPr lang="cs-CZ" sz="2000" dirty="0" smtClean="0"/>
              <a:t>ákladní biogenní prvek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/>
              <a:t>z</a:t>
            </a:r>
            <a:r>
              <a:rPr lang="cs-CZ" sz="2000" dirty="0" smtClean="0"/>
              <a:t>ákladní prvek všech organických látek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/>
              <a:t>h</a:t>
            </a:r>
            <a:r>
              <a:rPr lang="cs-CZ" sz="2000" dirty="0" smtClean="0"/>
              <a:t>lavním zdrojem atmosféra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 přírodních biochemických cyklech – ve formě CO</a:t>
            </a:r>
            <a:r>
              <a:rPr lang="cs-CZ" sz="2000" baseline="-25000" dirty="0" smtClean="0"/>
              <a:t>2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v podobě sloučenin uhlíku se akumuluje a ukládá energie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zpět do atmosféry, vody a půdy je uvolňován dýcháním organismů a spalovacími procesy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983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1124744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Výskyt uhlíku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1844824"/>
            <a:ext cx="84969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 atmosféře vázán jako oxid uhličitý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 hydrosféře v rozpustných uhličitanech ve vodě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 </a:t>
            </a:r>
            <a:r>
              <a:rPr lang="cs-CZ" sz="2000" dirty="0" err="1" smtClean="0"/>
              <a:t>pedosféře</a:t>
            </a:r>
            <a:r>
              <a:rPr lang="cs-CZ" sz="2000" dirty="0" smtClean="0"/>
              <a:t> zejména ve formě uhličitanu vápenatého ve vrstvách vápenců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 biomase – biomasa: je souhrnný termín pro těla živých organismů bez jejich anorganických schránek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 odumřelých tělech rostlin a živočichů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 podobě humusu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ve fosilních palivech (uhlí, ropa)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je součástí dalších sloučenin (</a:t>
            </a:r>
            <a:r>
              <a:rPr lang="cs-CZ" sz="2000" dirty="0" err="1" smtClean="0"/>
              <a:t>methan</a:t>
            </a:r>
            <a:r>
              <a:rPr lang="cs-CZ" sz="2000" dirty="0" smtClean="0"/>
              <a:t>, oxid uhelnatý apod.)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0779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9675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Průběh cyklu uhlíku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916832"/>
            <a:ext cx="856895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z atmosféry přechází CO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do povrchových vrstev oceánu, kde se vyskytuje jako rozpuštěný CO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 nebo ve formě uhličitanů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atmosférický CO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 je v procesu fotosyntézy hlavním zdrojem uhlíku pro zelené rostliny (výroba sacharidů)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část uhlíku přechází při dýchání rostlin zpět do atmosféry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ostatní uhlík obsažený v rostlinách         potrava býložravců ti pak masožravců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odumřelá těla rostlin a živočichů se dostávají do půdy, mokřadů a vody (rozkladači)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při rozkladných procesech se v půdě vytváří humus, z něho činností rozkladačů vznikají jednoduché organické a anorganické látky a nazpět CO</a:t>
            </a:r>
            <a:r>
              <a:rPr lang="cs-CZ" sz="2000" baseline="-25000" dirty="0" smtClean="0"/>
              <a:t>2</a:t>
            </a:r>
          </a:p>
          <a:p>
            <a:pPr marL="342900" indent="-342900">
              <a:buFontTx/>
              <a:buChar char="-"/>
            </a:pPr>
            <a:endParaRPr lang="cs-CZ" sz="2000" dirty="0" smtClean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355976" y="3645024"/>
            <a:ext cx="360040" cy="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58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06489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Průběh cyklu uhlíku (pokračování)</a:t>
            </a:r>
            <a:endParaRPr lang="cs-CZ" sz="2000" dirty="0" smtClean="0"/>
          </a:p>
          <a:p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řeměna uhlíku v mokřadech na ropu a uhlí</a:t>
            </a:r>
          </a:p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řeměna vápenných schránek vodních živočichů na vrstvy vápence</a:t>
            </a:r>
          </a:p>
          <a:p>
            <a:endParaRPr lang="cs-CZ" dirty="0"/>
          </a:p>
          <a:p>
            <a:r>
              <a:rPr lang="cs-CZ" sz="2800" dirty="0" smtClean="0"/>
              <a:t>Narušení koloběhu uhlíku</a:t>
            </a:r>
          </a:p>
          <a:p>
            <a:r>
              <a:rPr lang="cs-CZ" dirty="0" smtClean="0"/>
              <a:t>-    do všech cyklů vstupuje člověk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spalování fosilních paliv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odlesňování a obdělávání půdy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chov dobytka (únik </a:t>
            </a:r>
            <a:r>
              <a:rPr lang="cs-CZ" dirty="0" err="1" smtClean="0"/>
              <a:t>methanu</a:t>
            </a:r>
            <a:r>
              <a:rPr lang="cs-CZ" dirty="0" smtClean="0"/>
              <a:t>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skládky odpadů (skládkový plyn)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produkce hnojiv, pesticidů, umělých hmot, CO</a:t>
            </a:r>
            <a:r>
              <a:rPr lang="cs-CZ" baseline="-25000" dirty="0" smtClean="0"/>
              <a:t>2</a:t>
            </a:r>
            <a:r>
              <a:rPr lang="cs-CZ" dirty="0" smtClean="0"/>
              <a:t>, SO</a:t>
            </a:r>
            <a:r>
              <a:rPr lang="cs-CZ" baseline="-25000" dirty="0" smtClean="0"/>
              <a:t>2</a:t>
            </a:r>
            <a:r>
              <a:rPr lang="cs-CZ" dirty="0" smtClean="0"/>
              <a:t>, oxidů dusíku, fosforečnanů, těžkých kovů, radioaktivních látek, pracích prostředků apod.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nepříznivé vlivy na stabilitu klimatu !!!!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28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19675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Cyklus uhlíku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3920" y="1933927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Mazacova\Documents\Obrázky\MP Navigator EX\2013_09_02\cyklus uhlík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692" y="1700808"/>
            <a:ext cx="6452616" cy="390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29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6111" y="1765264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popisují biochemické cykly?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alespoň čtyři biogenní prvky.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Který z biogenních prvků je základní stavební jednotkou všech organických látek?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vstupy CO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do atmosféry?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koloběh uhlíku.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 jaké formě se vyskytuje uhlík v </a:t>
            </a:r>
            <a:r>
              <a:rPr lang="cs-CZ" sz="2000" dirty="0" err="1" smtClean="0"/>
              <a:t>pedosféře</a:t>
            </a:r>
            <a:r>
              <a:rPr lang="cs-CZ" sz="2000" dirty="0" smtClean="0"/>
              <a:t>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Čím je narušován přirozený koloběh uhlíku.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fotosyntézu.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doc. RNDr. </a:t>
            </a:r>
            <a:r>
              <a:rPr lang="cs-CZ" sz="2000" dirty="0"/>
              <a:t>BRANIŠ, </a:t>
            </a:r>
            <a:r>
              <a:rPr lang="cs-CZ" sz="2000" dirty="0" smtClean="0"/>
              <a:t>CSc., </a:t>
            </a:r>
            <a:r>
              <a:rPr lang="cs-CZ" sz="2000" dirty="0"/>
              <a:t>Martin. </a:t>
            </a:r>
            <a:r>
              <a:rPr lang="cs-CZ" sz="2000" i="1" dirty="0"/>
              <a:t>Základy ekologie a ochrany životního prostředí</a:t>
            </a:r>
            <a:r>
              <a:rPr lang="cs-CZ" sz="2000" dirty="0"/>
              <a:t>. Praha: Informatorium, 2004, ISBN 80-7333-024-5.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ŠLEGR, Jiří; KISLINGER, František; LANÍKOVÁ, Jana. </a:t>
            </a:r>
            <a:r>
              <a:rPr lang="cs-CZ" sz="2000" i="1" dirty="0"/>
              <a:t>Ekologie a ochrana životního prostředí</a:t>
            </a:r>
            <a:r>
              <a:rPr lang="cs-CZ" sz="2000" dirty="0"/>
              <a:t>. Praha: Fortuna, 2005, ISBN 80-7168-828-2.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884</TotalTime>
  <Words>603</Words>
  <Application>Microsoft Office PowerPoint</Application>
  <PresentationFormat>Předvádění na obrazovce (4:3)</PresentationFormat>
  <Paragraphs>117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62</cp:revision>
  <dcterms:created xsi:type="dcterms:W3CDTF">2010-11-01T23:40:31Z</dcterms:created>
  <dcterms:modified xsi:type="dcterms:W3CDTF">2013-11-04T05:58:18Z</dcterms:modified>
</cp:coreProperties>
</file>