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3" r:id="rId4"/>
    <p:sldId id="264" r:id="rId5"/>
    <p:sldId id="267" r:id="rId6"/>
    <p:sldId id="265" r:id="rId7"/>
    <p:sldId id="266" r:id="rId8"/>
    <p:sldId id="268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7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26153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Koloběh důležitého biogenních prvků v přírodě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Síra, fosfor,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mikroorganismy, koloběh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cyklus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smtClean="0"/>
              <a:t>Koloběh síry a fosforu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VY_32_INOVACE_23_450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8" y="1124744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Biochemické cykly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91683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fungování a existence ekosystémů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Pohyb biogenních prvků a sloučenin mezi anorganickým a organickým prostředím tj. mezi litosférou, hydrosférou, atmosférou a biosférou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Realizace v rámci živé a neživé složky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Základní biogenní prvky: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Uhlík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Dusík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Fosfor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Síra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Biogenní kationty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Kyslík, vodík a voda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191683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6046" y="1916832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046" y="1196752"/>
            <a:ext cx="8188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Průběh cyklu síry</a:t>
            </a:r>
            <a:endParaRPr lang="cs-CZ" sz="24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6046" y="1794835"/>
            <a:ext cx="847643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/>
              <a:t>s</a:t>
            </a:r>
            <a:r>
              <a:rPr lang="cs-CZ" sz="2000" dirty="0" smtClean="0"/>
              <a:t>íra se nachází v buňkách živých organismů (aminokyseliny)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do rostlin vstupuje v podobě síranů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sírany se do půdy dostávají:</a:t>
            </a:r>
          </a:p>
          <a:p>
            <a:r>
              <a:rPr lang="cs-CZ" sz="2000" dirty="0" smtClean="0"/>
              <a:t>a) z odumřelých organismů působením bakterií (přes 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S)</a:t>
            </a:r>
          </a:p>
          <a:p>
            <a:r>
              <a:rPr lang="cs-CZ" sz="2000" dirty="0" smtClean="0"/>
              <a:t>b) oxidací SO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z imisí (průmysl, spalovací procesy, sopky…)</a:t>
            </a:r>
          </a:p>
          <a:p>
            <a:endParaRPr lang="cs-CZ" sz="20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Do ovzduší se síra dostává: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mikrobiální činností ve vodním prostředí nebo mokřadech a bažinách (</a:t>
            </a:r>
            <a:r>
              <a:rPr lang="cs-CZ" sz="2000" dirty="0"/>
              <a:t>H</a:t>
            </a:r>
            <a:r>
              <a:rPr lang="cs-CZ" sz="2000" baseline="-25000" dirty="0"/>
              <a:t>2</a:t>
            </a:r>
            <a:r>
              <a:rPr lang="cs-CZ" sz="2000" dirty="0"/>
              <a:t>S</a:t>
            </a:r>
            <a:r>
              <a:rPr lang="cs-CZ" sz="2000" dirty="0" smtClean="0"/>
              <a:t>)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z oceánů jako </a:t>
            </a:r>
            <a:r>
              <a:rPr lang="cs-CZ" sz="2000" dirty="0" err="1" smtClean="0"/>
              <a:t>dimethylsulfid</a:t>
            </a:r>
            <a:r>
              <a:rPr lang="cs-CZ" sz="2000" dirty="0" smtClean="0"/>
              <a:t>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SCH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, na přeměně se podílí mikroorganismy</a:t>
            </a:r>
          </a:p>
          <a:p>
            <a:r>
              <a:rPr lang="cs-CZ" sz="2000" dirty="0" smtClean="0"/>
              <a:t>Obě látky jsou oxidovány až na oxid siřičitý.</a:t>
            </a:r>
          </a:p>
          <a:p>
            <a:r>
              <a:rPr lang="cs-CZ" sz="2000" dirty="0" smtClean="0"/>
              <a:t>Po další oxidaci a redukci  se síra jako součást srážek dostává zpět do půdy jako rozpustné sírany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983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Průběh cyklu síry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199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772816"/>
            <a:ext cx="8865368" cy="501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 descr="C:\Users\Mazacova\Documents\Obrázky\MP Navigator EX\2013_09_09\koloběh sír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36207"/>
            <a:ext cx="6431280" cy="413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7585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9675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Narušení koloběhu síry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719972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1324" y="1758685"/>
            <a:ext cx="88653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Spalováním fosilních paliv</a:t>
            </a:r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000" dirty="0" smtClean="0"/>
              <a:t>síra v těchto palivech se v prvohorních a druhohorních rostlinách hromadila po miliony let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do oběhu se dostává v podobě oxidu siřičité</a:t>
            </a:r>
          </a:p>
          <a:p>
            <a:endParaRPr lang="cs-CZ" sz="2000" dirty="0" smtClean="0"/>
          </a:p>
          <a:p>
            <a:r>
              <a:rPr lang="cs-CZ" sz="2000" dirty="0" smtClean="0"/>
              <a:t>2. Činností sopek</a:t>
            </a:r>
          </a:p>
          <a:p>
            <a:endParaRPr lang="cs-CZ" sz="2000" dirty="0" smtClean="0"/>
          </a:p>
          <a:p>
            <a:r>
              <a:rPr lang="cs-CZ" sz="2000" dirty="0" smtClean="0"/>
              <a:t>3. Činností horkých minerálních pramenů 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2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1124744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Fosfor - P</a:t>
            </a:r>
            <a:endParaRPr lang="cs-CZ" sz="24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1772816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Výskyt na Zemi:</a:t>
            </a:r>
          </a:p>
          <a:p>
            <a:r>
              <a:rPr lang="cs-CZ" sz="2000" dirty="0" smtClean="0"/>
              <a:t>a) v horninách a minerálech (apatit, fosforit)</a:t>
            </a:r>
          </a:p>
          <a:p>
            <a:r>
              <a:rPr lang="cs-CZ" sz="2000" dirty="0" smtClean="0"/>
              <a:t>b) v podobě rozpustných solí (fosforečnanů) je obsažen ve sladké i mořské vodě</a:t>
            </a:r>
          </a:p>
          <a:p>
            <a:r>
              <a:rPr lang="cs-CZ" sz="2000" dirty="0" smtClean="0"/>
              <a:t>c) součástí těl rostlin a živočichů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Významná role v metabolismu všech organismů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Je významný při přenosu a uchovávání energie v buňkách</a:t>
            </a:r>
          </a:p>
          <a:p>
            <a:endParaRPr lang="cs-CZ" sz="2000" dirty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07284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119675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/>
              <a:t>Průběh cyklu fosforu</a:t>
            </a:r>
            <a:r>
              <a:rPr lang="cs-CZ" sz="2400" u="sng" dirty="0" smtClean="0"/>
              <a:t>: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772816"/>
            <a:ext cx="856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rostliny </a:t>
            </a:r>
            <a:r>
              <a:rPr lang="cs-CZ" sz="2000" dirty="0"/>
              <a:t>přijímají fosfor z půdy v podobě rozpustných </a:t>
            </a:r>
            <a:r>
              <a:rPr lang="cs-CZ" sz="2000" dirty="0" smtClean="0"/>
              <a:t>fosforečnanů</a:t>
            </a:r>
          </a:p>
          <a:p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zpět do půdy: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z </a:t>
            </a:r>
            <a:r>
              <a:rPr lang="cs-CZ" sz="2000" dirty="0"/>
              <a:t>odumřelých těl v podobě fosforečnanů (kosti, výkaly</a:t>
            </a:r>
            <a:r>
              <a:rPr lang="cs-CZ" sz="2000" dirty="0" smtClean="0"/>
              <a:t>)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po </a:t>
            </a:r>
            <a:r>
              <a:rPr lang="cs-CZ" sz="2000" dirty="0"/>
              <a:t>bakteriálním </a:t>
            </a:r>
            <a:r>
              <a:rPr lang="cs-CZ" sz="2000" dirty="0" smtClean="0"/>
              <a:t>rozkladu organické hmoty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pozvolným uvolňováním z hornin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lidskou činností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hnojiva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prací prostředky apod.</a:t>
            </a:r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část fosforečnanů se hromadí na dně oceánů v podobě málo přístupných sedimentů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57293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119675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/>
              <a:t>Průběh cyklu fosforu</a:t>
            </a:r>
            <a:r>
              <a:rPr lang="cs-CZ" sz="2400" u="sng" dirty="0" smtClean="0"/>
              <a:t>:</a:t>
            </a:r>
            <a:endParaRPr lang="cs-CZ" sz="2400" u="sng" dirty="0"/>
          </a:p>
        </p:txBody>
      </p:sp>
      <p:pic>
        <p:nvPicPr>
          <p:cNvPr id="2050" name="Picture 2" descr="C:\Users\Mazacova\Documents\Obrázky\MP Navigator EX\2013_09_09\koloběh fosfor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1140" y="1837944"/>
            <a:ext cx="6141720" cy="318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929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664775"/>
            <a:ext cx="79208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 jaké formě se vyskytuje fosfor v půdě a vodě?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Jakou roli hraje fosfor v buňkách?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Čím narušuje člověk koloběh fosforu a síry?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Odkud a v jakých sloučeninách se síra dostává do ovzduší?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koloběh síry.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narušuje přirozený koloběh fosforu </a:t>
            </a:r>
            <a:r>
              <a:rPr lang="cs-CZ" sz="2000" smtClean="0"/>
              <a:t>v přírodě?</a:t>
            </a: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doc. RNDr. </a:t>
            </a:r>
            <a:r>
              <a:rPr lang="cs-CZ" sz="2000" dirty="0"/>
              <a:t>BRANIŠ, </a:t>
            </a:r>
            <a:r>
              <a:rPr lang="cs-CZ" sz="2000" dirty="0" smtClean="0"/>
              <a:t>CSc., </a:t>
            </a:r>
            <a:r>
              <a:rPr lang="cs-CZ" sz="2000" dirty="0"/>
              <a:t>Martin. </a:t>
            </a:r>
            <a:r>
              <a:rPr lang="cs-CZ" sz="2000" i="1" dirty="0"/>
              <a:t>Základy ekologie a ochrany životního prostředí</a:t>
            </a:r>
            <a:r>
              <a:rPr lang="cs-CZ" sz="2000" dirty="0"/>
              <a:t>. Praha: Informatorium, 2004, ISBN 80-7333-024-5.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ŠLEGR, Jiří; KISLINGER, František; LANÍKOVÁ, Jana. </a:t>
            </a:r>
            <a:r>
              <a:rPr lang="cs-CZ" sz="2000" i="1" dirty="0"/>
              <a:t>Ekologie a ochrana životního prostředí</a:t>
            </a:r>
            <a:r>
              <a:rPr lang="cs-CZ" sz="2000" dirty="0"/>
              <a:t>. Praha: Fortuna, 2005, ISBN 80-7168-828-2.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1402</TotalTime>
  <Words>559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80</cp:revision>
  <dcterms:created xsi:type="dcterms:W3CDTF">2010-11-01T23:40:31Z</dcterms:created>
  <dcterms:modified xsi:type="dcterms:W3CDTF">2013-11-04T11:10:10Z</dcterms:modified>
</cp:coreProperties>
</file>