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55159-AB46-4EEB-91AB-267A93B0482B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5F13F-AF58-4554-87D8-52E61846DB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listopad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Aktivita slouží k procvičování čtení písmen. Formou hry s písmeny se žáci pokoušejí složit slova a zapsat je.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CCFF33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Slož slovo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" name="Obrázek 2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714884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85786" y="571480"/>
            <a:ext cx="7500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VY_12_INOVACE_10_SLOŽ SLOVO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----------------------------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----------------------------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1071538" y="1357298"/>
            <a:ext cx="3000396" cy="1857388"/>
          </a:xfrm>
          <a:prstGeom prst="wedgeRoundRectCallout">
            <a:avLst>
              <a:gd name="adj1" fmla="val -3565"/>
              <a:gd name="adj2" fmla="val 108503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p</a:t>
            </a:r>
          </a:p>
          <a:p>
            <a:r>
              <a:rPr lang="cs-CZ" sz="4000" b="1" dirty="0">
                <a:solidFill>
                  <a:schemeClr val="accent1">
                    <a:lumMod val="50000"/>
                  </a:schemeClr>
                </a:solidFill>
              </a:rPr>
              <a:t>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              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s 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5072066" y="1071546"/>
            <a:ext cx="3071834" cy="2428892"/>
          </a:xfrm>
          <a:prstGeom prst="wedgeRoundRectCallout">
            <a:avLst>
              <a:gd name="adj1" fmla="val 6699"/>
              <a:gd name="adj2" fmla="val 103927"/>
              <a:gd name="adj3" fmla="val 16667"/>
            </a:avLst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l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algn="r"/>
            <a:r>
              <a:rPr lang="cs-CZ" sz="4000" b="1" dirty="0">
                <a:solidFill>
                  <a:srgbClr val="FF0000"/>
                </a:solidFill>
              </a:rPr>
              <a:t>a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>
                <a:solidFill>
                  <a:srgbClr val="FF0000"/>
                </a:solidFill>
              </a:rPr>
              <a:t>o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----------------------------          -----------------------------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785786" y="1214422"/>
            <a:ext cx="2643206" cy="2571768"/>
          </a:xfrm>
          <a:prstGeom prst="wedgeEllipseCallout">
            <a:avLst>
              <a:gd name="adj1" fmla="val -5782"/>
              <a:gd name="adj2" fmla="val 82998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m</a:t>
            </a:r>
            <a:endParaRPr lang="cs-CZ" sz="4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s</a:t>
            </a:r>
            <a:endParaRPr lang="cs-CZ" sz="4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     a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5357818" y="642918"/>
            <a:ext cx="2786082" cy="2286016"/>
          </a:xfrm>
          <a:prstGeom prst="wedgeEllipseCallout">
            <a:avLst>
              <a:gd name="adj1" fmla="val 4284"/>
              <a:gd name="adj2" fmla="val 12456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  <a:endParaRPr lang="cs-CZ" sz="4000" b="1" dirty="0" smtClean="0">
              <a:solidFill>
                <a:schemeClr val="tx1"/>
              </a:solidFill>
            </a:endParaRPr>
          </a:p>
          <a:p>
            <a:pPr algn="r"/>
            <a:r>
              <a:rPr lang="cs-CZ" sz="4000" b="1" dirty="0">
                <a:solidFill>
                  <a:schemeClr val="tx1"/>
                </a:solidFill>
              </a:rPr>
              <a:t>l</a:t>
            </a:r>
            <a:endParaRPr lang="cs-CZ" sz="4000" b="1" dirty="0" smtClean="0">
              <a:solidFill>
                <a:schemeClr val="tx1"/>
              </a:solidFill>
            </a:endParaRPr>
          </a:p>
          <a:p>
            <a:r>
              <a:rPr lang="cs-CZ" sz="4000" b="1" dirty="0">
                <a:solidFill>
                  <a:schemeClr val="tx1"/>
                </a:solidFill>
              </a:rPr>
              <a:t>e</a:t>
            </a:r>
            <a:endParaRPr lang="cs-CZ" sz="4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4000" b="1" dirty="0">
                <a:solidFill>
                  <a:schemeClr val="tx1"/>
                </a:solidFill>
              </a:rPr>
              <a:t>p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------------------------------       -----------------------------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928662" y="1214422"/>
            <a:ext cx="3000396" cy="2857520"/>
          </a:xfrm>
          <a:prstGeom prst="cloudCallout">
            <a:avLst>
              <a:gd name="adj1" fmla="val -24565"/>
              <a:gd name="adj2" fmla="val 7327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FFC000"/>
                </a:solidFill>
              </a:rPr>
              <a:t>l</a:t>
            </a:r>
            <a:endParaRPr lang="cs-CZ" sz="4000" b="1" dirty="0" smtClean="0">
              <a:solidFill>
                <a:srgbClr val="FFC000"/>
              </a:solidFill>
            </a:endParaRPr>
          </a:p>
          <a:p>
            <a:pPr algn="r"/>
            <a:r>
              <a:rPr lang="cs-CZ" sz="4000" b="1" dirty="0">
                <a:solidFill>
                  <a:srgbClr val="FFC000"/>
                </a:solidFill>
              </a:rPr>
              <a:t>a</a:t>
            </a:r>
            <a:endParaRPr lang="cs-CZ" sz="4000" b="1" dirty="0" smtClean="0">
              <a:solidFill>
                <a:srgbClr val="FFC000"/>
              </a:solidFill>
            </a:endParaRPr>
          </a:p>
          <a:p>
            <a:r>
              <a:rPr lang="cs-CZ" sz="4000" b="1" dirty="0">
                <a:solidFill>
                  <a:srgbClr val="FFC000"/>
                </a:solidFill>
              </a:rPr>
              <a:t>u</a:t>
            </a:r>
            <a:endParaRPr lang="cs-CZ" sz="4000" b="1" dirty="0" smtClean="0">
              <a:solidFill>
                <a:srgbClr val="FFC000"/>
              </a:solidFill>
            </a:endParaRPr>
          </a:p>
          <a:p>
            <a:pPr algn="ctr"/>
            <a:r>
              <a:rPr lang="cs-CZ" sz="4000" b="1" dirty="0">
                <a:solidFill>
                  <a:srgbClr val="FFC000"/>
                </a:solidFill>
              </a:rPr>
              <a:t>p</a:t>
            </a:r>
          </a:p>
        </p:txBody>
      </p:sp>
      <p:sp>
        <p:nvSpPr>
          <p:cNvPr id="5" name="Obláček 4"/>
          <p:cNvSpPr/>
          <p:nvPr/>
        </p:nvSpPr>
        <p:spPr>
          <a:xfrm>
            <a:off x="5286380" y="857232"/>
            <a:ext cx="2928958" cy="2857520"/>
          </a:xfrm>
          <a:prstGeom prst="cloudCallout">
            <a:avLst>
              <a:gd name="adj1" fmla="val 19570"/>
              <a:gd name="adj2" fmla="val 86792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C00000"/>
                </a:solidFill>
              </a:rPr>
              <a:t>m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r>
              <a:rPr lang="cs-CZ" sz="4000" b="1" dirty="0">
                <a:solidFill>
                  <a:srgbClr val="C00000"/>
                </a:solidFill>
              </a:rPr>
              <a:t>m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pPr algn="r"/>
            <a:r>
              <a:rPr lang="cs-CZ" sz="4000" b="1" dirty="0">
                <a:solidFill>
                  <a:srgbClr val="C00000"/>
                </a:solidFill>
              </a:rPr>
              <a:t>a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pPr algn="ctr"/>
            <a:r>
              <a:rPr lang="cs-CZ" sz="4000" b="1" dirty="0">
                <a:solidFill>
                  <a:srgbClr val="C00000"/>
                </a:solidFill>
              </a:rPr>
              <a:t>á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-----------------------------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----------------------------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714348" y="1285860"/>
            <a:ext cx="3214710" cy="2428892"/>
          </a:xfrm>
          <a:prstGeom prst="wedgeEllipse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3">
                    <a:lumMod val="50000"/>
                  </a:schemeClr>
                </a:solidFill>
              </a:rPr>
              <a:t>e</a:t>
            </a:r>
            <a:endParaRPr lang="cs-CZ" sz="4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4000" b="1" dirty="0">
                <a:solidFill>
                  <a:schemeClr val="accent3">
                    <a:lumMod val="50000"/>
                  </a:schemeClr>
                </a:solidFill>
              </a:rPr>
              <a:t>m</a:t>
            </a:r>
            <a:endParaRPr lang="cs-CZ" sz="4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r"/>
            <a:r>
              <a:rPr lang="cs-CZ" sz="4000" b="1" dirty="0">
                <a:solidFill>
                  <a:schemeClr val="accent3">
                    <a:lumMod val="50000"/>
                  </a:schemeClr>
                </a:solidFill>
              </a:rPr>
              <a:t>l</a:t>
            </a:r>
            <a:endParaRPr lang="cs-CZ" sz="4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cs-CZ" sz="4000" b="1" dirty="0">
                <a:solidFill>
                  <a:schemeClr val="accent3">
                    <a:lumMod val="50000"/>
                  </a:schemeClr>
                </a:solidFill>
              </a:rPr>
              <a:t>á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5214942" y="1000108"/>
            <a:ext cx="3000396" cy="3214710"/>
          </a:xfrm>
          <a:prstGeom prst="wedgeEllipseCallout">
            <a:avLst>
              <a:gd name="adj1" fmla="val 1868"/>
              <a:gd name="adj2" fmla="val 66564"/>
            </a:avLst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l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92935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</a:t>
            </a:r>
          </a:p>
          <a:p>
            <a:pPr>
              <a:buNone/>
            </a:pPr>
            <a:r>
              <a:rPr lang="cs-CZ" dirty="0" smtClean="0"/>
              <a:t>          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smtClean="0"/>
              <a:t>---------------------------------      ---------------------------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>
            <a:off x="571472" y="357166"/>
            <a:ext cx="4071966" cy="4857784"/>
          </a:xfrm>
          <a:prstGeom prst="irregularSeal1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sz="4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                   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l   </a:t>
            </a:r>
          </a:p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a               í</a:t>
            </a:r>
          </a:p>
          <a:p>
            <a:pPr algn="ctr"/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p</a:t>
            </a:r>
          </a:p>
        </p:txBody>
      </p:sp>
      <p:sp>
        <p:nvSpPr>
          <p:cNvPr id="6" name="Výbuch 1 5"/>
          <p:cNvSpPr/>
          <p:nvPr/>
        </p:nvSpPr>
        <p:spPr>
          <a:xfrm>
            <a:off x="4857752" y="285728"/>
            <a:ext cx="3857652" cy="5072098"/>
          </a:xfrm>
          <a:prstGeom prst="irregularSeal1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</a:rPr>
              <a:t>           s</a:t>
            </a:r>
          </a:p>
          <a:p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</a:rPr>
              <a:t>m</a:t>
            </a:r>
          </a:p>
          <a:p>
            <a:pPr algn="r"/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</a:rPr>
              <a:t>a</a:t>
            </a:r>
          </a:p>
          <a:p>
            <a:pPr algn="ctr"/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</a:rPr>
              <a:t>í</a:t>
            </a:r>
          </a:p>
          <a:p>
            <a:pPr algn="ctr"/>
            <a:endParaRPr lang="cs-CZ" sz="40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122</Words>
  <Application>Microsoft Office PowerPoint</Application>
  <PresentationFormat>Předvádění na obrazovce (4:3)</PresentationFormat>
  <Paragraphs>97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Slož slovo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8</cp:revision>
  <dcterms:created xsi:type="dcterms:W3CDTF">2011-11-09T17:54:01Z</dcterms:created>
  <dcterms:modified xsi:type="dcterms:W3CDTF">2012-01-03T20:50:17Z</dcterms:modified>
</cp:coreProperties>
</file>