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DDB7B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8149051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Představení –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Jak se jmenuješ?, Odkud jsi?, Kolik ti je let?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Hallo,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Tschüs, Wie heisst du?, Woher kommst du?, Wie alt bist du?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 Jitka Červinková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dataprojektor,  pracovní list, pracovní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kartičky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SŠST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Vorstellung (Name</a:t>
            </a:r>
            <a:r>
              <a:rPr lang="cs-CZ" sz="2800" b="1" dirty="0"/>
              <a:t>,</a:t>
            </a:r>
            <a:r>
              <a:rPr lang="cs-CZ" sz="2800" b="1" dirty="0" smtClean="0"/>
              <a:t> Staat, Alter)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VY_22_INOVACE_07_121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8147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BEGRÜSSUNGEN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2549820" y="2836967"/>
            <a:ext cx="3600400" cy="1872208"/>
          </a:xfrm>
          <a:prstGeom prst="ellipse">
            <a:avLst/>
          </a:prstGeom>
          <a:solidFill>
            <a:srgbClr val="ADDB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000" b="1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WIE GRÜSST MAN SICH IN DEUTSCHLAND?</a:t>
            </a:r>
            <a:endParaRPr lang="cs-CZ" sz="2000" b="1" dirty="0">
              <a:solidFill>
                <a:srgbClr val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6343" y="2836967"/>
            <a:ext cx="1738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GUTEN TAG.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" y="3573016"/>
            <a:ext cx="1738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GUTE NACHT.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4737" y="4365104"/>
            <a:ext cx="1738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GRÜSS DICH.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5106008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AUF WIEDERSEHEN.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93704" y="5106009"/>
            <a:ext cx="1738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66148" y="4309065"/>
            <a:ext cx="1738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BIS BALD.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72200" y="3573016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GUTEN MORGEN.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32240" y="2809992"/>
            <a:ext cx="1738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TSCHÜS.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49820" y="2132856"/>
            <a:ext cx="1738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HALLO.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549664" y="2132856"/>
            <a:ext cx="1738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BIS SPÄTER.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CVIČENÍ:</a:t>
            </a: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Doplňte pozdravy z předcházející stránky do tabulky: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5004357"/>
              </p:ext>
            </p:extLst>
          </p:nvPr>
        </p:nvGraphicFramePr>
        <p:xfrm>
          <a:off x="1523999" y="2492896"/>
          <a:ext cx="6096000" cy="27736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BEGRÜSSEN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VERABSCHIEDEN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GUTEN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TAG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TSCHÜSS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73751"/>
            <a:ext cx="7985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OTÁZKY - FRAGEN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539552" y="2079057"/>
            <a:ext cx="2297048" cy="1317171"/>
          </a:xfrm>
          <a:prstGeom prst="wedgeRoundRectCallout">
            <a:avLst/>
          </a:prstGeom>
          <a:solidFill>
            <a:srgbClr val="ADDB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1.WIE HEISST DU?</a:t>
            </a:r>
            <a:endParaRPr lang="cs-CZ" sz="20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539552" y="4149080"/>
            <a:ext cx="2297048" cy="1605203"/>
          </a:xfrm>
          <a:prstGeom prst="wedgeRoundRectCallout">
            <a:avLst/>
          </a:prstGeom>
          <a:solidFill>
            <a:srgbClr val="ADDB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2.WOHER BIST DU?/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WOHER KOMMST DU?</a:t>
            </a:r>
          </a:p>
        </p:txBody>
      </p:sp>
      <p:sp>
        <p:nvSpPr>
          <p:cNvPr id="16" name="Zaoblený obdélníkový popisek 15"/>
          <p:cNvSpPr/>
          <p:nvPr/>
        </p:nvSpPr>
        <p:spPr>
          <a:xfrm>
            <a:off x="6228184" y="2334318"/>
            <a:ext cx="2297048" cy="1061910"/>
          </a:xfrm>
          <a:prstGeom prst="wedgeRoundRectCallout">
            <a:avLst/>
          </a:prstGeom>
          <a:solidFill>
            <a:srgbClr val="ADDB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3.WIE ALT BIST DU?</a:t>
            </a:r>
            <a:endParaRPr lang="cs-CZ" sz="20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131840" y="2604140"/>
            <a:ext cx="2376264" cy="79208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HEISSE …..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BIN …..</a:t>
            </a:r>
            <a:endParaRPr lang="cs-CZ" sz="20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660232" y="3707487"/>
            <a:ext cx="2376264" cy="79208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BIN ….. (JAHRE ALT).</a:t>
            </a:r>
            <a:endParaRPr lang="cs-CZ" sz="20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131840" y="4725144"/>
            <a:ext cx="2376264" cy="1029139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BIN AUS ….</a:t>
            </a:r>
          </a:p>
          <a:p>
            <a:r>
              <a:rPr lang="cs-CZ" sz="20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KOMME AUS …..</a:t>
            </a:r>
            <a:endParaRPr lang="cs-CZ" sz="2000" b="1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329395"/>
            <a:ext cx="82089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CVIČENÍ:</a:t>
            </a:r>
          </a:p>
          <a:p>
            <a:pPr algn="just"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Učitel nejprve zopakuje se studenty otázky z předcházející stránky a poté </a:t>
            </a:r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dá každému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studentovi jednu kartičku se jménem, názvem státu a věkem. Studenti se pak jeden po druhém ptají svého souseda na informace z kartičky.</a:t>
            </a:r>
          </a:p>
          <a:p>
            <a:pPr algn="just">
              <a:lnSpc>
                <a:spcPct val="150000"/>
              </a:lnSpc>
            </a:pPr>
            <a:endParaRPr lang="cs-CZ" sz="2000" b="1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Žáci mohou pracovat také jen ve dvojicích. Zjištěné údaje o spolužákovi si zapíší. Učitel se na zjištěné údaje následně zeptá (procvičujeme sloveso sein, heissen a kommen také ve 3.os.č.j.)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251195"/>
              </p:ext>
            </p:extLst>
          </p:nvPr>
        </p:nvGraphicFramePr>
        <p:xfrm>
          <a:off x="1524000" y="1397000"/>
          <a:ext cx="6096000" cy="438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131192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GORO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JAPAN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42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KARL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ÖSTERREICH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25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LUIS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ITALIEN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17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MANFRED 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DEUTSCHLAND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51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MUFANA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ÄGYPTEN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11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MAREK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POLEN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9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47552" y="1376873"/>
            <a:ext cx="3600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KARTIČKY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3854276"/>
              </p:ext>
            </p:extLst>
          </p:nvPr>
        </p:nvGraphicFramePr>
        <p:xfrm>
          <a:off x="1524000" y="1397000"/>
          <a:ext cx="6096000" cy="438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131192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JIM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GROSSBRITANIEN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46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LILIEN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FRANKEICH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27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OLGA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RUSSLAND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ANGELINA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USA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15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SILVINA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BRAZILIEN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ANTONIO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SPANIEN</a:t>
                      </a:r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cs-CZ" sz="2000" b="1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38</a:t>
                      </a:r>
                      <a:endParaRPr lang="cs-CZ" sz="2000" b="1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647552" y="1376873"/>
            <a:ext cx="3600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KARTIČKY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1539</TotalTime>
  <Words>380</Words>
  <Application>Microsoft Office PowerPoint</Application>
  <PresentationFormat>Předvádění na obrazovce (4:3)</PresentationFormat>
  <Paragraphs>142</Paragraphs>
  <Slides>7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106</cp:revision>
  <cp:lastPrinted>2013-11-01T08:37:04Z</cp:lastPrinted>
  <dcterms:created xsi:type="dcterms:W3CDTF">2010-11-01T23:40:31Z</dcterms:created>
  <dcterms:modified xsi:type="dcterms:W3CDTF">2014-02-27T13:09:33Z</dcterms:modified>
</cp:coreProperties>
</file>