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Klllllll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4/4e/Inspection_Engineer.jpg" TargetMode="External"/><Relationship Id="rId13" Type="http://schemas.openxmlformats.org/officeDocument/2006/relationships/hyperlink" Target="//upload.wikimedia.org/wikipedia/commons/9/90/Waiter_01.jpg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6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//upload.wikimedia.org/wikipedia/commons/6/68/Auto_Mechanic.jpg" TargetMode="External"/><Relationship Id="rId11" Type="http://schemas.openxmlformats.org/officeDocument/2006/relationships/hyperlink" Target="//upload.wikimedia.org/wikipedia/commons/e/e6/Manager_Josep_Guardiola.jpg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jpeg"/><Relationship Id="rId1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jpg"/><Relationship Id="rId7" Type="http://schemas.openxmlformats.org/officeDocument/2006/relationships/hyperlink" Target="//upload.wikimedia.org/wikipedia/commons/3/31/Dresden_-_Blonde_hairdresser_with_hairdryer_-_1717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11" Type="http://schemas.openxmlformats.org/officeDocument/2006/relationships/image" Target="../media/image3.png"/><Relationship Id="rId5" Type="http://schemas.openxmlformats.org/officeDocument/2006/relationships/hyperlink" Target="//upload.wikimedia.org/wikipedia/commons/9/96/A_customer_tries_on_a_new_hat_in_the_millinery_department_of_Bourne_and_Hollingsworth_on_London's_Oxford_Street_in_1942._D6596.jpg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11.png"/><Relationship Id="rId9" Type="http://schemas.openxmlformats.org/officeDocument/2006/relationships/hyperlink" Target="//upload.wikimedia.org/wikipedia/commons/9/98/Swiss_stewardess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//upload.wikimedia.org/wikipedia/commons/1/1e/Dandelion_Farms.jpg" TargetMode="External"/><Relationship Id="rId5" Type="http://schemas.openxmlformats.org/officeDocument/2006/relationships/image" Target="../media/image15.jpeg"/><Relationship Id="rId4" Type="http://schemas.openxmlformats.org/officeDocument/2006/relationships/hyperlink" Target="//upload.wikimedia.org/wikipedia/commons/4/4c/Nauen_Goethe_Gymnasium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Inspection_Engineer.jpg" TargetMode="External"/><Relationship Id="rId13" Type="http://schemas.openxmlformats.org/officeDocument/2006/relationships/hyperlink" Target="http://commons.wikimedia.org/wiki/File:Dandelion_Farms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ommons.wikimedia.org/wiki/File:Dresden_-_Blonde_hairdresser_with_hairdryer_-_1717.jpg" TargetMode="External"/><Relationship Id="rId12" Type="http://schemas.openxmlformats.org/officeDocument/2006/relationships/hyperlink" Target="http://commons.wikimedia.org/wiki/File:Nauen_Goethe_Gymnasium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A_customer_tries_on_a_new_hat_in_the_millinery_department_of_Bourne_and_Hollingsworth_on_London's_Oxford_Street_in_1942._D6596.jpg" TargetMode="External"/><Relationship Id="rId11" Type="http://schemas.openxmlformats.org/officeDocument/2006/relationships/hyperlink" Target="http://commons.wikimedia.org/wiki/File:Swiss_stewardess.jpg" TargetMode="External"/><Relationship Id="rId5" Type="http://schemas.openxmlformats.org/officeDocument/2006/relationships/hyperlink" Target="http://commons.wikimedia.org/wiki/File:Auto_Mechanic.jpg" TargetMode="External"/><Relationship Id="rId10" Type="http://schemas.openxmlformats.org/officeDocument/2006/relationships/hyperlink" Target="http://commons.wikimedia.org/wiki/File:Manager_Josep_Guardiola.jpg" TargetMode="External"/><Relationship Id="rId4" Type="http://schemas.openxmlformats.org/officeDocument/2006/relationships/hyperlink" Target="http://www.pdclipart.org/displayimage.php?album=search&amp;cat=0&amp;pos=1" TargetMode="External"/><Relationship Id="rId9" Type="http://schemas.openxmlformats.org/officeDocument/2006/relationships/hyperlink" Target="http://www.pdclipart.org/displayimage.php?album=search&amp;cat=0&amp;pos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178101"/>
              </p:ext>
            </p:extLst>
          </p:nvPr>
        </p:nvGraphicFramePr>
        <p:xfrm>
          <a:off x="750310" y="2060848"/>
          <a:ext cx="7926145" cy="38025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07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Povolání – slovní zásoba, výhody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a nevýhody různých povolání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Berufe, die typisch für Frauen/Männer sind, Büro, Fabrik, Geld,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interessant, langweilig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6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Německý jazyk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Bc. Jitka Červinková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cvičení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dataprojektor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prezentace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cvičení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- 4.ročník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a vlastní materiály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Beruf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VY_22_INOVACE_07_122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30" name="Picture 6" descr="nur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60239"/>
            <a:ext cx="921658" cy="372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57200" y="1541382"/>
            <a:ext cx="505519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Berufe, die typisch für Frauen sind: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Krankenschwester – zdravotní sestra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Lehrerin - učitelka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Sekretärin - sekretářka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Verkäuferin - prodavačka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Stewardess - letuška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Kellnerin - číšnice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Friseuse - kadeřnice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Buchhalterin - účetní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1052736"/>
            <a:ext cx="525658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Berufe, die typisch für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Männer 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sind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Arzt – lékař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Automechaniker – automechanik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Ingenieur – inženýr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Farmer – farmář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Fernfahrer – řidič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Elektroinstalater – elektrikář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Manager – manažer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Mauer – zedník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Jurist – právník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Pilot - pilot</a:t>
            </a:r>
          </a:p>
        </p:txBody>
      </p:sp>
      <p:pic>
        <p:nvPicPr>
          <p:cNvPr id="2058" name="Picture 10" descr="agriculture tract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3485518"/>
            <a:ext cx="3170869" cy="240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pic>
        <p:nvPicPr>
          <p:cNvPr id="3074" name="Picture 2" descr="farm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159" y="2349590"/>
            <a:ext cx="987755" cy="161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ile:Auto Mechanic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349590"/>
            <a:ext cx="2580507" cy="171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File:Inspection Engineer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339969"/>
            <a:ext cx="2004442" cy="150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octor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65104"/>
            <a:ext cx="1186988" cy="152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268760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CVIČENÍ:</a:t>
            </a:r>
          </a:p>
          <a:p>
            <a:pPr algn="ctr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 Was ist er von Beruf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</p:txBody>
      </p:sp>
      <p:pic>
        <p:nvPicPr>
          <p:cNvPr id="3078" name="Picture 6" descr="File:Manager Josep Guardiola.jp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740" y="2349590"/>
            <a:ext cx="2381250" cy="171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ile:Waiter 01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379" y="4161808"/>
            <a:ext cx="1295971" cy="172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0" name="Picture 4" descr="teach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45" y="3933056"/>
            <a:ext cx="1613821" cy="186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ile:A customer tries on a new hat in the millinery department of Bourne and Hollingsworth on London's Oxford Street in 1942. D6596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36125"/>
            <a:ext cx="2299350" cy="229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File:Dresden - Blonde hairdresser with hairdryer - 1717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45" y="2209770"/>
            <a:ext cx="2220623" cy="1479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11560" y="1268760"/>
            <a:ext cx="784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Was ist sie von Beruf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</p:txBody>
      </p:sp>
      <p:pic>
        <p:nvPicPr>
          <p:cNvPr id="4098" name="Picture 2" descr="File:Swiss stewardes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10649"/>
            <a:ext cx="2261134" cy="169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nurs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40798" y="4071749"/>
            <a:ext cx="427545" cy="172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412776"/>
            <a:ext cx="36724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 Napiš kdo kde pracuje.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 arbeitet</a:t>
            </a:r>
          </a:p>
          <a:p>
            <a:pPr lvl="1"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 einem Büro:</a:t>
            </a:r>
          </a:p>
          <a:p>
            <a:pPr lvl="1"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 einer Fabrik:</a:t>
            </a:r>
          </a:p>
          <a:p>
            <a:pPr lvl="1"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 einem Geschäft:</a:t>
            </a:r>
          </a:p>
          <a:p>
            <a:pPr lvl="1"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 Krankenhaus:</a:t>
            </a:r>
          </a:p>
          <a:p>
            <a:pPr lvl="1"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 einer Schule:</a:t>
            </a:r>
          </a:p>
          <a:p>
            <a:pPr lvl="1"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uf einer Farm: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122" name="Picture 2" descr="File:Nauen Goethe Gymnasium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31456"/>
            <a:ext cx="2088833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ile:Dandelion Farms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39913"/>
            <a:ext cx="2160240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484784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4)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Welchen Beruf üben deine Eltern aus? Kannst du seine Vor- und Nachteile nennen?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492896"/>
            <a:ext cx="2952328" cy="255454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VORTEILE z.B.: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Frei sein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Musik können hören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Menschen kennen lernen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Viel reisen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Interessant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Viel Geld verdienen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93704" y="2492896"/>
            <a:ext cx="3918198" cy="193899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NACHTEILE z.B.: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Stress haben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Wenig Geld verdienen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Wenig Zeit für die Familie haben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Nachts arbeiten</a:t>
            </a:r>
          </a:p>
          <a:p>
            <a:pPr algn="ctr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langweilig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3568" y="5373216"/>
            <a:ext cx="78283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5)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Was möchtest du werden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Warum?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988840"/>
            <a:ext cx="813690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http</a:t>
            </a:r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://www.pdclipart.org/displayimage.php?album=search&amp;cat=0&amp;pos=1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http://www.pdclipart.org/displayimage.php?album=search&amp;cat=0&amp;pos=1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http://commons.wikimedia.org/wiki/File:Auto_Mechanic.jpg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http://commons.wikimedia.org/wiki/File:A_customer_tries_on_a_new_hat_in_the_millinery_department_of_Bourne_and_Hollingsworth_on_London%27s_Oxford_Street_in_1942._D6596.jpg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7"/>
              </a:rPr>
              <a:t>http://commons.wikimedia.org/wiki/File:Dresden_-_Blonde_hairdresser_with_hairdryer_-_1717.jpg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/>
              </a:rPr>
              <a:t>http://commons.wikimedia.org/wiki/File:Inspection_Engineer.jpg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/>
              </a:rPr>
              <a:t>http://www.pdclipart.org/displayimage.php?album=search&amp;cat=0&amp;pos=2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0"/>
              </a:rPr>
              <a:t>http://commons.wikimedia.org/wiki/File:Manager_Josep_Guardiola.jpg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/>
              </a:rPr>
              <a:t>http://commons.wikimedia.org/wiki/File:Swiss_stewardess.jpg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2"/>
              </a:rPr>
              <a:t>http://commons.wikimedia.org/wiki/File:Nauen_Goethe_Gymnasium.jpg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3"/>
              </a:rPr>
              <a:t>http://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3"/>
              </a:rPr>
              <a:t>commons.wikimedia.org/wiki/File:Da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3"/>
              </a:rPr>
              <a:t>ndelion_Farms.jpg</a:t>
            </a:r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340768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POUŽITÉ ZDROJE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</TotalTime>
  <Words>405</Words>
  <Application>Microsoft Office PowerPoint</Application>
  <PresentationFormat>Předvádění na obrazovce (4:3)</PresentationFormat>
  <Paragraphs>132</Paragraphs>
  <Slides>8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5" baseType="lpstr">
      <vt:lpstr>Arial</vt:lpstr>
      <vt:lpstr>Book Antiqua</vt:lpstr>
      <vt:lpstr>Calibri</vt:lpstr>
      <vt:lpstr>Tahoma</vt:lpstr>
      <vt:lpstr>Times New Roman</vt:lpstr>
      <vt:lpstr>Verdana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Petra</cp:lastModifiedBy>
  <cp:revision>103</cp:revision>
  <dcterms:created xsi:type="dcterms:W3CDTF">2010-11-01T23:40:31Z</dcterms:created>
  <dcterms:modified xsi:type="dcterms:W3CDTF">2014-02-27T13:10:21Z</dcterms:modified>
</cp:coreProperties>
</file>