
<file path=[Content_Types].xml><?xml version="1.0" encoding="utf-8"?>
<Types xmlns="http://schemas.openxmlformats.org/package/2006/content-types">
  <Default Extension="png" ContentType="image/png"/>
  <Default Extension="jpeg" ContentType="image/jpeg"/>
  <Default Extension="rels" ContentType="application/vnd.openxmlformats-package.relationships+xml"/>
  <Default Extension="xml" ContentType="application/xml"/>
  <Default Extension="jpg" ContentType="image/jpeg"/>
  <Override PartName="/ppt/presentation.xml" ContentType="application/vnd.openxmlformats-officedocument.presentationml.presentation.main+xml"/>
  <Override PartName="/ppt/slideMasters/slideMaster1.xml" ContentType="application/vnd.openxmlformats-officedocument.presentationml.slideMaster+xml"/>
  <Override PartName="/ppt/slides/slide1.xml" ContentType="application/vnd.openxmlformats-officedocument.presentationml.slide+xml"/>
  <Override PartName="/ppt/slides/slide2.xml" ContentType="application/vnd.openxmlformats-officedocument.presentationml.slide+xml"/>
  <Override PartName="/ppt/slides/slide3.xml" ContentType="application/vnd.openxmlformats-officedocument.presentationml.slide+xml"/>
  <Override PartName="/ppt/slides/slide4.xml" ContentType="application/vnd.openxmlformats-officedocument.presentationml.slide+xml"/>
  <Override PartName="/ppt/slides/slide5.xml" ContentType="application/vnd.openxmlformats-officedocument.presentationml.slide+xml"/>
  <Override PartName="/ppt/slides/slide6.xml" ContentType="application/vnd.openxmlformats-officedocument.presentationml.slide+xml"/>
  <Override PartName="/ppt/slides/slide7.xml" ContentType="application/vnd.openxmlformats-officedocument.presentationml.slide+xml"/>
  <Override PartName="/ppt/slides/slide8.xml" ContentType="application/vnd.openxmlformats-officedocument.presentationml.slide+xml"/>
  <Override PartName="/ppt/slides/slide9.xml" ContentType="application/vnd.openxmlformats-officedocument.presentationml.slide+xml"/>
  <Override PartName="/ppt/slides/slide10.xml" ContentType="application/vnd.openxmlformats-officedocument.presentationml.slide+xml"/>
  <Override PartName="/ppt/notesMasters/notesMaster1.xml" ContentType="application/vnd.openxmlformats-officedocument.presentationml.notesMaster+xml"/>
  <Override PartName="/ppt/presProps.xml" ContentType="application/vnd.openxmlformats-officedocument.presentationml.presProps+xml"/>
  <Override PartName="/ppt/viewProps.xml" ContentType="application/vnd.openxmlformats-officedocument.presentationml.viewProps+xml"/>
  <Override PartName="/ppt/theme/theme1.xml" ContentType="application/vnd.openxmlformats-officedocument.theme+xml"/>
  <Override PartName="/ppt/tableStyles.xml" ContentType="application/vnd.openxmlformats-officedocument.presentationml.tableStyles+xml"/>
  <Override PartName="/ppt/slideLayouts/slideLayout1.xml" ContentType="application/vnd.openxmlformats-officedocument.presentationml.slideLayout+xml"/>
  <Override PartName="/ppt/slideLayouts/slideLayout2.xml" ContentType="application/vnd.openxmlformats-officedocument.presentationml.slideLayout+xml"/>
  <Override PartName="/ppt/slideLayouts/slideLayout3.xml" ContentType="application/vnd.openxmlformats-officedocument.presentationml.slideLayout+xml"/>
  <Override PartName="/ppt/slideLayouts/slideLayout4.xml" ContentType="application/vnd.openxmlformats-officedocument.presentationml.slideLayout+xml"/>
  <Override PartName="/ppt/slideLayouts/slideLayout5.xml" ContentType="application/vnd.openxmlformats-officedocument.presentationml.slideLayout+xml"/>
  <Override PartName="/ppt/slideLayouts/slideLayout6.xml" ContentType="application/vnd.openxmlformats-officedocument.presentationml.slideLayout+xml"/>
  <Override PartName="/ppt/slideLayouts/slideLayout7.xml" ContentType="application/vnd.openxmlformats-officedocument.presentationml.slideLayout+xml"/>
  <Override PartName="/ppt/slideLayouts/slideLayout8.xml" ContentType="application/vnd.openxmlformats-officedocument.presentationml.slideLayout+xml"/>
  <Override PartName="/ppt/slideLayouts/slideLayout9.xml" ContentType="application/vnd.openxmlformats-officedocument.presentationml.slideLayout+xml"/>
  <Override PartName="/ppt/slideLayouts/slideLayout10.xml" ContentType="application/vnd.openxmlformats-officedocument.presentationml.slideLayout+xml"/>
  <Override PartName="/ppt/slideLayouts/slideLayout11.xml" ContentType="application/vnd.openxmlformats-officedocument.presentationml.slideLayout+xml"/>
  <Override PartName="/ppt/theme/theme2.xml" ContentType="application/vnd.openxmlformats-officedocument.theme+xml"/>
  <Override PartName="/ppt/notesSlides/notesSlide1.xml" ContentType="application/vnd.openxmlformats-officedocument.presentationml.notesSlide+xml"/>
  <Override PartName="/ppt/notesSlides/notesSlide2.xml" ContentType="application/vnd.openxmlformats-officedocument.presentationml.notesSlide+xml"/>
  <Override PartName="/docProps/core.xml" ContentType="application/vnd.openxmlformats-package.core-properties+xml"/>
  <Override PartName="/docProps/app.xml" ContentType="application/vnd.openxmlformats-officedocument.extended-properties+xml"/>
</Types>
</file>

<file path=_rels/.rels><?xml version="1.0" encoding="UTF-8" standalone="yes"?>
<Relationships xmlns="http://schemas.openxmlformats.org/package/2006/relationships"><Relationship Id="rId3" Type="http://schemas.openxmlformats.org/package/2006/relationships/metadata/core-properties" Target="docProps/core.xml"/><Relationship Id="rId2" Type="http://schemas.openxmlformats.org/package/2006/relationships/metadata/thumbnail" Target="docProps/thumbnail.jpeg"/><Relationship Id="rId1" Type="http://schemas.openxmlformats.org/officeDocument/2006/relationships/officeDocument" Target="ppt/presentation.xml"/><Relationship Id="rId4" Type="http://schemas.openxmlformats.org/officeDocument/2006/relationships/extended-properties" Target="docProps/app.xml"/></Relationships>
</file>

<file path=ppt/presentation.xml><?xml version="1.0" encoding="utf-8"?>
<p:presentation xmlns:a="http://schemas.openxmlformats.org/drawingml/2006/main" xmlns:r="http://schemas.openxmlformats.org/officeDocument/2006/relationships" xmlns:p="http://schemas.openxmlformats.org/presentationml/2006/main" saveSubsetFonts="1">
  <p:sldMasterIdLst>
    <p:sldMasterId id="2147483648" r:id="rId1"/>
  </p:sldMasterIdLst>
  <p:notesMasterIdLst>
    <p:notesMasterId r:id="rId12"/>
  </p:notesMasterIdLst>
  <p:sldIdLst>
    <p:sldId id="256" r:id="rId2"/>
    <p:sldId id="261" r:id="rId3"/>
    <p:sldId id="274" r:id="rId4"/>
    <p:sldId id="272" r:id="rId5"/>
    <p:sldId id="266" r:id="rId6"/>
    <p:sldId id="257" r:id="rId7"/>
    <p:sldId id="269" r:id="rId8"/>
    <p:sldId id="268" r:id="rId9"/>
    <p:sldId id="270" r:id="rId10"/>
    <p:sldId id="271" r:id="rId11"/>
  </p:sldIdLst>
  <p:sldSz cx="9144000" cy="6858000" type="screen4x3"/>
  <p:notesSz cx="6858000" cy="9144000"/>
  <p:defaultTextStyle>
    <a:defPPr>
      <a:defRPr lang="cs-CZ"/>
    </a:defPPr>
    <a:lvl1pPr marL="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1pPr>
    <a:lvl2pPr marL="4572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2pPr>
    <a:lvl3pPr marL="9144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3pPr>
    <a:lvl4pPr marL="13716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4pPr>
    <a:lvl5pPr marL="18288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5pPr>
    <a:lvl6pPr marL="22860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6pPr>
    <a:lvl7pPr marL="27432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7pPr>
    <a:lvl8pPr marL="32004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8pPr>
    <a:lvl9pPr marL="36576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9pPr>
  </p:defaultTextStyle>
  <p:extLst>
    <p:ext uri="{EFAFB233-063F-42B5-8137-9DF3F51BA10A}">
      <p15:sldGuideLst xmlns:p15="http://schemas.microsoft.com/office/powerpoint/2012/main">
        <p15:guide id="1" orient="horz" pos="2160">
          <p15:clr>
            <a:srgbClr val="A4A3A4"/>
          </p15:clr>
        </p15:guide>
        <p15:guide id="2" pos="2880">
          <p15:clr>
            <a:srgbClr val="A4A3A4"/>
          </p15:clr>
        </p15:guide>
      </p15:sldGuideLst>
    </p:ext>
  </p:extLst>
</p:presentation>
</file>

<file path=ppt/presProps.xml><?xml version="1.0" encoding="utf-8"?>
<p:presentationPr xmlns:a="http://schemas.openxmlformats.org/drawingml/2006/main" xmlns:r="http://schemas.openxmlformats.org/officeDocument/2006/relationships" xmlns:p="http://schemas.openxmlformats.org/presentationml/2006/main">
  <p:showPr showNarration="1">
    <p:present/>
    <p:sldAll/>
    <p:penClr>
      <a:prstClr val="red"/>
    </p:penClr>
    <p:extLst>
      <p:ext uri="{EC167BDD-8182-4AB7-AECC-EB403E3ABB37}">
        <p14:laserClr xmlns:p14="http://schemas.microsoft.com/office/powerpoint/2010/main">
          <a:srgbClr val="FF0000"/>
        </p14:laserClr>
      </p:ext>
      <p:ext uri="{2FDB2607-1784-4EEB-B798-7EB5836EED8A}">
        <p14:showMediaCtrls xmlns:p14="http://schemas.microsoft.com/office/powerpoint/2010/main" val="1"/>
      </p:ext>
    </p:extLst>
  </p:showPr>
  <p:clrMru>
    <a:srgbClr val="FFFF5D"/>
    <a:srgbClr val="000000"/>
    <a:srgbClr val="02283F"/>
    <a:srgbClr val="EA851B"/>
  </p:clrMru>
  <p:extLst>
    <p:ext uri="{E76CE94A-603C-4142-B9EB-6D1370010A27}">
      <p14:discardImageEditData xmlns:p14="http://schemas.microsoft.com/office/powerpoint/2010/main" val="0"/>
    </p:ext>
    <p:ext uri="{D31A062A-798A-4329-ABDD-BBA856620510}">
      <p14:defaultImageDpi xmlns:p14="http://schemas.microsoft.com/office/powerpoint/2010/main" val="220"/>
    </p:ext>
    <p:ext uri="{FD5EFAAD-0ECE-453E-9831-46B23BE46B34}">
      <p15:chartTrackingRefBased xmlns:p15="http://schemas.microsoft.com/office/powerpoint/2012/main" val="0"/>
    </p:ext>
  </p:extLst>
</p:presentationPr>
</file>

<file path=ppt/tableStyles.xml><?xml version="1.0" encoding="utf-8"?>
<a:tblStyleLst xmlns:a="http://schemas.openxmlformats.org/drawingml/2006/main" def="{5C22544A-7EE6-4342-B048-85BDC9FD1C3A}">
  <a:tblStyle styleId="{5C22544A-7EE6-4342-B048-85BDC9FD1C3A}" styleName="Střední styl 2 – zvýraznění 1">
    <a:wholeTbl>
      <a:tcTxStyle>
        <a:fontRef idx="minor">
          <a:prstClr val="black"/>
        </a:fontRef>
        <a:schemeClr val="dk1"/>
      </a:tcTxStyle>
      <a:tcStyle>
        <a:tcBdr>
          <a:left>
            <a:ln w="12700" cmpd="sng">
              <a:solidFill>
                <a:schemeClr val="lt1"/>
              </a:solidFill>
            </a:ln>
          </a:left>
          <a:right>
            <a:ln w="12700" cmpd="sng">
              <a:solidFill>
                <a:schemeClr val="lt1"/>
              </a:solidFill>
            </a:ln>
          </a:right>
          <a:top>
            <a:ln w="12700" cmpd="sng">
              <a:solidFill>
                <a:schemeClr val="lt1"/>
              </a:solidFill>
            </a:ln>
          </a:top>
          <a:bottom>
            <a:ln w="12700" cmpd="sng">
              <a:solidFill>
                <a:schemeClr val="lt1"/>
              </a:solidFill>
            </a:ln>
          </a:bottom>
          <a:insideH>
            <a:ln w="12700" cmpd="sng">
              <a:solidFill>
                <a:schemeClr val="lt1"/>
              </a:solidFill>
            </a:ln>
          </a:insideH>
          <a:insideV>
            <a:ln w="12700" cmpd="sng">
              <a:solidFill>
                <a:schemeClr val="lt1"/>
              </a:solidFill>
            </a:ln>
          </a:insideV>
        </a:tcBdr>
        <a:fill>
          <a:solidFill>
            <a:schemeClr val="accent1">
              <a:tint val="20000"/>
            </a:schemeClr>
          </a:solidFill>
        </a:fill>
      </a:tcStyle>
    </a:wholeTbl>
    <a:band1H>
      <a:tcStyle>
        <a:tcBdr/>
        <a:fill>
          <a:solidFill>
            <a:schemeClr val="accent1">
              <a:tint val="40000"/>
            </a:schemeClr>
          </a:solidFill>
        </a:fill>
      </a:tcStyle>
    </a:band1H>
    <a:band2H>
      <a:tcStyle>
        <a:tcBdr/>
      </a:tcStyle>
    </a:band2H>
    <a:band1V>
      <a:tcStyle>
        <a:tcBdr/>
        <a:fill>
          <a:solidFill>
            <a:schemeClr val="accent1">
              <a:tint val="40000"/>
            </a:schemeClr>
          </a:solidFill>
        </a:fill>
      </a:tcStyle>
    </a:band1V>
    <a:band2V>
      <a:tcStyle>
        <a:tcBdr/>
      </a:tcStyle>
    </a:band2V>
    <a:lastCol>
      <a:tcTxStyle b="on">
        <a:fontRef idx="minor">
          <a:prstClr val="black"/>
        </a:fontRef>
        <a:schemeClr val="lt1"/>
      </a:tcTxStyle>
      <a:tcStyle>
        <a:tcBdr/>
        <a:fill>
          <a:solidFill>
            <a:schemeClr val="accent1"/>
          </a:solidFill>
        </a:fill>
      </a:tcStyle>
    </a:lastCol>
    <a:firstCol>
      <a:tcTxStyle b="on">
        <a:fontRef idx="minor">
          <a:prstClr val="black"/>
        </a:fontRef>
        <a:schemeClr val="lt1"/>
      </a:tcTxStyle>
      <a:tcStyle>
        <a:tcBdr/>
        <a:fill>
          <a:solidFill>
            <a:schemeClr val="accent1"/>
          </a:solidFill>
        </a:fill>
      </a:tcStyle>
    </a:firstCol>
    <a:lastRow>
      <a:tcTxStyle b="on">
        <a:fontRef idx="minor">
          <a:prstClr val="black"/>
        </a:fontRef>
        <a:schemeClr val="lt1"/>
      </a:tcTxStyle>
      <a:tcStyle>
        <a:tcBdr>
          <a:top>
            <a:ln w="38100" cmpd="sng">
              <a:solidFill>
                <a:schemeClr val="lt1"/>
              </a:solidFill>
            </a:ln>
          </a:top>
        </a:tcBdr>
        <a:fill>
          <a:solidFill>
            <a:schemeClr val="accent1"/>
          </a:solidFill>
        </a:fill>
      </a:tcStyle>
    </a:lastRow>
    <a:firstRow>
      <a:tcTxStyle b="on">
        <a:fontRef idx="minor">
          <a:prstClr val="black"/>
        </a:fontRef>
        <a:schemeClr val="lt1"/>
      </a:tcTxStyle>
      <a:tcStyle>
        <a:tcBdr>
          <a:bottom>
            <a:ln w="38100" cmpd="sng">
              <a:solidFill>
                <a:schemeClr val="lt1"/>
              </a:solidFill>
            </a:ln>
          </a:bottom>
        </a:tcBdr>
        <a:fill>
          <a:solidFill>
            <a:schemeClr val="accent1"/>
          </a:solidFill>
        </a:fill>
      </a:tcStyle>
    </a:firstRow>
  </a:tblStyle>
  <a:tblStyle styleId="{5940675A-B579-460E-94D1-54222C63F5DA}" styleName="Bez stylu, mřížka tabulky">
    <a:wholeTbl>
      <a:tcTxStyle>
        <a:fontRef idx="minor">
          <a:scrgbClr r="0" g="0" b="0"/>
        </a:fontRef>
        <a:schemeClr val="tx1"/>
      </a:tcTxStyle>
      <a:tcStyle>
        <a:tcBdr>
          <a:left>
            <a:ln w="12700" cmpd="sng">
              <a:solidFill>
                <a:schemeClr val="tx1"/>
              </a:solidFill>
            </a:ln>
          </a:left>
          <a:right>
            <a:ln w="12700" cmpd="sng">
              <a:solidFill>
                <a:schemeClr val="tx1"/>
              </a:solidFill>
            </a:ln>
          </a:right>
          <a:top>
            <a:ln w="12700" cmpd="sng">
              <a:solidFill>
                <a:schemeClr val="tx1"/>
              </a:solidFill>
            </a:ln>
          </a:top>
          <a:bottom>
            <a:ln w="12700" cmpd="sng">
              <a:solidFill>
                <a:schemeClr val="tx1"/>
              </a:solidFill>
            </a:ln>
          </a:bottom>
          <a:insideH>
            <a:ln w="12700" cmpd="sng">
              <a:solidFill>
                <a:schemeClr val="tx1"/>
              </a:solidFill>
            </a:ln>
          </a:insideH>
          <a:insideV>
            <a:ln w="12700" cmpd="sng">
              <a:solidFill>
                <a:schemeClr val="tx1"/>
              </a:solidFill>
            </a:ln>
          </a:insideV>
        </a:tcBdr>
        <a:fill>
          <a:noFill/>
        </a:fill>
      </a:tcStyle>
    </a:wholeTbl>
  </a:tblStyle>
  <a:tblStyle styleId="{69CF1AB2-1976-4502-BF36-3FF5EA218861}" styleName="Střední styl 4 – zvýraznění 1">
    <a:wholeTbl>
      <a:tcTxStyle>
        <a:fontRef idx="minor">
          <a:scrgbClr r="0" g="0" b="0"/>
        </a:fontRef>
        <a:schemeClr val="dk1"/>
      </a:tcTxStyle>
      <a:tcStyle>
        <a:tcBdr>
          <a:left>
            <a:ln w="12700" cmpd="sng">
              <a:solidFill>
                <a:schemeClr val="accent1"/>
              </a:solidFill>
            </a:ln>
          </a:left>
          <a:right>
            <a:ln w="12700" cmpd="sng">
              <a:solidFill>
                <a:schemeClr val="accent1"/>
              </a:solidFill>
            </a:ln>
          </a:right>
          <a:top>
            <a:ln w="12700" cmpd="sng">
              <a:solidFill>
                <a:schemeClr val="accent1"/>
              </a:solidFill>
            </a:ln>
          </a:top>
          <a:bottom>
            <a:ln w="12700" cmpd="sng">
              <a:solidFill>
                <a:schemeClr val="accent1"/>
              </a:solidFill>
            </a:ln>
          </a:bottom>
          <a:insideH>
            <a:ln w="12700" cmpd="sng">
              <a:solidFill>
                <a:schemeClr val="accent1"/>
              </a:solidFill>
            </a:ln>
          </a:insideH>
          <a:insideV>
            <a:ln w="12700" cmpd="sng">
              <a:solidFill>
                <a:schemeClr val="accent1"/>
              </a:solidFill>
            </a:ln>
          </a:insideV>
        </a:tcBdr>
        <a:fill>
          <a:solidFill>
            <a:schemeClr val="accent1">
              <a:tint val="20000"/>
            </a:schemeClr>
          </a:solidFill>
        </a:fill>
      </a:tcStyle>
    </a:wholeTbl>
    <a:band1H>
      <a:tcStyle>
        <a:tcBdr/>
        <a:fill>
          <a:solidFill>
            <a:schemeClr val="accent1">
              <a:tint val="40000"/>
            </a:schemeClr>
          </a:solidFill>
        </a:fill>
      </a:tcStyle>
    </a:band1H>
    <a:band1V>
      <a:tcStyle>
        <a:tcBdr/>
        <a:fill>
          <a:solidFill>
            <a:schemeClr val="accent1">
              <a:tint val="40000"/>
            </a:schemeClr>
          </a:solidFill>
        </a:fill>
      </a:tcStyle>
    </a:band1V>
    <a:lastCol>
      <a:tcTxStyle b="on"/>
      <a:tcStyle>
        <a:tcBdr/>
      </a:tcStyle>
    </a:lastCol>
    <a:firstCol>
      <a:tcTxStyle b="on"/>
      <a:tcStyle>
        <a:tcBdr/>
      </a:tcStyle>
    </a:firstCol>
    <a:lastRow>
      <a:tcTxStyle b="on"/>
      <a:tcStyle>
        <a:tcBdr>
          <a:top>
            <a:ln w="25400" cmpd="sng">
              <a:solidFill>
                <a:schemeClr val="accent1"/>
              </a:solidFill>
            </a:ln>
          </a:top>
        </a:tcBdr>
        <a:fill>
          <a:solidFill>
            <a:schemeClr val="accent1">
              <a:tint val="20000"/>
            </a:schemeClr>
          </a:solidFill>
        </a:fill>
      </a:tcStyle>
    </a:lastRow>
    <a:firstRow>
      <a:tcTxStyle b="on"/>
      <a:tcStyle>
        <a:tcBdr/>
        <a:fill>
          <a:solidFill>
            <a:schemeClr val="accent1">
              <a:tint val="20000"/>
            </a:schemeClr>
          </a:solidFill>
        </a:fill>
      </a:tcStyle>
    </a:firstRow>
  </a:tblStyle>
</a:tblStyleLst>
</file>

<file path=ppt/viewProps.xml><?xml version="1.0" encoding="utf-8"?>
<p:viewPr xmlns:a="http://schemas.openxmlformats.org/drawingml/2006/main" xmlns:r="http://schemas.openxmlformats.org/officeDocument/2006/relationships" xmlns:p="http://schemas.openxmlformats.org/presentationml/2006/main">
  <p:normalViewPr>
    <p:restoredLeft sz="15620"/>
    <p:restoredTop sz="94660"/>
  </p:normalViewPr>
  <p:slideViewPr>
    <p:cSldViewPr>
      <p:cViewPr varScale="1">
        <p:scale>
          <a:sx n="70" d="100"/>
          <a:sy n="70" d="100"/>
        </p:scale>
        <p:origin x="1386" y="72"/>
      </p:cViewPr>
      <p:guideLst>
        <p:guide orient="horz" pos="2160"/>
        <p:guide pos="2880"/>
      </p:guideLst>
    </p:cSldViewPr>
  </p:slideViewPr>
  <p:notesTextViewPr>
    <p:cViewPr>
      <p:scale>
        <a:sx n="1" d="1"/>
        <a:sy n="1" d="1"/>
      </p:scale>
      <p:origin x="0" y="0"/>
    </p:cViewPr>
  </p:notesTextViewPr>
  <p:gridSpacing cx="72008" cy="72008"/>
</p:viewPr>
</file>

<file path=ppt/_rels/presentation.xml.rels><?xml version="1.0" encoding="UTF-8" standalone="yes"?>
<Relationships xmlns="http://schemas.openxmlformats.org/package/2006/relationships"><Relationship Id="rId8" Type="http://schemas.openxmlformats.org/officeDocument/2006/relationships/slide" Target="slides/slide7.xml"/><Relationship Id="rId13" Type="http://schemas.openxmlformats.org/officeDocument/2006/relationships/presProps" Target="presProps.xml"/><Relationship Id="rId3" Type="http://schemas.openxmlformats.org/officeDocument/2006/relationships/slide" Target="slides/slide2.xml"/><Relationship Id="rId7" Type="http://schemas.openxmlformats.org/officeDocument/2006/relationships/slide" Target="slides/slide6.xml"/><Relationship Id="rId12" Type="http://schemas.openxmlformats.org/officeDocument/2006/relationships/notesMaster" Target="notesMasters/notesMaster1.xml"/><Relationship Id="rId2" Type="http://schemas.openxmlformats.org/officeDocument/2006/relationships/slide" Target="slides/slide1.xml"/><Relationship Id="rId16" Type="http://schemas.openxmlformats.org/officeDocument/2006/relationships/tableStyles" Target="tableStyles.xml"/><Relationship Id="rId1" Type="http://schemas.openxmlformats.org/officeDocument/2006/relationships/slideMaster" Target="slideMasters/slideMaster1.xml"/><Relationship Id="rId6" Type="http://schemas.openxmlformats.org/officeDocument/2006/relationships/slide" Target="slides/slide5.xml"/><Relationship Id="rId11" Type="http://schemas.openxmlformats.org/officeDocument/2006/relationships/slide" Target="slides/slide10.xml"/><Relationship Id="rId5" Type="http://schemas.openxmlformats.org/officeDocument/2006/relationships/slide" Target="slides/slide4.xml"/><Relationship Id="rId15" Type="http://schemas.openxmlformats.org/officeDocument/2006/relationships/theme" Target="theme/theme1.xml"/><Relationship Id="rId10" Type="http://schemas.openxmlformats.org/officeDocument/2006/relationships/slide" Target="slides/slide9.xml"/><Relationship Id="rId4" Type="http://schemas.openxmlformats.org/officeDocument/2006/relationships/slide" Target="slides/slide3.xml"/><Relationship Id="rId9" Type="http://schemas.openxmlformats.org/officeDocument/2006/relationships/slide" Target="slides/slide8.xml"/><Relationship Id="rId14" Type="http://schemas.openxmlformats.org/officeDocument/2006/relationships/viewProps" Target="viewProps.xml"/></Relationships>
</file>

<file path=ppt/notesMasters/_rels/notesMaster1.xml.rels><?xml version="1.0" encoding="UTF-8" standalone="yes"?>
<Relationships xmlns="http://schemas.openxmlformats.org/package/2006/relationships"><Relationship Id="rId1" Type="http://schemas.openxmlformats.org/officeDocument/2006/relationships/theme" Target="../theme/theme2.xml"/></Relationships>
</file>

<file path=ppt/notesMasters/notesMaster1.xml><?xml version="1.0" encoding="utf-8"?>
<p:notesMaster xmlns:a="http://schemas.openxmlformats.org/drawingml/2006/main" xmlns:r="http://schemas.openxmlformats.org/officeDocument/2006/relationships" xmlns:p="http://schemas.openxmlformats.org/presentationml/2006/main">
  <p:cSld>
    <p:bg>
      <p:bgRef idx="1001">
        <a:schemeClr val="bg1"/>
      </p:bgRef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Zástupný symbol pro záhlaví 1"/>
          <p:cNvSpPr>
            <a:spLocks noGrp="1"/>
          </p:cNvSpPr>
          <p:nvPr>
            <p:ph type="hdr" sz="quarter"/>
          </p:nvPr>
        </p:nvSpPr>
        <p:spPr>
          <a:xfrm>
            <a:off x="0" y="0"/>
            <a:ext cx="2971800" cy="457200"/>
          </a:xfrm>
          <a:prstGeom prst="rect">
            <a:avLst/>
          </a:prstGeom>
        </p:spPr>
        <p:txBody>
          <a:bodyPr vert="horz" lIns="91440" tIns="45720" rIns="91440" bIns="45720" rtlCol="0"/>
          <a:lstStyle>
            <a:lvl1pPr algn="l">
              <a:defRPr sz="1200"/>
            </a:lvl1pPr>
          </a:lstStyle>
          <a:p>
            <a:endParaRPr lang="cs-CZ" dirty="0"/>
          </a:p>
        </p:txBody>
      </p:sp>
      <p:sp>
        <p:nvSpPr>
          <p:cNvPr id="3" name="Zástupný symbol pro datum 2"/>
          <p:cNvSpPr>
            <a:spLocks noGrp="1"/>
          </p:cNvSpPr>
          <p:nvPr>
            <p:ph type="dt" idx="1"/>
          </p:nvPr>
        </p:nvSpPr>
        <p:spPr>
          <a:xfrm>
            <a:off x="3884613" y="0"/>
            <a:ext cx="2971800" cy="457200"/>
          </a:xfrm>
          <a:prstGeom prst="rect">
            <a:avLst/>
          </a:prstGeom>
        </p:spPr>
        <p:txBody>
          <a:bodyPr vert="horz" lIns="91440" tIns="45720" rIns="91440" bIns="45720" rtlCol="0"/>
          <a:lstStyle>
            <a:lvl1pPr algn="r">
              <a:defRPr sz="1200"/>
            </a:lvl1pPr>
          </a:lstStyle>
          <a:p>
            <a:fld id="{ECC77FF6-BE34-4616-A6AC-04790C72BA55}" type="datetimeFigureOut">
              <a:rPr lang="cs-CZ" smtClean="0"/>
              <a:t>27. 2. 2014</a:t>
            </a:fld>
            <a:endParaRPr lang="cs-CZ" dirty="0"/>
          </a:p>
        </p:txBody>
      </p:sp>
      <p:sp>
        <p:nvSpPr>
          <p:cNvPr id="4" name="Zástupný symbol pro obrázek snímku 3"/>
          <p:cNvSpPr>
            <a:spLocks noGrp="1" noRot="1" noChangeAspect="1"/>
          </p:cNvSpPr>
          <p:nvPr>
            <p:ph type="sldImg" idx="2"/>
          </p:nvPr>
        </p:nvSpPr>
        <p:spPr>
          <a:xfrm>
            <a:off x="1143000" y="685800"/>
            <a:ext cx="4572000" cy="3429000"/>
          </a:xfrm>
          <a:prstGeom prst="rect">
            <a:avLst/>
          </a:prstGeom>
          <a:noFill/>
          <a:ln w="12700">
            <a:solidFill>
              <a:prstClr val="black"/>
            </a:solidFill>
          </a:ln>
        </p:spPr>
        <p:txBody>
          <a:bodyPr vert="horz" lIns="91440" tIns="45720" rIns="91440" bIns="45720" rtlCol="0" anchor="ctr"/>
          <a:lstStyle/>
          <a:p>
            <a:endParaRPr lang="cs-CZ" dirty="0"/>
          </a:p>
        </p:txBody>
      </p:sp>
      <p:sp>
        <p:nvSpPr>
          <p:cNvPr id="5" name="Zástupný symbol pro poznámky 4"/>
          <p:cNvSpPr>
            <a:spLocks noGrp="1"/>
          </p:cNvSpPr>
          <p:nvPr>
            <p:ph type="body" sz="quarter" idx="3"/>
          </p:nvPr>
        </p:nvSpPr>
        <p:spPr>
          <a:xfrm>
            <a:off x="685800" y="4343400"/>
            <a:ext cx="5486400" cy="4114800"/>
          </a:xfrm>
          <a:prstGeom prst="rect">
            <a:avLst/>
          </a:prstGeom>
        </p:spPr>
        <p:txBody>
          <a:bodyPr vert="horz" lIns="91440" tIns="45720" rIns="91440" bIns="45720" rtlCol="0"/>
          <a:lstStyle/>
          <a:p>
            <a:pPr lvl="0"/>
            <a:r>
              <a:rPr lang="cs-CZ" smtClean="0"/>
              <a:t>Kliknutím lze upravit styly předlohy textu.</a:t>
            </a:r>
          </a:p>
          <a:p>
            <a:pPr lvl="1"/>
            <a:r>
              <a:rPr lang="cs-CZ" smtClean="0"/>
              <a:t>Druhá úroveň</a:t>
            </a:r>
          </a:p>
          <a:p>
            <a:pPr lvl="2"/>
            <a:r>
              <a:rPr lang="cs-CZ" smtClean="0"/>
              <a:t>Třetí úroveň</a:t>
            </a:r>
          </a:p>
          <a:p>
            <a:pPr lvl="3"/>
            <a:r>
              <a:rPr lang="cs-CZ" smtClean="0"/>
              <a:t>Čtvrtá úroveň</a:t>
            </a:r>
          </a:p>
          <a:p>
            <a:pPr lvl="4"/>
            <a:r>
              <a:rPr lang="cs-CZ" smtClean="0"/>
              <a:t>Pátá úroveň</a:t>
            </a:r>
            <a:endParaRPr lang="cs-CZ"/>
          </a:p>
        </p:txBody>
      </p:sp>
      <p:sp>
        <p:nvSpPr>
          <p:cNvPr id="6" name="Zástupný symbol pro zápatí 5"/>
          <p:cNvSpPr>
            <a:spLocks noGrp="1"/>
          </p:cNvSpPr>
          <p:nvPr>
            <p:ph type="ftr" sz="quarter" idx="4"/>
          </p:nvPr>
        </p:nvSpPr>
        <p:spPr>
          <a:xfrm>
            <a:off x="0" y="8685213"/>
            <a:ext cx="2971800" cy="457200"/>
          </a:xfrm>
          <a:prstGeom prst="rect">
            <a:avLst/>
          </a:prstGeom>
        </p:spPr>
        <p:txBody>
          <a:bodyPr vert="horz" lIns="91440" tIns="45720" rIns="91440" bIns="45720" rtlCol="0" anchor="b"/>
          <a:lstStyle>
            <a:lvl1pPr algn="l">
              <a:defRPr sz="1200"/>
            </a:lvl1pPr>
          </a:lstStyle>
          <a:p>
            <a:endParaRPr lang="cs-CZ" dirty="0"/>
          </a:p>
        </p:txBody>
      </p:sp>
      <p:sp>
        <p:nvSpPr>
          <p:cNvPr id="7" name="Zástupný symbol pro číslo snímku 6"/>
          <p:cNvSpPr>
            <a:spLocks noGrp="1"/>
          </p:cNvSpPr>
          <p:nvPr>
            <p:ph type="sldNum" sz="quarter" idx="5"/>
          </p:nvPr>
        </p:nvSpPr>
        <p:spPr>
          <a:xfrm>
            <a:off x="3884613" y="8685213"/>
            <a:ext cx="2971800" cy="457200"/>
          </a:xfrm>
          <a:prstGeom prst="rect">
            <a:avLst/>
          </a:prstGeom>
        </p:spPr>
        <p:txBody>
          <a:bodyPr vert="horz" lIns="91440" tIns="45720" rIns="91440" bIns="45720" rtlCol="0" anchor="b"/>
          <a:lstStyle>
            <a:lvl1pPr algn="r">
              <a:defRPr sz="1200"/>
            </a:lvl1pPr>
          </a:lstStyle>
          <a:p>
            <a:fld id="{EA309221-53B4-4C78-8437-2D67F0AF5D87}" type="slidenum">
              <a:rPr lang="cs-CZ" smtClean="0"/>
              <a:t>‹#›</a:t>
            </a:fld>
            <a:endParaRPr lang="cs-CZ" dirty="0"/>
          </a:p>
        </p:txBody>
      </p:sp>
    </p:spTree>
    <p:extLst>
      <p:ext uri="{BB962C8B-B14F-4D97-AF65-F5344CB8AC3E}">
        <p14:creationId xmlns:p14="http://schemas.microsoft.com/office/powerpoint/2010/main" val="3472449133"/>
      </p:ext>
    </p:extLst>
  </p:cSld>
  <p:clrMap bg1="lt1" tx1="dk1" bg2="lt2" tx2="dk2" accent1="accent1" accent2="accent2" accent3="accent3" accent4="accent4" accent5="accent5" accent6="accent6" hlink="hlink" folHlink="folHlink"/>
  <p:notesStyle>
    <a:lvl1pPr marL="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1pPr>
    <a:lvl2pPr marL="4572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2pPr>
    <a:lvl3pPr marL="9144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3pPr>
    <a:lvl4pPr marL="13716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4pPr>
    <a:lvl5pPr marL="18288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5pPr>
    <a:lvl6pPr marL="22860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6pPr>
    <a:lvl7pPr marL="27432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7pPr>
    <a:lvl8pPr marL="32004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8pPr>
    <a:lvl9pPr marL="36576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9pPr>
  </p:notesStyle>
</p:notesMaster>
</file>

<file path=ppt/notesSlides/_rels/notesSlide1.xml.rels><?xml version="1.0" encoding="UTF-8" standalone="yes"?>
<Relationships xmlns="http://schemas.openxmlformats.org/package/2006/relationships"><Relationship Id="rId2" Type="http://schemas.openxmlformats.org/officeDocument/2006/relationships/slide" Target="../slides/slide2.xml"/><Relationship Id="rId1" Type="http://schemas.openxmlformats.org/officeDocument/2006/relationships/notesMaster" Target="../notesMasters/notesMaster1.xml"/></Relationships>
</file>

<file path=ppt/notesSlides/_rels/notesSlide2.xml.rels><?xml version="1.0" encoding="UTF-8" standalone="yes"?>
<Relationships xmlns="http://schemas.openxmlformats.org/package/2006/relationships"><Relationship Id="rId2" Type="http://schemas.openxmlformats.org/officeDocument/2006/relationships/slide" Target="../slides/slide3.xml"/><Relationship Id="rId1" Type="http://schemas.openxmlformats.org/officeDocument/2006/relationships/notesMaster" Target="../notesMasters/notesMaster1.xml"/></Relationships>
</file>

<file path=ppt/notesSlides/notesSlide1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Zástupný symbol pro obrázek snímku 1"/>
          <p:cNvSpPr>
            <a:spLocks noGrp="1" noRot="1" noChangeAspect="1"/>
          </p:cNvSpPr>
          <p:nvPr>
            <p:ph type="sldImg"/>
          </p:nvPr>
        </p:nvSpPr>
        <p:spPr/>
      </p:sp>
      <p:sp>
        <p:nvSpPr>
          <p:cNvPr id="3" name="Zástupný symbol pro poznámky 2"/>
          <p:cNvSpPr>
            <a:spLocks noGrp="1"/>
          </p:cNvSpPr>
          <p:nvPr>
            <p:ph type="body" idx="1"/>
          </p:nvPr>
        </p:nvSpPr>
        <p:spPr/>
        <p:txBody>
          <a:bodyPr/>
          <a:lstStyle/>
          <a:p>
            <a:r>
              <a:rPr lang="cs-CZ" dirty="0" smtClean="0"/>
              <a:t>Iba</a:t>
            </a:r>
          </a:p>
          <a:p>
            <a:endParaRPr lang="cs-CZ" dirty="0" smtClean="0"/>
          </a:p>
          <a:p>
            <a:endParaRPr lang="cs-CZ" dirty="0" smtClean="0"/>
          </a:p>
          <a:p>
            <a:endParaRPr lang="cs-CZ" dirty="0" smtClean="0"/>
          </a:p>
          <a:p>
            <a:endParaRPr lang="cs-CZ" dirty="0" smtClean="0"/>
          </a:p>
          <a:p>
            <a:endParaRPr lang="cs-CZ" dirty="0" smtClean="0"/>
          </a:p>
          <a:p>
            <a:endParaRPr lang="cs-CZ" dirty="0" smtClean="0"/>
          </a:p>
          <a:p>
            <a:endParaRPr lang="cs-CZ" dirty="0" smtClean="0"/>
          </a:p>
          <a:p>
            <a:endParaRPr lang="cs-CZ" dirty="0"/>
          </a:p>
        </p:txBody>
      </p:sp>
      <p:sp>
        <p:nvSpPr>
          <p:cNvPr id="4" name="Zástupný symbol pro číslo snímku 3"/>
          <p:cNvSpPr>
            <a:spLocks noGrp="1"/>
          </p:cNvSpPr>
          <p:nvPr>
            <p:ph type="sldNum" sz="quarter" idx="10"/>
          </p:nvPr>
        </p:nvSpPr>
        <p:spPr/>
        <p:txBody>
          <a:bodyPr/>
          <a:lstStyle/>
          <a:p>
            <a:fld id="{EA309221-53B4-4C78-8437-2D67F0AF5D87}" type="slidenum">
              <a:rPr lang="cs-CZ" smtClean="0"/>
              <a:t>2</a:t>
            </a:fld>
            <a:endParaRPr lang="cs-CZ" dirty="0"/>
          </a:p>
        </p:txBody>
      </p:sp>
    </p:spTree>
    <p:extLst>
      <p:ext uri="{BB962C8B-B14F-4D97-AF65-F5344CB8AC3E}">
        <p14:creationId xmlns:p14="http://schemas.microsoft.com/office/powerpoint/2010/main" val="2647249226"/>
      </p:ext>
    </p:extLst>
  </p:cSld>
  <p:clrMapOvr>
    <a:masterClrMapping/>
  </p:clrMapOvr>
</p:notes>
</file>

<file path=ppt/notesSlides/notesSlide2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Zástupný symbol pro obrázek snímku 1"/>
          <p:cNvSpPr>
            <a:spLocks noGrp="1" noRot="1" noChangeAspect="1"/>
          </p:cNvSpPr>
          <p:nvPr>
            <p:ph type="sldImg"/>
          </p:nvPr>
        </p:nvSpPr>
        <p:spPr/>
      </p:sp>
      <p:sp>
        <p:nvSpPr>
          <p:cNvPr id="3" name="Zástupný symbol pro poznámky 2"/>
          <p:cNvSpPr>
            <a:spLocks noGrp="1"/>
          </p:cNvSpPr>
          <p:nvPr>
            <p:ph type="body" idx="1"/>
          </p:nvPr>
        </p:nvSpPr>
        <p:spPr/>
        <p:txBody>
          <a:bodyPr/>
          <a:lstStyle/>
          <a:p>
            <a:r>
              <a:rPr lang="cs-CZ" dirty="0" smtClean="0"/>
              <a:t>Iba</a:t>
            </a:r>
          </a:p>
          <a:p>
            <a:endParaRPr lang="cs-CZ" dirty="0" smtClean="0"/>
          </a:p>
          <a:p>
            <a:endParaRPr lang="cs-CZ" dirty="0" smtClean="0"/>
          </a:p>
          <a:p>
            <a:endParaRPr lang="cs-CZ" dirty="0" smtClean="0"/>
          </a:p>
          <a:p>
            <a:endParaRPr lang="cs-CZ" dirty="0" smtClean="0"/>
          </a:p>
          <a:p>
            <a:endParaRPr lang="cs-CZ" dirty="0" smtClean="0"/>
          </a:p>
          <a:p>
            <a:endParaRPr lang="cs-CZ" dirty="0" smtClean="0"/>
          </a:p>
          <a:p>
            <a:endParaRPr lang="cs-CZ" dirty="0" smtClean="0"/>
          </a:p>
          <a:p>
            <a:endParaRPr lang="cs-CZ" dirty="0"/>
          </a:p>
        </p:txBody>
      </p:sp>
      <p:sp>
        <p:nvSpPr>
          <p:cNvPr id="4" name="Zástupný symbol pro číslo snímku 3"/>
          <p:cNvSpPr>
            <a:spLocks noGrp="1"/>
          </p:cNvSpPr>
          <p:nvPr>
            <p:ph type="sldNum" sz="quarter" idx="10"/>
          </p:nvPr>
        </p:nvSpPr>
        <p:spPr/>
        <p:txBody>
          <a:bodyPr/>
          <a:lstStyle/>
          <a:p>
            <a:fld id="{EA309221-53B4-4C78-8437-2D67F0AF5D87}" type="slidenum">
              <a:rPr lang="cs-CZ" smtClean="0"/>
              <a:t>3</a:t>
            </a:fld>
            <a:endParaRPr lang="cs-CZ" dirty="0"/>
          </a:p>
        </p:txBody>
      </p:sp>
    </p:spTree>
    <p:extLst>
      <p:ext uri="{BB962C8B-B14F-4D97-AF65-F5344CB8AC3E}">
        <p14:creationId xmlns:p14="http://schemas.microsoft.com/office/powerpoint/2010/main" val="2647249226"/>
      </p:ext>
    </p:extLst>
  </p:cSld>
  <p:clrMapOvr>
    <a:masterClrMapping/>
  </p:clrMapOvr>
</p:notes>
</file>

<file path=ppt/slideLayouts/_rels/slideLayout1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2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3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4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5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6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7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8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9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10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11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slideLayout1.xml><?xml version="1.0" encoding="utf-8"?>
<p:sldLayout xmlns:a="http://schemas.openxmlformats.org/drawingml/2006/main" xmlns:r="http://schemas.openxmlformats.org/officeDocument/2006/relationships" xmlns:p="http://schemas.openxmlformats.org/presentationml/2006/main" type="title" preserve="1">
  <p:cSld name="Úvodní snímek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Nadpis 1"/>
          <p:cNvSpPr>
            <a:spLocks noGrp="1"/>
          </p:cNvSpPr>
          <p:nvPr>
            <p:ph type="ctrTitle"/>
          </p:nvPr>
        </p:nvSpPr>
        <p:spPr>
          <a:xfrm>
            <a:off x="685800" y="2130425"/>
            <a:ext cx="7772400" cy="1470025"/>
          </a:xfrm>
        </p:spPr>
        <p:txBody>
          <a:bodyPr/>
          <a:lstStyle/>
          <a:p>
            <a:r>
              <a:rPr lang="cs-CZ" smtClean="0"/>
              <a:t>Kliknutím lze upravit styl.</a:t>
            </a:r>
            <a:endParaRPr lang="cs-CZ"/>
          </a:p>
        </p:txBody>
      </p:sp>
      <p:sp>
        <p:nvSpPr>
          <p:cNvPr id="3" name="Podnadpis 2"/>
          <p:cNvSpPr>
            <a:spLocks noGrp="1"/>
          </p:cNvSpPr>
          <p:nvPr>
            <p:ph type="subTitle" idx="1"/>
          </p:nvPr>
        </p:nvSpPr>
        <p:spPr>
          <a:xfrm>
            <a:off x="1371600" y="3886200"/>
            <a:ext cx="6400800" cy="1752600"/>
          </a:xfrm>
        </p:spPr>
        <p:txBody>
          <a:bodyPr/>
          <a:lstStyle>
            <a:lvl1pPr marL="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1pPr>
            <a:lvl2pPr marL="4572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2pPr>
            <a:lvl3pPr marL="9144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3pPr>
            <a:lvl4pPr marL="13716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4pPr>
            <a:lvl5pPr marL="18288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5pPr>
            <a:lvl6pPr marL="22860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6pPr>
            <a:lvl7pPr marL="27432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7pPr>
            <a:lvl8pPr marL="32004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8pPr>
            <a:lvl9pPr marL="36576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9pPr>
          </a:lstStyle>
          <a:p>
            <a:r>
              <a:rPr lang="cs-CZ" smtClean="0"/>
              <a:t>Kliknutím lze upravit styl předlohy.</a:t>
            </a:r>
            <a:endParaRPr lang="cs-CZ"/>
          </a:p>
        </p:txBody>
      </p:sp>
      <p:sp>
        <p:nvSpPr>
          <p:cNvPr id="4" name="Zástupný symbol pro datum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49490689-CF09-4902-8DB1-BE59CDEB0BCF}" type="datetime1">
              <a:rPr lang="cs-CZ" smtClean="0"/>
              <a:t>27. 2. 2014</a:t>
            </a:fld>
            <a:endParaRPr lang="cs-CZ" dirty="0"/>
          </a:p>
        </p:txBody>
      </p:sp>
      <p:sp>
        <p:nvSpPr>
          <p:cNvPr id="5" name="Zástupný symbol pro zápatí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cs-CZ" dirty="0"/>
          </a:p>
        </p:txBody>
      </p:sp>
      <p:sp>
        <p:nvSpPr>
          <p:cNvPr id="6" name="Zástupný symbol pro číslo snímku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785D957D-D829-4070-AC89-93F188FE283C}" type="slidenum">
              <a:rPr lang="cs-CZ" smtClean="0"/>
              <a:t>‹#›</a:t>
            </a:fld>
            <a:endParaRPr lang="cs-CZ" dirty="0"/>
          </a:p>
        </p:txBody>
      </p:sp>
    </p:spTree>
    <p:extLst>
      <p:ext uri="{BB962C8B-B14F-4D97-AF65-F5344CB8AC3E}">
        <p14:creationId xmlns:p14="http://schemas.microsoft.com/office/powerpoint/2010/main" val="1018075643"/>
      </p:ext>
    </p:extLst>
  </p:cSld>
  <p:clrMapOvr>
    <a:masterClrMapping/>
  </p:clrMapOvr>
</p:sldLayout>
</file>

<file path=ppt/slideLayouts/slideLayout2.xml><?xml version="1.0" encoding="utf-8"?>
<p:sldLayout xmlns:a="http://schemas.openxmlformats.org/drawingml/2006/main" xmlns:r="http://schemas.openxmlformats.org/officeDocument/2006/relationships" xmlns:p="http://schemas.openxmlformats.org/presentationml/2006/main" type="obj" preserve="1">
  <p:cSld name="Nadpis a obsah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Nadpis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cs-CZ" smtClean="0"/>
              <a:t>Kliknutím lze upravit styl.</a:t>
            </a:r>
            <a:endParaRPr lang="cs-CZ"/>
          </a:p>
        </p:txBody>
      </p:sp>
      <p:sp>
        <p:nvSpPr>
          <p:cNvPr id="3" name="Zástupný symbol pro obsah 2"/>
          <p:cNvSpPr>
            <a:spLocks noGrp="1"/>
          </p:cNvSpPr>
          <p:nvPr>
            <p:ph idx="1"/>
          </p:nvPr>
        </p:nvSpPr>
        <p:spPr/>
        <p:txBody>
          <a:bodyPr/>
          <a:lstStyle/>
          <a:p>
            <a:pPr lvl="0"/>
            <a:r>
              <a:rPr lang="cs-CZ" smtClean="0"/>
              <a:t>Kliknutím lze upravit styly předlohy textu.</a:t>
            </a:r>
          </a:p>
          <a:p>
            <a:pPr lvl="1"/>
            <a:r>
              <a:rPr lang="cs-CZ" smtClean="0"/>
              <a:t>Druhá úroveň</a:t>
            </a:r>
          </a:p>
          <a:p>
            <a:pPr lvl="2"/>
            <a:r>
              <a:rPr lang="cs-CZ" smtClean="0"/>
              <a:t>Třetí úroveň</a:t>
            </a:r>
          </a:p>
          <a:p>
            <a:pPr lvl="3"/>
            <a:r>
              <a:rPr lang="cs-CZ" smtClean="0"/>
              <a:t>Čtvrtá úroveň</a:t>
            </a:r>
          </a:p>
          <a:p>
            <a:pPr lvl="4"/>
            <a:r>
              <a:rPr lang="cs-CZ" smtClean="0"/>
              <a:t>Pátá úroveň</a:t>
            </a:r>
            <a:endParaRPr lang="cs-CZ"/>
          </a:p>
        </p:txBody>
      </p:sp>
      <p:sp>
        <p:nvSpPr>
          <p:cNvPr id="4" name="Zástupný symbol pro datum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418829C7-C893-4455-97F9-064253577D9E}" type="datetime1">
              <a:rPr lang="cs-CZ" smtClean="0"/>
              <a:t>27. 2. 2014</a:t>
            </a:fld>
            <a:endParaRPr lang="cs-CZ" dirty="0"/>
          </a:p>
        </p:txBody>
      </p:sp>
      <p:sp>
        <p:nvSpPr>
          <p:cNvPr id="5" name="Zástupný symbol pro zápatí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cs-CZ" dirty="0"/>
          </a:p>
        </p:txBody>
      </p:sp>
      <p:sp>
        <p:nvSpPr>
          <p:cNvPr id="6" name="Zástupný symbol pro číslo snímku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785D957D-D829-4070-AC89-93F188FE283C}" type="slidenum">
              <a:rPr lang="cs-CZ" smtClean="0"/>
              <a:t>‹#›</a:t>
            </a:fld>
            <a:endParaRPr lang="cs-CZ" dirty="0"/>
          </a:p>
        </p:txBody>
      </p:sp>
    </p:spTree>
    <p:extLst>
      <p:ext uri="{BB962C8B-B14F-4D97-AF65-F5344CB8AC3E}">
        <p14:creationId xmlns:p14="http://schemas.microsoft.com/office/powerpoint/2010/main" val="2047255353"/>
      </p:ext>
    </p:extLst>
  </p:cSld>
  <p:clrMapOvr>
    <a:masterClrMapping/>
  </p:clrMapOvr>
</p:sldLayout>
</file>

<file path=ppt/slideLayouts/slideLayout3.xml><?xml version="1.0" encoding="utf-8"?>
<p:sldLayout xmlns:a="http://schemas.openxmlformats.org/drawingml/2006/main" xmlns:r="http://schemas.openxmlformats.org/officeDocument/2006/relationships" xmlns:p="http://schemas.openxmlformats.org/presentationml/2006/main" type="secHead" preserve="1">
  <p:cSld name="Záhlaví části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Nadpis 1"/>
          <p:cNvSpPr>
            <a:spLocks noGrp="1"/>
          </p:cNvSpPr>
          <p:nvPr>
            <p:ph type="title"/>
          </p:nvPr>
        </p:nvSpPr>
        <p:spPr>
          <a:xfrm>
            <a:off x="722313" y="4406900"/>
            <a:ext cx="7772400" cy="1362075"/>
          </a:xfrm>
        </p:spPr>
        <p:txBody>
          <a:bodyPr anchor="t"/>
          <a:lstStyle>
            <a:lvl1pPr algn="l">
              <a:defRPr sz="4000" b="1" cap="all"/>
            </a:lvl1pPr>
          </a:lstStyle>
          <a:p>
            <a:r>
              <a:rPr lang="cs-CZ" smtClean="0"/>
              <a:t>Kliknutím lze upravit styl.</a:t>
            </a:r>
            <a:endParaRPr lang="cs-CZ"/>
          </a:p>
        </p:txBody>
      </p:sp>
      <p:sp>
        <p:nvSpPr>
          <p:cNvPr id="3" name="Zástupný symbol pro text 2"/>
          <p:cNvSpPr>
            <a:spLocks noGrp="1"/>
          </p:cNvSpPr>
          <p:nvPr>
            <p:ph type="body" idx="1"/>
          </p:nvPr>
        </p:nvSpPr>
        <p:spPr>
          <a:xfrm>
            <a:off x="722313" y="2906713"/>
            <a:ext cx="7772400" cy="1500187"/>
          </a:xfrm>
        </p:spPr>
        <p:txBody>
          <a:bodyPr anchor="b"/>
          <a:lstStyle>
            <a:lvl1pPr marL="0" indent="0">
              <a:buNone/>
              <a:defRPr sz="2000">
                <a:solidFill>
                  <a:schemeClr val="tx1">
                    <a:tint val="75000"/>
                  </a:schemeClr>
                </a:solidFill>
              </a:defRPr>
            </a:lvl1pPr>
            <a:lvl2pPr marL="457200" indent="0">
              <a:buNone/>
              <a:defRPr sz="1800">
                <a:solidFill>
                  <a:schemeClr val="tx1">
                    <a:tint val="75000"/>
                  </a:schemeClr>
                </a:solidFill>
              </a:defRPr>
            </a:lvl2pPr>
            <a:lvl3pPr marL="914400" indent="0">
              <a:buNone/>
              <a:defRPr sz="1600">
                <a:solidFill>
                  <a:schemeClr val="tx1">
                    <a:tint val="75000"/>
                  </a:schemeClr>
                </a:solidFill>
              </a:defRPr>
            </a:lvl3pPr>
            <a:lvl4pPr marL="13716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4pPr>
            <a:lvl5pPr marL="18288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5pPr>
            <a:lvl6pPr marL="22860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6pPr>
            <a:lvl7pPr marL="27432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7pPr>
            <a:lvl8pPr marL="32004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8pPr>
            <a:lvl9pPr marL="36576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9pPr>
          </a:lstStyle>
          <a:p>
            <a:pPr lvl="0"/>
            <a:r>
              <a:rPr lang="cs-CZ" smtClean="0"/>
              <a:t>Kliknutím lze upravit styly předlohy textu.</a:t>
            </a:r>
          </a:p>
        </p:txBody>
      </p:sp>
      <p:sp>
        <p:nvSpPr>
          <p:cNvPr id="4" name="Zástupný symbol pro datum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166FF5AD-2834-4197-94AC-35D8D0D2F4AA}" type="datetime1">
              <a:rPr lang="cs-CZ" smtClean="0"/>
              <a:t>27. 2. 2014</a:t>
            </a:fld>
            <a:endParaRPr lang="cs-CZ" dirty="0"/>
          </a:p>
        </p:txBody>
      </p:sp>
      <p:sp>
        <p:nvSpPr>
          <p:cNvPr id="5" name="Zástupný symbol pro zápatí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cs-CZ" dirty="0"/>
          </a:p>
        </p:txBody>
      </p:sp>
      <p:sp>
        <p:nvSpPr>
          <p:cNvPr id="6" name="Zástupný symbol pro číslo snímku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785D957D-D829-4070-AC89-93F188FE283C}" type="slidenum">
              <a:rPr lang="cs-CZ" smtClean="0"/>
              <a:t>‹#›</a:t>
            </a:fld>
            <a:endParaRPr lang="cs-CZ" dirty="0"/>
          </a:p>
        </p:txBody>
      </p:sp>
    </p:spTree>
    <p:extLst>
      <p:ext uri="{BB962C8B-B14F-4D97-AF65-F5344CB8AC3E}">
        <p14:creationId xmlns:p14="http://schemas.microsoft.com/office/powerpoint/2010/main" val="1040167192"/>
      </p:ext>
    </p:extLst>
  </p:cSld>
  <p:clrMapOvr>
    <a:masterClrMapping/>
  </p:clrMapOvr>
</p:sldLayout>
</file>

<file path=ppt/slideLayouts/slideLayout4.xml><?xml version="1.0" encoding="utf-8"?>
<p:sldLayout xmlns:a="http://schemas.openxmlformats.org/drawingml/2006/main" xmlns:r="http://schemas.openxmlformats.org/officeDocument/2006/relationships" xmlns:p="http://schemas.openxmlformats.org/presentationml/2006/main" type="twoObj" preserve="1">
  <p:cSld name="Dva obsahy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Nadpis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cs-CZ" smtClean="0"/>
              <a:t>Kliknutím lze upravit styl.</a:t>
            </a:r>
            <a:endParaRPr lang="cs-CZ"/>
          </a:p>
        </p:txBody>
      </p:sp>
      <p:sp>
        <p:nvSpPr>
          <p:cNvPr id="3" name="Zástupný symbol pro obsah 2"/>
          <p:cNvSpPr>
            <a:spLocks noGrp="1"/>
          </p:cNvSpPr>
          <p:nvPr>
            <p:ph sz="half" idx="1"/>
          </p:nvPr>
        </p:nvSpPr>
        <p:spPr>
          <a:xfrm>
            <a:off x="457200" y="1600200"/>
            <a:ext cx="4038600" cy="4525963"/>
          </a:xfrm>
        </p:spPr>
        <p:txBody>
          <a:bodyPr/>
          <a:lstStyle>
            <a:lvl1pPr>
              <a:defRPr sz="2800"/>
            </a:lvl1pPr>
            <a:lvl2pPr>
              <a:defRPr sz="2400"/>
            </a:lvl2pPr>
            <a:lvl3pPr>
              <a:defRPr sz="2000"/>
            </a:lvl3pPr>
            <a:lvl4pPr>
              <a:defRPr sz="1800"/>
            </a:lvl4pPr>
            <a:lvl5pPr>
              <a:defRPr sz="1800"/>
            </a:lvl5pPr>
            <a:lvl6pPr>
              <a:defRPr sz="1800"/>
            </a:lvl6pPr>
            <a:lvl7pPr>
              <a:defRPr sz="1800"/>
            </a:lvl7pPr>
            <a:lvl8pPr>
              <a:defRPr sz="1800"/>
            </a:lvl8pPr>
            <a:lvl9pPr>
              <a:defRPr sz="1800"/>
            </a:lvl9pPr>
          </a:lstStyle>
          <a:p>
            <a:pPr lvl="0"/>
            <a:r>
              <a:rPr lang="cs-CZ" smtClean="0"/>
              <a:t>Kliknutím lze upravit styly předlohy textu.</a:t>
            </a:r>
          </a:p>
          <a:p>
            <a:pPr lvl="1"/>
            <a:r>
              <a:rPr lang="cs-CZ" smtClean="0"/>
              <a:t>Druhá úroveň</a:t>
            </a:r>
          </a:p>
          <a:p>
            <a:pPr lvl="2"/>
            <a:r>
              <a:rPr lang="cs-CZ" smtClean="0"/>
              <a:t>Třetí úroveň</a:t>
            </a:r>
          </a:p>
          <a:p>
            <a:pPr lvl="3"/>
            <a:r>
              <a:rPr lang="cs-CZ" smtClean="0"/>
              <a:t>Čtvrtá úroveň</a:t>
            </a:r>
          </a:p>
          <a:p>
            <a:pPr lvl="4"/>
            <a:r>
              <a:rPr lang="cs-CZ" smtClean="0"/>
              <a:t>Pátá úroveň</a:t>
            </a:r>
            <a:endParaRPr lang="cs-CZ"/>
          </a:p>
        </p:txBody>
      </p:sp>
      <p:sp>
        <p:nvSpPr>
          <p:cNvPr id="4" name="Zástupný symbol pro obsah 3"/>
          <p:cNvSpPr>
            <a:spLocks noGrp="1"/>
          </p:cNvSpPr>
          <p:nvPr>
            <p:ph sz="half" idx="2"/>
          </p:nvPr>
        </p:nvSpPr>
        <p:spPr>
          <a:xfrm>
            <a:off x="4648200" y="1600200"/>
            <a:ext cx="4038600" cy="4525963"/>
          </a:xfrm>
        </p:spPr>
        <p:txBody>
          <a:bodyPr/>
          <a:lstStyle>
            <a:lvl1pPr>
              <a:defRPr sz="2800"/>
            </a:lvl1pPr>
            <a:lvl2pPr>
              <a:defRPr sz="2400"/>
            </a:lvl2pPr>
            <a:lvl3pPr>
              <a:defRPr sz="2000"/>
            </a:lvl3pPr>
            <a:lvl4pPr>
              <a:defRPr sz="1800"/>
            </a:lvl4pPr>
            <a:lvl5pPr>
              <a:defRPr sz="1800"/>
            </a:lvl5pPr>
            <a:lvl6pPr>
              <a:defRPr sz="1800"/>
            </a:lvl6pPr>
            <a:lvl7pPr>
              <a:defRPr sz="1800"/>
            </a:lvl7pPr>
            <a:lvl8pPr>
              <a:defRPr sz="1800"/>
            </a:lvl8pPr>
            <a:lvl9pPr>
              <a:defRPr sz="1800"/>
            </a:lvl9pPr>
          </a:lstStyle>
          <a:p>
            <a:pPr lvl="0"/>
            <a:r>
              <a:rPr lang="cs-CZ" smtClean="0"/>
              <a:t>Kliknutím lze upravit styly předlohy textu.</a:t>
            </a:r>
          </a:p>
          <a:p>
            <a:pPr lvl="1"/>
            <a:r>
              <a:rPr lang="cs-CZ" smtClean="0"/>
              <a:t>Druhá úroveň</a:t>
            </a:r>
          </a:p>
          <a:p>
            <a:pPr lvl="2"/>
            <a:r>
              <a:rPr lang="cs-CZ" smtClean="0"/>
              <a:t>Třetí úroveň</a:t>
            </a:r>
          </a:p>
          <a:p>
            <a:pPr lvl="3"/>
            <a:r>
              <a:rPr lang="cs-CZ" smtClean="0"/>
              <a:t>Čtvrtá úroveň</a:t>
            </a:r>
          </a:p>
          <a:p>
            <a:pPr lvl="4"/>
            <a:r>
              <a:rPr lang="cs-CZ" smtClean="0"/>
              <a:t>Pátá úroveň</a:t>
            </a:r>
            <a:endParaRPr lang="cs-CZ"/>
          </a:p>
        </p:txBody>
      </p:sp>
      <p:sp>
        <p:nvSpPr>
          <p:cNvPr id="5" name="Zástupný symbol pro datum 4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31C0DC7C-A254-4740-9452-EA9A265CF0B8}" type="datetime1">
              <a:rPr lang="cs-CZ" smtClean="0"/>
              <a:t>27. 2. 2014</a:t>
            </a:fld>
            <a:endParaRPr lang="cs-CZ" dirty="0"/>
          </a:p>
        </p:txBody>
      </p:sp>
      <p:sp>
        <p:nvSpPr>
          <p:cNvPr id="6" name="Zástupný symbol pro zápatí 5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cs-CZ" dirty="0"/>
          </a:p>
        </p:txBody>
      </p:sp>
      <p:sp>
        <p:nvSpPr>
          <p:cNvPr id="7" name="Zástupný symbol pro číslo snímku 6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785D957D-D829-4070-AC89-93F188FE283C}" type="slidenum">
              <a:rPr lang="cs-CZ" smtClean="0"/>
              <a:t>‹#›</a:t>
            </a:fld>
            <a:endParaRPr lang="cs-CZ" dirty="0"/>
          </a:p>
        </p:txBody>
      </p:sp>
    </p:spTree>
    <p:extLst>
      <p:ext uri="{BB962C8B-B14F-4D97-AF65-F5344CB8AC3E}">
        <p14:creationId xmlns:p14="http://schemas.microsoft.com/office/powerpoint/2010/main" val="3470353804"/>
      </p:ext>
    </p:extLst>
  </p:cSld>
  <p:clrMapOvr>
    <a:masterClrMapping/>
  </p:clrMapOvr>
</p:sldLayout>
</file>

<file path=ppt/slideLayouts/slideLayout5.xml><?xml version="1.0" encoding="utf-8"?>
<p:sldLayout xmlns:a="http://schemas.openxmlformats.org/drawingml/2006/main" xmlns:r="http://schemas.openxmlformats.org/officeDocument/2006/relationships" xmlns:p="http://schemas.openxmlformats.org/presentationml/2006/main" type="twoTxTwoObj" preserve="1">
  <p:cSld name="Porovnání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Nadpis 1"/>
          <p:cNvSpPr>
            <a:spLocks noGrp="1"/>
          </p:cNvSpPr>
          <p:nvPr>
            <p:ph type="title"/>
          </p:nvPr>
        </p:nvSpPr>
        <p:spPr/>
        <p:txBody>
          <a:bodyPr/>
          <a:lstStyle>
            <a:lvl1pPr>
              <a:defRPr/>
            </a:lvl1pPr>
          </a:lstStyle>
          <a:p>
            <a:r>
              <a:rPr lang="cs-CZ" smtClean="0"/>
              <a:t>Kliknutím lze upravit styl.</a:t>
            </a:r>
            <a:endParaRPr lang="cs-CZ"/>
          </a:p>
        </p:txBody>
      </p:sp>
      <p:sp>
        <p:nvSpPr>
          <p:cNvPr id="3" name="Zástupný symbol pro text 2"/>
          <p:cNvSpPr>
            <a:spLocks noGrp="1"/>
          </p:cNvSpPr>
          <p:nvPr>
            <p:ph type="body" idx="1"/>
          </p:nvPr>
        </p:nvSpPr>
        <p:spPr>
          <a:xfrm>
            <a:off x="457200" y="1535113"/>
            <a:ext cx="4040188" cy="639762"/>
          </a:xfrm>
        </p:spPr>
        <p:txBody>
          <a:bodyPr anchor="b"/>
          <a:lstStyle>
            <a:lvl1pPr marL="0" indent="0">
              <a:buNone/>
              <a:defRPr sz="2400" b="1"/>
            </a:lvl1pPr>
            <a:lvl2pPr marL="457200" indent="0">
              <a:buNone/>
              <a:defRPr sz="2000" b="1"/>
            </a:lvl2pPr>
            <a:lvl3pPr marL="914400" indent="0">
              <a:buNone/>
              <a:defRPr sz="1800" b="1"/>
            </a:lvl3pPr>
            <a:lvl4pPr marL="1371600" indent="0">
              <a:buNone/>
              <a:defRPr sz="1600" b="1"/>
            </a:lvl4pPr>
            <a:lvl5pPr marL="1828800" indent="0">
              <a:buNone/>
              <a:defRPr sz="1600" b="1"/>
            </a:lvl5pPr>
            <a:lvl6pPr marL="2286000" indent="0">
              <a:buNone/>
              <a:defRPr sz="1600" b="1"/>
            </a:lvl6pPr>
            <a:lvl7pPr marL="2743200" indent="0">
              <a:buNone/>
              <a:defRPr sz="1600" b="1"/>
            </a:lvl7pPr>
            <a:lvl8pPr marL="3200400" indent="0">
              <a:buNone/>
              <a:defRPr sz="1600" b="1"/>
            </a:lvl8pPr>
            <a:lvl9pPr marL="3657600" indent="0">
              <a:buNone/>
              <a:defRPr sz="1600" b="1"/>
            </a:lvl9pPr>
          </a:lstStyle>
          <a:p>
            <a:pPr lvl="0"/>
            <a:r>
              <a:rPr lang="cs-CZ" smtClean="0"/>
              <a:t>Kliknutím lze upravit styly předlohy textu.</a:t>
            </a:r>
          </a:p>
        </p:txBody>
      </p:sp>
      <p:sp>
        <p:nvSpPr>
          <p:cNvPr id="4" name="Zástupný symbol pro obsah 3"/>
          <p:cNvSpPr>
            <a:spLocks noGrp="1"/>
          </p:cNvSpPr>
          <p:nvPr>
            <p:ph sz="half" idx="2"/>
          </p:nvPr>
        </p:nvSpPr>
        <p:spPr>
          <a:xfrm>
            <a:off x="457200" y="2174875"/>
            <a:ext cx="4040188" cy="3951288"/>
          </a:xfrm>
        </p:spPr>
        <p:txBody>
          <a:bodyPr/>
          <a:lstStyle>
            <a:lvl1pPr>
              <a:defRPr sz="2400"/>
            </a:lvl1pPr>
            <a:lvl2pPr>
              <a:defRPr sz="2000"/>
            </a:lvl2pPr>
            <a:lvl3pPr>
              <a:defRPr sz="1800"/>
            </a:lvl3pPr>
            <a:lvl4pPr>
              <a:defRPr sz="1600"/>
            </a:lvl4pPr>
            <a:lvl5pPr>
              <a:defRPr sz="1600"/>
            </a:lvl5pPr>
            <a:lvl6pPr>
              <a:defRPr sz="1600"/>
            </a:lvl6pPr>
            <a:lvl7pPr>
              <a:defRPr sz="1600"/>
            </a:lvl7pPr>
            <a:lvl8pPr>
              <a:defRPr sz="1600"/>
            </a:lvl8pPr>
            <a:lvl9pPr>
              <a:defRPr sz="1600"/>
            </a:lvl9pPr>
          </a:lstStyle>
          <a:p>
            <a:pPr lvl="0"/>
            <a:r>
              <a:rPr lang="cs-CZ" smtClean="0"/>
              <a:t>Kliknutím lze upravit styly předlohy textu.</a:t>
            </a:r>
          </a:p>
          <a:p>
            <a:pPr lvl="1"/>
            <a:r>
              <a:rPr lang="cs-CZ" smtClean="0"/>
              <a:t>Druhá úroveň</a:t>
            </a:r>
          </a:p>
          <a:p>
            <a:pPr lvl="2"/>
            <a:r>
              <a:rPr lang="cs-CZ" smtClean="0"/>
              <a:t>Třetí úroveň</a:t>
            </a:r>
          </a:p>
          <a:p>
            <a:pPr lvl="3"/>
            <a:r>
              <a:rPr lang="cs-CZ" smtClean="0"/>
              <a:t>Čtvrtá úroveň</a:t>
            </a:r>
          </a:p>
          <a:p>
            <a:pPr lvl="4"/>
            <a:r>
              <a:rPr lang="cs-CZ" smtClean="0"/>
              <a:t>Pátá úroveň</a:t>
            </a:r>
            <a:endParaRPr lang="cs-CZ"/>
          </a:p>
        </p:txBody>
      </p:sp>
      <p:sp>
        <p:nvSpPr>
          <p:cNvPr id="5" name="Zástupný symbol pro text 4"/>
          <p:cNvSpPr>
            <a:spLocks noGrp="1"/>
          </p:cNvSpPr>
          <p:nvPr>
            <p:ph type="body" sz="quarter" idx="3"/>
          </p:nvPr>
        </p:nvSpPr>
        <p:spPr>
          <a:xfrm>
            <a:off x="4645025" y="1535113"/>
            <a:ext cx="4041775" cy="639762"/>
          </a:xfrm>
        </p:spPr>
        <p:txBody>
          <a:bodyPr anchor="b"/>
          <a:lstStyle>
            <a:lvl1pPr marL="0" indent="0">
              <a:buNone/>
              <a:defRPr sz="2400" b="1"/>
            </a:lvl1pPr>
            <a:lvl2pPr marL="457200" indent="0">
              <a:buNone/>
              <a:defRPr sz="2000" b="1"/>
            </a:lvl2pPr>
            <a:lvl3pPr marL="914400" indent="0">
              <a:buNone/>
              <a:defRPr sz="1800" b="1"/>
            </a:lvl3pPr>
            <a:lvl4pPr marL="1371600" indent="0">
              <a:buNone/>
              <a:defRPr sz="1600" b="1"/>
            </a:lvl4pPr>
            <a:lvl5pPr marL="1828800" indent="0">
              <a:buNone/>
              <a:defRPr sz="1600" b="1"/>
            </a:lvl5pPr>
            <a:lvl6pPr marL="2286000" indent="0">
              <a:buNone/>
              <a:defRPr sz="1600" b="1"/>
            </a:lvl6pPr>
            <a:lvl7pPr marL="2743200" indent="0">
              <a:buNone/>
              <a:defRPr sz="1600" b="1"/>
            </a:lvl7pPr>
            <a:lvl8pPr marL="3200400" indent="0">
              <a:buNone/>
              <a:defRPr sz="1600" b="1"/>
            </a:lvl8pPr>
            <a:lvl9pPr marL="3657600" indent="0">
              <a:buNone/>
              <a:defRPr sz="1600" b="1"/>
            </a:lvl9pPr>
          </a:lstStyle>
          <a:p>
            <a:pPr lvl="0"/>
            <a:r>
              <a:rPr lang="cs-CZ" smtClean="0"/>
              <a:t>Kliknutím lze upravit styly předlohy textu.</a:t>
            </a:r>
          </a:p>
        </p:txBody>
      </p:sp>
      <p:sp>
        <p:nvSpPr>
          <p:cNvPr id="6" name="Zástupný symbol pro obsah 5"/>
          <p:cNvSpPr>
            <a:spLocks noGrp="1"/>
          </p:cNvSpPr>
          <p:nvPr>
            <p:ph sz="quarter" idx="4"/>
          </p:nvPr>
        </p:nvSpPr>
        <p:spPr>
          <a:xfrm>
            <a:off x="4645025" y="2174875"/>
            <a:ext cx="4041775" cy="3951288"/>
          </a:xfrm>
        </p:spPr>
        <p:txBody>
          <a:bodyPr/>
          <a:lstStyle>
            <a:lvl1pPr>
              <a:defRPr sz="2400"/>
            </a:lvl1pPr>
            <a:lvl2pPr>
              <a:defRPr sz="2000"/>
            </a:lvl2pPr>
            <a:lvl3pPr>
              <a:defRPr sz="1800"/>
            </a:lvl3pPr>
            <a:lvl4pPr>
              <a:defRPr sz="1600"/>
            </a:lvl4pPr>
            <a:lvl5pPr>
              <a:defRPr sz="1600"/>
            </a:lvl5pPr>
            <a:lvl6pPr>
              <a:defRPr sz="1600"/>
            </a:lvl6pPr>
            <a:lvl7pPr>
              <a:defRPr sz="1600"/>
            </a:lvl7pPr>
            <a:lvl8pPr>
              <a:defRPr sz="1600"/>
            </a:lvl8pPr>
            <a:lvl9pPr>
              <a:defRPr sz="1600"/>
            </a:lvl9pPr>
          </a:lstStyle>
          <a:p>
            <a:pPr lvl="0"/>
            <a:r>
              <a:rPr lang="cs-CZ" smtClean="0"/>
              <a:t>Kliknutím lze upravit styly předlohy textu.</a:t>
            </a:r>
          </a:p>
          <a:p>
            <a:pPr lvl="1"/>
            <a:r>
              <a:rPr lang="cs-CZ" smtClean="0"/>
              <a:t>Druhá úroveň</a:t>
            </a:r>
          </a:p>
          <a:p>
            <a:pPr lvl="2"/>
            <a:r>
              <a:rPr lang="cs-CZ" smtClean="0"/>
              <a:t>Třetí úroveň</a:t>
            </a:r>
          </a:p>
          <a:p>
            <a:pPr lvl="3"/>
            <a:r>
              <a:rPr lang="cs-CZ" smtClean="0"/>
              <a:t>Čtvrtá úroveň</a:t>
            </a:r>
          </a:p>
          <a:p>
            <a:pPr lvl="4"/>
            <a:r>
              <a:rPr lang="cs-CZ" smtClean="0"/>
              <a:t>Pátá úroveň</a:t>
            </a:r>
            <a:endParaRPr lang="cs-CZ"/>
          </a:p>
        </p:txBody>
      </p:sp>
      <p:sp>
        <p:nvSpPr>
          <p:cNvPr id="7" name="Zástupný symbol pro datum 6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7AAF8617-25EB-4DB5-A6E8-C2EBB6309069}" type="datetime1">
              <a:rPr lang="cs-CZ" smtClean="0"/>
              <a:t>27. 2. 2014</a:t>
            </a:fld>
            <a:endParaRPr lang="cs-CZ" dirty="0"/>
          </a:p>
        </p:txBody>
      </p:sp>
      <p:sp>
        <p:nvSpPr>
          <p:cNvPr id="8" name="Zástupný symbol pro zápatí 7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cs-CZ" dirty="0"/>
          </a:p>
        </p:txBody>
      </p:sp>
      <p:sp>
        <p:nvSpPr>
          <p:cNvPr id="9" name="Zástupný symbol pro číslo snímku 8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785D957D-D829-4070-AC89-93F188FE283C}" type="slidenum">
              <a:rPr lang="cs-CZ" smtClean="0"/>
              <a:t>‹#›</a:t>
            </a:fld>
            <a:endParaRPr lang="cs-CZ" dirty="0"/>
          </a:p>
        </p:txBody>
      </p:sp>
    </p:spTree>
    <p:extLst>
      <p:ext uri="{BB962C8B-B14F-4D97-AF65-F5344CB8AC3E}">
        <p14:creationId xmlns:p14="http://schemas.microsoft.com/office/powerpoint/2010/main" val="3633216018"/>
      </p:ext>
    </p:extLst>
  </p:cSld>
  <p:clrMapOvr>
    <a:masterClrMapping/>
  </p:clrMapOvr>
</p:sldLayout>
</file>

<file path=ppt/slideLayouts/slideLayout6.xml><?xml version="1.0" encoding="utf-8"?>
<p:sldLayout xmlns:a="http://schemas.openxmlformats.org/drawingml/2006/main" xmlns:r="http://schemas.openxmlformats.org/officeDocument/2006/relationships" xmlns:p="http://schemas.openxmlformats.org/presentationml/2006/main" type="titleOnly" preserve="1">
  <p:cSld name="Pouze nadpis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Nadpis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cs-CZ" smtClean="0"/>
              <a:t>Kliknutím lze upravit styl.</a:t>
            </a:r>
            <a:endParaRPr lang="cs-CZ"/>
          </a:p>
        </p:txBody>
      </p:sp>
      <p:sp>
        <p:nvSpPr>
          <p:cNvPr id="3" name="Zástupný symbol pro datum 2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FEC44E1F-623C-4116-98A7-9EC4EA9A9B43}" type="datetime1">
              <a:rPr lang="cs-CZ" smtClean="0"/>
              <a:t>27. 2. 2014</a:t>
            </a:fld>
            <a:endParaRPr lang="cs-CZ" dirty="0"/>
          </a:p>
        </p:txBody>
      </p:sp>
      <p:sp>
        <p:nvSpPr>
          <p:cNvPr id="4" name="Zástupný symbol pro zápatí 3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cs-CZ" dirty="0"/>
          </a:p>
        </p:txBody>
      </p:sp>
      <p:sp>
        <p:nvSpPr>
          <p:cNvPr id="5" name="Zástupný symbol pro číslo snímku 4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785D957D-D829-4070-AC89-93F188FE283C}" type="slidenum">
              <a:rPr lang="cs-CZ" smtClean="0"/>
              <a:t>‹#›</a:t>
            </a:fld>
            <a:endParaRPr lang="cs-CZ" dirty="0"/>
          </a:p>
        </p:txBody>
      </p:sp>
    </p:spTree>
    <p:extLst>
      <p:ext uri="{BB962C8B-B14F-4D97-AF65-F5344CB8AC3E}">
        <p14:creationId xmlns:p14="http://schemas.microsoft.com/office/powerpoint/2010/main" val="3070627993"/>
      </p:ext>
    </p:extLst>
  </p:cSld>
  <p:clrMapOvr>
    <a:masterClrMapping/>
  </p:clrMapOvr>
</p:sldLayout>
</file>

<file path=ppt/slideLayouts/slideLayout7.xml><?xml version="1.0" encoding="utf-8"?>
<p:sldLayout xmlns:a="http://schemas.openxmlformats.org/drawingml/2006/main" xmlns:r="http://schemas.openxmlformats.org/officeDocument/2006/relationships" xmlns:p="http://schemas.openxmlformats.org/presentationml/2006/main" type="blank" preserve="1">
  <p:cSld name="Prázdný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Zástupný symbol pro datum 1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B4829E47-9658-4065-B1DD-A57D0062FA34}" type="datetime1">
              <a:rPr lang="cs-CZ" smtClean="0"/>
              <a:t>27. 2. 2014</a:t>
            </a:fld>
            <a:endParaRPr lang="cs-CZ" dirty="0"/>
          </a:p>
        </p:txBody>
      </p:sp>
      <p:sp>
        <p:nvSpPr>
          <p:cNvPr id="3" name="Zástupný symbol pro zápatí 2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cs-CZ" dirty="0"/>
          </a:p>
        </p:txBody>
      </p:sp>
      <p:sp>
        <p:nvSpPr>
          <p:cNvPr id="4" name="Zástupný symbol pro číslo snímku 3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785D957D-D829-4070-AC89-93F188FE283C}" type="slidenum">
              <a:rPr lang="cs-CZ" smtClean="0"/>
              <a:t>‹#›</a:t>
            </a:fld>
            <a:endParaRPr lang="cs-CZ" dirty="0"/>
          </a:p>
        </p:txBody>
      </p:sp>
    </p:spTree>
    <p:extLst>
      <p:ext uri="{BB962C8B-B14F-4D97-AF65-F5344CB8AC3E}">
        <p14:creationId xmlns:p14="http://schemas.microsoft.com/office/powerpoint/2010/main" val="2788668653"/>
      </p:ext>
    </p:extLst>
  </p:cSld>
  <p:clrMapOvr>
    <a:masterClrMapping/>
  </p:clrMapOvr>
</p:sldLayout>
</file>

<file path=ppt/slideLayouts/slideLayout8.xml><?xml version="1.0" encoding="utf-8"?>
<p:sldLayout xmlns:a="http://schemas.openxmlformats.org/drawingml/2006/main" xmlns:r="http://schemas.openxmlformats.org/officeDocument/2006/relationships" xmlns:p="http://schemas.openxmlformats.org/presentationml/2006/main" type="objTx" preserve="1">
  <p:cSld name="Obsah s titulkem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Nadpis 1"/>
          <p:cNvSpPr>
            <a:spLocks noGrp="1"/>
          </p:cNvSpPr>
          <p:nvPr>
            <p:ph type="title"/>
          </p:nvPr>
        </p:nvSpPr>
        <p:spPr>
          <a:xfrm>
            <a:off x="457200" y="273050"/>
            <a:ext cx="3008313" cy="1162050"/>
          </a:xfrm>
        </p:spPr>
        <p:txBody>
          <a:bodyPr anchor="b"/>
          <a:lstStyle>
            <a:lvl1pPr algn="l">
              <a:defRPr sz="2000" b="1"/>
            </a:lvl1pPr>
          </a:lstStyle>
          <a:p>
            <a:r>
              <a:rPr lang="cs-CZ" smtClean="0"/>
              <a:t>Kliknutím lze upravit styl.</a:t>
            </a:r>
            <a:endParaRPr lang="cs-CZ"/>
          </a:p>
        </p:txBody>
      </p:sp>
      <p:sp>
        <p:nvSpPr>
          <p:cNvPr id="3" name="Zástupný symbol pro obsah 2"/>
          <p:cNvSpPr>
            <a:spLocks noGrp="1"/>
          </p:cNvSpPr>
          <p:nvPr>
            <p:ph idx="1"/>
          </p:nvPr>
        </p:nvSpPr>
        <p:spPr>
          <a:xfrm>
            <a:off x="3575050" y="273050"/>
            <a:ext cx="5111750" cy="5853113"/>
          </a:xfrm>
        </p:spPr>
        <p:txBody>
          <a:bodyPr/>
          <a:lstStyle>
            <a:lvl1pPr>
              <a:defRPr sz="3200"/>
            </a:lvl1pPr>
            <a:lvl2pPr>
              <a:defRPr sz="2800"/>
            </a:lvl2pPr>
            <a:lvl3pPr>
              <a:defRPr sz="2400"/>
            </a:lvl3pPr>
            <a:lvl4pPr>
              <a:defRPr sz="2000"/>
            </a:lvl4pPr>
            <a:lvl5pPr>
              <a:defRPr sz="2000"/>
            </a:lvl5pPr>
            <a:lvl6pPr>
              <a:defRPr sz="2000"/>
            </a:lvl6pPr>
            <a:lvl7pPr>
              <a:defRPr sz="2000"/>
            </a:lvl7pPr>
            <a:lvl8pPr>
              <a:defRPr sz="2000"/>
            </a:lvl8pPr>
            <a:lvl9pPr>
              <a:defRPr sz="2000"/>
            </a:lvl9pPr>
          </a:lstStyle>
          <a:p>
            <a:pPr lvl="0"/>
            <a:r>
              <a:rPr lang="cs-CZ" smtClean="0"/>
              <a:t>Kliknutím lze upravit styly předlohy textu.</a:t>
            </a:r>
          </a:p>
          <a:p>
            <a:pPr lvl="1"/>
            <a:r>
              <a:rPr lang="cs-CZ" smtClean="0"/>
              <a:t>Druhá úroveň</a:t>
            </a:r>
          </a:p>
          <a:p>
            <a:pPr lvl="2"/>
            <a:r>
              <a:rPr lang="cs-CZ" smtClean="0"/>
              <a:t>Třetí úroveň</a:t>
            </a:r>
          </a:p>
          <a:p>
            <a:pPr lvl="3"/>
            <a:r>
              <a:rPr lang="cs-CZ" smtClean="0"/>
              <a:t>Čtvrtá úroveň</a:t>
            </a:r>
          </a:p>
          <a:p>
            <a:pPr lvl="4"/>
            <a:r>
              <a:rPr lang="cs-CZ" smtClean="0"/>
              <a:t>Pátá úroveň</a:t>
            </a:r>
            <a:endParaRPr lang="cs-CZ"/>
          </a:p>
        </p:txBody>
      </p:sp>
      <p:sp>
        <p:nvSpPr>
          <p:cNvPr id="4" name="Zástupný symbol pro text 3"/>
          <p:cNvSpPr>
            <a:spLocks noGrp="1"/>
          </p:cNvSpPr>
          <p:nvPr>
            <p:ph type="body" sz="half" idx="2"/>
          </p:nvPr>
        </p:nvSpPr>
        <p:spPr>
          <a:xfrm>
            <a:off x="457200" y="1435100"/>
            <a:ext cx="3008313" cy="4691063"/>
          </a:xfrm>
        </p:spPr>
        <p:txBody>
          <a:bodyPr/>
          <a:lstStyle>
            <a:lvl1pPr marL="0" indent="0">
              <a:buNone/>
              <a:defRPr sz="1400"/>
            </a:lvl1pPr>
            <a:lvl2pPr marL="457200" indent="0">
              <a:buNone/>
              <a:defRPr sz="1200"/>
            </a:lvl2pPr>
            <a:lvl3pPr marL="914400" indent="0">
              <a:buNone/>
              <a:defRPr sz="1000"/>
            </a:lvl3pPr>
            <a:lvl4pPr marL="1371600" indent="0">
              <a:buNone/>
              <a:defRPr sz="900"/>
            </a:lvl4pPr>
            <a:lvl5pPr marL="1828800" indent="0">
              <a:buNone/>
              <a:defRPr sz="900"/>
            </a:lvl5pPr>
            <a:lvl6pPr marL="2286000" indent="0">
              <a:buNone/>
              <a:defRPr sz="900"/>
            </a:lvl6pPr>
            <a:lvl7pPr marL="2743200" indent="0">
              <a:buNone/>
              <a:defRPr sz="900"/>
            </a:lvl7pPr>
            <a:lvl8pPr marL="3200400" indent="0">
              <a:buNone/>
              <a:defRPr sz="900"/>
            </a:lvl8pPr>
            <a:lvl9pPr marL="3657600" indent="0">
              <a:buNone/>
              <a:defRPr sz="900"/>
            </a:lvl9pPr>
          </a:lstStyle>
          <a:p>
            <a:pPr lvl="0"/>
            <a:r>
              <a:rPr lang="cs-CZ" smtClean="0"/>
              <a:t>Kliknutím lze upravit styly předlohy textu.</a:t>
            </a:r>
          </a:p>
        </p:txBody>
      </p:sp>
      <p:sp>
        <p:nvSpPr>
          <p:cNvPr id="5" name="Zástupný symbol pro datum 4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BE234B09-2342-433A-9F0F-90F0843D41D5}" type="datetime1">
              <a:rPr lang="cs-CZ" smtClean="0"/>
              <a:t>27. 2. 2014</a:t>
            </a:fld>
            <a:endParaRPr lang="cs-CZ" dirty="0"/>
          </a:p>
        </p:txBody>
      </p:sp>
      <p:sp>
        <p:nvSpPr>
          <p:cNvPr id="6" name="Zástupný symbol pro zápatí 5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cs-CZ" dirty="0"/>
          </a:p>
        </p:txBody>
      </p:sp>
      <p:sp>
        <p:nvSpPr>
          <p:cNvPr id="7" name="Zástupný symbol pro číslo snímku 6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785D957D-D829-4070-AC89-93F188FE283C}" type="slidenum">
              <a:rPr lang="cs-CZ" smtClean="0"/>
              <a:t>‹#›</a:t>
            </a:fld>
            <a:endParaRPr lang="cs-CZ" dirty="0"/>
          </a:p>
        </p:txBody>
      </p:sp>
    </p:spTree>
    <p:extLst>
      <p:ext uri="{BB962C8B-B14F-4D97-AF65-F5344CB8AC3E}">
        <p14:creationId xmlns:p14="http://schemas.microsoft.com/office/powerpoint/2010/main" val="3513959487"/>
      </p:ext>
    </p:extLst>
  </p:cSld>
  <p:clrMapOvr>
    <a:masterClrMapping/>
  </p:clrMapOvr>
</p:sldLayout>
</file>

<file path=ppt/slideLayouts/slideLayout9.xml><?xml version="1.0" encoding="utf-8"?>
<p:sldLayout xmlns:a="http://schemas.openxmlformats.org/drawingml/2006/main" xmlns:r="http://schemas.openxmlformats.org/officeDocument/2006/relationships" xmlns:p="http://schemas.openxmlformats.org/presentationml/2006/main" type="picTx" preserve="1">
  <p:cSld name="Obrázek s titulkem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Nadpis 1"/>
          <p:cNvSpPr>
            <a:spLocks noGrp="1"/>
          </p:cNvSpPr>
          <p:nvPr>
            <p:ph type="title"/>
          </p:nvPr>
        </p:nvSpPr>
        <p:spPr>
          <a:xfrm>
            <a:off x="1792288" y="4800600"/>
            <a:ext cx="5486400" cy="566738"/>
          </a:xfrm>
        </p:spPr>
        <p:txBody>
          <a:bodyPr anchor="b"/>
          <a:lstStyle>
            <a:lvl1pPr algn="l">
              <a:defRPr sz="2000" b="1"/>
            </a:lvl1pPr>
          </a:lstStyle>
          <a:p>
            <a:r>
              <a:rPr lang="cs-CZ" smtClean="0"/>
              <a:t>Kliknutím lze upravit styl.</a:t>
            </a:r>
            <a:endParaRPr lang="cs-CZ"/>
          </a:p>
        </p:txBody>
      </p:sp>
      <p:sp>
        <p:nvSpPr>
          <p:cNvPr id="3" name="Zástupný symbol pro obrázek 2"/>
          <p:cNvSpPr>
            <a:spLocks noGrp="1"/>
          </p:cNvSpPr>
          <p:nvPr>
            <p:ph type="pic" idx="1"/>
          </p:nvPr>
        </p:nvSpPr>
        <p:spPr>
          <a:xfrm>
            <a:off x="1792288" y="612775"/>
            <a:ext cx="5486400" cy="4114800"/>
          </a:xfrm>
        </p:spPr>
        <p:txBody>
          <a:bodyPr/>
          <a:lstStyle>
            <a:lvl1pPr marL="0" indent="0">
              <a:buNone/>
              <a:defRPr sz="3200"/>
            </a:lvl1pPr>
            <a:lvl2pPr marL="457200" indent="0">
              <a:buNone/>
              <a:defRPr sz="2800"/>
            </a:lvl2pPr>
            <a:lvl3pPr marL="914400" indent="0">
              <a:buNone/>
              <a:defRPr sz="2400"/>
            </a:lvl3pPr>
            <a:lvl4pPr marL="1371600" indent="0">
              <a:buNone/>
              <a:defRPr sz="2000"/>
            </a:lvl4pPr>
            <a:lvl5pPr marL="1828800" indent="0">
              <a:buNone/>
              <a:defRPr sz="2000"/>
            </a:lvl5pPr>
            <a:lvl6pPr marL="2286000" indent="0">
              <a:buNone/>
              <a:defRPr sz="2000"/>
            </a:lvl6pPr>
            <a:lvl7pPr marL="2743200" indent="0">
              <a:buNone/>
              <a:defRPr sz="2000"/>
            </a:lvl7pPr>
            <a:lvl8pPr marL="3200400" indent="0">
              <a:buNone/>
              <a:defRPr sz="2000"/>
            </a:lvl8pPr>
            <a:lvl9pPr marL="3657600" indent="0">
              <a:buNone/>
              <a:defRPr sz="2000"/>
            </a:lvl9pPr>
          </a:lstStyle>
          <a:p>
            <a:endParaRPr lang="cs-CZ" dirty="0"/>
          </a:p>
        </p:txBody>
      </p:sp>
      <p:sp>
        <p:nvSpPr>
          <p:cNvPr id="4" name="Zástupný symbol pro text 3"/>
          <p:cNvSpPr>
            <a:spLocks noGrp="1"/>
          </p:cNvSpPr>
          <p:nvPr>
            <p:ph type="body" sz="half" idx="2"/>
          </p:nvPr>
        </p:nvSpPr>
        <p:spPr>
          <a:xfrm>
            <a:off x="1792288" y="5367338"/>
            <a:ext cx="5486400" cy="804862"/>
          </a:xfrm>
        </p:spPr>
        <p:txBody>
          <a:bodyPr/>
          <a:lstStyle>
            <a:lvl1pPr marL="0" indent="0">
              <a:buNone/>
              <a:defRPr sz="1400"/>
            </a:lvl1pPr>
            <a:lvl2pPr marL="457200" indent="0">
              <a:buNone/>
              <a:defRPr sz="1200"/>
            </a:lvl2pPr>
            <a:lvl3pPr marL="914400" indent="0">
              <a:buNone/>
              <a:defRPr sz="1000"/>
            </a:lvl3pPr>
            <a:lvl4pPr marL="1371600" indent="0">
              <a:buNone/>
              <a:defRPr sz="900"/>
            </a:lvl4pPr>
            <a:lvl5pPr marL="1828800" indent="0">
              <a:buNone/>
              <a:defRPr sz="900"/>
            </a:lvl5pPr>
            <a:lvl6pPr marL="2286000" indent="0">
              <a:buNone/>
              <a:defRPr sz="900"/>
            </a:lvl6pPr>
            <a:lvl7pPr marL="2743200" indent="0">
              <a:buNone/>
              <a:defRPr sz="900"/>
            </a:lvl7pPr>
            <a:lvl8pPr marL="3200400" indent="0">
              <a:buNone/>
              <a:defRPr sz="900"/>
            </a:lvl8pPr>
            <a:lvl9pPr marL="3657600" indent="0">
              <a:buNone/>
              <a:defRPr sz="900"/>
            </a:lvl9pPr>
          </a:lstStyle>
          <a:p>
            <a:pPr lvl="0"/>
            <a:r>
              <a:rPr lang="cs-CZ" smtClean="0"/>
              <a:t>Kliknutím lze upravit styly předlohy textu.</a:t>
            </a:r>
          </a:p>
        </p:txBody>
      </p:sp>
      <p:sp>
        <p:nvSpPr>
          <p:cNvPr id="5" name="Zástupný symbol pro datum 4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8855F017-90D5-4FC0-81D9-1400499421AC}" type="datetime1">
              <a:rPr lang="cs-CZ" smtClean="0"/>
              <a:t>27. 2. 2014</a:t>
            </a:fld>
            <a:endParaRPr lang="cs-CZ" dirty="0"/>
          </a:p>
        </p:txBody>
      </p:sp>
      <p:sp>
        <p:nvSpPr>
          <p:cNvPr id="6" name="Zástupný symbol pro zápatí 5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cs-CZ" dirty="0"/>
          </a:p>
        </p:txBody>
      </p:sp>
      <p:sp>
        <p:nvSpPr>
          <p:cNvPr id="7" name="Zástupný symbol pro číslo snímku 6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785D957D-D829-4070-AC89-93F188FE283C}" type="slidenum">
              <a:rPr lang="cs-CZ" smtClean="0"/>
              <a:t>‹#›</a:t>
            </a:fld>
            <a:endParaRPr lang="cs-CZ" dirty="0"/>
          </a:p>
        </p:txBody>
      </p:sp>
    </p:spTree>
    <p:extLst>
      <p:ext uri="{BB962C8B-B14F-4D97-AF65-F5344CB8AC3E}">
        <p14:creationId xmlns:p14="http://schemas.microsoft.com/office/powerpoint/2010/main" val="193704869"/>
      </p:ext>
    </p:extLst>
  </p:cSld>
  <p:clrMapOvr>
    <a:masterClrMapping/>
  </p:clrMapOvr>
</p:sldLayout>
</file>

<file path=ppt/slideLayouts/slideLayout10.xml><?xml version="1.0" encoding="utf-8"?>
<p:sldLayout xmlns:a="http://schemas.openxmlformats.org/drawingml/2006/main" xmlns:r="http://schemas.openxmlformats.org/officeDocument/2006/relationships" xmlns:p="http://schemas.openxmlformats.org/presentationml/2006/main" type="vertTx" preserve="1">
  <p:cSld name="Nadpis a svislý text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Nadpis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cs-CZ" smtClean="0"/>
              <a:t>Kliknutím lze upravit styl.</a:t>
            </a:r>
            <a:endParaRPr lang="cs-CZ"/>
          </a:p>
        </p:txBody>
      </p:sp>
      <p:sp>
        <p:nvSpPr>
          <p:cNvPr id="3" name="Zástupný symbol pro svislý text 2"/>
          <p:cNvSpPr>
            <a:spLocks noGrp="1"/>
          </p:cNvSpPr>
          <p:nvPr>
            <p:ph type="body" orient="vert" idx="1"/>
          </p:nvPr>
        </p:nvSpPr>
        <p:spPr/>
        <p:txBody>
          <a:bodyPr vert="eaVert"/>
          <a:lstStyle/>
          <a:p>
            <a:pPr lvl="0"/>
            <a:r>
              <a:rPr lang="cs-CZ" smtClean="0"/>
              <a:t>Kliknutím lze upravit styly předlohy textu.</a:t>
            </a:r>
          </a:p>
          <a:p>
            <a:pPr lvl="1"/>
            <a:r>
              <a:rPr lang="cs-CZ" smtClean="0"/>
              <a:t>Druhá úroveň</a:t>
            </a:r>
          </a:p>
          <a:p>
            <a:pPr lvl="2"/>
            <a:r>
              <a:rPr lang="cs-CZ" smtClean="0"/>
              <a:t>Třetí úroveň</a:t>
            </a:r>
          </a:p>
          <a:p>
            <a:pPr lvl="3"/>
            <a:r>
              <a:rPr lang="cs-CZ" smtClean="0"/>
              <a:t>Čtvrtá úroveň</a:t>
            </a:r>
          </a:p>
          <a:p>
            <a:pPr lvl="4"/>
            <a:r>
              <a:rPr lang="cs-CZ" smtClean="0"/>
              <a:t>Pátá úroveň</a:t>
            </a:r>
            <a:endParaRPr lang="cs-CZ"/>
          </a:p>
        </p:txBody>
      </p:sp>
      <p:sp>
        <p:nvSpPr>
          <p:cNvPr id="4" name="Zástupný symbol pro datum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95E33A03-1903-45C3-AC89-579B912B978A}" type="datetime1">
              <a:rPr lang="cs-CZ" smtClean="0"/>
              <a:t>27. 2. 2014</a:t>
            </a:fld>
            <a:endParaRPr lang="cs-CZ" dirty="0"/>
          </a:p>
        </p:txBody>
      </p:sp>
      <p:sp>
        <p:nvSpPr>
          <p:cNvPr id="5" name="Zástupný symbol pro zápatí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cs-CZ" dirty="0"/>
          </a:p>
        </p:txBody>
      </p:sp>
      <p:sp>
        <p:nvSpPr>
          <p:cNvPr id="6" name="Zástupný symbol pro číslo snímku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785D957D-D829-4070-AC89-93F188FE283C}" type="slidenum">
              <a:rPr lang="cs-CZ" smtClean="0"/>
              <a:t>‹#›</a:t>
            </a:fld>
            <a:endParaRPr lang="cs-CZ" dirty="0"/>
          </a:p>
        </p:txBody>
      </p:sp>
    </p:spTree>
    <p:extLst>
      <p:ext uri="{BB962C8B-B14F-4D97-AF65-F5344CB8AC3E}">
        <p14:creationId xmlns:p14="http://schemas.microsoft.com/office/powerpoint/2010/main" val="1033839912"/>
      </p:ext>
    </p:extLst>
  </p:cSld>
  <p:clrMapOvr>
    <a:masterClrMapping/>
  </p:clrMapOvr>
</p:sldLayout>
</file>

<file path=ppt/slideLayouts/slideLayout11.xml><?xml version="1.0" encoding="utf-8"?>
<p:sldLayout xmlns:a="http://schemas.openxmlformats.org/drawingml/2006/main" xmlns:r="http://schemas.openxmlformats.org/officeDocument/2006/relationships" xmlns:p="http://schemas.openxmlformats.org/presentationml/2006/main" type="vertTitleAndTx" preserve="1">
  <p:cSld name="Svislý nadpis a text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Svislý nadpis 1"/>
          <p:cNvSpPr>
            <a:spLocks noGrp="1"/>
          </p:cNvSpPr>
          <p:nvPr>
            <p:ph type="title" orient="vert"/>
          </p:nvPr>
        </p:nvSpPr>
        <p:spPr>
          <a:xfrm>
            <a:off x="6629400" y="274638"/>
            <a:ext cx="2057400" cy="5851525"/>
          </a:xfrm>
        </p:spPr>
        <p:txBody>
          <a:bodyPr vert="eaVert"/>
          <a:lstStyle/>
          <a:p>
            <a:r>
              <a:rPr lang="cs-CZ" smtClean="0"/>
              <a:t>Kliknutím lze upravit styl.</a:t>
            </a:r>
            <a:endParaRPr lang="cs-CZ"/>
          </a:p>
        </p:txBody>
      </p:sp>
      <p:sp>
        <p:nvSpPr>
          <p:cNvPr id="3" name="Zástupný symbol pro svislý text 2"/>
          <p:cNvSpPr>
            <a:spLocks noGrp="1"/>
          </p:cNvSpPr>
          <p:nvPr>
            <p:ph type="body" orient="vert" idx="1"/>
          </p:nvPr>
        </p:nvSpPr>
        <p:spPr>
          <a:xfrm>
            <a:off x="457200" y="274638"/>
            <a:ext cx="6019800" cy="5851525"/>
          </a:xfrm>
        </p:spPr>
        <p:txBody>
          <a:bodyPr vert="eaVert"/>
          <a:lstStyle/>
          <a:p>
            <a:pPr lvl="0"/>
            <a:r>
              <a:rPr lang="cs-CZ" smtClean="0"/>
              <a:t>Kliknutím lze upravit styly předlohy textu.</a:t>
            </a:r>
          </a:p>
          <a:p>
            <a:pPr lvl="1"/>
            <a:r>
              <a:rPr lang="cs-CZ" smtClean="0"/>
              <a:t>Druhá úroveň</a:t>
            </a:r>
          </a:p>
          <a:p>
            <a:pPr lvl="2"/>
            <a:r>
              <a:rPr lang="cs-CZ" smtClean="0"/>
              <a:t>Třetí úroveň</a:t>
            </a:r>
          </a:p>
          <a:p>
            <a:pPr lvl="3"/>
            <a:r>
              <a:rPr lang="cs-CZ" smtClean="0"/>
              <a:t>Čtvrtá úroveň</a:t>
            </a:r>
          </a:p>
          <a:p>
            <a:pPr lvl="4"/>
            <a:r>
              <a:rPr lang="cs-CZ" smtClean="0"/>
              <a:t>Pátá úroveň</a:t>
            </a:r>
            <a:endParaRPr lang="cs-CZ"/>
          </a:p>
        </p:txBody>
      </p:sp>
      <p:sp>
        <p:nvSpPr>
          <p:cNvPr id="4" name="Zástupný symbol pro datum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E9F08615-0C60-48DF-B65E-F29E35342FE3}" type="datetime1">
              <a:rPr lang="cs-CZ" smtClean="0"/>
              <a:t>27. 2. 2014</a:t>
            </a:fld>
            <a:endParaRPr lang="cs-CZ" dirty="0"/>
          </a:p>
        </p:txBody>
      </p:sp>
      <p:sp>
        <p:nvSpPr>
          <p:cNvPr id="5" name="Zástupný symbol pro zápatí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cs-CZ" dirty="0"/>
          </a:p>
        </p:txBody>
      </p:sp>
      <p:sp>
        <p:nvSpPr>
          <p:cNvPr id="6" name="Zástupný symbol pro číslo snímku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785D957D-D829-4070-AC89-93F188FE283C}" type="slidenum">
              <a:rPr lang="cs-CZ" smtClean="0"/>
              <a:t>‹#›</a:t>
            </a:fld>
            <a:endParaRPr lang="cs-CZ" dirty="0"/>
          </a:p>
        </p:txBody>
      </p:sp>
    </p:spTree>
    <p:extLst>
      <p:ext uri="{BB962C8B-B14F-4D97-AF65-F5344CB8AC3E}">
        <p14:creationId xmlns:p14="http://schemas.microsoft.com/office/powerpoint/2010/main" val="3330983345"/>
      </p:ext>
    </p:extLst>
  </p:cSld>
  <p:clrMapOvr>
    <a:masterClrMapping/>
  </p:clrMapOvr>
</p:sldLayout>
</file>

<file path=ppt/slideMasters/_rels/slideMaster1.xml.rels><?xml version="1.0" encoding="UTF-8" standalone="yes"?>
<Relationships xmlns="http://schemas.openxmlformats.org/package/2006/relationships"><Relationship Id="rId8" Type="http://schemas.openxmlformats.org/officeDocument/2006/relationships/slideLayout" Target="../slideLayouts/slideLayout8.xml"/><Relationship Id="rId3" Type="http://schemas.openxmlformats.org/officeDocument/2006/relationships/slideLayout" Target="../slideLayouts/slideLayout3.xml"/><Relationship Id="rId7" Type="http://schemas.openxmlformats.org/officeDocument/2006/relationships/slideLayout" Target="../slideLayouts/slideLayout7.xml"/><Relationship Id="rId12" Type="http://schemas.openxmlformats.org/officeDocument/2006/relationships/theme" Target="../theme/theme1.xml"/><Relationship Id="rId2" Type="http://schemas.openxmlformats.org/officeDocument/2006/relationships/slideLayout" Target="../slideLayouts/slideLayout2.xml"/><Relationship Id="rId1" Type="http://schemas.openxmlformats.org/officeDocument/2006/relationships/slideLayout" Target="../slideLayouts/slideLayout1.xml"/><Relationship Id="rId6" Type="http://schemas.openxmlformats.org/officeDocument/2006/relationships/slideLayout" Target="../slideLayouts/slideLayout6.xml"/><Relationship Id="rId11" Type="http://schemas.openxmlformats.org/officeDocument/2006/relationships/slideLayout" Target="../slideLayouts/slideLayout11.xml"/><Relationship Id="rId5" Type="http://schemas.openxmlformats.org/officeDocument/2006/relationships/slideLayout" Target="../slideLayouts/slideLayout5.xml"/><Relationship Id="rId10" Type="http://schemas.openxmlformats.org/officeDocument/2006/relationships/slideLayout" Target="../slideLayouts/slideLayout10.xml"/><Relationship Id="rId4" Type="http://schemas.openxmlformats.org/officeDocument/2006/relationships/slideLayout" Target="../slideLayouts/slideLayout4.xml"/><Relationship Id="rId9" Type="http://schemas.openxmlformats.org/officeDocument/2006/relationships/slideLayout" Target="../slideLayouts/slideLayout9.xml"/></Relationships>
</file>

<file path=ppt/slideMasters/slideMaster1.xml><?xml version="1.0" encoding="utf-8"?>
<p:sldMaster xmlns:a="http://schemas.openxmlformats.org/drawingml/2006/main" xmlns:r="http://schemas.openxmlformats.org/officeDocument/2006/relationships" xmlns:p="http://schemas.openxmlformats.org/presentationml/2006/main">
  <p:cSld>
    <p:bg>
      <p:bgRef idx="1001">
        <a:schemeClr val="bg1"/>
      </p:bgRef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Zástupný symbol pro nadpis 1"/>
          <p:cNvSpPr>
            <a:spLocks noGrp="1"/>
          </p:cNvSpPr>
          <p:nvPr>
            <p:ph type="title"/>
          </p:nvPr>
        </p:nvSpPr>
        <p:spPr>
          <a:xfrm>
            <a:off x="457200" y="274638"/>
            <a:ext cx="8229600" cy="1143000"/>
          </a:xfrm>
          <a:prstGeom prst="rect">
            <a:avLst/>
          </a:prstGeom>
        </p:spPr>
        <p:txBody>
          <a:bodyPr vert="horz" lIns="91440" tIns="45720" rIns="91440" bIns="45720" rtlCol="0" anchor="ctr">
            <a:normAutofit/>
          </a:bodyPr>
          <a:lstStyle/>
          <a:p>
            <a:r>
              <a:rPr lang="cs-CZ" smtClean="0"/>
              <a:t>Kliknutím lze upravit styl.</a:t>
            </a:r>
            <a:endParaRPr lang="cs-CZ"/>
          </a:p>
        </p:txBody>
      </p:sp>
      <p:sp>
        <p:nvSpPr>
          <p:cNvPr id="3" name="Zástupný symbol pro text 2"/>
          <p:cNvSpPr>
            <a:spLocks noGrp="1"/>
          </p:cNvSpPr>
          <p:nvPr>
            <p:ph type="body" idx="1"/>
          </p:nvPr>
        </p:nvSpPr>
        <p:spPr>
          <a:xfrm>
            <a:off x="457200" y="1600200"/>
            <a:ext cx="8229600" cy="4525963"/>
          </a:xfrm>
          <a:prstGeom prst="rect">
            <a:avLst/>
          </a:prstGeom>
        </p:spPr>
        <p:txBody>
          <a:bodyPr vert="horz" lIns="91440" tIns="45720" rIns="91440" bIns="45720" rtlCol="0">
            <a:normAutofit/>
          </a:bodyPr>
          <a:lstStyle/>
          <a:p>
            <a:pPr lvl="0"/>
            <a:r>
              <a:rPr lang="cs-CZ" smtClean="0"/>
              <a:t>Kliknutím lze upravit styly předlohy textu.</a:t>
            </a:r>
          </a:p>
          <a:p>
            <a:pPr lvl="1"/>
            <a:r>
              <a:rPr lang="cs-CZ" smtClean="0"/>
              <a:t>Druhá úroveň</a:t>
            </a:r>
          </a:p>
          <a:p>
            <a:pPr lvl="2"/>
            <a:r>
              <a:rPr lang="cs-CZ" smtClean="0"/>
              <a:t>Třetí úroveň</a:t>
            </a:r>
          </a:p>
          <a:p>
            <a:pPr lvl="3"/>
            <a:r>
              <a:rPr lang="cs-CZ" smtClean="0"/>
              <a:t>Čtvrtá úroveň</a:t>
            </a:r>
          </a:p>
          <a:p>
            <a:pPr lvl="4"/>
            <a:r>
              <a:rPr lang="cs-CZ" smtClean="0"/>
              <a:t>Pátá úroveň</a:t>
            </a:r>
            <a:endParaRPr lang="cs-CZ"/>
          </a:p>
        </p:txBody>
      </p:sp>
      <p:sp>
        <p:nvSpPr>
          <p:cNvPr id="4" name="Zástupný symbol pro datum 3"/>
          <p:cNvSpPr>
            <a:spLocks noGrp="1"/>
          </p:cNvSpPr>
          <p:nvPr>
            <p:ph type="dt" sz="half" idx="2"/>
          </p:nvPr>
        </p:nvSpPr>
        <p:spPr>
          <a:xfrm>
            <a:off x="457200" y="6356350"/>
            <a:ext cx="2133600" cy="365125"/>
          </a:xfrm>
          <a:prstGeom prst="rect">
            <a:avLst/>
          </a:prstGeom>
        </p:spPr>
        <p:txBody>
          <a:bodyPr vert="horz" lIns="91440" tIns="45720" rIns="91440" bIns="45720" rtlCol="0" anchor="ctr"/>
          <a:lstStyle>
            <a:lvl1pPr algn="l">
              <a:defRPr sz="1200">
                <a:solidFill>
                  <a:schemeClr val="tx1">
                    <a:tint val="75000"/>
                  </a:schemeClr>
                </a:solidFill>
              </a:defRPr>
            </a:lvl1pPr>
          </a:lstStyle>
          <a:p>
            <a:fld id="{6D8BDAD6-5673-445B-A6CE-60BC8E952B1C}" type="datetime1">
              <a:rPr lang="cs-CZ" smtClean="0"/>
              <a:t>27. 2. 2014</a:t>
            </a:fld>
            <a:endParaRPr lang="cs-CZ" dirty="0"/>
          </a:p>
        </p:txBody>
      </p:sp>
      <p:sp>
        <p:nvSpPr>
          <p:cNvPr id="5" name="Zástupný symbol pro zápatí 4"/>
          <p:cNvSpPr>
            <a:spLocks noGrp="1"/>
          </p:cNvSpPr>
          <p:nvPr>
            <p:ph type="ftr" sz="quarter" idx="3"/>
          </p:nvPr>
        </p:nvSpPr>
        <p:spPr>
          <a:xfrm>
            <a:off x="3124200" y="6356350"/>
            <a:ext cx="2895600" cy="365125"/>
          </a:xfrm>
          <a:prstGeom prst="rect">
            <a:avLst/>
          </a:prstGeom>
        </p:spPr>
        <p:txBody>
          <a:bodyPr vert="horz" lIns="91440" tIns="45720" rIns="91440" bIns="45720" rtlCol="0" anchor="ctr"/>
          <a:lstStyle>
            <a:lvl1pPr algn="ctr">
              <a:defRPr sz="1200">
                <a:solidFill>
                  <a:schemeClr val="tx1">
                    <a:tint val="75000"/>
                  </a:schemeClr>
                </a:solidFill>
              </a:defRPr>
            </a:lvl1pPr>
          </a:lstStyle>
          <a:p>
            <a:endParaRPr lang="cs-CZ" dirty="0"/>
          </a:p>
        </p:txBody>
      </p:sp>
      <p:sp>
        <p:nvSpPr>
          <p:cNvPr id="6" name="Zástupný symbol pro číslo snímku 5"/>
          <p:cNvSpPr>
            <a:spLocks noGrp="1"/>
          </p:cNvSpPr>
          <p:nvPr>
            <p:ph type="sldNum" sz="quarter" idx="4"/>
          </p:nvPr>
        </p:nvSpPr>
        <p:spPr>
          <a:xfrm>
            <a:off x="6553200" y="6356350"/>
            <a:ext cx="2133600" cy="365125"/>
          </a:xfrm>
          <a:prstGeom prst="rect">
            <a:avLst/>
          </a:prstGeom>
        </p:spPr>
        <p:txBody>
          <a:bodyPr vert="horz" lIns="91440" tIns="45720" rIns="91440" bIns="45720" rtlCol="0" anchor="ctr"/>
          <a:lstStyle>
            <a:lvl1pPr algn="r">
              <a:defRPr sz="1200">
                <a:solidFill>
                  <a:schemeClr val="tx1">
                    <a:tint val="75000"/>
                  </a:schemeClr>
                </a:solidFill>
              </a:defRPr>
            </a:lvl1pPr>
          </a:lstStyle>
          <a:p>
            <a:fld id="{785D957D-D829-4070-AC89-93F188FE283C}" type="slidenum">
              <a:rPr lang="cs-CZ" smtClean="0"/>
              <a:t>‹#›</a:t>
            </a:fld>
            <a:endParaRPr lang="cs-CZ" dirty="0"/>
          </a:p>
        </p:txBody>
      </p:sp>
    </p:spTree>
    <p:extLst>
      <p:ext uri="{BB962C8B-B14F-4D97-AF65-F5344CB8AC3E}">
        <p14:creationId xmlns:p14="http://schemas.microsoft.com/office/powerpoint/2010/main" val="3276623475"/>
      </p:ext>
    </p:extLst>
  </p:cSld>
  <p:clrMap bg1="lt1" tx1="dk1" bg2="lt2" tx2="dk2" accent1="accent1" accent2="accent2" accent3="accent3" accent4="accent4" accent5="accent5" accent6="accent6" hlink="hlink" folHlink="folHlink"/>
  <p:sldLayoutIdLst>
    <p:sldLayoutId id="2147483649" r:id="rId1"/>
    <p:sldLayoutId id="2147483650" r:id="rId2"/>
    <p:sldLayoutId id="2147483651" r:id="rId3"/>
    <p:sldLayoutId id="2147483652" r:id="rId4"/>
    <p:sldLayoutId id="2147483653" r:id="rId5"/>
    <p:sldLayoutId id="2147483654" r:id="rId6"/>
    <p:sldLayoutId id="2147483655" r:id="rId7"/>
    <p:sldLayoutId id="2147483656" r:id="rId8"/>
    <p:sldLayoutId id="2147483657" r:id="rId9"/>
    <p:sldLayoutId id="2147483658" r:id="rId10"/>
    <p:sldLayoutId id="2147483659" r:id="rId11"/>
  </p:sldLayoutIdLst>
  <p:hf hdr="0" ftr="0" dt="0"/>
  <p:txStyles>
    <p:titleStyle>
      <a:lvl1pPr algn="ctr" defTabSz="914400" rtl="0" eaLnBrk="1" latinLnBrk="0" hangingPunct="1">
        <a:spcBef>
          <a:spcPct val="0"/>
        </a:spcBef>
        <a:buNone/>
        <a:defRPr sz="4400" kern="1200">
          <a:solidFill>
            <a:schemeClr val="tx1"/>
          </a:solidFill>
          <a:latin typeface="+mj-lt"/>
          <a:ea typeface="+mj-ea"/>
          <a:cs typeface="+mj-cs"/>
        </a:defRPr>
      </a:lvl1pPr>
    </p:titleStyle>
    <p:bodyStyle>
      <a:lvl1pPr marL="342900" indent="-342900" algn="l" defTabSz="914400" rtl="0" eaLnBrk="1" latinLnBrk="0" hangingPunct="1">
        <a:spcBef>
          <a:spcPct val="20000"/>
        </a:spcBef>
        <a:buFont typeface="Arial" pitchFamily="34" charset="0"/>
        <a:buChar char="•"/>
        <a:defRPr sz="3200" kern="1200">
          <a:solidFill>
            <a:schemeClr val="tx1"/>
          </a:solidFill>
          <a:latin typeface="+mn-lt"/>
          <a:ea typeface="+mn-ea"/>
          <a:cs typeface="+mn-cs"/>
        </a:defRPr>
      </a:lvl1pPr>
      <a:lvl2pPr marL="742950" indent="-285750" algn="l" defTabSz="914400" rtl="0" eaLnBrk="1" latinLnBrk="0" hangingPunct="1">
        <a:spcBef>
          <a:spcPct val="20000"/>
        </a:spcBef>
        <a:buFont typeface="Arial" pitchFamily="34" charset="0"/>
        <a:buChar char="–"/>
        <a:defRPr sz="2800" kern="1200">
          <a:solidFill>
            <a:schemeClr val="tx1"/>
          </a:solidFill>
          <a:latin typeface="+mn-lt"/>
          <a:ea typeface="+mn-ea"/>
          <a:cs typeface="+mn-cs"/>
        </a:defRPr>
      </a:lvl2pPr>
      <a:lvl3pPr marL="1143000" indent="-228600" algn="l" defTabSz="914400" rtl="0" eaLnBrk="1" latinLnBrk="0" hangingPunct="1">
        <a:spcBef>
          <a:spcPct val="20000"/>
        </a:spcBef>
        <a:buFont typeface="Arial" pitchFamily="34" charset="0"/>
        <a:buChar char="•"/>
        <a:defRPr sz="2400" kern="1200">
          <a:solidFill>
            <a:schemeClr val="tx1"/>
          </a:solidFill>
          <a:latin typeface="+mn-lt"/>
          <a:ea typeface="+mn-ea"/>
          <a:cs typeface="+mn-cs"/>
        </a:defRPr>
      </a:lvl3pPr>
      <a:lvl4pPr marL="1600200" indent="-228600" algn="l" defTabSz="914400" rtl="0" eaLnBrk="1" latinLnBrk="0" hangingPunct="1">
        <a:spcBef>
          <a:spcPct val="20000"/>
        </a:spcBef>
        <a:buFont typeface="Arial" pitchFamily="34" charset="0"/>
        <a:buChar char="–"/>
        <a:defRPr sz="2000" kern="1200">
          <a:solidFill>
            <a:schemeClr val="tx1"/>
          </a:solidFill>
          <a:latin typeface="+mn-lt"/>
          <a:ea typeface="+mn-ea"/>
          <a:cs typeface="+mn-cs"/>
        </a:defRPr>
      </a:lvl4pPr>
      <a:lvl5pPr marL="2057400" indent="-228600" algn="l" defTabSz="914400" rtl="0" eaLnBrk="1" latinLnBrk="0" hangingPunct="1">
        <a:spcBef>
          <a:spcPct val="20000"/>
        </a:spcBef>
        <a:buFont typeface="Arial" pitchFamily="34" charset="0"/>
        <a:buChar char="»"/>
        <a:defRPr sz="2000" kern="1200">
          <a:solidFill>
            <a:schemeClr val="tx1"/>
          </a:solidFill>
          <a:latin typeface="+mn-lt"/>
          <a:ea typeface="+mn-ea"/>
          <a:cs typeface="+mn-cs"/>
        </a:defRPr>
      </a:lvl5pPr>
      <a:lvl6pPr marL="2514600" indent="-228600" algn="l" defTabSz="914400" rtl="0" eaLnBrk="1" latinLnBrk="0" hangingPunct="1">
        <a:spcBef>
          <a:spcPct val="20000"/>
        </a:spcBef>
        <a:buFont typeface="Arial" pitchFamily="34" charset="0"/>
        <a:buChar char="•"/>
        <a:defRPr sz="2000" kern="1200">
          <a:solidFill>
            <a:schemeClr val="tx1"/>
          </a:solidFill>
          <a:latin typeface="+mn-lt"/>
          <a:ea typeface="+mn-ea"/>
          <a:cs typeface="+mn-cs"/>
        </a:defRPr>
      </a:lvl6pPr>
      <a:lvl7pPr marL="2971800" indent="-228600" algn="l" defTabSz="914400" rtl="0" eaLnBrk="1" latinLnBrk="0" hangingPunct="1">
        <a:spcBef>
          <a:spcPct val="20000"/>
        </a:spcBef>
        <a:buFont typeface="Arial" pitchFamily="34" charset="0"/>
        <a:buChar char="•"/>
        <a:defRPr sz="2000" kern="1200">
          <a:solidFill>
            <a:schemeClr val="tx1"/>
          </a:solidFill>
          <a:latin typeface="+mn-lt"/>
          <a:ea typeface="+mn-ea"/>
          <a:cs typeface="+mn-cs"/>
        </a:defRPr>
      </a:lvl7pPr>
      <a:lvl8pPr marL="3429000" indent="-228600" algn="l" defTabSz="914400" rtl="0" eaLnBrk="1" latinLnBrk="0" hangingPunct="1">
        <a:spcBef>
          <a:spcPct val="20000"/>
        </a:spcBef>
        <a:buFont typeface="Arial" pitchFamily="34" charset="0"/>
        <a:buChar char="•"/>
        <a:defRPr sz="2000" kern="1200">
          <a:solidFill>
            <a:schemeClr val="tx1"/>
          </a:solidFill>
          <a:latin typeface="+mn-lt"/>
          <a:ea typeface="+mn-ea"/>
          <a:cs typeface="+mn-cs"/>
        </a:defRPr>
      </a:lvl8pPr>
      <a:lvl9pPr marL="3886200" indent="-228600" algn="l" defTabSz="914400" rtl="0" eaLnBrk="1" latinLnBrk="0" hangingPunct="1">
        <a:spcBef>
          <a:spcPct val="20000"/>
        </a:spcBef>
        <a:buFont typeface="Arial" pitchFamily="34" charset="0"/>
        <a:buChar char="•"/>
        <a:defRPr sz="2000" kern="1200">
          <a:solidFill>
            <a:schemeClr val="tx1"/>
          </a:solidFill>
          <a:latin typeface="+mn-lt"/>
          <a:ea typeface="+mn-ea"/>
          <a:cs typeface="+mn-cs"/>
        </a:defRPr>
      </a:lvl9pPr>
    </p:bodyStyle>
    <p:otherStyle>
      <a:defPPr>
        <a:defRPr lang="cs-CZ"/>
      </a:defPPr>
      <a:lvl1pPr marL="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1pPr>
      <a:lvl2pPr marL="4572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2pPr>
      <a:lvl3pPr marL="9144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3pPr>
      <a:lvl4pPr marL="13716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4pPr>
      <a:lvl5pPr marL="18288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5pPr>
      <a:lvl6pPr marL="22860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6pPr>
      <a:lvl7pPr marL="27432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7pPr>
      <a:lvl8pPr marL="32004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8pPr>
      <a:lvl9pPr marL="36576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9pPr>
    </p:otherStyle>
  </p:txStyles>
</p:sldMaster>
</file>

<file path=ppt/slides/_rels/slide1.xml.rels><?xml version="1.0" encoding="UTF-8" standalone="yes"?>
<Relationships xmlns="http://schemas.openxmlformats.org/package/2006/relationships"><Relationship Id="rId3" Type="http://schemas.openxmlformats.org/officeDocument/2006/relationships/image" Target="../media/image2.jpg"/><Relationship Id="rId2" Type="http://schemas.openxmlformats.org/officeDocument/2006/relationships/image" Target="../media/image1.png"/><Relationship Id="rId1" Type="http://schemas.openxmlformats.org/officeDocument/2006/relationships/slideLayout" Target="../slideLayouts/slideLayout1.xml"/></Relationships>
</file>

<file path=ppt/slides/_rels/slide2.xml.rels><?xml version="1.0" encoding="UTF-8" standalone="yes"?>
<Relationships xmlns="http://schemas.openxmlformats.org/package/2006/relationships"><Relationship Id="rId8" Type="http://schemas.openxmlformats.org/officeDocument/2006/relationships/image" Target="../media/image4.png"/><Relationship Id="rId3" Type="http://schemas.openxmlformats.org/officeDocument/2006/relationships/image" Target="../media/image1.png"/><Relationship Id="rId7" Type="http://schemas.openxmlformats.org/officeDocument/2006/relationships/hyperlink" Target="//upload.wikimedia.org/wikipedia/commons/8/85/Smiley.svg" TargetMode="External"/><Relationship Id="rId2" Type="http://schemas.openxmlformats.org/officeDocument/2006/relationships/notesSlide" Target="../notesSlides/notesSlide1.xml"/><Relationship Id="rId1" Type="http://schemas.openxmlformats.org/officeDocument/2006/relationships/slideLayout" Target="../slideLayouts/slideLayout1.xml"/><Relationship Id="rId6" Type="http://schemas.openxmlformats.org/officeDocument/2006/relationships/image" Target="../media/image3.png"/><Relationship Id="rId5" Type="http://schemas.openxmlformats.org/officeDocument/2006/relationships/hyperlink" Target="//upload.wikimedia.org/wikipedia/commons/2/21/Arabic_numerals-en.svg" TargetMode="External"/><Relationship Id="rId4" Type="http://schemas.openxmlformats.org/officeDocument/2006/relationships/image" Target="../media/image2.jpg"/></Relationships>
</file>

<file path=ppt/slides/_rels/slide3.xml.rels><?xml version="1.0" encoding="UTF-8" standalone="yes"?>
<Relationships xmlns="http://schemas.openxmlformats.org/package/2006/relationships"><Relationship Id="rId3" Type="http://schemas.openxmlformats.org/officeDocument/2006/relationships/image" Target="../media/image1.png"/><Relationship Id="rId2" Type="http://schemas.openxmlformats.org/officeDocument/2006/relationships/notesSlide" Target="../notesSlides/notesSlide2.xml"/><Relationship Id="rId1" Type="http://schemas.openxmlformats.org/officeDocument/2006/relationships/slideLayout" Target="../slideLayouts/slideLayout1.xml"/><Relationship Id="rId4" Type="http://schemas.openxmlformats.org/officeDocument/2006/relationships/image" Target="../media/image2.jpg"/></Relationships>
</file>

<file path=ppt/slides/_rels/slide4.xml.rels><?xml version="1.0" encoding="UTF-8" standalone="yes"?>
<Relationships xmlns="http://schemas.openxmlformats.org/package/2006/relationships"><Relationship Id="rId3" Type="http://schemas.openxmlformats.org/officeDocument/2006/relationships/image" Target="../media/image2.jpg"/><Relationship Id="rId2" Type="http://schemas.openxmlformats.org/officeDocument/2006/relationships/image" Target="../media/image1.png"/><Relationship Id="rId1" Type="http://schemas.openxmlformats.org/officeDocument/2006/relationships/slideLayout" Target="../slideLayouts/slideLayout1.xml"/></Relationships>
</file>

<file path=ppt/slides/_rels/slide5.xml.rels><?xml version="1.0" encoding="UTF-8" standalone="yes"?>
<Relationships xmlns="http://schemas.openxmlformats.org/package/2006/relationships"><Relationship Id="rId3" Type="http://schemas.openxmlformats.org/officeDocument/2006/relationships/image" Target="../media/image2.jpg"/><Relationship Id="rId2" Type="http://schemas.openxmlformats.org/officeDocument/2006/relationships/image" Target="../media/image1.png"/><Relationship Id="rId1" Type="http://schemas.openxmlformats.org/officeDocument/2006/relationships/slideLayout" Target="../slideLayouts/slideLayout1.xml"/><Relationship Id="rId5" Type="http://schemas.openxmlformats.org/officeDocument/2006/relationships/image" Target="../media/image5.jpeg"/><Relationship Id="rId4" Type="http://schemas.openxmlformats.org/officeDocument/2006/relationships/hyperlink" Target="//upload.wikimedia.org/wikipedia/commons/6/6a/Teller_(5).jpg" TargetMode="External"/></Relationships>
</file>

<file path=ppt/slides/_rels/slide6.xml.rels><?xml version="1.0" encoding="UTF-8" standalone="yes"?>
<Relationships xmlns="http://schemas.openxmlformats.org/package/2006/relationships"><Relationship Id="rId3" Type="http://schemas.openxmlformats.org/officeDocument/2006/relationships/image" Target="../media/image2.jpg"/><Relationship Id="rId2" Type="http://schemas.openxmlformats.org/officeDocument/2006/relationships/image" Target="../media/image1.png"/><Relationship Id="rId1" Type="http://schemas.openxmlformats.org/officeDocument/2006/relationships/slideLayout" Target="../slideLayouts/slideLayout1.xml"/></Relationships>
</file>

<file path=ppt/slides/_rels/slide7.xml.rels><?xml version="1.0" encoding="UTF-8" standalone="yes"?>
<Relationships xmlns="http://schemas.openxmlformats.org/package/2006/relationships"><Relationship Id="rId3" Type="http://schemas.openxmlformats.org/officeDocument/2006/relationships/image" Target="../media/image2.jpg"/><Relationship Id="rId2" Type="http://schemas.openxmlformats.org/officeDocument/2006/relationships/image" Target="../media/image1.png"/><Relationship Id="rId1" Type="http://schemas.openxmlformats.org/officeDocument/2006/relationships/slideLayout" Target="../slideLayouts/slideLayout1.xml"/></Relationships>
</file>

<file path=ppt/slides/_rels/slide8.xml.rels><?xml version="1.0" encoding="UTF-8" standalone="yes"?>
<Relationships xmlns="http://schemas.openxmlformats.org/package/2006/relationships"><Relationship Id="rId3" Type="http://schemas.openxmlformats.org/officeDocument/2006/relationships/image" Target="../media/image2.jpg"/><Relationship Id="rId2" Type="http://schemas.openxmlformats.org/officeDocument/2006/relationships/image" Target="../media/image1.png"/><Relationship Id="rId1" Type="http://schemas.openxmlformats.org/officeDocument/2006/relationships/slideLayout" Target="../slideLayouts/slideLayout1.xml"/></Relationships>
</file>

<file path=ppt/slides/_rels/slide9.xml.rels><?xml version="1.0" encoding="UTF-8" standalone="yes"?>
<Relationships xmlns="http://schemas.openxmlformats.org/package/2006/relationships"><Relationship Id="rId3" Type="http://schemas.openxmlformats.org/officeDocument/2006/relationships/image" Target="../media/image2.jpg"/><Relationship Id="rId2" Type="http://schemas.openxmlformats.org/officeDocument/2006/relationships/image" Target="../media/image1.png"/><Relationship Id="rId1" Type="http://schemas.openxmlformats.org/officeDocument/2006/relationships/slideLayout" Target="../slideLayouts/slideLayout1.xml"/></Relationships>
</file>

<file path=ppt/slides/_rels/slide10.xml.rels><?xml version="1.0" encoding="UTF-8" standalone="yes"?>
<Relationships xmlns="http://schemas.openxmlformats.org/package/2006/relationships"><Relationship Id="rId3" Type="http://schemas.openxmlformats.org/officeDocument/2006/relationships/image" Target="../media/image2.jpg"/><Relationship Id="rId2" Type="http://schemas.openxmlformats.org/officeDocument/2006/relationships/image" Target="../media/image1.png"/><Relationship Id="rId1" Type="http://schemas.openxmlformats.org/officeDocument/2006/relationships/slideLayout" Target="../slideLayouts/slideLayout1.xml"/><Relationship Id="rId6" Type="http://schemas.openxmlformats.org/officeDocument/2006/relationships/hyperlink" Target="http://commons.wikimedia.org/wiki/File:Teller_(5).jpg" TargetMode="External"/><Relationship Id="rId5" Type="http://schemas.openxmlformats.org/officeDocument/2006/relationships/hyperlink" Target="http://commons.wikimedia.org/wiki/File:Smiley.svg" TargetMode="External"/><Relationship Id="rId4" Type="http://schemas.openxmlformats.org/officeDocument/2006/relationships/hyperlink" Target="http://commons.wikimedia.org/wiki/File:Arabic_numerals-en.svg" TargetMode="External"/></Relationships>
</file>

<file path=ppt/slides/slide1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cxnSp>
        <p:nvCxnSpPr>
          <p:cNvPr id="7" name="Přímá spojnice 6"/>
          <p:cNvCxnSpPr/>
          <p:nvPr/>
        </p:nvCxnSpPr>
        <p:spPr>
          <a:xfrm>
            <a:off x="0" y="900000"/>
            <a:ext cx="9144000" cy="0"/>
          </a:xfrm>
          <a:prstGeom prst="line">
            <a:avLst/>
          </a:prstGeom>
          <a:ln w="15875">
            <a:solidFill>
              <a:srgbClr val="EA851B"/>
            </a:solidFill>
          </a:ln>
        </p:spPr>
        <p:style>
          <a:lnRef idx="1">
            <a:schemeClr val="accent1"/>
          </a:lnRef>
          <a:fillRef idx="0">
            <a:schemeClr val="accent1"/>
          </a:fillRef>
          <a:effectRef idx="0">
            <a:schemeClr val="accent1"/>
          </a:effectRef>
          <a:fontRef idx="minor">
            <a:schemeClr val="tx1"/>
          </a:fontRef>
        </p:style>
      </p:cxnSp>
      <p:graphicFrame>
        <p:nvGraphicFramePr>
          <p:cNvPr id="3" name="Tabulka 2"/>
          <p:cNvGraphicFramePr>
            <a:graphicFrameLocks noGrp="1"/>
          </p:cNvGraphicFramePr>
          <p:nvPr>
            <p:extLst>
              <p:ext uri="{D42A27DB-BD31-4B8C-83A1-F6EECF244321}">
                <p14:modId xmlns:p14="http://schemas.microsoft.com/office/powerpoint/2010/main" val="999993096"/>
              </p:ext>
            </p:extLst>
          </p:nvPr>
        </p:nvGraphicFramePr>
        <p:xfrm>
          <a:off x="750310" y="2060848"/>
          <a:ext cx="7926145" cy="3802590"/>
        </p:xfrm>
        <a:graphic>
          <a:graphicData uri="http://schemas.openxmlformats.org/drawingml/2006/table">
            <a:tbl>
              <a:tblPr firstRow="1" firstCol="1" bandRow="1">
                <a:tableStyleId>{5940675A-B579-460E-94D1-54222C63F5DA}</a:tableStyleId>
              </a:tblPr>
              <a:tblGrid>
                <a:gridCol w="2093498"/>
                <a:gridCol w="5832647"/>
              </a:tblGrid>
              <a:tr h="216000">
                <a:tc>
                  <a:txBody>
                    <a:bodyPr/>
                    <a:lstStyle/>
                    <a:p>
                      <a:pPr algn="l">
                        <a:lnSpc>
                          <a:spcPts val="1500"/>
                        </a:lnSpc>
                        <a:spcAft>
                          <a:spcPts val="0"/>
                        </a:spcAft>
                      </a:pPr>
                      <a:r>
                        <a:rPr lang="cs-CZ" sz="1200" b="1" kern="1200" dirty="0">
                          <a:effectLst/>
                        </a:rPr>
                        <a:t>Projekt MŠMT</a:t>
                      </a:r>
                      <a:endParaRPr lang="cs-CZ" sz="1200" b="1" dirty="0">
                        <a:effectLst/>
                        <a:latin typeface="+mn-lt"/>
                        <a:ea typeface="Verdana" pitchFamily="34" charset="0"/>
                        <a:cs typeface="Verdana" pitchFamily="34" charset="0"/>
                      </a:endParaRPr>
                    </a:p>
                  </a:txBody>
                  <a:tcPr marL="68580" marR="68580" marT="0" marB="0" anchor="ctr"/>
                </a:tc>
                <a:tc>
                  <a:txBody>
                    <a:bodyPr/>
                    <a:lstStyle/>
                    <a:p>
                      <a:pPr algn="l">
                        <a:lnSpc>
                          <a:spcPts val="1500"/>
                        </a:lnSpc>
                        <a:spcAft>
                          <a:spcPts val="0"/>
                        </a:spcAft>
                      </a:pPr>
                      <a:r>
                        <a:rPr lang="cs-CZ" sz="1200" kern="1200" dirty="0">
                          <a:solidFill>
                            <a:schemeClr val="tx1"/>
                          </a:solidFill>
                          <a:effectLst/>
                        </a:rPr>
                        <a:t>EU peníze středním </a:t>
                      </a:r>
                      <a:r>
                        <a:rPr lang="cs-CZ" sz="1200" kern="1200" dirty="0" smtClean="0">
                          <a:solidFill>
                            <a:schemeClr val="tx1"/>
                          </a:solidFill>
                          <a:effectLst/>
                        </a:rPr>
                        <a:t>školám</a:t>
                      </a:r>
                      <a:endParaRPr lang="cs-CZ" sz="1200" dirty="0">
                        <a:solidFill>
                          <a:schemeClr val="tx1"/>
                        </a:solidFill>
                        <a:effectLst/>
                        <a:latin typeface="+mn-lt"/>
                        <a:ea typeface="Verdana" pitchFamily="34" charset="0"/>
                        <a:cs typeface="Verdana" pitchFamily="34" charset="0"/>
                      </a:endParaRPr>
                    </a:p>
                  </a:txBody>
                  <a:tcPr marL="68580" marR="68580" marT="0" marB="0" anchor="ctr"/>
                </a:tc>
              </a:tr>
              <a:tr h="216000">
                <a:tc>
                  <a:txBody>
                    <a:bodyPr/>
                    <a:lstStyle/>
                    <a:p>
                      <a:pPr algn="l">
                        <a:lnSpc>
                          <a:spcPts val="1500"/>
                        </a:lnSpc>
                        <a:spcAft>
                          <a:spcPts val="0"/>
                        </a:spcAft>
                      </a:pPr>
                      <a:r>
                        <a:rPr lang="cs-CZ" sz="1200" b="1" kern="1200" dirty="0">
                          <a:effectLst/>
                        </a:rPr>
                        <a:t>Název projektu školy</a:t>
                      </a:r>
                      <a:endParaRPr lang="cs-CZ" sz="1200" b="1" dirty="0">
                        <a:effectLst/>
                        <a:latin typeface="+mn-lt"/>
                        <a:ea typeface="Verdana" pitchFamily="34" charset="0"/>
                        <a:cs typeface="Verdana" pitchFamily="34" charset="0"/>
                      </a:endParaRPr>
                    </a:p>
                  </a:txBody>
                  <a:tcPr marL="68580" marR="68580" marT="0" marB="0" anchor="ctr"/>
                </a:tc>
                <a:tc>
                  <a:txBody>
                    <a:bodyPr/>
                    <a:lstStyle/>
                    <a:p>
                      <a:pPr algn="l">
                        <a:lnSpc>
                          <a:spcPts val="1500"/>
                        </a:lnSpc>
                        <a:spcAft>
                          <a:spcPts val="0"/>
                        </a:spcAft>
                      </a:pPr>
                      <a:r>
                        <a:rPr lang="cs-CZ" sz="1200" kern="1200" dirty="0">
                          <a:solidFill>
                            <a:schemeClr val="tx1"/>
                          </a:solidFill>
                          <a:effectLst/>
                        </a:rPr>
                        <a:t>ICT do života školy</a:t>
                      </a:r>
                      <a:endParaRPr lang="cs-CZ" sz="1200" dirty="0">
                        <a:solidFill>
                          <a:schemeClr val="tx1"/>
                        </a:solidFill>
                        <a:effectLst/>
                        <a:latin typeface="+mn-lt"/>
                        <a:ea typeface="Verdana" pitchFamily="34" charset="0"/>
                        <a:cs typeface="Verdana" pitchFamily="34" charset="0"/>
                      </a:endParaRPr>
                    </a:p>
                  </a:txBody>
                  <a:tcPr marL="68580" marR="68580" marT="0" marB="0" anchor="ctr"/>
                </a:tc>
              </a:tr>
              <a:tr h="216000">
                <a:tc>
                  <a:txBody>
                    <a:bodyPr/>
                    <a:lstStyle/>
                    <a:p>
                      <a:pPr algn="l">
                        <a:lnSpc>
                          <a:spcPts val="1500"/>
                        </a:lnSpc>
                        <a:spcAft>
                          <a:spcPts val="0"/>
                        </a:spcAft>
                      </a:pPr>
                      <a:r>
                        <a:rPr lang="cs-CZ" sz="1200" b="1" kern="1200" dirty="0">
                          <a:effectLst/>
                        </a:rPr>
                        <a:t>Registrační číslo projektu</a:t>
                      </a:r>
                      <a:endParaRPr lang="cs-CZ" sz="1200" b="1" dirty="0">
                        <a:effectLst/>
                        <a:latin typeface="+mn-lt"/>
                        <a:ea typeface="Verdana" pitchFamily="34" charset="0"/>
                        <a:cs typeface="Verdana" pitchFamily="34" charset="0"/>
                      </a:endParaRPr>
                    </a:p>
                  </a:txBody>
                  <a:tcPr marL="68580" marR="68580" marT="0" marB="0" anchor="ctr"/>
                </a:tc>
                <a:tc>
                  <a:txBody>
                    <a:bodyPr/>
                    <a:lstStyle/>
                    <a:p>
                      <a:pPr algn="l">
                        <a:lnSpc>
                          <a:spcPts val="1500"/>
                        </a:lnSpc>
                        <a:spcAft>
                          <a:spcPts val="0"/>
                        </a:spcAft>
                      </a:pPr>
                      <a:r>
                        <a:rPr lang="cs-CZ" sz="1200" dirty="0">
                          <a:solidFill>
                            <a:schemeClr val="tx1"/>
                          </a:solidFill>
                          <a:effectLst/>
                        </a:rPr>
                        <a:t>CZ.1.07/1.5.00/34.0771</a:t>
                      </a:r>
                      <a:endParaRPr lang="cs-CZ" sz="1200" dirty="0">
                        <a:solidFill>
                          <a:schemeClr val="tx1"/>
                        </a:solidFill>
                        <a:effectLst/>
                        <a:latin typeface="+mn-lt"/>
                        <a:ea typeface="Verdana" pitchFamily="34" charset="0"/>
                        <a:cs typeface="Verdana" pitchFamily="34" charset="0"/>
                      </a:endParaRPr>
                    </a:p>
                  </a:txBody>
                  <a:tcPr marL="68580" marR="68580" marT="0" marB="0" anchor="ctr"/>
                </a:tc>
              </a:tr>
              <a:tr h="216000">
                <a:tc>
                  <a:txBody>
                    <a:bodyPr/>
                    <a:lstStyle/>
                    <a:p>
                      <a:pPr algn="l">
                        <a:lnSpc>
                          <a:spcPts val="1500"/>
                        </a:lnSpc>
                        <a:spcAft>
                          <a:spcPts val="0"/>
                        </a:spcAft>
                      </a:pPr>
                      <a:r>
                        <a:rPr lang="cs-CZ" sz="1200" b="1" kern="1200" dirty="0">
                          <a:effectLst/>
                        </a:rPr>
                        <a:t>Šablona</a:t>
                      </a:r>
                      <a:endParaRPr lang="cs-CZ" sz="1200" b="1" dirty="0">
                        <a:effectLst/>
                        <a:latin typeface="+mn-lt"/>
                        <a:ea typeface="Verdana" pitchFamily="34" charset="0"/>
                        <a:cs typeface="Verdana" pitchFamily="34" charset="0"/>
                      </a:endParaRPr>
                    </a:p>
                  </a:txBody>
                  <a:tcPr marL="68580" marR="68580" marT="0" marB="0" anchor="ctr"/>
                </a:tc>
                <a:tc>
                  <a:txBody>
                    <a:bodyPr/>
                    <a:lstStyle/>
                    <a:p>
                      <a:pPr algn="l">
                        <a:lnSpc>
                          <a:spcPts val="1500"/>
                        </a:lnSpc>
                        <a:spcAft>
                          <a:spcPts val="0"/>
                        </a:spcAft>
                      </a:pPr>
                      <a:r>
                        <a:rPr lang="cs-CZ" sz="1200" kern="1200" smtClean="0">
                          <a:solidFill>
                            <a:schemeClr val="tx1"/>
                          </a:solidFill>
                          <a:effectLst/>
                        </a:rPr>
                        <a:t>II/2</a:t>
                      </a:r>
                      <a:endParaRPr lang="cs-CZ" sz="1200" dirty="0">
                        <a:solidFill>
                          <a:schemeClr val="tx1"/>
                        </a:solidFill>
                        <a:effectLst/>
                        <a:latin typeface="+mn-lt"/>
                        <a:ea typeface="Verdana" pitchFamily="34" charset="0"/>
                        <a:cs typeface="Verdana" pitchFamily="34" charset="0"/>
                      </a:endParaRPr>
                    </a:p>
                  </a:txBody>
                  <a:tcPr marL="68580" marR="68580" marT="0" marB="0" anchor="ctr"/>
                </a:tc>
              </a:tr>
              <a:tr h="216000">
                <a:tc>
                  <a:txBody>
                    <a:bodyPr/>
                    <a:lstStyle/>
                    <a:p>
                      <a:pPr marL="0" algn="l" defTabSz="914400" rtl="0" eaLnBrk="1" latinLnBrk="0" hangingPunct="1">
                        <a:lnSpc>
                          <a:spcPts val="1500"/>
                        </a:lnSpc>
                        <a:spcAft>
                          <a:spcPts val="0"/>
                        </a:spcAft>
                      </a:pPr>
                      <a:r>
                        <a:rPr lang="cs-CZ" sz="1200" b="1" kern="1200" dirty="0" smtClean="0">
                          <a:solidFill>
                            <a:schemeClr val="tx1"/>
                          </a:solidFill>
                          <a:effectLst/>
                          <a:latin typeface="+mn-lt"/>
                          <a:ea typeface="+mn-ea"/>
                          <a:cs typeface="+mn-cs"/>
                        </a:rPr>
                        <a:t>Sada</a:t>
                      </a:r>
                      <a:endParaRPr lang="cs-CZ" sz="1200" b="1" kern="1200" dirty="0">
                        <a:solidFill>
                          <a:schemeClr val="tx1"/>
                        </a:solidFill>
                        <a:effectLst/>
                        <a:latin typeface="+mn-lt"/>
                        <a:ea typeface="+mn-ea"/>
                        <a:cs typeface="+mn-cs"/>
                      </a:endParaRPr>
                    </a:p>
                  </a:txBody>
                  <a:tcPr marL="68580" marR="68580" marT="0" marB="0" anchor="ctr"/>
                </a:tc>
                <a:tc>
                  <a:txBody>
                    <a:bodyPr/>
                    <a:lstStyle/>
                    <a:p>
                      <a:pPr>
                        <a:lnSpc>
                          <a:spcPts val="1500"/>
                        </a:lnSpc>
                        <a:spcAft>
                          <a:spcPts val="0"/>
                        </a:spcAft>
                      </a:pPr>
                      <a:r>
                        <a:rPr lang="cs-CZ" sz="1200" dirty="0" smtClean="0">
                          <a:solidFill>
                            <a:schemeClr val="tx1"/>
                          </a:solidFill>
                          <a:effectLst/>
                          <a:latin typeface="+mn-lt"/>
                          <a:ea typeface="Calibri"/>
                          <a:cs typeface="Times New Roman"/>
                        </a:rPr>
                        <a:t>07</a:t>
                      </a:r>
                      <a:endParaRPr lang="cs-CZ" sz="1200" dirty="0">
                        <a:solidFill>
                          <a:schemeClr val="tx1"/>
                        </a:solidFill>
                        <a:effectLst/>
                        <a:latin typeface="+mn-lt"/>
                        <a:ea typeface="Calibri"/>
                        <a:cs typeface="Times New Roman"/>
                      </a:endParaRPr>
                    </a:p>
                  </a:txBody>
                  <a:tcPr marL="68580" marR="68580" marT="0" marB="0" anchor="ctr"/>
                </a:tc>
              </a:tr>
              <a:tr h="216000">
                <a:tc>
                  <a:txBody>
                    <a:bodyPr/>
                    <a:lstStyle/>
                    <a:p>
                      <a:pPr>
                        <a:lnSpc>
                          <a:spcPts val="1500"/>
                        </a:lnSpc>
                        <a:spcAft>
                          <a:spcPts val="0"/>
                        </a:spcAft>
                      </a:pPr>
                      <a:r>
                        <a:rPr lang="cs-CZ" sz="1200" b="1" kern="1200" dirty="0">
                          <a:solidFill>
                            <a:srgbClr val="000000"/>
                          </a:solidFill>
                          <a:effectLst/>
                          <a:latin typeface="+mn-lt"/>
                          <a:ea typeface="Times New Roman"/>
                          <a:cs typeface="Times New Roman"/>
                        </a:rPr>
                        <a:t>Anotace</a:t>
                      </a:r>
                      <a:endParaRPr lang="cs-CZ" sz="1100" dirty="0">
                        <a:effectLst/>
                        <a:latin typeface="+mn-lt"/>
                        <a:ea typeface="Calibri"/>
                        <a:cs typeface="Times New Roman"/>
                      </a:endParaRPr>
                    </a:p>
                  </a:txBody>
                  <a:tcPr marL="68580" marR="68580" marT="0" marB="0" anchor="ctr"/>
                </a:tc>
                <a:tc>
                  <a:txBody>
                    <a:bodyPr/>
                    <a:lstStyle/>
                    <a:p>
                      <a:pPr>
                        <a:lnSpc>
                          <a:spcPts val="1500"/>
                        </a:lnSpc>
                        <a:spcAft>
                          <a:spcPts val="0"/>
                        </a:spcAft>
                      </a:pPr>
                      <a:r>
                        <a:rPr lang="cs-CZ" sz="1200" dirty="0" smtClean="0">
                          <a:solidFill>
                            <a:schemeClr val="tx1"/>
                          </a:solidFill>
                          <a:effectLst/>
                          <a:latin typeface="+mn-lt"/>
                          <a:ea typeface="Calibri"/>
                          <a:cs typeface="Times New Roman"/>
                        </a:rPr>
                        <a:t>Číslovky</a:t>
                      </a:r>
                      <a:r>
                        <a:rPr lang="cs-CZ" sz="1200" baseline="0" dirty="0" smtClean="0">
                          <a:solidFill>
                            <a:schemeClr val="tx1"/>
                          </a:solidFill>
                          <a:effectLst/>
                          <a:latin typeface="+mn-lt"/>
                          <a:ea typeface="Calibri"/>
                          <a:cs typeface="Times New Roman"/>
                        </a:rPr>
                        <a:t> 1 – 100 – </a:t>
                      </a:r>
                      <a:r>
                        <a:rPr lang="cs-CZ" sz="1200" baseline="0" smtClean="0">
                          <a:solidFill>
                            <a:schemeClr val="tx1"/>
                          </a:solidFill>
                          <a:effectLst/>
                          <a:latin typeface="+mn-lt"/>
                          <a:ea typeface="Calibri"/>
                          <a:cs typeface="Times New Roman"/>
                        </a:rPr>
                        <a:t>slovní zásoba</a:t>
                      </a:r>
                      <a:endParaRPr lang="cs-CZ" sz="1200" dirty="0">
                        <a:solidFill>
                          <a:schemeClr val="tx1"/>
                        </a:solidFill>
                        <a:effectLst/>
                        <a:latin typeface="+mn-lt"/>
                        <a:ea typeface="Calibri"/>
                        <a:cs typeface="Times New Roman"/>
                      </a:endParaRPr>
                    </a:p>
                  </a:txBody>
                  <a:tcPr marL="68580" marR="68580" marT="0" marB="0" anchor="ctr"/>
                </a:tc>
              </a:tr>
              <a:tr h="216000">
                <a:tc>
                  <a:txBody>
                    <a:bodyPr/>
                    <a:lstStyle/>
                    <a:p>
                      <a:pPr>
                        <a:lnSpc>
                          <a:spcPts val="1500"/>
                        </a:lnSpc>
                        <a:spcAft>
                          <a:spcPts val="0"/>
                        </a:spcAft>
                      </a:pPr>
                      <a:r>
                        <a:rPr lang="cs-CZ" sz="1200" b="1" kern="1200" dirty="0">
                          <a:solidFill>
                            <a:srgbClr val="000000"/>
                          </a:solidFill>
                          <a:effectLst/>
                          <a:latin typeface="+mn-lt"/>
                          <a:ea typeface="Times New Roman"/>
                          <a:cs typeface="Times New Roman"/>
                        </a:rPr>
                        <a:t>Klíčová slova</a:t>
                      </a:r>
                      <a:endParaRPr lang="cs-CZ" sz="1100" dirty="0">
                        <a:effectLst/>
                        <a:latin typeface="+mn-lt"/>
                        <a:ea typeface="Calibri"/>
                        <a:cs typeface="Times New Roman"/>
                      </a:endParaRPr>
                    </a:p>
                  </a:txBody>
                  <a:tcPr marL="68580" marR="68580" marT="0" marB="0" anchor="ctr"/>
                </a:tc>
                <a:tc>
                  <a:txBody>
                    <a:bodyPr/>
                    <a:lstStyle/>
                    <a:p>
                      <a:pPr>
                        <a:lnSpc>
                          <a:spcPts val="1500"/>
                        </a:lnSpc>
                        <a:spcAft>
                          <a:spcPts val="0"/>
                        </a:spcAft>
                      </a:pPr>
                      <a:r>
                        <a:rPr lang="cs-CZ" sz="1200" dirty="0" smtClean="0">
                          <a:solidFill>
                            <a:schemeClr val="tx1"/>
                          </a:solidFill>
                          <a:effectLst/>
                          <a:latin typeface="+mn-lt"/>
                          <a:ea typeface="Calibri"/>
                          <a:cs typeface="Times New Roman"/>
                        </a:rPr>
                        <a:t>Eins, acht, zwölf, siebzehn, fünfundzwanzig</a:t>
                      </a:r>
                      <a:endParaRPr lang="cs-CZ" sz="1200" dirty="0">
                        <a:solidFill>
                          <a:schemeClr val="tx1"/>
                        </a:solidFill>
                        <a:effectLst/>
                        <a:latin typeface="+mn-lt"/>
                        <a:ea typeface="Calibri"/>
                        <a:cs typeface="Times New Roman"/>
                      </a:endParaRPr>
                    </a:p>
                  </a:txBody>
                  <a:tcPr marL="68580" marR="68580" marT="0" marB="0" anchor="ctr"/>
                </a:tc>
              </a:tr>
              <a:tr h="346590">
                <a:tc>
                  <a:txBody>
                    <a:bodyPr/>
                    <a:lstStyle/>
                    <a:p>
                      <a:pPr marL="0" marR="0" indent="0" algn="l" defTabSz="914400" rtl="0" eaLnBrk="1" fontAlgn="auto" latinLnBrk="0" hangingPunct="1">
                        <a:lnSpc>
                          <a:spcPts val="1500"/>
                        </a:lnSpc>
                        <a:spcBef>
                          <a:spcPts val="0"/>
                        </a:spcBef>
                        <a:spcAft>
                          <a:spcPts val="0"/>
                        </a:spcAft>
                        <a:buClrTx/>
                        <a:buSzTx/>
                        <a:buFontTx/>
                        <a:buNone/>
                        <a:tabLst/>
                        <a:defRPr/>
                      </a:pPr>
                      <a:r>
                        <a:rPr lang="cs-CZ" sz="1200" kern="1200" dirty="0" smtClean="0">
                          <a:solidFill>
                            <a:schemeClr val="tx1"/>
                          </a:solidFill>
                          <a:effectLst/>
                          <a:latin typeface="+mn-lt"/>
                          <a:ea typeface="Verdana" pitchFamily="34" charset="0"/>
                          <a:cs typeface="Verdana" pitchFamily="34" charset="0"/>
                        </a:rPr>
                        <a:t>Předmět</a:t>
                      </a:r>
                    </a:p>
                  </a:txBody>
                  <a:tcPr marL="68580" marR="68580" marT="0" marB="0" anchor="ctr"/>
                </a:tc>
                <a:tc>
                  <a:txBody>
                    <a:bodyPr/>
                    <a:lstStyle/>
                    <a:p>
                      <a:pPr marL="0" algn="l" defTabSz="914400" rtl="0" eaLnBrk="1" latinLnBrk="0" hangingPunct="1">
                        <a:lnSpc>
                          <a:spcPts val="1500"/>
                        </a:lnSpc>
                        <a:spcAft>
                          <a:spcPts val="0"/>
                        </a:spcAft>
                      </a:pPr>
                      <a:r>
                        <a:rPr lang="cs-CZ" sz="1200" kern="1200" dirty="0" smtClean="0">
                          <a:solidFill>
                            <a:schemeClr val="tx1"/>
                          </a:solidFill>
                          <a:effectLst/>
                          <a:latin typeface="+mn-lt"/>
                          <a:ea typeface="Verdana" pitchFamily="34" charset="0"/>
                          <a:cs typeface="Verdana" pitchFamily="34" charset="0"/>
                        </a:rPr>
                        <a:t>Německý jazyk</a:t>
                      </a:r>
                      <a:endParaRPr lang="cs-CZ" sz="1200" kern="1200" dirty="0">
                        <a:solidFill>
                          <a:schemeClr val="tx1"/>
                        </a:solidFill>
                        <a:effectLst/>
                        <a:latin typeface="+mn-lt"/>
                        <a:ea typeface="Verdana" pitchFamily="34" charset="0"/>
                        <a:cs typeface="Verdana" pitchFamily="34" charset="0"/>
                      </a:endParaRPr>
                    </a:p>
                  </a:txBody>
                  <a:tcPr marL="68580" marR="68580" marT="0" marB="0" anchor="ctr"/>
                </a:tc>
              </a:tr>
              <a:tr h="216000">
                <a:tc>
                  <a:txBody>
                    <a:bodyPr/>
                    <a:lstStyle/>
                    <a:p>
                      <a:pPr algn="l">
                        <a:lnSpc>
                          <a:spcPts val="1500"/>
                        </a:lnSpc>
                        <a:spcAft>
                          <a:spcPts val="0"/>
                        </a:spcAft>
                      </a:pPr>
                      <a:r>
                        <a:rPr lang="cs-CZ" sz="1200" b="1" kern="1200" dirty="0">
                          <a:effectLst/>
                        </a:rPr>
                        <a:t>Autor, spoluautor  </a:t>
                      </a:r>
                      <a:endParaRPr lang="cs-CZ" sz="1200" b="1" dirty="0">
                        <a:effectLst/>
                        <a:latin typeface="+mn-lt"/>
                        <a:ea typeface="Verdana" pitchFamily="34" charset="0"/>
                        <a:cs typeface="Verdana" pitchFamily="34" charset="0"/>
                      </a:endParaRPr>
                    </a:p>
                  </a:txBody>
                  <a:tcPr marL="68580" marR="68580" marT="0" marB="0" anchor="ctr"/>
                </a:tc>
                <a:tc>
                  <a:txBody>
                    <a:bodyPr/>
                    <a:lstStyle/>
                    <a:p>
                      <a:pPr algn="l">
                        <a:lnSpc>
                          <a:spcPts val="1500"/>
                        </a:lnSpc>
                        <a:spcAft>
                          <a:spcPts val="0"/>
                        </a:spcAft>
                      </a:pPr>
                      <a:r>
                        <a:rPr lang="cs-CZ" sz="1200" dirty="0" smtClean="0">
                          <a:solidFill>
                            <a:schemeClr val="tx1"/>
                          </a:solidFill>
                          <a:effectLst/>
                          <a:latin typeface="+mn-lt"/>
                          <a:ea typeface="Verdana" pitchFamily="34" charset="0"/>
                          <a:cs typeface="Verdana" pitchFamily="34" charset="0"/>
                        </a:rPr>
                        <a:t>Bc.</a:t>
                      </a:r>
                      <a:r>
                        <a:rPr lang="cs-CZ" sz="1200" baseline="0" dirty="0" smtClean="0">
                          <a:solidFill>
                            <a:schemeClr val="tx1"/>
                          </a:solidFill>
                          <a:effectLst/>
                          <a:latin typeface="+mn-lt"/>
                          <a:ea typeface="Verdana" pitchFamily="34" charset="0"/>
                          <a:cs typeface="Verdana" pitchFamily="34" charset="0"/>
                        </a:rPr>
                        <a:t> Jitka Červinková</a:t>
                      </a:r>
                      <a:endParaRPr lang="cs-CZ" sz="1200" dirty="0">
                        <a:solidFill>
                          <a:schemeClr val="tx1"/>
                        </a:solidFill>
                        <a:effectLst/>
                        <a:latin typeface="+mn-lt"/>
                        <a:ea typeface="Verdana" pitchFamily="34" charset="0"/>
                        <a:cs typeface="Verdana" pitchFamily="34" charset="0"/>
                      </a:endParaRPr>
                    </a:p>
                  </a:txBody>
                  <a:tcPr marL="68580" marR="68580" marT="0" marB="0" anchor="ctr"/>
                </a:tc>
              </a:tr>
              <a:tr h="216000">
                <a:tc>
                  <a:txBody>
                    <a:bodyPr/>
                    <a:lstStyle/>
                    <a:p>
                      <a:pPr>
                        <a:lnSpc>
                          <a:spcPts val="1500"/>
                        </a:lnSpc>
                        <a:spcAft>
                          <a:spcPts val="0"/>
                        </a:spcAft>
                      </a:pPr>
                      <a:r>
                        <a:rPr lang="cs-CZ" sz="1200" b="1" kern="1200" dirty="0">
                          <a:solidFill>
                            <a:srgbClr val="000000"/>
                          </a:solidFill>
                          <a:effectLst/>
                          <a:latin typeface="+mn-lt"/>
                          <a:ea typeface="Times New Roman"/>
                          <a:cs typeface="Times New Roman"/>
                        </a:rPr>
                        <a:t>Jazyk</a:t>
                      </a:r>
                      <a:endParaRPr lang="cs-CZ" sz="1100" dirty="0">
                        <a:effectLst/>
                        <a:latin typeface="+mn-lt"/>
                        <a:ea typeface="Calibri"/>
                        <a:cs typeface="Times New Roman"/>
                      </a:endParaRPr>
                    </a:p>
                  </a:txBody>
                  <a:tcPr marL="68580" marR="68580" marT="0" marB="0" anchor="ctr"/>
                </a:tc>
                <a:tc>
                  <a:txBody>
                    <a:bodyPr/>
                    <a:lstStyle/>
                    <a:p>
                      <a:pPr>
                        <a:lnSpc>
                          <a:spcPts val="1500"/>
                        </a:lnSpc>
                        <a:spcAft>
                          <a:spcPts val="0"/>
                        </a:spcAft>
                      </a:pPr>
                      <a:r>
                        <a:rPr lang="cs-CZ" sz="1200" kern="1200" dirty="0">
                          <a:solidFill>
                            <a:schemeClr val="tx1"/>
                          </a:solidFill>
                          <a:effectLst/>
                          <a:latin typeface="+mn-lt"/>
                          <a:ea typeface="Times New Roman"/>
                          <a:cs typeface="Times New Roman"/>
                        </a:rPr>
                        <a:t>Čeština</a:t>
                      </a:r>
                      <a:endParaRPr lang="cs-CZ" sz="1200" dirty="0">
                        <a:solidFill>
                          <a:schemeClr val="tx1"/>
                        </a:solidFill>
                        <a:effectLst/>
                        <a:latin typeface="+mn-lt"/>
                        <a:ea typeface="Calibri"/>
                        <a:cs typeface="Times New Roman"/>
                      </a:endParaRPr>
                    </a:p>
                  </a:txBody>
                  <a:tcPr marL="68580" marR="68580" marT="0" marB="0" anchor="ctr"/>
                </a:tc>
              </a:tr>
              <a:tr h="216000">
                <a:tc>
                  <a:txBody>
                    <a:bodyPr/>
                    <a:lstStyle/>
                    <a:p>
                      <a:pPr>
                        <a:lnSpc>
                          <a:spcPts val="1500"/>
                        </a:lnSpc>
                        <a:spcAft>
                          <a:spcPts val="0"/>
                        </a:spcAft>
                      </a:pPr>
                      <a:r>
                        <a:rPr lang="cs-CZ" sz="1200" b="1" kern="1200" dirty="0">
                          <a:solidFill>
                            <a:srgbClr val="000000"/>
                          </a:solidFill>
                          <a:effectLst/>
                          <a:latin typeface="+mn-lt"/>
                          <a:ea typeface="Times New Roman"/>
                          <a:cs typeface="Times New Roman"/>
                        </a:rPr>
                        <a:t>Druh učebního materiálu</a:t>
                      </a:r>
                      <a:endParaRPr lang="cs-CZ" sz="1100" dirty="0">
                        <a:effectLst/>
                        <a:latin typeface="+mn-lt"/>
                        <a:ea typeface="Calibri"/>
                        <a:cs typeface="Times New Roman"/>
                      </a:endParaRPr>
                    </a:p>
                  </a:txBody>
                  <a:tcPr marL="68580" marR="68580" marT="0" marB="0" anchor="ctr"/>
                </a:tc>
                <a:tc>
                  <a:txBody>
                    <a:bodyPr/>
                    <a:lstStyle/>
                    <a:p>
                      <a:pPr>
                        <a:lnSpc>
                          <a:spcPts val="1500"/>
                        </a:lnSpc>
                        <a:spcAft>
                          <a:spcPts val="0"/>
                        </a:spcAft>
                      </a:pPr>
                      <a:r>
                        <a:rPr lang="cs-CZ" sz="1200" kern="1200" dirty="0" smtClean="0">
                          <a:solidFill>
                            <a:schemeClr val="tx1"/>
                          </a:solidFill>
                          <a:effectLst/>
                          <a:latin typeface="+mn-lt"/>
                          <a:ea typeface="Times New Roman"/>
                          <a:cs typeface="Times New Roman"/>
                        </a:rPr>
                        <a:t>Prezentace</a:t>
                      </a:r>
                      <a:r>
                        <a:rPr lang="cs-CZ" sz="1200" kern="1200" dirty="0">
                          <a:solidFill>
                            <a:schemeClr val="tx1"/>
                          </a:solidFill>
                          <a:effectLst/>
                          <a:latin typeface="+mn-lt"/>
                          <a:ea typeface="Times New Roman"/>
                          <a:cs typeface="Times New Roman"/>
                        </a:rPr>
                        <a:t>, </a:t>
                      </a:r>
                      <a:r>
                        <a:rPr lang="cs-CZ" sz="1200" kern="1200" dirty="0" smtClean="0">
                          <a:solidFill>
                            <a:schemeClr val="tx1"/>
                          </a:solidFill>
                          <a:effectLst/>
                          <a:latin typeface="+mn-lt"/>
                          <a:ea typeface="Times New Roman"/>
                          <a:cs typeface="Times New Roman"/>
                        </a:rPr>
                        <a:t>výklad, cvičení</a:t>
                      </a:r>
                      <a:endParaRPr lang="cs-CZ" sz="1200" dirty="0">
                        <a:solidFill>
                          <a:schemeClr val="tx1"/>
                        </a:solidFill>
                        <a:effectLst/>
                        <a:latin typeface="+mn-lt"/>
                        <a:ea typeface="Calibri"/>
                        <a:cs typeface="Times New Roman"/>
                      </a:endParaRPr>
                    </a:p>
                  </a:txBody>
                  <a:tcPr marL="68580" marR="68580" marT="0" marB="0" anchor="ctr"/>
                </a:tc>
              </a:tr>
              <a:tr h="216000">
                <a:tc>
                  <a:txBody>
                    <a:bodyPr/>
                    <a:lstStyle/>
                    <a:p>
                      <a:pPr>
                        <a:lnSpc>
                          <a:spcPts val="1500"/>
                        </a:lnSpc>
                        <a:spcAft>
                          <a:spcPts val="0"/>
                        </a:spcAft>
                      </a:pPr>
                      <a:r>
                        <a:rPr lang="cs-CZ" sz="1200" b="1" kern="1200" dirty="0">
                          <a:solidFill>
                            <a:srgbClr val="000000"/>
                          </a:solidFill>
                          <a:effectLst/>
                          <a:latin typeface="+mn-lt"/>
                          <a:ea typeface="Times New Roman"/>
                          <a:cs typeface="Times New Roman"/>
                        </a:rPr>
                        <a:t>Potřebné pomůcky</a:t>
                      </a:r>
                      <a:endParaRPr lang="cs-CZ" sz="1100" dirty="0">
                        <a:effectLst/>
                        <a:latin typeface="+mn-lt"/>
                        <a:ea typeface="Calibri"/>
                        <a:cs typeface="Times New Roman"/>
                      </a:endParaRPr>
                    </a:p>
                  </a:txBody>
                  <a:tcPr marL="68580" marR="68580" marT="0" marB="0" anchor="ctr"/>
                </a:tc>
                <a:tc>
                  <a:txBody>
                    <a:bodyPr/>
                    <a:lstStyle/>
                    <a:p>
                      <a:pPr>
                        <a:lnSpc>
                          <a:spcPts val="1500"/>
                        </a:lnSpc>
                        <a:spcAft>
                          <a:spcPts val="0"/>
                        </a:spcAft>
                      </a:pPr>
                      <a:r>
                        <a:rPr lang="cs-CZ" sz="1200" kern="1200" dirty="0" smtClean="0">
                          <a:solidFill>
                            <a:schemeClr val="tx1"/>
                          </a:solidFill>
                          <a:effectLst/>
                          <a:latin typeface="+mn-lt"/>
                          <a:ea typeface="Times New Roman"/>
                          <a:cs typeface="Times New Roman"/>
                        </a:rPr>
                        <a:t> PC, dataprojektor,</a:t>
                      </a:r>
                      <a:r>
                        <a:rPr lang="cs-CZ" sz="1200" kern="1200" baseline="0" dirty="0" smtClean="0">
                          <a:solidFill>
                            <a:schemeClr val="tx1"/>
                          </a:solidFill>
                          <a:effectLst/>
                          <a:latin typeface="+mn-lt"/>
                          <a:ea typeface="Times New Roman"/>
                          <a:cs typeface="Times New Roman"/>
                        </a:rPr>
                        <a:t> kartičky pro hru Bingo</a:t>
                      </a:r>
                      <a:endParaRPr lang="cs-CZ" sz="1200" dirty="0">
                        <a:solidFill>
                          <a:schemeClr val="tx1"/>
                        </a:solidFill>
                        <a:effectLst/>
                        <a:latin typeface="+mn-lt"/>
                        <a:ea typeface="Calibri"/>
                        <a:cs typeface="Times New Roman"/>
                      </a:endParaRPr>
                    </a:p>
                  </a:txBody>
                  <a:tcPr marL="68580" marR="68580" marT="0" marB="0" anchor="ctr"/>
                </a:tc>
              </a:tr>
              <a:tr h="216000">
                <a:tc>
                  <a:txBody>
                    <a:bodyPr/>
                    <a:lstStyle/>
                    <a:p>
                      <a:pPr>
                        <a:lnSpc>
                          <a:spcPts val="1500"/>
                        </a:lnSpc>
                        <a:spcAft>
                          <a:spcPts val="0"/>
                        </a:spcAft>
                      </a:pPr>
                      <a:r>
                        <a:rPr lang="cs-CZ" sz="1200" b="1" kern="1200" dirty="0">
                          <a:solidFill>
                            <a:srgbClr val="000000"/>
                          </a:solidFill>
                          <a:effectLst/>
                          <a:latin typeface="+mn-lt"/>
                          <a:ea typeface="Times New Roman"/>
                          <a:cs typeface="Times New Roman"/>
                        </a:rPr>
                        <a:t>Druh interaktivity</a:t>
                      </a:r>
                      <a:endParaRPr lang="cs-CZ" sz="1100" dirty="0">
                        <a:effectLst/>
                        <a:latin typeface="+mn-lt"/>
                        <a:ea typeface="Calibri"/>
                        <a:cs typeface="Times New Roman"/>
                      </a:endParaRPr>
                    </a:p>
                  </a:txBody>
                  <a:tcPr marL="68580" marR="68580" marT="0" marB="0" anchor="ctr"/>
                </a:tc>
                <a:tc>
                  <a:txBody>
                    <a:bodyPr/>
                    <a:lstStyle/>
                    <a:p>
                      <a:pPr>
                        <a:lnSpc>
                          <a:spcPts val="1500"/>
                        </a:lnSpc>
                        <a:spcAft>
                          <a:spcPts val="0"/>
                        </a:spcAft>
                      </a:pPr>
                      <a:r>
                        <a:rPr lang="cs-CZ" sz="1200" kern="1200" baseline="0" dirty="0" smtClean="0">
                          <a:solidFill>
                            <a:schemeClr val="tx1"/>
                          </a:solidFill>
                          <a:effectLst/>
                          <a:latin typeface="+mn-lt"/>
                          <a:ea typeface="Times New Roman"/>
                          <a:cs typeface="Times New Roman"/>
                        </a:rPr>
                        <a:t> V</a:t>
                      </a:r>
                      <a:r>
                        <a:rPr lang="cs-CZ" sz="1200" kern="1200" dirty="0" smtClean="0">
                          <a:solidFill>
                            <a:schemeClr val="tx1"/>
                          </a:solidFill>
                          <a:effectLst/>
                          <a:latin typeface="+mn-lt"/>
                          <a:ea typeface="Times New Roman"/>
                          <a:cs typeface="Times New Roman"/>
                        </a:rPr>
                        <a:t>ýklad </a:t>
                      </a:r>
                      <a:r>
                        <a:rPr lang="cs-CZ" sz="1200" kern="1200" dirty="0">
                          <a:solidFill>
                            <a:schemeClr val="tx1"/>
                          </a:solidFill>
                          <a:effectLst/>
                          <a:latin typeface="+mn-lt"/>
                          <a:ea typeface="Times New Roman"/>
                          <a:cs typeface="Times New Roman"/>
                        </a:rPr>
                        <a:t>pomocí prezentace</a:t>
                      </a:r>
                      <a:r>
                        <a:rPr lang="cs-CZ" sz="1200" kern="1200" dirty="0" smtClean="0">
                          <a:solidFill>
                            <a:schemeClr val="tx1"/>
                          </a:solidFill>
                          <a:effectLst/>
                          <a:latin typeface="+mn-lt"/>
                          <a:ea typeface="Times New Roman"/>
                          <a:cs typeface="Times New Roman"/>
                        </a:rPr>
                        <a:t>, cvičení,</a:t>
                      </a:r>
                      <a:r>
                        <a:rPr lang="cs-CZ" sz="1200" kern="1200" baseline="0" dirty="0" smtClean="0">
                          <a:solidFill>
                            <a:schemeClr val="tx1"/>
                          </a:solidFill>
                          <a:effectLst/>
                          <a:latin typeface="+mn-lt"/>
                          <a:ea typeface="Times New Roman"/>
                          <a:cs typeface="Times New Roman"/>
                        </a:rPr>
                        <a:t>  hra bingo</a:t>
                      </a:r>
                      <a:endParaRPr lang="cs-CZ" sz="1200" dirty="0">
                        <a:solidFill>
                          <a:schemeClr val="tx1"/>
                        </a:solidFill>
                        <a:effectLst/>
                        <a:latin typeface="+mn-lt"/>
                        <a:ea typeface="Calibri"/>
                        <a:cs typeface="Times New Roman"/>
                      </a:endParaRPr>
                    </a:p>
                  </a:txBody>
                  <a:tcPr marL="68580" marR="68580" marT="0" marB="0" anchor="ctr"/>
                </a:tc>
              </a:tr>
              <a:tr h="216000">
                <a:tc>
                  <a:txBody>
                    <a:bodyPr/>
                    <a:lstStyle/>
                    <a:p>
                      <a:pPr>
                        <a:lnSpc>
                          <a:spcPts val="1500"/>
                        </a:lnSpc>
                        <a:spcAft>
                          <a:spcPts val="0"/>
                        </a:spcAft>
                      </a:pPr>
                      <a:r>
                        <a:rPr lang="cs-CZ" sz="1200" b="1" kern="1200" dirty="0">
                          <a:solidFill>
                            <a:srgbClr val="000000"/>
                          </a:solidFill>
                          <a:effectLst/>
                          <a:latin typeface="+mn-lt"/>
                          <a:ea typeface="Times New Roman"/>
                          <a:cs typeface="Times New Roman"/>
                        </a:rPr>
                        <a:t>Stupeň a typ vzdělávání</a:t>
                      </a:r>
                      <a:endParaRPr lang="cs-CZ" sz="1100" dirty="0">
                        <a:effectLst/>
                        <a:latin typeface="+mn-lt"/>
                        <a:ea typeface="Calibri"/>
                        <a:cs typeface="Times New Roman"/>
                      </a:endParaRPr>
                    </a:p>
                  </a:txBody>
                  <a:tcPr marL="68580" marR="68580" marT="0" marB="0" anchor="ctr"/>
                </a:tc>
                <a:tc>
                  <a:txBody>
                    <a:bodyPr/>
                    <a:lstStyle/>
                    <a:p>
                      <a:pPr>
                        <a:lnSpc>
                          <a:spcPts val="1500"/>
                        </a:lnSpc>
                        <a:spcAft>
                          <a:spcPts val="0"/>
                        </a:spcAft>
                      </a:pPr>
                      <a:r>
                        <a:rPr lang="cs-CZ" sz="1200" kern="1200" dirty="0">
                          <a:solidFill>
                            <a:schemeClr val="tx1"/>
                          </a:solidFill>
                          <a:effectLst/>
                          <a:latin typeface="+mn-lt"/>
                          <a:ea typeface="Times New Roman"/>
                          <a:cs typeface="Times New Roman"/>
                        </a:rPr>
                        <a:t>Střední škola</a:t>
                      </a:r>
                      <a:endParaRPr lang="cs-CZ" sz="1200" dirty="0">
                        <a:solidFill>
                          <a:schemeClr val="tx1"/>
                        </a:solidFill>
                        <a:effectLst/>
                        <a:latin typeface="+mn-lt"/>
                        <a:ea typeface="Calibri"/>
                        <a:cs typeface="Times New Roman"/>
                      </a:endParaRPr>
                    </a:p>
                  </a:txBody>
                  <a:tcPr marL="68580" marR="68580" marT="0" marB="0" anchor="ctr"/>
                </a:tc>
              </a:tr>
              <a:tr h="216000">
                <a:tc>
                  <a:txBody>
                    <a:bodyPr/>
                    <a:lstStyle/>
                    <a:p>
                      <a:pPr>
                        <a:lnSpc>
                          <a:spcPts val="1500"/>
                        </a:lnSpc>
                        <a:spcAft>
                          <a:spcPts val="0"/>
                        </a:spcAft>
                      </a:pPr>
                      <a:r>
                        <a:rPr lang="cs-CZ" sz="1200" b="1" kern="1200" dirty="0">
                          <a:solidFill>
                            <a:srgbClr val="000000"/>
                          </a:solidFill>
                          <a:effectLst/>
                          <a:latin typeface="+mn-lt"/>
                          <a:ea typeface="Times New Roman"/>
                          <a:cs typeface="Times New Roman"/>
                        </a:rPr>
                        <a:t>Cílová skupina</a:t>
                      </a:r>
                      <a:endParaRPr lang="cs-CZ" sz="1100" dirty="0">
                        <a:effectLst/>
                        <a:latin typeface="+mn-lt"/>
                        <a:ea typeface="Calibri"/>
                        <a:cs typeface="Times New Roman"/>
                      </a:endParaRPr>
                    </a:p>
                  </a:txBody>
                  <a:tcPr marL="68580" marR="68580" marT="0" marB="0" anchor="ctr"/>
                </a:tc>
                <a:tc>
                  <a:txBody>
                    <a:bodyPr/>
                    <a:lstStyle/>
                    <a:p>
                      <a:pPr marL="0" marR="0" indent="0" algn="l" defTabSz="914400" rtl="0" eaLnBrk="1" fontAlgn="auto" latinLnBrk="0" hangingPunct="1">
                        <a:lnSpc>
                          <a:spcPts val="1500"/>
                        </a:lnSpc>
                        <a:spcBef>
                          <a:spcPts val="0"/>
                        </a:spcBef>
                        <a:spcAft>
                          <a:spcPts val="0"/>
                        </a:spcAft>
                        <a:buClrTx/>
                        <a:buSzTx/>
                        <a:buFontTx/>
                        <a:buNone/>
                        <a:tabLst/>
                        <a:defRPr/>
                      </a:pPr>
                      <a:r>
                        <a:rPr lang="cs-CZ" sz="1200" kern="1200" dirty="0" smtClean="0">
                          <a:solidFill>
                            <a:schemeClr val="tx1"/>
                          </a:solidFill>
                          <a:effectLst/>
                          <a:latin typeface="+mn-lt"/>
                          <a:ea typeface="Times New Roman"/>
                          <a:cs typeface="Times New Roman"/>
                        </a:rPr>
                        <a:t>1. - 2. ročník</a:t>
                      </a:r>
                    </a:p>
                  </a:txBody>
                  <a:tcPr marL="68580" marR="68580" marT="0" marB="0" anchor="ctr"/>
                </a:tc>
              </a:tr>
              <a:tr h="216000">
                <a:tc>
                  <a:txBody>
                    <a:bodyPr/>
                    <a:lstStyle/>
                    <a:p>
                      <a:pPr>
                        <a:lnSpc>
                          <a:spcPts val="1500"/>
                        </a:lnSpc>
                        <a:spcAft>
                          <a:spcPts val="0"/>
                        </a:spcAft>
                      </a:pPr>
                      <a:r>
                        <a:rPr lang="cs-CZ" sz="1200" b="1" kern="1200" dirty="0">
                          <a:solidFill>
                            <a:srgbClr val="000000"/>
                          </a:solidFill>
                          <a:effectLst/>
                          <a:latin typeface="+mn-lt"/>
                          <a:ea typeface="Times New Roman"/>
                          <a:cs typeface="Times New Roman"/>
                        </a:rPr>
                        <a:t>Speciální vzdělávací </a:t>
                      </a:r>
                      <a:r>
                        <a:rPr lang="cs-CZ" sz="1200" b="1" kern="1200" dirty="0" smtClean="0">
                          <a:solidFill>
                            <a:srgbClr val="000000"/>
                          </a:solidFill>
                          <a:effectLst/>
                          <a:latin typeface="+mn-lt"/>
                          <a:ea typeface="Times New Roman"/>
                          <a:cs typeface="Times New Roman"/>
                        </a:rPr>
                        <a:t>potřeby</a:t>
                      </a:r>
                      <a:endParaRPr lang="cs-CZ" sz="1100" dirty="0">
                        <a:effectLst/>
                        <a:latin typeface="+mn-lt"/>
                        <a:ea typeface="Calibri"/>
                        <a:cs typeface="Times New Roman"/>
                      </a:endParaRPr>
                    </a:p>
                  </a:txBody>
                  <a:tcPr marL="68580" marR="68580" marT="0" marB="0" anchor="ctr"/>
                </a:tc>
                <a:tc>
                  <a:txBody>
                    <a:bodyPr/>
                    <a:lstStyle/>
                    <a:p>
                      <a:pPr>
                        <a:lnSpc>
                          <a:spcPts val="1500"/>
                        </a:lnSpc>
                        <a:spcAft>
                          <a:spcPts val="0"/>
                        </a:spcAft>
                      </a:pPr>
                      <a:r>
                        <a:rPr lang="cs-CZ" sz="1200" kern="1200" dirty="0" smtClean="0">
                          <a:solidFill>
                            <a:schemeClr val="tx1"/>
                          </a:solidFill>
                          <a:effectLst/>
                          <a:latin typeface="+mn-lt"/>
                          <a:ea typeface="Times New Roman"/>
                          <a:cs typeface="Times New Roman"/>
                        </a:rPr>
                        <a:t>ne</a:t>
                      </a:r>
                      <a:endParaRPr lang="cs-CZ" sz="1200" kern="1200" dirty="0">
                        <a:solidFill>
                          <a:schemeClr val="tx1"/>
                        </a:solidFill>
                        <a:effectLst/>
                        <a:latin typeface="+mn-lt"/>
                        <a:ea typeface="Times New Roman"/>
                        <a:cs typeface="Times New Roman"/>
                      </a:endParaRPr>
                    </a:p>
                  </a:txBody>
                  <a:tcPr marL="68580" marR="68580" marT="0" marB="0" anchor="ctr"/>
                </a:tc>
              </a:tr>
              <a:tr h="216000">
                <a:tc>
                  <a:txBody>
                    <a:bodyPr/>
                    <a:lstStyle/>
                    <a:p>
                      <a:pPr>
                        <a:lnSpc>
                          <a:spcPts val="1500"/>
                        </a:lnSpc>
                        <a:spcAft>
                          <a:spcPts val="0"/>
                        </a:spcAft>
                      </a:pPr>
                      <a:r>
                        <a:rPr lang="cs-CZ" sz="1200" b="1" kern="1200" dirty="0">
                          <a:solidFill>
                            <a:srgbClr val="000000"/>
                          </a:solidFill>
                          <a:effectLst/>
                          <a:latin typeface="+mn-lt"/>
                          <a:ea typeface="Times New Roman"/>
                          <a:cs typeface="Times New Roman"/>
                        </a:rPr>
                        <a:t>Zdroje</a:t>
                      </a:r>
                      <a:endParaRPr lang="cs-CZ" sz="1100" dirty="0">
                        <a:effectLst/>
                        <a:latin typeface="+mn-lt"/>
                        <a:ea typeface="Calibri"/>
                        <a:cs typeface="Times New Roman"/>
                      </a:endParaRPr>
                    </a:p>
                  </a:txBody>
                  <a:tcPr marL="68580" marR="68580" marT="0" marB="0" anchor="ctr"/>
                </a:tc>
                <a:tc>
                  <a:txBody>
                    <a:bodyPr/>
                    <a:lstStyle/>
                    <a:p>
                      <a:pPr>
                        <a:lnSpc>
                          <a:spcPts val="1500"/>
                        </a:lnSpc>
                        <a:spcAft>
                          <a:spcPts val="0"/>
                        </a:spcAft>
                      </a:pPr>
                      <a:r>
                        <a:rPr lang="cs-CZ" sz="1200" kern="1200" dirty="0">
                          <a:solidFill>
                            <a:schemeClr val="tx1"/>
                          </a:solidFill>
                          <a:effectLst/>
                          <a:latin typeface="+mn-lt"/>
                          <a:ea typeface="Times New Roman"/>
                          <a:cs typeface="Times New Roman"/>
                        </a:rPr>
                        <a:t>Seznam viz poslední </a:t>
                      </a:r>
                      <a:r>
                        <a:rPr lang="cs-CZ" sz="1200" kern="1200" dirty="0" smtClean="0">
                          <a:solidFill>
                            <a:schemeClr val="tx1"/>
                          </a:solidFill>
                          <a:effectLst/>
                          <a:latin typeface="+mn-lt"/>
                          <a:ea typeface="Times New Roman"/>
                          <a:cs typeface="Times New Roman"/>
                        </a:rPr>
                        <a:t>snímek </a:t>
                      </a:r>
                      <a:r>
                        <a:rPr lang="cs-CZ" sz="1200" kern="1200" dirty="0">
                          <a:solidFill>
                            <a:schemeClr val="tx1"/>
                          </a:solidFill>
                          <a:effectLst/>
                          <a:latin typeface="+mn-lt"/>
                          <a:ea typeface="Times New Roman"/>
                          <a:cs typeface="Times New Roman"/>
                        </a:rPr>
                        <a:t>nebo </a:t>
                      </a:r>
                      <a:r>
                        <a:rPr lang="cs-CZ" sz="1200" kern="1200" dirty="0" smtClean="0">
                          <a:solidFill>
                            <a:schemeClr val="tx1"/>
                          </a:solidFill>
                          <a:effectLst/>
                          <a:latin typeface="+mn-lt"/>
                          <a:ea typeface="Times New Roman"/>
                          <a:cs typeface="Times New Roman"/>
                        </a:rPr>
                        <a:t>vlastní materiály</a:t>
                      </a:r>
                      <a:endParaRPr lang="cs-CZ" sz="1200" dirty="0">
                        <a:solidFill>
                          <a:schemeClr val="tx1"/>
                        </a:solidFill>
                        <a:effectLst/>
                        <a:latin typeface="+mn-lt"/>
                        <a:ea typeface="Calibri"/>
                        <a:cs typeface="Times New Roman"/>
                      </a:endParaRPr>
                    </a:p>
                  </a:txBody>
                  <a:tcPr marL="68580" marR="68580" marT="0" marB="0" anchor="ctr"/>
                </a:tc>
              </a:tr>
            </a:tbl>
          </a:graphicData>
        </a:graphic>
      </p:graphicFrame>
      <p:cxnSp>
        <p:nvCxnSpPr>
          <p:cNvPr id="8" name="Přímá spojnice 7"/>
          <p:cNvCxnSpPr/>
          <p:nvPr/>
        </p:nvCxnSpPr>
        <p:spPr>
          <a:xfrm>
            <a:off x="0" y="6048000"/>
            <a:ext cx="9144000" cy="0"/>
          </a:xfrm>
          <a:prstGeom prst="line">
            <a:avLst/>
          </a:prstGeom>
          <a:ln w="15875">
            <a:solidFill>
              <a:srgbClr val="EA851B"/>
            </a:solidFill>
          </a:ln>
        </p:spPr>
        <p:style>
          <a:lnRef idx="1">
            <a:schemeClr val="accent1"/>
          </a:lnRef>
          <a:fillRef idx="0">
            <a:schemeClr val="accent1"/>
          </a:fillRef>
          <a:effectRef idx="0">
            <a:schemeClr val="accent1"/>
          </a:effectRef>
          <a:fontRef idx="minor">
            <a:schemeClr val="tx1"/>
          </a:fontRef>
        </p:style>
      </p:cxnSp>
      <p:sp>
        <p:nvSpPr>
          <p:cNvPr id="10" name="TextovéPole 9"/>
          <p:cNvSpPr txBox="1"/>
          <p:nvPr/>
        </p:nvSpPr>
        <p:spPr>
          <a:xfrm>
            <a:off x="791580" y="960258"/>
            <a:ext cx="7560840" cy="523220"/>
          </a:xfrm>
          <a:prstGeom prst="rect">
            <a:avLst/>
          </a:prstGeom>
          <a:noFill/>
        </p:spPr>
        <p:txBody>
          <a:bodyPr wrap="square" rtlCol="0" anchor="ctr">
            <a:spAutoFit/>
          </a:bodyPr>
          <a:lstStyle/>
          <a:p>
            <a:pPr algn="ctr"/>
            <a:r>
              <a:rPr lang="cs-CZ" sz="2800" b="1" dirty="0" smtClean="0"/>
              <a:t>Zahlen 1 - 100</a:t>
            </a:r>
            <a:endParaRPr lang="cs-CZ" sz="2800" b="1" dirty="0"/>
          </a:p>
        </p:txBody>
      </p:sp>
      <p:sp>
        <p:nvSpPr>
          <p:cNvPr id="15" name="Zástupný symbol pro číslo snímku 14"/>
          <p:cNvSpPr>
            <a:spLocks noGrp="1"/>
          </p:cNvSpPr>
          <p:nvPr>
            <p:ph type="sldNum" sz="quarter" idx="12"/>
          </p:nvPr>
        </p:nvSpPr>
        <p:spPr>
          <a:xfrm>
            <a:off x="6480000" y="6336000"/>
            <a:ext cx="2133600" cy="365125"/>
          </a:xfrm>
        </p:spPr>
        <p:txBody>
          <a:bodyPr/>
          <a:lstStyle/>
          <a:p>
            <a:fld id="{785D957D-D829-4070-AC89-93F188FE283C}" type="slidenum">
              <a:rPr lang="cs-CZ" smtClean="0"/>
              <a:t>1</a:t>
            </a:fld>
            <a:endParaRPr lang="cs-CZ" dirty="0"/>
          </a:p>
        </p:txBody>
      </p:sp>
      <p:sp>
        <p:nvSpPr>
          <p:cNvPr id="19" name="Nadpis 1"/>
          <p:cNvSpPr>
            <a:spLocks noGrp="1"/>
          </p:cNvSpPr>
          <p:nvPr>
            <p:ph type="ctrTitle"/>
          </p:nvPr>
        </p:nvSpPr>
        <p:spPr>
          <a:xfrm>
            <a:off x="3203848" y="145207"/>
            <a:ext cx="5652136" cy="728720"/>
          </a:xfrm>
        </p:spPr>
        <p:txBody>
          <a:bodyPr tIns="0">
            <a:normAutofit fontScale="90000"/>
          </a:bodyPr>
          <a:lstStyle/>
          <a:p>
            <a:pPr algn="r">
              <a:spcBef>
                <a:spcPts val="0"/>
              </a:spcBef>
            </a:pPr>
            <a:r>
              <a:rPr lang="cs-CZ" sz="1800" b="1" spc="200" dirty="0" smtClean="0">
                <a:solidFill>
                  <a:srgbClr val="02283F"/>
                </a:solidFill>
                <a:effectLst>
                  <a:outerShdw blurRad="50800" dist="38100" algn="l" rotWithShape="0">
                    <a:prstClr val="black">
                      <a:alpha val="40000"/>
                    </a:prstClr>
                  </a:outerShdw>
                </a:effectLst>
                <a:latin typeface="Book Antiqua" pitchFamily="18" charset="0"/>
                <a:cs typeface="Arial" pitchFamily="34" charset="0"/>
              </a:rPr>
              <a:t>STŘEDNÍ ŠKOLA STAVEBNÍ A TECHNICKÁ</a:t>
            </a:r>
            <a:r>
              <a:rPr lang="cs-CZ" sz="1600" dirty="0" smtClean="0">
                <a:solidFill>
                  <a:srgbClr val="02283F"/>
                </a:solidFill>
                <a:latin typeface="Arial" pitchFamily="34" charset="0"/>
                <a:cs typeface="Arial" pitchFamily="34" charset="0"/>
              </a:rPr>
              <a:t/>
            </a:r>
            <a:br>
              <a:rPr lang="cs-CZ" sz="1600" dirty="0" smtClean="0">
                <a:solidFill>
                  <a:srgbClr val="02283F"/>
                </a:solidFill>
                <a:latin typeface="Arial" pitchFamily="34" charset="0"/>
                <a:cs typeface="Arial" pitchFamily="34" charset="0"/>
              </a:rPr>
            </a:br>
            <a:r>
              <a:rPr lang="cs-CZ" sz="1600" dirty="0" smtClean="0">
                <a:solidFill>
                  <a:srgbClr val="02283F"/>
                </a:solidFill>
                <a:latin typeface="Book Antiqua" pitchFamily="18" charset="0"/>
                <a:cs typeface="Arial" pitchFamily="34" charset="0"/>
              </a:rPr>
              <a:t>Ústí nad Labem, Čelakovského 5, příspěvková organizace</a:t>
            </a:r>
            <a:br>
              <a:rPr lang="cs-CZ" sz="1600" dirty="0" smtClean="0">
                <a:solidFill>
                  <a:srgbClr val="02283F"/>
                </a:solidFill>
                <a:latin typeface="Book Antiqua" pitchFamily="18" charset="0"/>
                <a:cs typeface="Arial" pitchFamily="34" charset="0"/>
              </a:rPr>
            </a:br>
            <a:r>
              <a:rPr lang="cs-CZ" sz="1600" dirty="0" smtClean="0">
                <a:solidFill>
                  <a:srgbClr val="02283F"/>
                </a:solidFill>
                <a:latin typeface="Book Antiqua" pitchFamily="18" charset="0"/>
                <a:cs typeface="Arial" pitchFamily="34" charset="0"/>
              </a:rPr>
              <a:t>Páteřní škola Ústeckého kraje</a:t>
            </a:r>
            <a:endParaRPr lang="cs-CZ" sz="1600" dirty="0">
              <a:solidFill>
                <a:srgbClr val="02283F"/>
              </a:solidFill>
              <a:latin typeface="Book Antiqua" pitchFamily="18" charset="0"/>
              <a:cs typeface="Arial" pitchFamily="34" charset="0"/>
            </a:endParaRPr>
          </a:p>
        </p:txBody>
      </p:sp>
      <p:sp>
        <p:nvSpPr>
          <p:cNvPr id="13" name="TextovéPole 12"/>
          <p:cNvSpPr txBox="1"/>
          <p:nvPr/>
        </p:nvSpPr>
        <p:spPr>
          <a:xfrm>
            <a:off x="787660" y="1452881"/>
            <a:ext cx="7560840" cy="461665"/>
          </a:xfrm>
          <a:prstGeom prst="rect">
            <a:avLst/>
          </a:prstGeom>
          <a:noFill/>
        </p:spPr>
        <p:txBody>
          <a:bodyPr wrap="square" rtlCol="0" anchor="ctr">
            <a:spAutoFit/>
          </a:bodyPr>
          <a:lstStyle/>
          <a:p>
            <a:pPr algn="ctr"/>
            <a:r>
              <a:rPr lang="cs-CZ" sz="2400" b="1" dirty="0" smtClean="0"/>
              <a:t>VY_22_INOVACE_07_123</a:t>
            </a:r>
            <a:endParaRPr lang="cs-CZ" sz="2400" b="1" dirty="0"/>
          </a:p>
        </p:txBody>
      </p:sp>
      <p:pic>
        <p:nvPicPr>
          <p:cNvPr id="2" name="Obrázek 1"/>
          <p:cNvPicPr>
            <a:picLocks noChangeAspect="1"/>
          </p:cNvPicPr>
          <p:nvPr/>
        </p:nvPicPr>
        <p:blipFill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120580" y="51853"/>
            <a:ext cx="2710588" cy="792000"/>
          </a:xfrm>
          <a:prstGeom prst="rect">
            <a:avLst/>
          </a:prstGeom>
        </p:spPr>
      </p:pic>
      <p:pic>
        <p:nvPicPr>
          <p:cNvPr id="9" name="Obrázek 8"/>
          <p:cNvPicPr>
            <a:picLocks noChangeAspect="1"/>
          </p:cNvPicPr>
          <p:nvPr/>
        </p:nvPicPr>
        <p:blipFill>
          <a:blip r:embed="rId3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3053593" y="6117250"/>
            <a:ext cx="3036813" cy="648000"/>
          </a:xfrm>
          <a:prstGeom prst="rect">
            <a:avLst/>
          </a:prstGeom>
        </p:spPr>
      </p:pic>
    </p:spTree>
    <p:extLst>
      <p:ext uri="{BB962C8B-B14F-4D97-AF65-F5344CB8AC3E}">
        <p14:creationId xmlns:p14="http://schemas.microsoft.com/office/powerpoint/2010/main" val="1448756225"/>
      </p:ext>
    </p:extLst>
  </p:cSld>
  <p:clrMapOvr>
    <a:masterClrMapping/>
  </p:clrMapOvr>
  <p:timing>
    <p:tnLst>
      <p:par>
        <p:cTn id="1" dur="indefinite" restart="never" nodeType="tmRoot"/>
      </p:par>
    </p:tnLst>
  </p:timing>
</p:sld>
</file>

<file path=ppt/slides/slide2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cxnSp>
        <p:nvCxnSpPr>
          <p:cNvPr id="7" name="Přímá spojnice 6"/>
          <p:cNvCxnSpPr/>
          <p:nvPr/>
        </p:nvCxnSpPr>
        <p:spPr>
          <a:xfrm>
            <a:off x="0" y="900000"/>
            <a:ext cx="9144000" cy="0"/>
          </a:xfrm>
          <a:prstGeom prst="line">
            <a:avLst/>
          </a:prstGeom>
          <a:ln w="15875">
            <a:solidFill>
              <a:srgbClr val="EA851B"/>
            </a:solidFill>
          </a:ln>
        </p:spPr>
        <p:style>
          <a:lnRef idx="1">
            <a:schemeClr val="accent1"/>
          </a:lnRef>
          <a:fillRef idx="0">
            <a:schemeClr val="accent1"/>
          </a:fillRef>
          <a:effectRef idx="0">
            <a:schemeClr val="accent1"/>
          </a:effectRef>
          <a:fontRef idx="minor">
            <a:schemeClr val="tx1"/>
          </a:fontRef>
        </p:style>
      </p:cxnSp>
      <p:cxnSp>
        <p:nvCxnSpPr>
          <p:cNvPr id="8" name="Přímá spojnice 7"/>
          <p:cNvCxnSpPr/>
          <p:nvPr/>
        </p:nvCxnSpPr>
        <p:spPr>
          <a:xfrm>
            <a:off x="0" y="6048000"/>
            <a:ext cx="9144000" cy="0"/>
          </a:xfrm>
          <a:prstGeom prst="line">
            <a:avLst/>
          </a:prstGeom>
          <a:ln w="15875">
            <a:solidFill>
              <a:srgbClr val="EA851B"/>
            </a:solidFill>
          </a:ln>
        </p:spPr>
        <p:style>
          <a:lnRef idx="1">
            <a:schemeClr val="accent1"/>
          </a:lnRef>
          <a:fillRef idx="0">
            <a:schemeClr val="accent1"/>
          </a:fillRef>
          <a:effectRef idx="0">
            <a:schemeClr val="accent1"/>
          </a:effectRef>
          <a:fontRef idx="minor">
            <a:schemeClr val="tx1"/>
          </a:fontRef>
        </p:style>
      </p:cxnSp>
      <p:sp>
        <p:nvSpPr>
          <p:cNvPr id="15" name="Zástupný symbol pro číslo snímku 14"/>
          <p:cNvSpPr>
            <a:spLocks noGrp="1"/>
          </p:cNvSpPr>
          <p:nvPr>
            <p:ph type="sldNum" sz="quarter" idx="12"/>
          </p:nvPr>
        </p:nvSpPr>
        <p:spPr>
          <a:xfrm>
            <a:off x="6480000" y="6336000"/>
            <a:ext cx="2133600" cy="365125"/>
          </a:xfrm>
        </p:spPr>
        <p:txBody>
          <a:bodyPr/>
          <a:lstStyle/>
          <a:p>
            <a:fld id="{785D957D-D829-4070-AC89-93F188FE283C}" type="slidenum">
              <a:rPr lang="cs-CZ" smtClean="0"/>
              <a:t>2</a:t>
            </a:fld>
            <a:endParaRPr lang="cs-CZ" dirty="0"/>
          </a:p>
        </p:txBody>
      </p:sp>
      <p:sp>
        <p:nvSpPr>
          <p:cNvPr id="19" name="Nadpis 1"/>
          <p:cNvSpPr>
            <a:spLocks noGrp="1"/>
          </p:cNvSpPr>
          <p:nvPr>
            <p:ph type="ctrTitle"/>
          </p:nvPr>
        </p:nvSpPr>
        <p:spPr>
          <a:xfrm>
            <a:off x="3203848" y="145207"/>
            <a:ext cx="5652136" cy="728720"/>
          </a:xfrm>
        </p:spPr>
        <p:txBody>
          <a:bodyPr tIns="0">
            <a:normAutofit fontScale="90000"/>
          </a:bodyPr>
          <a:lstStyle/>
          <a:p>
            <a:pPr algn="r">
              <a:spcBef>
                <a:spcPts val="0"/>
              </a:spcBef>
            </a:pPr>
            <a:r>
              <a:rPr lang="cs-CZ" sz="1800" b="1" spc="200" dirty="0" smtClean="0">
                <a:solidFill>
                  <a:srgbClr val="02283F"/>
                </a:solidFill>
                <a:effectLst>
                  <a:outerShdw blurRad="50800" dist="38100" algn="l" rotWithShape="0">
                    <a:prstClr val="black">
                      <a:alpha val="40000"/>
                    </a:prstClr>
                  </a:outerShdw>
                </a:effectLst>
                <a:latin typeface="Book Antiqua" pitchFamily="18" charset="0"/>
                <a:cs typeface="Arial" pitchFamily="34" charset="0"/>
              </a:rPr>
              <a:t>STŘEDNÍ ŠKOLA STAVEBNÍ A TECHNICKÁ</a:t>
            </a:r>
            <a:r>
              <a:rPr lang="cs-CZ" sz="1600" dirty="0" smtClean="0">
                <a:solidFill>
                  <a:srgbClr val="02283F"/>
                </a:solidFill>
                <a:latin typeface="Arial" pitchFamily="34" charset="0"/>
                <a:cs typeface="Arial" pitchFamily="34" charset="0"/>
              </a:rPr>
              <a:t/>
            </a:r>
            <a:br>
              <a:rPr lang="cs-CZ" sz="1600" dirty="0" smtClean="0">
                <a:solidFill>
                  <a:srgbClr val="02283F"/>
                </a:solidFill>
                <a:latin typeface="Arial" pitchFamily="34" charset="0"/>
                <a:cs typeface="Arial" pitchFamily="34" charset="0"/>
              </a:rPr>
            </a:br>
            <a:r>
              <a:rPr lang="cs-CZ" sz="1600" dirty="0" smtClean="0">
                <a:solidFill>
                  <a:srgbClr val="02283F"/>
                </a:solidFill>
                <a:latin typeface="Book Antiqua" pitchFamily="18" charset="0"/>
                <a:cs typeface="Arial" pitchFamily="34" charset="0"/>
              </a:rPr>
              <a:t>Ústí nad Labem, Čelakovského 5, příspěvková organizace</a:t>
            </a:r>
            <a:br>
              <a:rPr lang="cs-CZ" sz="1600" dirty="0" smtClean="0">
                <a:solidFill>
                  <a:srgbClr val="02283F"/>
                </a:solidFill>
                <a:latin typeface="Book Antiqua" pitchFamily="18" charset="0"/>
                <a:cs typeface="Arial" pitchFamily="34" charset="0"/>
              </a:rPr>
            </a:br>
            <a:r>
              <a:rPr lang="cs-CZ" sz="1600" dirty="0" smtClean="0">
                <a:solidFill>
                  <a:srgbClr val="02283F"/>
                </a:solidFill>
                <a:latin typeface="Book Antiqua" pitchFamily="18" charset="0"/>
                <a:cs typeface="Arial" pitchFamily="34" charset="0"/>
              </a:rPr>
              <a:t>Páteřní škola Ústeckého kraje</a:t>
            </a:r>
            <a:endParaRPr lang="cs-CZ" sz="1600" dirty="0">
              <a:solidFill>
                <a:srgbClr val="02283F"/>
              </a:solidFill>
              <a:latin typeface="Book Antiqua" pitchFamily="18" charset="0"/>
              <a:cs typeface="Arial" pitchFamily="34" charset="0"/>
            </a:endParaRPr>
          </a:p>
        </p:txBody>
      </p:sp>
      <p:pic>
        <p:nvPicPr>
          <p:cNvPr id="2" name="Obrázek 1"/>
          <p:cNvPicPr>
            <a:picLocks noChangeAspect="1"/>
          </p:cNvPicPr>
          <p:nvPr/>
        </p:nvPicPr>
        <p:blipFill>
          <a:blip r:embed="rId3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120580" y="51853"/>
            <a:ext cx="2710588" cy="792000"/>
          </a:xfrm>
          <a:prstGeom prst="rect">
            <a:avLst/>
          </a:prstGeom>
        </p:spPr>
      </p:pic>
      <p:pic>
        <p:nvPicPr>
          <p:cNvPr id="9" name="Obrázek 8"/>
          <p:cNvPicPr>
            <a:picLocks noChangeAspect="1"/>
          </p:cNvPicPr>
          <p:nvPr/>
        </p:nvPicPr>
        <p:blipFill>
          <a:blip r:embed="rId4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3053593" y="6117250"/>
            <a:ext cx="3036813" cy="648000"/>
          </a:xfrm>
          <a:prstGeom prst="rect">
            <a:avLst/>
          </a:prstGeom>
        </p:spPr>
      </p:pic>
      <p:sp>
        <p:nvSpPr>
          <p:cNvPr id="3" name="TextovéPole 2"/>
          <p:cNvSpPr txBox="1"/>
          <p:nvPr/>
        </p:nvSpPr>
        <p:spPr>
          <a:xfrm>
            <a:off x="6588224" y="4972050"/>
            <a:ext cx="184731" cy="923330"/>
          </a:xfrm>
          <a:prstGeom prst="rect">
            <a:avLst/>
          </a:prstGeom>
          <a:noFill/>
        </p:spPr>
        <p:txBody>
          <a:bodyPr wrap="none" rtlCol="0">
            <a:spAutoFit/>
          </a:bodyPr>
          <a:lstStyle/>
          <a:p>
            <a:endParaRPr lang="cs-CZ" dirty="0" smtClean="0"/>
          </a:p>
          <a:p>
            <a:endParaRPr lang="cs-CZ" dirty="0"/>
          </a:p>
          <a:p>
            <a:endParaRPr lang="cs-CZ" dirty="0"/>
          </a:p>
        </p:txBody>
      </p:sp>
      <p:sp>
        <p:nvSpPr>
          <p:cNvPr id="11" name="TextovéPole 10"/>
          <p:cNvSpPr txBox="1"/>
          <p:nvPr/>
        </p:nvSpPr>
        <p:spPr>
          <a:xfrm>
            <a:off x="5436096" y="2060848"/>
            <a:ext cx="2031325" cy="369332"/>
          </a:xfrm>
          <a:prstGeom prst="rect">
            <a:avLst/>
          </a:prstGeom>
          <a:noFill/>
        </p:spPr>
        <p:txBody>
          <a:bodyPr wrap="none" rtlCol="0">
            <a:spAutoFit/>
          </a:bodyPr>
          <a:lstStyle/>
          <a:p>
            <a:r>
              <a:rPr lang="cs-CZ" dirty="0"/>
              <a:t>		</a:t>
            </a:r>
          </a:p>
        </p:txBody>
      </p:sp>
      <p:sp>
        <p:nvSpPr>
          <p:cNvPr id="4" name="TextovéPole 3"/>
          <p:cNvSpPr txBox="1"/>
          <p:nvPr/>
        </p:nvSpPr>
        <p:spPr>
          <a:xfrm>
            <a:off x="539552" y="1438643"/>
            <a:ext cx="7920880" cy="1015663"/>
          </a:xfrm>
          <a:prstGeom prst="rect">
            <a:avLst/>
          </a:prstGeom>
          <a:solidFill>
            <a:srgbClr val="FFFF5D"/>
          </a:solidFill>
        </p:spPr>
        <p:txBody>
          <a:bodyPr wrap="square" rtlCol="0">
            <a:spAutoFit/>
          </a:bodyPr>
          <a:lstStyle/>
          <a:p>
            <a:pPr algn="just"/>
            <a:r>
              <a:rPr lang="cs-CZ" sz="2000" dirty="0" smtClean="0">
                <a:latin typeface="Tahoma" panose="020B0604030504040204" pitchFamily="34" charset="0"/>
                <a:ea typeface="Tahoma" panose="020B0604030504040204" pitchFamily="34" charset="0"/>
                <a:cs typeface="Tahoma" panose="020B0604030504040204" pitchFamily="34" charset="0"/>
              </a:rPr>
              <a:t>Základní číslovky se používají </a:t>
            </a:r>
            <a:r>
              <a:rPr lang="cs-CZ" sz="2000" b="1" dirty="0" smtClean="0">
                <a:latin typeface="Tahoma" panose="020B0604030504040204" pitchFamily="34" charset="0"/>
                <a:ea typeface="Tahoma" panose="020B0604030504040204" pitchFamily="34" charset="0"/>
                <a:cs typeface="Tahoma" panose="020B0604030504040204" pitchFamily="34" charset="0"/>
              </a:rPr>
              <a:t>samostatně </a:t>
            </a:r>
            <a:r>
              <a:rPr lang="cs-CZ" sz="2000" dirty="0" smtClean="0">
                <a:latin typeface="Tahoma" panose="020B0604030504040204" pitchFamily="34" charset="0"/>
                <a:ea typeface="Tahoma" panose="020B0604030504040204" pitchFamily="34" charset="0"/>
                <a:cs typeface="Tahoma" panose="020B0604030504040204" pitchFamily="34" charset="0"/>
              </a:rPr>
              <a:t>(např. při počítání), nebo </a:t>
            </a:r>
            <a:r>
              <a:rPr lang="cs-CZ" sz="2000" b="1" dirty="0" smtClean="0">
                <a:latin typeface="Tahoma" panose="020B0604030504040204" pitchFamily="34" charset="0"/>
                <a:ea typeface="Tahoma" panose="020B0604030504040204" pitchFamily="34" charset="0"/>
                <a:cs typeface="Tahoma" panose="020B0604030504040204" pitchFamily="34" charset="0"/>
              </a:rPr>
              <a:t>ve spojení s počítaným podstatným jménem </a:t>
            </a:r>
            <a:r>
              <a:rPr lang="cs-CZ" sz="2000" dirty="0" smtClean="0">
                <a:latin typeface="Tahoma" panose="020B0604030504040204" pitchFamily="34" charset="0"/>
                <a:ea typeface="Tahoma" panose="020B0604030504040204" pitchFamily="34" charset="0"/>
                <a:cs typeface="Tahoma" panose="020B0604030504040204" pitchFamily="34" charset="0"/>
              </a:rPr>
              <a:t>( u číslovky </a:t>
            </a:r>
            <a:r>
              <a:rPr lang="cs-CZ" sz="2000" b="1" dirty="0" smtClean="0">
                <a:latin typeface="Tahoma" panose="020B0604030504040204" pitchFamily="34" charset="0"/>
                <a:ea typeface="Tahoma" panose="020B0604030504040204" pitchFamily="34" charset="0"/>
                <a:cs typeface="Tahoma" panose="020B0604030504040204" pitchFamily="34" charset="0"/>
              </a:rPr>
              <a:t>eins </a:t>
            </a:r>
            <a:r>
              <a:rPr lang="cs-CZ" sz="2000" dirty="0" smtClean="0">
                <a:latin typeface="Tahoma" panose="020B0604030504040204" pitchFamily="34" charset="0"/>
                <a:ea typeface="Tahoma" panose="020B0604030504040204" pitchFamily="34" charset="0"/>
                <a:cs typeface="Tahoma" panose="020B0604030504040204" pitchFamily="34" charset="0"/>
              </a:rPr>
              <a:t>odpadá koncové –s, např. </a:t>
            </a:r>
            <a:r>
              <a:rPr lang="cs-CZ" sz="2000" b="1" dirty="0" smtClean="0">
                <a:latin typeface="Tahoma" panose="020B0604030504040204" pitchFamily="34" charset="0"/>
                <a:ea typeface="Tahoma" panose="020B0604030504040204" pitchFamily="34" charset="0"/>
                <a:cs typeface="Tahoma" panose="020B0604030504040204" pitchFamily="34" charset="0"/>
              </a:rPr>
              <a:t>ein </a:t>
            </a:r>
            <a:r>
              <a:rPr lang="cs-CZ" sz="2000" dirty="0" smtClean="0">
                <a:latin typeface="Tahoma" panose="020B0604030504040204" pitchFamily="34" charset="0"/>
                <a:ea typeface="Tahoma" panose="020B0604030504040204" pitchFamily="34" charset="0"/>
                <a:cs typeface="Tahoma" panose="020B0604030504040204" pitchFamily="34" charset="0"/>
              </a:rPr>
              <a:t>Auto)</a:t>
            </a:r>
            <a:endParaRPr lang="cs-CZ" sz="2000" dirty="0">
              <a:latin typeface="Tahoma" panose="020B0604030504040204" pitchFamily="34" charset="0"/>
              <a:ea typeface="Tahoma" panose="020B0604030504040204" pitchFamily="34" charset="0"/>
              <a:cs typeface="Tahoma" panose="020B0604030504040204" pitchFamily="34" charset="0"/>
            </a:endParaRPr>
          </a:p>
        </p:txBody>
      </p:sp>
      <p:graphicFrame>
        <p:nvGraphicFramePr>
          <p:cNvPr id="5" name="Tabulka 4"/>
          <p:cNvGraphicFramePr>
            <a:graphicFrameLocks noGrp="1"/>
          </p:cNvGraphicFramePr>
          <p:nvPr>
            <p:extLst>
              <p:ext uri="{D42A27DB-BD31-4B8C-83A1-F6EECF244321}">
                <p14:modId xmlns:p14="http://schemas.microsoft.com/office/powerpoint/2010/main" val="1175280090"/>
              </p:ext>
            </p:extLst>
          </p:nvPr>
        </p:nvGraphicFramePr>
        <p:xfrm>
          <a:off x="539552" y="2924944"/>
          <a:ext cx="4752528" cy="2773680"/>
        </p:xfrm>
        <a:graphic>
          <a:graphicData uri="http://schemas.openxmlformats.org/drawingml/2006/table">
            <a:tbl>
              <a:tblPr firstRow="1" bandRow="1">
                <a:tableStyleId>{69CF1AB2-1976-4502-BF36-3FF5EA218861}</a:tableStyleId>
              </a:tblPr>
              <a:tblGrid>
                <a:gridCol w="824315"/>
                <a:gridCol w="1551949"/>
                <a:gridCol w="792088"/>
                <a:gridCol w="1584176"/>
              </a:tblGrid>
              <a:tr h="370840">
                <a:tc>
                  <a:txBody>
                    <a:bodyPr/>
                    <a:lstStyle/>
                    <a:p>
                      <a:r>
                        <a:rPr lang="cs-CZ" sz="2000" b="1" dirty="0" smtClean="0">
                          <a:latin typeface="Tahoma" panose="020B0604030504040204" pitchFamily="34" charset="0"/>
                          <a:ea typeface="Tahoma" panose="020B0604030504040204" pitchFamily="34" charset="0"/>
                          <a:cs typeface="Tahoma" panose="020B0604030504040204" pitchFamily="34" charset="0"/>
                        </a:rPr>
                        <a:t>0</a:t>
                      </a:r>
                      <a:endParaRPr lang="cs-CZ" sz="2000" b="1" dirty="0">
                        <a:latin typeface="Tahoma" panose="020B0604030504040204" pitchFamily="34" charset="0"/>
                        <a:ea typeface="Tahoma" panose="020B0604030504040204" pitchFamily="34" charset="0"/>
                        <a:cs typeface="Tahoma" panose="020B0604030504040204" pitchFamily="34" charset="0"/>
                      </a:endParaRPr>
                    </a:p>
                  </a:txBody>
                  <a:tcPr/>
                </a:tc>
                <a:tc>
                  <a:txBody>
                    <a:bodyPr/>
                    <a:lstStyle/>
                    <a:p>
                      <a:r>
                        <a:rPr lang="cs-CZ" sz="2000" b="0" dirty="0" smtClean="0">
                          <a:latin typeface="Tahoma" panose="020B0604030504040204" pitchFamily="34" charset="0"/>
                          <a:ea typeface="Tahoma" panose="020B0604030504040204" pitchFamily="34" charset="0"/>
                          <a:cs typeface="Tahoma" panose="020B0604030504040204" pitchFamily="34" charset="0"/>
                        </a:rPr>
                        <a:t>null</a:t>
                      </a:r>
                      <a:endParaRPr lang="cs-CZ" sz="2000" b="0" dirty="0">
                        <a:latin typeface="Tahoma" panose="020B0604030504040204" pitchFamily="34" charset="0"/>
                        <a:ea typeface="Tahoma" panose="020B0604030504040204" pitchFamily="34" charset="0"/>
                        <a:cs typeface="Tahoma" panose="020B0604030504040204" pitchFamily="34" charset="0"/>
                      </a:endParaRPr>
                    </a:p>
                  </a:txBody>
                  <a:tcPr/>
                </a:tc>
                <a:tc>
                  <a:txBody>
                    <a:bodyPr/>
                    <a:lstStyle/>
                    <a:p>
                      <a:r>
                        <a:rPr lang="cs-CZ" sz="2000" b="1" dirty="0" smtClean="0">
                          <a:latin typeface="Tahoma" panose="020B0604030504040204" pitchFamily="34" charset="0"/>
                          <a:ea typeface="Tahoma" panose="020B0604030504040204" pitchFamily="34" charset="0"/>
                          <a:cs typeface="Tahoma" panose="020B0604030504040204" pitchFamily="34" charset="0"/>
                        </a:rPr>
                        <a:t>7</a:t>
                      </a:r>
                      <a:endParaRPr lang="cs-CZ" sz="2000" b="1" dirty="0">
                        <a:latin typeface="Tahoma" panose="020B0604030504040204" pitchFamily="34" charset="0"/>
                        <a:ea typeface="Tahoma" panose="020B0604030504040204" pitchFamily="34" charset="0"/>
                        <a:cs typeface="Tahoma" panose="020B0604030504040204" pitchFamily="34" charset="0"/>
                      </a:endParaRPr>
                    </a:p>
                  </a:txBody>
                  <a:tcPr/>
                </a:tc>
                <a:tc>
                  <a:txBody>
                    <a:bodyPr/>
                    <a:lstStyle/>
                    <a:p>
                      <a:r>
                        <a:rPr lang="cs-CZ" sz="2000" b="0" dirty="0" smtClean="0">
                          <a:latin typeface="Tahoma" panose="020B0604030504040204" pitchFamily="34" charset="0"/>
                          <a:ea typeface="Tahoma" panose="020B0604030504040204" pitchFamily="34" charset="0"/>
                          <a:cs typeface="Tahoma" panose="020B0604030504040204" pitchFamily="34" charset="0"/>
                        </a:rPr>
                        <a:t>sieben</a:t>
                      </a:r>
                      <a:endParaRPr lang="cs-CZ" sz="2000" b="0" dirty="0">
                        <a:latin typeface="Tahoma" panose="020B0604030504040204" pitchFamily="34" charset="0"/>
                        <a:ea typeface="Tahoma" panose="020B0604030504040204" pitchFamily="34" charset="0"/>
                        <a:cs typeface="Tahoma" panose="020B0604030504040204" pitchFamily="34" charset="0"/>
                      </a:endParaRPr>
                    </a:p>
                  </a:txBody>
                  <a:tcPr/>
                </a:tc>
              </a:tr>
              <a:tr h="370840">
                <a:tc>
                  <a:txBody>
                    <a:bodyPr/>
                    <a:lstStyle/>
                    <a:p>
                      <a:r>
                        <a:rPr lang="cs-CZ" sz="2000" b="1" dirty="0" smtClean="0">
                          <a:latin typeface="Tahoma" panose="020B0604030504040204" pitchFamily="34" charset="0"/>
                          <a:ea typeface="Tahoma" panose="020B0604030504040204" pitchFamily="34" charset="0"/>
                          <a:cs typeface="Tahoma" panose="020B0604030504040204" pitchFamily="34" charset="0"/>
                        </a:rPr>
                        <a:t>1</a:t>
                      </a:r>
                      <a:endParaRPr lang="cs-CZ" sz="2000" b="1" dirty="0">
                        <a:latin typeface="Tahoma" panose="020B0604030504040204" pitchFamily="34" charset="0"/>
                        <a:ea typeface="Tahoma" panose="020B0604030504040204" pitchFamily="34" charset="0"/>
                        <a:cs typeface="Tahoma" panose="020B0604030504040204" pitchFamily="34" charset="0"/>
                      </a:endParaRPr>
                    </a:p>
                  </a:txBody>
                  <a:tcPr/>
                </a:tc>
                <a:tc>
                  <a:txBody>
                    <a:bodyPr/>
                    <a:lstStyle/>
                    <a:p>
                      <a:r>
                        <a:rPr lang="cs-CZ" sz="2000" b="0" dirty="0" smtClean="0">
                          <a:latin typeface="Tahoma" panose="020B0604030504040204" pitchFamily="34" charset="0"/>
                          <a:ea typeface="Tahoma" panose="020B0604030504040204" pitchFamily="34" charset="0"/>
                          <a:cs typeface="Tahoma" panose="020B0604030504040204" pitchFamily="34" charset="0"/>
                        </a:rPr>
                        <a:t>eins</a:t>
                      </a:r>
                      <a:endParaRPr lang="cs-CZ" sz="2000" b="0" dirty="0">
                        <a:latin typeface="Tahoma" panose="020B0604030504040204" pitchFamily="34" charset="0"/>
                        <a:ea typeface="Tahoma" panose="020B0604030504040204" pitchFamily="34" charset="0"/>
                        <a:cs typeface="Tahoma" panose="020B0604030504040204" pitchFamily="34" charset="0"/>
                      </a:endParaRPr>
                    </a:p>
                  </a:txBody>
                  <a:tcPr/>
                </a:tc>
                <a:tc>
                  <a:txBody>
                    <a:bodyPr/>
                    <a:lstStyle/>
                    <a:p>
                      <a:r>
                        <a:rPr lang="cs-CZ" sz="2000" b="1" dirty="0" smtClean="0">
                          <a:latin typeface="Tahoma" panose="020B0604030504040204" pitchFamily="34" charset="0"/>
                          <a:ea typeface="Tahoma" panose="020B0604030504040204" pitchFamily="34" charset="0"/>
                          <a:cs typeface="Tahoma" panose="020B0604030504040204" pitchFamily="34" charset="0"/>
                        </a:rPr>
                        <a:t>8</a:t>
                      </a:r>
                      <a:endParaRPr lang="cs-CZ" sz="2000" b="1" dirty="0">
                        <a:latin typeface="Tahoma" panose="020B0604030504040204" pitchFamily="34" charset="0"/>
                        <a:ea typeface="Tahoma" panose="020B0604030504040204" pitchFamily="34" charset="0"/>
                        <a:cs typeface="Tahoma" panose="020B0604030504040204" pitchFamily="34" charset="0"/>
                      </a:endParaRPr>
                    </a:p>
                  </a:txBody>
                  <a:tcPr/>
                </a:tc>
                <a:tc>
                  <a:txBody>
                    <a:bodyPr/>
                    <a:lstStyle/>
                    <a:p>
                      <a:r>
                        <a:rPr lang="cs-CZ" sz="2000" b="0" dirty="0" smtClean="0">
                          <a:latin typeface="Tahoma" panose="020B0604030504040204" pitchFamily="34" charset="0"/>
                          <a:ea typeface="Tahoma" panose="020B0604030504040204" pitchFamily="34" charset="0"/>
                          <a:cs typeface="Tahoma" panose="020B0604030504040204" pitchFamily="34" charset="0"/>
                        </a:rPr>
                        <a:t>acht</a:t>
                      </a:r>
                      <a:endParaRPr lang="cs-CZ" sz="2000" b="0" dirty="0">
                        <a:latin typeface="Tahoma" panose="020B0604030504040204" pitchFamily="34" charset="0"/>
                        <a:ea typeface="Tahoma" panose="020B0604030504040204" pitchFamily="34" charset="0"/>
                        <a:cs typeface="Tahoma" panose="020B0604030504040204" pitchFamily="34" charset="0"/>
                      </a:endParaRPr>
                    </a:p>
                  </a:txBody>
                  <a:tcPr/>
                </a:tc>
              </a:tr>
              <a:tr h="370840">
                <a:tc>
                  <a:txBody>
                    <a:bodyPr/>
                    <a:lstStyle/>
                    <a:p>
                      <a:r>
                        <a:rPr lang="cs-CZ" sz="2000" b="1" dirty="0" smtClean="0">
                          <a:latin typeface="Tahoma" panose="020B0604030504040204" pitchFamily="34" charset="0"/>
                          <a:ea typeface="Tahoma" panose="020B0604030504040204" pitchFamily="34" charset="0"/>
                          <a:cs typeface="Tahoma" panose="020B0604030504040204" pitchFamily="34" charset="0"/>
                        </a:rPr>
                        <a:t>2</a:t>
                      </a:r>
                      <a:endParaRPr lang="cs-CZ" sz="2000" b="1" dirty="0">
                        <a:latin typeface="Tahoma" panose="020B0604030504040204" pitchFamily="34" charset="0"/>
                        <a:ea typeface="Tahoma" panose="020B0604030504040204" pitchFamily="34" charset="0"/>
                        <a:cs typeface="Tahoma" panose="020B0604030504040204" pitchFamily="34" charset="0"/>
                      </a:endParaRPr>
                    </a:p>
                  </a:txBody>
                  <a:tcPr/>
                </a:tc>
                <a:tc>
                  <a:txBody>
                    <a:bodyPr/>
                    <a:lstStyle/>
                    <a:p>
                      <a:r>
                        <a:rPr lang="cs-CZ" sz="2000" b="0" dirty="0" smtClean="0">
                          <a:latin typeface="Tahoma" panose="020B0604030504040204" pitchFamily="34" charset="0"/>
                          <a:ea typeface="Tahoma" panose="020B0604030504040204" pitchFamily="34" charset="0"/>
                          <a:cs typeface="Tahoma" panose="020B0604030504040204" pitchFamily="34" charset="0"/>
                        </a:rPr>
                        <a:t>zwei</a:t>
                      </a:r>
                      <a:endParaRPr lang="cs-CZ" sz="2000" b="0" dirty="0">
                        <a:latin typeface="Tahoma" panose="020B0604030504040204" pitchFamily="34" charset="0"/>
                        <a:ea typeface="Tahoma" panose="020B0604030504040204" pitchFamily="34" charset="0"/>
                        <a:cs typeface="Tahoma" panose="020B0604030504040204" pitchFamily="34" charset="0"/>
                      </a:endParaRPr>
                    </a:p>
                  </a:txBody>
                  <a:tcPr/>
                </a:tc>
                <a:tc>
                  <a:txBody>
                    <a:bodyPr/>
                    <a:lstStyle/>
                    <a:p>
                      <a:r>
                        <a:rPr lang="cs-CZ" sz="2000" b="1" dirty="0" smtClean="0">
                          <a:latin typeface="Tahoma" panose="020B0604030504040204" pitchFamily="34" charset="0"/>
                          <a:ea typeface="Tahoma" panose="020B0604030504040204" pitchFamily="34" charset="0"/>
                          <a:cs typeface="Tahoma" panose="020B0604030504040204" pitchFamily="34" charset="0"/>
                        </a:rPr>
                        <a:t>9</a:t>
                      </a:r>
                      <a:endParaRPr lang="cs-CZ" sz="2000" b="1" dirty="0">
                        <a:latin typeface="Tahoma" panose="020B0604030504040204" pitchFamily="34" charset="0"/>
                        <a:ea typeface="Tahoma" panose="020B0604030504040204" pitchFamily="34" charset="0"/>
                        <a:cs typeface="Tahoma" panose="020B0604030504040204" pitchFamily="34" charset="0"/>
                      </a:endParaRPr>
                    </a:p>
                  </a:txBody>
                  <a:tcPr/>
                </a:tc>
                <a:tc>
                  <a:txBody>
                    <a:bodyPr/>
                    <a:lstStyle/>
                    <a:p>
                      <a:r>
                        <a:rPr lang="cs-CZ" sz="2000" b="0" dirty="0" smtClean="0">
                          <a:latin typeface="Tahoma" panose="020B0604030504040204" pitchFamily="34" charset="0"/>
                          <a:ea typeface="Tahoma" panose="020B0604030504040204" pitchFamily="34" charset="0"/>
                          <a:cs typeface="Tahoma" panose="020B0604030504040204" pitchFamily="34" charset="0"/>
                        </a:rPr>
                        <a:t>neun</a:t>
                      </a:r>
                      <a:endParaRPr lang="cs-CZ" sz="2000" b="0" dirty="0">
                        <a:latin typeface="Tahoma" panose="020B0604030504040204" pitchFamily="34" charset="0"/>
                        <a:ea typeface="Tahoma" panose="020B0604030504040204" pitchFamily="34" charset="0"/>
                        <a:cs typeface="Tahoma" panose="020B0604030504040204" pitchFamily="34" charset="0"/>
                      </a:endParaRPr>
                    </a:p>
                  </a:txBody>
                  <a:tcPr/>
                </a:tc>
              </a:tr>
              <a:tr h="370840">
                <a:tc>
                  <a:txBody>
                    <a:bodyPr/>
                    <a:lstStyle/>
                    <a:p>
                      <a:r>
                        <a:rPr lang="cs-CZ" sz="2000" b="1" dirty="0" smtClean="0">
                          <a:latin typeface="Tahoma" panose="020B0604030504040204" pitchFamily="34" charset="0"/>
                          <a:ea typeface="Tahoma" panose="020B0604030504040204" pitchFamily="34" charset="0"/>
                          <a:cs typeface="Tahoma" panose="020B0604030504040204" pitchFamily="34" charset="0"/>
                        </a:rPr>
                        <a:t>3</a:t>
                      </a:r>
                      <a:endParaRPr lang="cs-CZ" sz="2000" b="1" dirty="0">
                        <a:latin typeface="Tahoma" panose="020B0604030504040204" pitchFamily="34" charset="0"/>
                        <a:ea typeface="Tahoma" panose="020B0604030504040204" pitchFamily="34" charset="0"/>
                        <a:cs typeface="Tahoma" panose="020B0604030504040204" pitchFamily="34" charset="0"/>
                      </a:endParaRPr>
                    </a:p>
                  </a:txBody>
                  <a:tcPr/>
                </a:tc>
                <a:tc>
                  <a:txBody>
                    <a:bodyPr/>
                    <a:lstStyle/>
                    <a:p>
                      <a:r>
                        <a:rPr lang="cs-CZ" sz="2000" b="0" dirty="0" smtClean="0">
                          <a:latin typeface="Tahoma" panose="020B0604030504040204" pitchFamily="34" charset="0"/>
                          <a:ea typeface="Tahoma" panose="020B0604030504040204" pitchFamily="34" charset="0"/>
                          <a:cs typeface="Tahoma" panose="020B0604030504040204" pitchFamily="34" charset="0"/>
                        </a:rPr>
                        <a:t>drei</a:t>
                      </a:r>
                      <a:endParaRPr lang="cs-CZ" sz="2000" b="0" dirty="0">
                        <a:latin typeface="Tahoma" panose="020B0604030504040204" pitchFamily="34" charset="0"/>
                        <a:ea typeface="Tahoma" panose="020B0604030504040204" pitchFamily="34" charset="0"/>
                        <a:cs typeface="Tahoma" panose="020B0604030504040204" pitchFamily="34" charset="0"/>
                      </a:endParaRPr>
                    </a:p>
                  </a:txBody>
                  <a:tcPr/>
                </a:tc>
                <a:tc>
                  <a:txBody>
                    <a:bodyPr/>
                    <a:lstStyle/>
                    <a:p>
                      <a:r>
                        <a:rPr lang="cs-CZ" sz="2000" b="1" dirty="0" smtClean="0">
                          <a:latin typeface="Tahoma" panose="020B0604030504040204" pitchFamily="34" charset="0"/>
                          <a:ea typeface="Tahoma" panose="020B0604030504040204" pitchFamily="34" charset="0"/>
                          <a:cs typeface="Tahoma" panose="020B0604030504040204" pitchFamily="34" charset="0"/>
                        </a:rPr>
                        <a:t>10</a:t>
                      </a:r>
                      <a:endParaRPr lang="cs-CZ" sz="2000" b="1" dirty="0">
                        <a:latin typeface="Tahoma" panose="020B0604030504040204" pitchFamily="34" charset="0"/>
                        <a:ea typeface="Tahoma" panose="020B0604030504040204" pitchFamily="34" charset="0"/>
                        <a:cs typeface="Tahoma" panose="020B0604030504040204" pitchFamily="34" charset="0"/>
                      </a:endParaRPr>
                    </a:p>
                  </a:txBody>
                  <a:tcPr/>
                </a:tc>
                <a:tc>
                  <a:txBody>
                    <a:bodyPr/>
                    <a:lstStyle/>
                    <a:p>
                      <a:r>
                        <a:rPr lang="cs-CZ" sz="2000" b="0" dirty="0" smtClean="0">
                          <a:latin typeface="Tahoma" panose="020B0604030504040204" pitchFamily="34" charset="0"/>
                          <a:ea typeface="Tahoma" panose="020B0604030504040204" pitchFamily="34" charset="0"/>
                          <a:cs typeface="Tahoma" panose="020B0604030504040204" pitchFamily="34" charset="0"/>
                        </a:rPr>
                        <a:t>zehn</a:t>
                      </a:r>
                      <a:endParaRPr lang="cs-CZ" sz="2000" b="0" dirty="0">
                        <a:latin typeface="Tahoma" panose="020B0604030504040204" pitchFamily="34" charset="0"/>
                        <a:ea typeface="Tahoma" panose="020B0604030504040204" pitchFamily="34" charset="0"/>
                        <a:cs typeface="Tahoma" panose="020B0604030504040204" pitchFamily="34" charset="0"/>
                      </a:endParaRPr>
                    </a:p>
                  </a:txBody>
                  <a:tcPr/>
                </a:tc>
              </a:tr>
              <a:tr h="370840">
                <a:tc>
                  <a:txBody>
                    <a:bodyPr/>
                    <a:lstStyle/>
                    <a:p>
                      <a:r>
                        <a:rPr lang="cs-CZ" sz="2000" b="1" dirty="0" smtClean="0">
                          <a:latin typeface="Tahoma" panose="020B0604030504040204" pitchFamily="34" charset="0"/>
                          <a:ea typeface="Tahoma" panose="020B0604030504040204" pitchFamily="34" charset="0"/>
                          <a:cs typeface="Tahoma" panose="020B0604030504040204" pitchFamily="34" charset="0"/>
                        </a:rPr>
                        <a:t>4</a:t>
                      </a:r>
                      <a:endParaRPr lang="cs-CZ" sz="2000" b="1" dirty="0">
                        <a:latin typeface="Tahoma" panose="020B0604030504040204" pitchFamily="34" charset="0"/>
                        <a:ea typeface="Tahoma" panose="020B0604030504040204" pitchFamily="34" charset="0"/>
                        <a:cs typeface="Tahoma" panose="020B0604030504040204" pitchFamily="34" charset="0"/>
                      </a:endParaRPr>
                    </a:p>
                  </a:txBody>
                  <a:tcPr/>
                </a:tc>
                <a:tc>
                  <a:txBody>
                    <a:bodyPr/>
                    <a:lstStyle/>
                    <a:p>
                      <a:r>
                        <a:rPr lang="cs-CZ" sz="2000" b="0" dirty="0" smtClean="0">
                          <a:latin typeface="Tahoma" panose="020B0604030504040204" pitchFamily="34" charset="0"/>
                          <a:ea typeface="Tahoma" panose="020B0604030504040204" pitchFamily="34" charset="0"/>
                          <a:cs typeface="Tahoma" panose="020B0604030504040204" pitchFamily="34" charset="0"/>
                        </a:rPr>
                        <a:t>vier</a:t>
                      </a:r>
                      <a:endParaRPr lang="cs-CZ" sz="2000" b="0" dirty="0">
                        <a:latin typeface="Tahoma" panose="020B0604030504040204" pitchFamily="34" charset="0"/>
                        <a:ea typeface="Tahoma" panose="020B0604030504040204" pitchFamily="34" charset="0"/>
                        <a:cs typeface="Tahoma" panose="020B0604030504040204" pitchFamily="34" charset="0"/>
                      </a:endParaRPr>
                    </a:p>
                  </a:txBody>
                  <a:tcPr/>
                </a:tc>
                <a:tc>
                  <a:txBody>
                    <a:bodyPr/>
                    <a:lstStyle/>
                    <a:p>
                      <a:r>
                        <a:rPr lang="cs-CZ" sz="2000" b="1" dirty="0" smtClean="0">
                          <a:latin typeface="Tahoma" panose="020B0604030504040204" pitchFamily="34" charset="0"/>
                          <a:ea typeface="Tahoma" panose="020B0604030504040204" pitchFamily="34" charset="0"/>
                          <a:cs typeface="Tahoma" panose="020B0604030504040204" pitchFamily="34" charset="0"/>
                        </a:rPr>
                        <a:t>11</a:t>
                      </a:r>
                      <a:endParaRPr lang="cs-CZ" sz="2000" b="1" dirty="0">
                        <a:latin typeface="Tahoma" panose="020B0604030504040204" pitchFamily="34" charset="0"/>
                        <a:ea typeface="Tahoma" panose="020B0604030504040204" pitchFamily="34" charset="0"/>
                        <a:cs typeface="Tahoma" panose="020B0604030504040204" pitchFamily="34" charset="0"/>
                      </a:endParaRPr>
                    </a:p>
                  </a:txBody>
                  <a:tcPr/>
                </a:tc>
                <a:tc>
                  <a:txBody>
                    <a:bodyPr/>
                    <a:lstStyle/>
                    <a:p>
                      <a:r>
                        <a:rPr lang="cs-CZ" sz="2000" b="0" dirty="0" smtClean="0">
                          <a:latin typeface="Tahoma" panose="020B0604030504040204" pitchFamily="34" charset="0"/>
                          <a:ea typeface="Tahoma" panose="020B0604030504040204" pitchFamily="34" charset="0"/>
                          <a:cs typeface="Tahoma" panose="020B0604030504040204" pitchFamily="34" charset="0"/>
                        </a:rPr>
                        <a:t>elf</a:t>
                      </a:r>
                      <a:endParaRPr lang="cs-CZ" sz="2000" b="0" dirty="0">
                        <a:latin typeface="Tahoma" panose="020B0604030504040204" pitchFamily="34" charset="0"/>
                        <a:ea typeface="Tahoma" panose="020B0604030504040204" pitchFamily="34" charset="0"/>
                        <a:cs typeface="Tahoma" panose="020B0604030504040204" pitchFamily="34" charset="0"/>
                      </a:endParaRPr>
                    </a:p>
                  </a:txBody>
                  <a:tcPr/>
                </a:tc>
              </a:tr>
              <a:tr h="370840">
                <a:tc>
                  <a:txBody>
                    <a:bodyPr/>
                    <a:lstStyle/>
                    <a:p>
                      <a:r>
                        <a:rPr lang="cs-CZ" sz="2000" b="1" dirty="0" smtClean="0">
                          <a:latin typeface="Tahoma" panose="020B0604030504040204" pitchFamily="34" charset="0"/>
                          <a:ea typeface="Tahoma" panose="020B0604030504040204" pitchFamily="34" charset="0"/>
                          <a:cs typeface="Tahoma" panose="020B0604030504040204" pitchFamily="34" charset="0"/>
                        </a:rPr>
                        <a:t>5</a:t>
                      </a:r>
                      <a:endParaRPr lang="cs-CZ" sz="2000" b="1" dirty="0">
                        <a:latin typeface="Tahoma" panose="020B0604030504040204" pitchFamily="34" charset="0"/>
                        <a:ea typeface="Tahoma" panose="020B0604030504040204" pitchFamily="34" charset="0"/>
                        <a:cs typeface="Tahoma" panose="020B0604030504040204" pitchFamily="34" charset="0"/>
                      </a:endParaRPr>
                    </a:p>
                  </a:txBody>
                  <a:tcPr/>
                </a:tc>
                <a:tc>
                  <a:txBody>
                    <a:bodyPr/>
                    <a:lstStyle/>
                    <a:p>
                      <a:r>
                        <a:rPr lang="cs-CZ" sz="2000" b="0" dirty="0" smtClean="0">
                          <a:latin typeface="Tahoma" panose="020B0604030504040204" pitchFamily="34" charset="0"/>
                          <a:ea typeface="Tahoma" panose="020B0604030504040204" pitchFamily="34" charset="0"/>
                          <a:cs typeface="Tahoma" panose="020B0604030504040204" pitchFamily="34" charset="0"/>
                        </a:rPr>
                        <a:t>fünf</a:t>
                      </a:r>
                      <a:endParaRPr lang="cs-CZ" sz="2000" b="0" dirty="0">
                        <a:latin typeface="Tahoma" panose="020B0604030504040204" pitchFamily="34" charset="0"/>
                        <a:ea typeface="Tahoma" panose="020B0604030504040204" pitchFamily="34" charset="0"/>
                        <a:cs typeface="Tahoma" panose="020B0604030504040204" pitchFamily="34" charset="0"/>
                      </a:endParaRPr>
                    </a:p>
                  </a:txBody>
                  <a:tcPr/>
                </a:tc>
                <a:tc>
                  <a:txBody>
                    <a:bodyPr/>
                    <a:lstStyle/>
                    <a:p>
                      <a:r>
                        <a:rPr lang="cs-CZ" sz="2000" b="1" dirty="0" smtClean="0">
                          <a:latin typeface="Tahoma" panose="020B0604030504040204" pitchFamily="34" charset="0"/>
                          <a:ea typeface="Tahoma" panose="020B0604030504040204" pitchFamily="34" charset="0"/>
                          <a:cs typeface="Tahoma" panose="020B0604030504040204" pitchFamily="34" charset="0"/>
                        </a:rPr>
                        <a:t>12</a:t>
                      </a:r>
                      <a:endParaRPr lang="cs-CZ" sz="2000" b="1" dirty="0">
                        <a:latin typeface="Tahoma" panose="020B0604030504040204" pitchFamily="34" charset="0"/>
                        <a:ea typeface="Tahoma" panose="020B0604030504040204" pitchFamily="34" charset="0"/>
                        <a:cs typeface="Tahoma" panose="020B0604030504040204" pitchFamily="34" charset="0"/>
                      </a:endParaRPr>
                    </a:p>
                  </a:txBody>
                  <a:tcPr/>
                </a:tc>
                <a:tc>
                  <a:txBody>
                    <a:bodyPr/>
                    <a:lstStyle/>
                    <a:p>
                      <a:r>
                        <a:rPr lang="cs-CZ" sz="2000" b="0" dirty="0" smtClean="0">
                          <a:latin typeface="Tahoma" panose="020B0604030504040204" pitchFamily="34" charset="0"/>
                          <a:ea typeface="Tahoma" panose="020B0604030504040204" pitchFamily="34" charset="0"/>
                          <a:cs typeface="Tahoma" panose="020B0604030504040204" pitchFamily="34" charset="0"/>
                        </a:rPr>
                        <a:t>zwölf</a:t>
                      </a:r>
                      <a:endParaRPr lang="cs-CZ" sz="2000" b="0" dirty="0">
                        <a:latin typeface="Tahoma" panose="020B0604030504040204" pitchFamily="34" charset="0"/>
                        <a:ea typeface="Tahoma" panose="020B0604030504040204" pitchFamily="34" charset="0"/>
                        <a:cs typeface="Tahoma" panose="020B0604030504040204" pitchFamily="34" charset="0"/>
                      </a:endParaRPr>
                    </a:p>
                  </a:txBody>
                  <a:tcPr/>
                </a:tc>
              </a:tr>
              <a:tr h="370840">
                <a:tc>
                  <a:txBody>
                    <a:bodyPr/>
                    <a:lstStyle/>
                    <a:p>
                      <a:r>
                        <a:rPr lang="cs-CZ" sz="2000" b="1" dirty="0" smtClean="0">
                          <a:latin typeface="Tahoma" panose="020B0604030504040204" pitchFamily="34" charset="0"/>
                          <a:ea typeface="Tahoma" panose="020B0604030504040204" pitchFamily="34" charset="0"/>
                          <a:cs typeface="Tahoma" panose="020B0604030504040204" pitchFamily="34" charset="0"/>
                        </a:rPr>
                        <a:t>6</a:t>
                      </a:r>
                      <a:endParaRPr lang="cs-CZ" sz="2000" b="1" dirty="0">
                        <a:latin typeface="Tahoma" panose="020B0604030504040204" pitchFamily="34" charset="0"/>
                        <a:ea typeface="Tahoma" panose="020B0604030504040204" pitchFamily="34" charset="0"/>
                        <a:cs typeface="Tahoma" panose="020B0604030504040204" pitchFamily="34" charset="0"/>
                      </a:endParaRPr>
                    </a:p>
                  </a:txBody>
                  <a:tcPr/>
                </a:tc>
                <a:tc>
                  <a:txBody>
                    <a:bodyPr/>
                    <a:lstStyle/>
                    <a:p>
                      <a:r>
                        <a:rPr lang="cs-CZ" sz="2000" b="0" dirty="0" smtClean="0">
                          <a:latin typeface="Tahoma" panose="020B0604030504040204" pitchFamily="34" charset="0"/>
                          <a:ea typeface="Tahoma" panose="020B0604030504040204" pitchFamily="34" charset="0"/>
                          <a:cs typeface="Tahoma" panose="020B0604030504040204" pitchFamily="34" charset="0"/>
                        </a:rPr>
                        <a:t>sechs </a:t>
                      </a:r>
                      <a:endParaRPr lang="cs-CZ" sz="2000" b="0" dirty="0">
                        <a:latin typeface="Tahoma" panose="020B0604030504040204" pitchFamily="34" charset="0"/>
                        <a:ea typeface="Tahoma" panose="020B0604030504040204" pitchFamily="34" charset="0"/>
                        <a:cs typeface="Tahoma" panose="020B0604030504040204" pitchFamily="34" charset="0"/>
                      </a:endParaRPr>
                    </a:p>
                  </a:txBody>
                  <a:tcPr/>
                </a:tc>
                <a:tc>
                  <a:txBody>
                    <a:bodyPr/>
                    <a:lstStyle/>
                    <a:p>
                      <a:endParaRPr lang="cs-CZ" sz="2000" b="1" dirty="0">
                        <a:latin typeface="Tahoma" panose="020B0604030504040204" pitchFamily="34" charset="0"/>
                        <a:ea typeface="Tahoma" panose="020B0604030504040204" pitchFamily="34" charset="0"/>
                        <a:cs typeface="Tahoma" panose="020B0604030504040204" pitchFamily="34" charset="0"/>
                      </a:endParaRPr>
                    </a:p>
                  </a:txBody>
                  <a:tcPr/>
                </a:tc>
                <a:tc>
                  <a:txBody>
                    <a:bodyPr/>
                    <a:lstStyle/>
                    <a:p>
                      <a:endParaRPr lang="cs-CZ" sz="2000" b="0" dirty="0">
                        <a:latin typeface="Tahoma" panose="020B0604030504040204" pitchFamily="34" charset="0"/>
                        <a:ea typeface="Tahoma" panose="020B0604030504040204" pitchFamily="34" charset="0"/>
                        <a:cs typeface="Tahoma" panose="020B0604030504040204" pitchFamily="34" charset="0"/>
                      </a:endParaRPr>
                    </a:p>
                  </a:txBody>
                  <a:tcPr/>
                </a:tc>
              </a:tr>
            </a:tbl>
          </a:graphicData>
        </a:graphic>
      </p:graphicFrame>
      <p:pic>
        <p:nvPicPr>
          <p:cNvPr id="12" name="Picture 2" descr="File:Arabic numerals-en.svg">
            <a:hlinkClick r:id="rId5"/>
          </p:cNvPr>
          <p:cNvPicPr>
            <a:picLocks noChangeAspect="1" noChangeArrowheads="1"/>
          </p:cNvPicPr>
          <p:nvPr/>
        </p:nvPicPr>
        <p:blipFill>
          <a:blip r:embed="rId6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5724128" y="3717032"/>
            <a:ext cx="3168352" cy="1133264"/>
          </a:xfrm>
          <a:prstGeom prst="rect">
            <a:avLst/>
          </a:prstGeom>
          <a:noFill/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</a:extLst>
        </p:spPr>
      </p:pic>
      <p:pic>
        <p:nvPicPr>
          <p:cNvPr id="13" name="Picture 8" descr="File:Smiley.svg">
            <a:hlinkClick r:id="rId7"/>
          </p:cNvPr>
          <p:cNvPicPr>
            <a:picLocks noChangeAspect="1" noChangeArrowheads="1"/>
          </p:cNvPicPr>
          <p:nvPr/>
        </p:nvPicPr>
        <p:blipFill>
          <a:blip r:embed="rId8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6958658" y="5040471"/>
            <a:ext cx="699291" cy="699291"/>
          </a:xfrm>
          <a:prstGeom prst="rect">
            <a:avLst/>
          </a:prstGeom>
          <a:noFill/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</a:extLst>
        </p:spPr>
      </p:pic>
    </p:spTree>
    <p:extLst>
      <p:ext uri="{BB962C8B-B14F-4D97-AF65-F5344CB8AC3E}">
        <p14:creationId xmlns:p14="http://schemas.microsoft.com/office/powerpoint/2010/main" val="3983011965"/>
      </p:ext>
    </p:extLst>
  </p:cSld>
  <p:clrMapOvr>
    <a:masterClrMapping/>
  </p:clrMapOvr>
  <p:timing>
    <p:tnLst>
      <p:par>
        <p:cTn id="1" dur="indefinite" restart="never" nodeType="tmRoot"/>
      </p:par>
    </p:tnLst>
  </p:timing>
</p:sld>
</file>

<file path=ppt/slides/slide3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cxnSp>
        <p:nvCxnSpPr>
          <p:cNvPr id="7" name="Přímá spojnice 6"/>
          <p:cNvCxnSpPr/>
          <p:nvPr/>
        </p:nvCxnSpPr>
        <p:spPr>
          <a:xfrm>
            <a:off x="0" y="900000"/>
            <a:ext cx="9144000" cy="0"/>
          </a:xfrm>
          <a:prstGeom prst="line">
            <a:avLst/>
          </a:prstGeom>
          <a:ln w="15875">
            <a:solidFill>
              <a:srgbClr val="EA851B"/>
            </a:solidFill>
          </a:ln>
        </p:spPr>
        <p:style>
          <a:lnRef idx="1">
            <a:schemeClr val="accent1"/>
          </a:lnRef>
          <a:fillRef idx="0">
            <a:schemeClr val="accent1"/>
          </a:fillRef>
          <a:effectRef idx="0">
            <a:schemeClr val="accent1"/>
          </a:effectRef>
          <a:fontRef idx="minor">
            <a:schemeClr val="tx1"/>
          </a:fontRef>
        </p:style>
      </p:cxnSp>
      <p:cxnSp>
        <p:nvCxnSpPr>
          <p:cNvPr id="8" name="Přímá spojnice 7"/>
          <p:cNvCxnSpPr/>
          <p:nvPr/>
        </p:nvCxnSpPr>
        <p:spPr>
          <a:xfrm>
            <a:off x="0" y="6048000"/>
            <a:ext cx="9144000" cy="0"/>
          </a:xfrm>
          <a:prstGeom prst="line">
            <a:avLst/>
          </a:prstGeom>
          <a:ln w="15875">
            <a:solidFill>
              <a:srgbClr val="EA851B"/>
            </a:solidFill>
          </a:ln>
        </p:spPr>
        <p:style>
          <a:lnRef idx="1">
            <a:schemeClr val="accent1"/>
          </a:lnRef>
          <a:fillRef idx="0">
            <a:schemeClr val="accent1"/>
          </a:fillRef>
          <a:effectRef idx="0">
            <a:schemeClr val="accent1"/>
          </a:effectRef>
          <a:fontRef idx="minor">
            <a:schemeClr val="tx1"/>
          </a:fontRef>
        </p:style>
      </p:cxnSp>
      <p:sp>
        <p:nvSpPr>
          <p:cNvPr id="15" name="Zástupný symbol pro číslo snímku 14"/>
          <p:cNvSpPr>
            <a:spLocks noGrp="1"/>
          </p:cNvSpPr>
          <p:nvPr>
            <p:ph type="sldNum" sz="quarter" idx="12"/>
          </p:nvPr>
        </p:nvSpPr>
        <p:spPr>
          <a:xfrm>
            <a:off x="6480000" y="6336000"/>
            <a:ext cx="2133600" cy="365125"/>
          </a:xfrm>
        </p:spPr>
        <p:txBody>
          <a:bodyPr/>
          <a:lstStyle/>
          <a:p>
            <a:fld id="{785D957D-D829-4070-AC89-93F188FE283C}" type="slidenum">
              <a:rPr lang="cs-CZ" smtClean="0"/>
              <a:t>3</a:t>
            </a:fld>
            <a:endParaRPr lang="cs-CZ" dirty="0"/>
          </a:p>
        </p:txBody>
      </p:sp>
      <p:sp>
        <p:nvSpPr>
          <p:cNvPr id="19" name="Nadpis 1"/>
          <p:cNvSpPr>
            <a:spLocks noGrp="1"/>
          </p:cNvSpPr>
          <p:nvPr>
            <p:ph type="ctrTitle"/>
          </p:nvPr>
        </p:nvSpPr>
        <p:spPr>
          <a:xfrm>
            <a:off x="3203848" y="145207"/>
            <a:ext cx="5652136" cy="728720"/>
          </a:xfrm>
        </p:spPr>
        <p:txBody>
          <a:bodyPr tIns="0">
            <a:normAutofit fontScale="90000"/>
          </a:bodyPr>
          <a:lstStyle/>
          <a:p>
            <a:pPr algn="r">
              <a:spcBef>
                <a:spcPts val="0"/>
              </a:spcBef>
            </a:pPr>
            <a:r>
              <a:rPr lang="cs-CZ" sz="1800" b="1" spc="200" dirty="0" smtClean="0">
                <a:solidFill>
                  <a:srgbClr val="02283F"/>
                </a:solidFill>
                <a:effectLst>
                  <a:outerShdw blurRad="50800" dist="38100" algn="l" rotWithShape="0">
                    <a:prstClr val="black">
                      <a:alpha val="40000"/>
                    </a:prstClr>
                  </a:outerShdw>
                </a:effectLst>
                <a:latin typeface="Book Antiqua" pitchFamily="18" charset="0"/>
                <a:cs typeface="Arial" pitchFamily="34" charset="0"/>
              </a:rPr>
              <a:t>STŘEDNÍ ŠKOLA STAVEBNÍ A TECHNICKÁ</a:t>
            </a:r>
            <a:r>
              <a:rPr lang="cs-CZ" sz="1600" dirty="0" smtClean="0">
                <a:solidFill>
                  <a:srgbClr val="02283F"/>
                </a:solidFill>
                <a:latin typeface="Arial" pitchFamily="34" charset="0"/>
                <a:cs typeface="Arial" pitchFamily="34" charset="0"/>
              </a:rPr>
              <a:t/>
            </a:r>
            <a:br>
              <a:rPr lang="cs-CZ" sz="1600" dirty="0" smtClean="0">
                <a:solidFill>
                  <a:srgbClr val="02283F"/>
                </a:solidFill>
                <a:latin typeface="Arial" pitchFamily="34" charset="0"/>
                <a:cs typeface="Arial" pitchFamily="34" charset="0"/>
              </a:rPr>
            </a:br>
            <a:r>
              <a:rPr lang="cs-CZ" sz="1600" dirty="0" smtClean="0">
                <a:solidFill>
                  <a:srgbClr val="02283F"/>
                </a:solidFill>
                <a:latin typeface="Book Antiqua" pitchFamily="18" charset="0"/>
                <a:cs typeface="Arial" pitchFamily="34" charset="0"/>
              </a:rPr>
              <a:t>Ústí nad Labem, Čelakovského 5, příspěvková organizace</a:t>
            </a:r>
            <a:br>
              <a:rPr lang="cs-CZ" sz="1600" dirty="0" smtClean="0">
                <a:solidFill>
                  <a:srgbClr val="02283F"/>
                </a:solidFill>
                <a:latin typeface="Book Antiqua" pitchFamily="18" charset="0"/>
                <a:cs typeface="Arial" pitchFamily="34" charset="0"/>
              </a:rPr>
            </a:br>
            <a:r>
              <a:rPr lang="cs-CZ" sz="1600" dirty="0" smtClean="0">
                <a:solidFill>
                  <a:srgbClr val="02283F"/>
                </a:solidFill>
                <a:latin typeface="Book Antiqua" pitchFamily="18" charset="0"/>
                <a:cs typeface="Arial" pitchFamily="34" charset="0"/>
              </a:rPr>
              <a:t>Páteřní škola Ústeckého kraje</a:t>
            </a:r>
            <a:endParaRPr lang="cs-CZ" sz="1600" dirty="0">
              <a:solidFill>
                <a:srgbClr val="02283F"/>
              </a:solidFill>
              <a:latin typeface="Book Antiqua" pitchFamily="18" charset="0"/>
              <a:cs typeface="Arial" pitchFamily="34" charset="0"/>
            </a:endParaRPr>
          </a:p>
        </p:txBody>
      </p:sp>
      <p:pic>
        <p:nvPicPr>
          <p:cNvPr id="2" name="Obrázek 1"/>
          <p:cNvPicPr>
            <a:picLocks noChangeAspect="1"/>
          </p:cNvPicPr>
          <p:nvPr/>
        </p:nvPicPr>
        <p:blipFill>
          <a:blip r:embed="rId3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120580" y="51853"/>
            <a:ext cx="2710588" cy="792000"/>
          </a:xfrm>
          <a:prstGeom prst="rect">
            <a:avLst/>
          </a:prstGeom>
        </p:spPr>
      </p:pic>
      <p:pic>
        <p:nvPicPr>
          <p:cNvPr id="9" name="Obrázek 8"/>
          <p:cNvPicPr>
            <a:picLocks noChangeAspect="1"/>
          </p:cNvPicPr>
          <p:nvPr/>
        </p:nvPicPr>
        <p:blipFill>
          <a:blip r:embed="rId4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3053593" y="6117250"/>
            <a:ext cx="3036813" cy="648000"/>
          </a:xfrm>
          <a:prstGeom prst="rect">
            <a:avLst/>
          </a:prstGeom>
        </p:spPr>
      </p:pic>
      <p:sp>
        <p:nvSpPr>
          <p:cNvPr id="3" name="TextovéPole 2"/>
          <p:cNvSpPr txBox="1"/>
          <p:nvPr/>
        </p:nvSpPr>
        <p:spPr>
          <a:xfrm>
            <a:off x="1187624" y="1196752"/>
            <a:ext cx="184731" cy="276999"/>
          </a:xfrm>
          <a:prstGeom prst="rect">
            <a:avLst/>
          </a:prstGeom>
          <a:noFill/>
        </p:spPr>
        <p:txBody>
          <a:bodyPr wrap="none" rtlCol="0">
            <a:spAutoFit/>
          </a:bodyPr>
          <a:lstStyle/>
          <a:p>
            <a:endParaRPr lang="cs-CZ" sz="1200" dirty="0"/>
          </a:p>
        </p:txBody>
      </p:sp>
      <p:graphicFrame>
        <p:nvGraphicFramePr>
          <p:cNvPr id="5" name="Tabulka 4"/>
          <p:cNvGraphicFramePr>
            <a:graphicFrameLocks noGrp="1"/>
          </p:cNvGraphicFramePr>
          <p:nvPr>
            <p:extLst>
              <p:ext uri="{D42A27DB-BD31-4B8C-83A1-F6EECF244321}">
                <p14:modId xmlns:p14="http://schemas.microsoft.com/office/powerpoint/2010/main" val="47385547"/>
              </p:ext>
            </p:extLst>
          </p:nvPr>
        </p:nvGraphicFramePr>
        <p:xfrm>
          <a:off x="539552" y="1473751"/>
          <a:ext cx="6096000" cy="1584960"/>
        </p:xfrm>
        <a:graphic>
          <a:graphicData uri="http://schemas.openxmlformats.org/drawingml/2006/table">
            <a:tbl>
              <a:tblPr firstRow="1" bandRow="1">
                <a:tableStyleId>{69CF1AB2-1976-4502-BF36-3FF5EA218861}</a:tableStyleId>
              </a:tblPr>
              <a:tblGrid>
                <a:gridCol w="815752"/>
                <a:gridCol w="2232248"/>
                <a:gridCol w="792088"/>
                <a:gridCol w="2255912"/>
              </a:tblGrid>
              <a:tr h="370840">
                <a:tc>
                  <a:txBody>
                    <a:bodyPr/>
                    <a:lstStyle/>
                    <a:p>
                      <a:r>
                        <a:rPr lang="cs-CZ" sz="2000" b="1" dirty="0" smtClean="0">
                          <a:latin typeface="Tahoma" panose="020B0604030504040204" pitchFamily="34" charset="0"/>
                          <a:ea typeface="Tahoma" panose="020B0604030504040204" pitchFamily="34" charset="0"/>
                          <a:cs typeface="Tahoma" panose="020B0604030504040204" pitchFamily="34" charset="0"/>
                        </a:rPr>
                        <a:t>13</a:t>
                      </a:r>
                      <a:endParaRPr lang="cs-CZ" sz="2000" b="1" dirty="0">
                        <a:latin typeface="Tahoma" panose="020B0604030504040204" pitchFamily="34" charset="0"/>
                        <a:ea typeface="Tahoma" panose="020B0604030504040204" pitchFamily="34" charset="0"/>
                        <a:cs typeface="Tahoma" panose="020B0604030504040204" pitchFamily="34" charset="0"/>
                      </a:endParaRPr>
                    </a:p>
                  </a:txBody>
                  <a:tcPr/>
                </a:tc>
                <a:tc>
                  <a:txBody>
                    <a:bodyPr/>
                    <a:lstStyle/>
                    <a:p>
                      <a:r>
                        <a:rPr lang="cs-CZ" sz="2000" b="0" dirty="0" smtClean="0">
                          <a:latin typeface="Tahoma" panose="020B0604030504040204" pitchFamily="34" charset="0"/>
                          <a:ea typeface="Tahoma" panose="020B0604030504040204" pitchFamily="34" charset="0"/>
                          <a:cs typeface="Tahoma" panose="020B0604030504040204" pitchFamily="34" charset="0"/>
                        </a:rPr>
                        <a:t>Dreizehn</a:t>
                      </a:r>
                      <a:endParaRPr lang="cs-CZ" sz="2000" b="0" dirty="0">
                        <a:latin typeface="Tahoma" panose="020B0604030504040204" pitchFamily="34" charset="0"/>
                        <a:ea typeface="Tahoma" panose="020B0604030504040204" pitchFamily="34" charset="0"/>
                        <a:cs typeface="Tahoma" panose="020B0604030504040204" pitchFamily="34" charset="0"/>
                      </a:endParaRPr>
                    </a:p>
                  </a:txBody>
                  <a:tcPr/>
                </a:tc>
                <a:tc>
                  <a:txBody>
                    <a:bodyPr/>
                    <a:lstStyle/>
                    <a:p>
                      <a:r>
                        <a:rPr lang="cs-CZ" sz="2000" dirty="0" smtClean="0">
                          <a:latin typeface="Tahoma" panose="020B0604030504040204" pitchFamily="34" charset="0"/>
                          <a:ea typeface="Tahoma" panose="020B0604030504040204" pitchFamily="34" charset="0"/>
                          <a:cs typeface="Tahoma" panose="020B0604030504040204" pitchFamily="34" charset="0"/>
                        </a:rPr>
                        <a:t>17</a:t>
                      </a:r>
                      <a:endParaRPr lang="cs-CZ" sz="2000" dirty="0">
                        <a:latin typeface="Tahoma" panose="020B0604030504040204" pitchFamily="34" charset="0"/>
                        <a:ea typeface="Tahoma" panose="020B0604030504040204" pitchFamily="34" charset="0"/>
                        <a:cs typeface="Tahoma" panose="020B0604030504040204" pitchFamily="34" charset="0"/>
                      </a:endParaRPr>
                    </a:p>
                  </a:txBody>
                  <a:tcPr/>
                </a:tc>
                <a:tc>
                  <a:txBody>
                    <a:bodyPr/>
                    <a:lstStyle/>
                    <a:p>
                      <a:r>
                        <a:rPr lang="cs-CZ" sz="2000" b="1" dirty="0" smtClean="0">
                          <a:latin typeface="Tahoma" panose="020B0604030504040204" pitchFamily="34" charset="0"/>
                          <a:ea typeface="Tahoma" panose="020B0604030504040204" pitchFamily="34" charset="0"/>
                          <a:cs typeface="Tahoma" panose="020B0604030504040204" pitchFamily="34" charset="0"/>
                        </a:rPr>
                        <a:t>Sieb</a:t>
                      </a:r>
                      <a:r>
                        <a:rPr lang="cs-CZ" sz="2000" b="0" dirty="0" smtClean="0">
                          <a:latin typeface="Tahoma" panose="020B0604030504040204" pitchFamily="34" charset="0"/>
                          <a:ea typeface="Tahoma" panose="020B0604030504040204" pitchFamily="34" charset="0"/>
                          <a:cs typeface="Tahoma" panose="020B0604030504040204" pitchFamily="34" charset="0"/>
                        </a:rPr>
                        <a:t>zehn</a:t>
                      </a:r>
                      <a:endParaRPr lang="cs-CZ" sz="2000" b="0" dirty="0">
                        <a:latin typeface="Tahoma" panose="020B0604030504040204" pitchFamily="34" charset="0"/>
                        <a:ea typeface="Tahoma" panose="020B0604030504040204" pitchFamily="34" charset="0"/>
                        <a:cs typeface="Tahoma" panose="020B0604030504040204" pitchFamily="34" charset="0"/>
                      </a:endParaRPr>
                    </a:p>
                  </a:txBody>
                  <a:tcPr/>
                </a:tc>
              </a:tr>
              <a:tr h="370840">
                <a:tc>
                  <a:txBody>
                    <a:bodyPr/>
                    <a:lstStyle/>
                    <a:p>
                      <a:r>
                        <a:rPr lang="cs-CZ" sz="2000" b="1" dirty="0" smtClean="0">
                          <a:latin typeface="Tahoma" panose="020B0604030504040204" pitchFamily="34" charset="0"/>
                          <a:ea typeface="Tahoma" panose="020B0604030504040204" pitchFamily="34" charset="0"/>
                          <a:cs typeface="Tahoma" panose="020B0604030504040204" pitchFamily="34" charset="0"/>
                        </a:rPr>
                        <a:t>14</a:t>
                      </a:r>
                      <a:endParaRPr lang="cs-CZ" sz="2000" b="1" dirty="0">
                        <a:latin typeface="Tahoma" panose="020B0604030504040204" pitchFamily="34" charset="0"/>
                        <a:ea typeface="Tahoma" panose="020B0604030504040204" pitchFamily="34" charset="0"/>
                        <a:cs typeface="Tahoma" panose="020B0604030504040204" pitchFamily="34" charset="0"/>
                      </a:endParaRPr>
                    </a:p>
                  </a:txBody>
                  <a:tcPr/>
                </a:tc>
                <a:tc>
                  <a:txBody>
                    <a:bodyPr/>
                    <a:lstStyle/>
                    <a:p>
                      <a:r>
                        <a:rPr lang="cs-CZ" sz="2000" b="0" dirty="0" smtClean="0">
                          <a:latin typeface="Tahoma" panose="020B0604030504040204" pitchFamily="34" charset="0"/>
                          <a:ea typeface="Tahoma" panose="020B0604030504040204" pitchFamily="34" charset="0"/>
                          <a:cs typeface="Tahoma" panose="020B0604030504040204" pitchFamily="34" charset="0"/>
                        </a:rPr>
                        <a:t>Vierzehn</a:t>
                      </a:r>
                      <a:endParaRPr lang="cs-CZ" sz="2000" b="0" dirty="0">
                        <a:latin typeface="Tahoma" panose="020B0604030504040204" pitchFamily="34" charset="0"/>
                        <a:ea typeface="Tahoma" panose="020B0604030504040204" pitchFamily="34" charset="0"/>
                        <a:cs typeface="Tahoma" panose="020B0604030504040204" pitchFamily="34" charset="0"/>
                      </a:endParaRPr>
                    </a:p>
                  </a:txBody>
                  <a:tcPr/>
                </a:tc>
                <a:tc>
                  <a:txBody>
                    <a:bodyPr/>
                    <a:lstStyle/>
                    <a:p>
                      <a:r>
                        <a:rPr lang="cs-CZ" sz="2000" b="1" dirty="0" smtClean="0">
                          <a:latin typeface="Tahoma" panose="020B0604030504040204" pitchFamily="34" charset="0"/>
                          <a:ea typeface="Tahoma" panose="020B0604030504040204" pitchFamily="34" charset="0"/>
                          <a:cs typeface="Tahoma" panose="020B0604030504040204" pitchFamily="34" charset="0"/>
                        </a:rPr>
                        <a:t>18</a:t>
                      </a:r>
                      <a:endParaRPr lang="cs-CZ" sz="2000" b="1" dirty="0">
                        <a:latin typeface="Tahoma" panose="020B0604030504040204" pitchFamily="34" charset="0"/>
                        <a:ea typeface="Tahoma" panose="020B0604030504040204" pitchFamily="34" charset="0"/>
                        <a:cs typeface="Tahoma" panose="020B0604030504040204" pitchFamily="34" charset="0"/>
                      </a:endParaRPr>
                    </a:p>
                  </a:txBody>
                  <a:tcPr/>
                </a:tc>
                <a:tc>
                  <a:txBody>
                    <a:bodyPr/>
                    <a:lstStyle/>
                    <a:p>
                      <a:r>
                        <a:rPr lang="cs-CZ" sz="2000" b="0" dirty="0" smtClean="0">
                          <a:latin typeface="Tahoma" panose="020B0604030504040204" pitchFamily="34" charset="0"/>
                          <a:ea typeface="Tahoma" panose="020B0604030504040204" pitchFamily="34" charset="0"/>
                          <a:cs typeface="Tahoma" panose="020B0604030504040204" pitchFamily="34" charset="0"/>
                        </a:rPr>
                        <a:t>Achtzehn</a:t>
                      </a:r>
                      <a:endParaRPr lang="cs-CZ" sz="2000" b="0" dirty="0">
                        <a:latin typeface="Tahoma" panose="020B0604030504040204" pitchFamily="34" charset="0"/>
                        <a:ea typeface="Tahoma" panose="020B0604030504040204" pitchFamily="34" charset="0"/>
                        <a:cs typeface="Tahoma" panose="020B0604030504040204" pitchFamily="34" charset="0"/>
                      </a:endParaRPr>
                    </a:p>
                  </a:txBody>
                  <a:tcPr/>
                </a:tc>
              </a:tr>
              <a:tr h="370840">
                <a:tc>
                  <a:txBody>
                    <a:bodyPr/>
                    <a:lstStyle/>
                    <a:p>
                      <a:r>
                        <a:rPr lang="cs-CZ" sz="2000" b="1" dirty="0" smtClean="0">
                          <a:latin typeface="Tahoma" panose="020B0604030504040204" pitchFamily="34" charset="0"/>
                          <a:ea typeface="Tahoma" panose="020B0604030504040204" pitchFamily="34" charset="0"/>
                          <a:cs typeface="Tahoma" panose="020B0604030504040204" pitchFamily="34" charset="0"/>
                        </a:rPr>
                        <a:t>15</a:t>
                      </a:r>
                      <a:endParaRPr lang="cs-CZ" sz="2000" b="1" dirty="0">
                        <a:latin typeface="Tahoma" panose="020B0604030504040204" pitchFamily="34" charset="0"/>
                        <a:ea typeface="Tahoma" panose="020B0604030504040204" pitchFamily="34" charset="0"/>
                        <a:cs typeface="Tahoma" panose="020B0604030504040204" pitchFamily="34" charset="0"/>
                      </a:endParaRPr>
                    </a:p>
                  </a:txBody>
                  <a:tcPr/>
                </a:tc>
                <a:tc>
                  <a:txBody>
                    <a:bodyPr/>
                    <a:lstStyle/>
                    <a:p>
                      <a:r>
                        <a:rPr lang="cs-CZ" sz="2000" b="0" dirty="0" smtClean="0">
                          <a:latin typeface="Tahoma" panose="020B0604030504040204" pitchFamily="34" charset="0"/>
                          <a:ea typeface="Tahoma" panose="020B0604030504040204" pitchFamily="34" charset="0"/>
                          <a:cs typeface="Tahoma" panose="020B0604030504040204" pitchFamily="34" charset="0"/>
                        </a:rPr>
                        <a:t>Fünfzehn</a:t>
                      </a:r>
                      <a:endParaRPr lang="cs-CZ" sz="2000" b="0" dirty="0">
                        <a:latin typeface="Tahoma" panose="020B0604030504040204" pitchFamily="34" charset="0"/>
                        <a:ea typeface="Tahoma" panose="020B0604030504040204" pitchFamily="34" charset="0"/>
                        <a:cs typeface="Tahoma" panose="020B0604030504040204" pitchFamily="34" charset="0"/>
                      </a:endParaRPr>
                    </a:p>
                  </a:txBody>
                  <a:tcPr/>
                </a:tc>
                <a:tc>
                  <a:txBody>
                    <a:bodyPr/>
                    <a:lstStyle/>
                    <a:p>
                      <a:r>
                        <a:rPr lang="cs-CZ" sz="2000" b="1" dirty="0" smtClean="0">
                          <a:latin typeface="Tahoma" panose="020B0604030504040204" pitchFamily="34" charset="0"/>
                          <a:ea typeface="Tahoma" panose="020B0604030504040204" pitchFamily="34" charset="0"/>
                          <a:cs typeface="Tahoma" panose="020B0604030504040204" pitchFamily="34" charset="0"/>
                        </a:rPr>
                        <a:t>19</a:t>
                      </a:r>
                      <a:endParaRPr lang="cs-CZ" sz="2000" b="1" dirty="0">
                        <a:latin typeface="Tahoma" panose="020B0604030504040204" pitchFamily="34" charset="0"/>
                        <a:ea typeface="Tahoma" panose="020B0604030504040204" pitchFamily="34" charset="0"/>
                        <a:cs typeface="Tahoma" panose="020B0604030504040204" pitchFamily="34" charset="0"/>
                      </a:endParaRPr>
                    </a:p>
                  </a:txBody>
                  <a:tcPr/>
                </a:tc>
                <a:tc>
                  <a:txBody>
                    <a:bodyPr/>
                    <a:lstStyle/>
                    <a:p>
                      <a:r>
                        <a:rPr lang="cs-CZ" sz="2000" b="0" dirty="0" smtClean="0">
                          <a:latin typeface="Tahoma" panose="020B0604030504040204" pitchFamily="34" charset="0"/>
                          <a:ea typeface="Tahoma" panose="020B0604030504040204" pitchFamily="34" charset="0"/>
                          <a:cs typeface="Tahoma" panose="020B0604030504040204" pitchFamily="34" charset="0"/>
                        </a:rPr>
                        <a:t>neunzehn</a:t>
                      </a:r>
                      <a:endParaRPr lang="cs-CZ" sz="2000" b="0" dirty="0">
                        <a:latin typeface="Tahoma" panose="020B0604030504040204" pitchFamily="34" charset="0"/>
                        <a:ea typeface="Tahoma" panose="020B0604030504040204" pitchFamily="34" charset="0"/>
                        <a:cs typeface="Tahoma" panose="020B0604030504040204" pitchFamily="34" charset="0"/>
                      </a:endParaRPr>
                    </a:p>
                  </a:txBody>
                  <a:tcPr/>
                </a:tc>
              </a:tr>
              <a:tr h="370840">
                <a:tc>
                  <a:txBody>
                    <a:bodyPr/>
                    <a:lstStyle/>
                    <a:p>
                      <a:r>
                        <a:rPr lang="cs-CZ" sz="2000" b="1" dirty="0" smtClean="0">
                          <a:latin typeface="Tahoma" panose="020B0604030504040204" pitchFamily="34" charset="0"/>
                          <a:ea typeface="Tahoma" panose="020B0604030504040204" pitchFamily="34" charset="0"/>
                          <a:cs typeface="Tahoma" panose="020B0604030504040204" pitchFamily="34" charset="0"/>
                        </a:rPr>
                        <a:t>16</a:t>
                      </a:r>
                      <a:endParaRPr lang="cs-CZ" sz="2000" b="1" dirty="0">
                        <a:latin typeface="Tahoma" panose="020B0604030504040204" pitchFamily="34" charset="0"/>
                        <a:ea typeface="Tahoma" panose="020B0604030504040204" pitchFamily="34" charset="0"/>
                        <a:cs typeface="Tahoma" panose="020B0604030504040204" pitchFamily="34" charset="0"/>
                      </a:endParaRPr>
                    </a:p>
                  </a:txBody>
                  <a:tcPr/>
                </a:tc>
                <a:tc>
                  <a:txBody>
                    <a:bodyPr/>
                    <a:lstStyle/>
                    <a:p>
                      <a:r>
                        <a:rPr lang="cs-CZ" sz="2000" b="1" dirty="0" smtClean="0">
                          <a:latin typeface="Tahoma" panose="020B0604030504040204" pitchFamily="34" charset="0"/>
                          <a:ea typeface="Tahoma" panose="020B0604030504040204" pitchFamily="34" charset="0"/>
                          <a:cs typeface="Tahoma" panose="020B0604030504040204" pitchFamily="34" charset="0"/>
                        </a:rPr>
                        <a:t>sech</a:t>
                      </a:r>
                      <a:r>
                        <a:rPr lang="cs-CZ" sz="2000" b="0" dirty="0" smtClean="0">
                          <a:latin typeface="Tahoma" panose="020B0604030504040204" pitchFamily="34" charset="0"/>
                          <a:ea typeface="Tahoma" panose="020B0604030504040204" pitchFamily="34" charset="0"/>
                          <a:cs typeface="Tahoma" panose="020B0604030504040204" pitchFamily="34" charset="0"/>
                        </a:rPr>
                        <a:t>zehn</a:t>
                      </a:r>
                      <a:endParaRPr lang="cs-CZ" sz="2000" b="0" dirty="0">
                        <a:latin typeface="Tahoma" panose="020B0604030504040204" pitchFamily="34" charset="0"/>
                        <a:ea typeface="Tahoma" panose="020B0604030504040204" pitchFamily="34" charset="0"/>
                        <a:cs typeface="Tahoma" panose="020B0604030504040204" pitchFamily="34" charset="0"/>
                      </a:endParaRPr>
                    </a:p>
                  </a:txBody>
                  <a:tcPr/>
                </a:tc>
                <a:tc>
                  <a:txBody>
                    <a:bodyPr/>
                    <a:lstStyle/>
                    <a:p>
                      <a:endParaRPr lang="cs-CZ" sz="2000" b="1" dirty="0">
                        <a:latin typeface="Tahoma" panose="020B0604030504040204" pitchFamily="34" charset="0"/>
                        <a:ea typeface="Tahoma" panose="020B0604030504040204" pitchFamily="34" charset="0"/>
                        <a:cs typeface="Tahoma" panose="020B0604030504040204" pitchFamily="34" charset="0"/>
                      </a:endParaRPr>
                    </a:p>
                  </a:txBody>
                  <a:tcPr/>
                </a:tc>
                <a:tc>
                  <a:txBody>
                    <a:bodyPr/>
                    <a:lstStyle/>
                    <a:p>
                      <a:endParaRPr lang="cs-CZ" sz="2000" b="0" dirty="0">
                        <a:latin typeface="Tahoma" panose="020B0604030504040204" pitchFamily="34" charset="0"/>
                        <a:ea typeface="Tahoma" panose="020B0604030504040204" pitchFamily="34" charset="0"/>
                        <a:cs typeface="Tahoma" panose="020B0604030504040204" pitchFamily="34" charset="0"/>
                      </a:endParaRPr>
                    </a:p>
                  </a:txBody>
                  <a:tcPr/>
                </a:tc>
              </a:tr>
            </a:tbl>
          </a:graphicData>
        </a:graphic>
      </p:graphicFrame>
      <p:sp>
        <p:nvSpPr>
          <p:cNvPr id="10" name="TextovéPole 9"/>
          <p:cNvSpPr txBox="1"/>
          <p:nvPr/>
        </p:nvSpPr>
        <p:spPr>
          <a:xfrm>
            <a:off x="539552" y="3717033"/>
            <a:ext cx="6120680" cy="1323439"/>
          </a:xfrm>
          <a:prstGeom prst="rect">
            <a:avLst/>
          </a:prstGeom>
          <a:solidFill>
            <a:srgbClr val="FFFF5D"/>
          </a:solidFill>
        </p:spPr>
        <p:txBody>
          <a:bodyPr wrap="square" rtlCol="0">
            <a:spAutoFit/>
          </a:bodyPr>
          <a:lstStyle/>
          <a:p>
            <a:pPr algn="just"/>
            <a:r>
              <a:rPr lang="cs-CZ" sz="2000" dirty="0" smtClean="0">
                <a:latin typeface="Tahoma" panose="020B0604030504040204" pitchFamily="34" charset="0"/>
                <a:ea typeface="Tahoma" panose="020B0604030504040204" pitchFamily="34" charset="0"/>
                <a:cs typeface="Tahoma" panose="020B0604030504040204" pitchFamily="34" charset="0"/>
              </a:rPr>
              <a:t>Číslovky </a:t>
            </a:r>
            <a:r>
              <a:rPr lang="cs-CZ" sz="2000" b="1" dirty="0" smtClean="0">
                <a:latin typeface="Tahoma" panose="020B0604030504040204" pitchFamily="34" charset="0"/>
                <a:ea typeface="Tahoma" panose="020B0604030504040204" pitchFamily="34" charset="0"/>
                <a:cs typeface="Tahoma" panose="020B0604030504040204" pitchFamily="34" charset="0"/>
              </a:rPr>
              <a:t>13 – 19 </a:t>
            </a:r>
            <a:r>
              <a:rPr lang="cs-CZ" sz="2000" dirty="0" smtClean="0">
                <a:latin typeface="Tahoma" panose="020B0604030504040204" pitchFamily="34" charset="0"/>
                <a:ea typeface="Tahoma" panose="020B0604030504040204" pitchFamily="34" charset="0"/>
                <a:cs typeface="Tahoma" panose="020B0604030504040204" pitchFamily="34" charset="0"/>
              </a:rPr>
              <a:t>se tvoří spojením číslovek (3-9) a  slova </a:t>
            </a:r>
            <a:r>
              <a:rPr lang="cs-CZ" sz="2000" b="1" dirty="0" smtClean="0">
                <a:latin typeface="Tahoma" panose="020B0604030504040204" pitchFamily="34" charset="0"/>
                <a:ea typeface="Tahoma" panose="020B0604030504040204" pitchFamily="34" charset="0"/>
                <a:cs typeface="Tahoma" panose="020B0604030504040204" pitchFamily="34" charset="0"/>
              </a:rPr>
              <a:t>– zehn</a:t>
            </a:r>
            <a:r>
              <a:rPr lang="cs-CZ" sz="2000" dirty="0">
                <a:latin typeface="Tahoma" panose="020B0604030504040204" pitchFamily="34" charset="0"/>
                <a:ea typeface="Tahoma" panose="020B0604030504040204" pitchFamily="34" charset="0"/>
                <a:cs typeface="Tahoma" panose="020B0604030504040204" pitchFamily="34" charset="0"/>
              </a:rPr>
              <a:t>. </a:t>
            </a:r>
            <a:endParaRPr lang="cs-CZ" sz="2000" dirty="0" smtClean="0">
              <a:latin typeface="Tahoma" panose="020B0604030504040204" pitchFamily="34" charset="0"/>
              <a:ea typeface="Tahoma" panose="020B0604030504040204" pitchFamily="34" charset="0"/>
              <a:cs typeface="Tahoma" panose="020B0604030504040204" pitchFamily="34" charset="0"/>
            </a:endParaRPr>
          </a:p>
          <a:p>
            <a:pPr algn="just"/>
            <a:r>
              <a:rPr lang="cs-CZ" sz="2000" dirty="0" smtClean="0">
                <a:latin typeface="Tahoma" panose="020B0604030504040204" pitchFamily="34" charset="0"/>
                <a:ea typeface="Tahoma" panose="020B0604030504040204" pitchFamily="34" charset="0"/>
                <a:cs typeface="Tahoma" panose="020B0604030504040204" pitchFamily="34" charset="0"/>
              </a:rPr>
              <a:t>Nepravidelné </a:t>
            </a:r>
            <a:r>
              <a:rPr lang="cs-CZ" sz="2000" dirty="0">
                <a:latin typeface="Tahoma" panose="020B0604030504040204" pitchFamily="34" charset="0"/>
                <a:ea typeface="Tahoma" panose="020B0604030504040204" pitchFamily="34" charset="0"/>
                <a:cs typeface="Tahoma" panose="020B0604030504040204" pitchFamily="34" charset="0"/>
              </a:rPr>
              <a:t>tvary mají číslovky </a:t>
            </a:r>
            <a:r>
              <a:rPr lang="cs-CZ" sz="2000" dirty="0" smtClean="0">
                <a:latin typeface="Tahoma" panose="020B0604030504040204" pitchFamily="34" charset="0"/>
                <a:ea typeface="Tahoma" panose="020B0604030504040204" pitchFamily="34" charset="0"/>
                <a:cs typeface="Tahoma" panose="020B0604030504040204" pitchFamily="34" charset="0"/>
              </a:rPr>
              <a:t> </a:t>
            </a:r>
            <a:r>
              <a:rPr lang="cs-CZ" sz="2000" b="1" dirty="0" smtClean="0">
                <a:latin typeface="Tahoma" panose="020B0604030504040204" pitchFamily="34" charset="0"/>
                <a:ea typeface="Tahoma" panose="020B0604030504040204" pitchFamily="34" charset="0"/>
                <a:cs typeface="Tahoma" panose="020B0604030504040204" pitchFamily="34" charset="0"/>
              </a:rPr>
              <a:t>sechzehn</a:t>
            </a:r>
            <a:r>
              <a:rPr lang="cs-CZ" sz="2000" dirty="0" smtClean="0">
                <a:latin typeface="Tahoma" panose="020B0604030504040204" pitchFamily="34" charset="0"/>
                <a:ea typeface="Tahoma" panose="020B0604030504040204" pitchFamily="34" charset="0"/>
                <a:cs typeface="Tahoma" panose="020B0604030504040204" pitchFamily="34" charset="0"/>
              </a:rPr>
              <a:t> a </a:t>
            </a:r>
            <a:r>
              <a:rPr lang="cs-CZ" sz="2000" b="1" dirty="0" smtClean="0">
                <a:latin typeface="Tahoma" panose="020B0604030504040204" pitchFamily="34" charset="0"/>
                <a:ea typeface="Tahoma" panose="020B0604030504040204" pitchFamily="34" charset="0"/>
                <a:cs typeface="Tahoma" panose="020B0604030504040204" pitchFamily="34" charset="0"/>
              </a:rPr>
              <a:t>siebzehn</a:t>
            </a:r>
            <a:r>
              <a:rPr lang="cs-CZ" sz="2000" dirty="0" smtClean="0">
                <a:latin typeface="Tahoma" panose="020B0604030504040204" pitchFamily="34" charset="0"/>
                <a:ea typeface="Tahoma" panose="020B0604030504040204" pitchFamily="34" charset="0"/>
                <a:cs typeface="Tahoma" panose="020B0604030504040204" pitchFamily="34" charset="0"/>
              </a:rPr>
              <a:t>!</a:t>
            </a:r>
            <a:endParaRPr lang="cs-CZ" sz="2000" dirty="0">
              <a:latin typeface="Tahoma" panose="020B0604030504040204" pitchFamily="34" charset="0"/>
              <a:ea typeface="Tahoma" panose="020B0604030504040204" pitchFamily="34" charset="0"/>
              <a:cs typeface="Tahoma" panose="020B0604030504040204" pitchFamily="34" charset="0"/>
            </a:endParaRPr>
          </a:p>
        </p:txBody>
      </p:sp>
    </p:spTree>
    <p:extLst>
      <p:ext uri="{BB962C8B-B14F-4D97-AF65-F5344CB8AC3E}">
        <p14:creationId xmlns:p14="http://schemas.microsoft.com/office/powerpoint/2010/main" val="1436912735"/>
      </p:ext>
    </p:extLst>
  </p:cSld>
  <p:clrMapOvr>
    <a:masterClrMapping/>
  </p:clrMapOvr>
  <p:timing>
    <p:tnLst>
      <p:par>
        <p:cTn id="1" dur="indefinite" restart="never" nodeType="tmRoot"/>
      </p:par>
    </p:tnLst>
  </p:timing>
</p:sld>
</file>

<file path=ppt/slides/slide4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cxnSp>
        <p:nvCxnSpPr>
          <p:cNvPr id="7" name="Přímá spojnice 6"/>
          <p:cNvCxnSpPr/>
          <p:nvPr/>
        </p:nvCxnSpPr>
        <p:spPr>
          <a:xfrm>
            <a:off x="0" y="900000"/>
            <a:ext cx="9144000" cy="0"/>
          </a:xfrm>
          <a:prstGeom prst="line">
            <a:avLst/>
          </a:prstGeom>
          <a:ln w="15875">
            <a:solidFill>
              <a:srgbClr val="EA851B"/>
            </a:solidFill>
          </a:ln>
        </p:spPr>
        <p:style>
          <a:lnRef idx="1">
            <a:schemeClr val="accent1"/>
          </a:lnRef>
          <a:fillRef idx="0">
            <a:schemeClr val="accent1"/>
          </a:fillRef>
          <a:effectRef idx="0">
            <a:schemeClr val="accent1"/>
          </a:effectRef>
          <a:fontRef idx="minor">
            <a:schemeClr val="tx1"/>
          </a:fontRef>
        </p:style>
      </p:cxnSp>
      <p:cxnSp>
        <p:nvCxnSpPr>
          <p:cNvPr id="8" name="Přímá spojnice 7"/>
          <p:cNvCxnSpPr/>
          <p:nvPr/>
        </p:nvCxnSpPr>
        <p:spPr>
          <a:xfrm>
            <a:off x="0" y="6048000"/>
            <a:ext cx="9144000" cy="0"/>
          </a:xfrm>
          <a:prstGeom prst="line">
            <a:avLst/>
          </a:prstGeom>
          <a:ln w="15875">
            <a:solidFill>
              <a:srgbClr val="EA851B"/>
            </a:solidFill>
          </a:ln>
        </p:spPr>
        <p:style>
          <a:lnRef idx="1">
            <a:schemeClr val="accent1"/>
          </a:lnRef>
          <a:fillRef idx="0">
            <a:schemeClr val="accent1"/>
          </a:fillRef>
          <a:effectRef idx="0">
            <a:schemeClr val="accent1"/>
          </a:effectRef>
          <a:fontRef idx="minor">
            <a:schemeClr val="tx1"/>
          </a:fontRef>
        </p:style>
      </p:cxnSp>
      <p:sp>
        <p:nvSpPr>
          <p:cNvPr id="15" name="Zástupný symbol pro číslo snímku 14"/>
          <p:cNvSpPr>
            <a:spLocks noGrp="1"/>
          </p:cNvSpPr>
          <p:nvPr>
            <p:ph type="sldNum" sz="quarter" idx="12"/>
          </p:nvPr>
        </p:nvSpPr>
        <p:spPr>
          <a:xfrm>
            <a:off x="6480000" y="6336000"/>
            <a:ext cx="2133600" cy="365125"/>
          </a:xfrm>
        </p:spPr>
        <p:txBody>
          <a:bodyPr/>
          <a:lstStyle/>
          <a:p>
            <a:fld id="{785D957D-D829-4070-AC89-93F188FE283C}" type="slidenum">
              <a:rPr lang="cs-CZ" smtClean="0"/>
              <a:t>4</a:t>
            </a:fld>
            <a:endParaRPr lang="cs-CZ" dirty="0"/>
          </a:p>
        </p:txBody>
      </p:sp>
      <p:sp>
        <p:nvSpPr>
          <p:cNvPr id="19" name="Nadpis 1"/>
          <p:cNvSpPr>
            <a:spLocks noGrp="1"/>
          </p:cNvSpPr>
          <p:nvPr>
            <p:ph type="ctrTitle"/>
          </p:nvPr>
        </p:nvSpPr>
        <p:spPr>
          <a:xfrm>
            <a:off x="3203848" y="145207"/>
            <a:ext cx="5652136" cy="728720"/>
          </a:xfrm>
        </p:spPr>
        <p:txBody>
          <a:bodyPr tIns="0">
            <a:normAutofit fontScale="90000"/>
          </a:bodyPr>
          <a:lstStyle/>
          <a:p>
            <a:pPr algn="r">
              <a:spcBef>
                <a:spcPts val="0"/>
              </a:spcBef>
            </a:pPr>
            <a:r>
              <a:rPr lang="cs-CZ" sz="1800" b="1" spc="200" dirty="0" smtClean="0">
                <a:solidFill>
                  <a:srgbClr val="02283F"/>
                </a:solidFill>
                <a:effectLst>
                  <a:outerShdw blurRad="50800" dist="38100" algn="l" rotWithShape="0">
                    <a:prstClr val="black">
                      <a:alpha val="40000"/>
                    </a:prstClr>
                  </a:outerShdw>
                </a:effectLst>
                <a:latin typeface="Book Antiqua" pitchFamily="18" charset="0"/>
                <a:cs typeface="Arial" pitchFamily="34" charset="0"/>
              </a:rPr>
              <a:t>STŘEDNÍ ŠKOLA STAVEBNÍ A TECHNICKÁ</a:t>
            </a:r>
            <a:r>
              <a:rPr lang="cs-CZ" sz="1600" dirty="0" smtClean="0">
                <a:solidFill>
                  <a:srgbClr val="02283F"/>
                </a:solidFill>
                <a:latin typeface="Arial" pitchFamily="34" charset="0"/>
                <a:cs typeface="Arial" pitchFamily="34" charset="0"/>
              </a:rPr>
              <a:t/>
            </a:r>
            <a:br>
              <a:rPr lang="cs-CZ" sz="1600" dirty="0" smtClean="0">
                <a:solidFill>
                  <a:srgbClr val="02283F"/>
                </a:solidFill>
                <a:latin typeface="Arial" pitchFamily="34" charset="0"/>
                <a:cs typeface="Arial" pitchFamily="34" charset="0"/>
              </a:rPr>
            </a:br>
            <a:r>
              <a:rPr lang="cs-CZ" sz="1600" dirty="0" smtClean="0">
                <a:solidFill>
                  <a:srgbClr val="02283F"/>
                </a:solidFill>
                <a:latin typeface="Book Antiqua" pitchFamily="18" charset="0"/>
                <a:cs typeface="Arial" pitchFamily="34" charset="0"/>
              </a:rPr>
              <a:t>Ústí nad Labem, Čelakovského 5, příspěvková organizace</a:t>
            </a:r>
            <a:br>
              <a:rPr lang="cs-CZ" sz="1600" dirty="0" smtClean="0">
                <a:solidFill>
                  <a:srgbClr val="02283F"/>
                </a:solidFill>
                <a:latin typeface="Book Antiqua" pitchFamily="18" charset="0"/>
                <a:cs typeface="Arial" pitchFamily="34" charset="0"/>
              </a:rPr>
            </a:br>
            <a:r>
              <a:rPr lang="cs-CZ" sz="1600" dirty="0" smtClean="0">
                <a:solidFill>
                  <a:srgbClr val="02283F"/>
                </a:solidFill>
                <a:latin typeface="Book Antiqua" pitchFamily="18" charset="0"/>
                <a:cs typeface="Arial" pitchFamily="34" charset="0"/>
              </a:rPr>
              <a:t>Páteřní škola Ústeckého kraje</a:t>
            </a:r>
            <a:endParaRPr lang="cs-CZ" sz="1600" dirty="0">
              <a:solidFill>
                <a:srgbClr val="02283F"/>
              </a:solidFill>
              <a:latin typeface="Book Antiqua" pitchFamily="18" charset="0"/>
              <a:cs typeface="Arial" pitchFamily="34" charset="0"/>
            </a:endParaRPr>
          </a:p>
        </p:txBody>
      </p:sp>
      <p:pic>
        <p:nvPicPr>
          <p:cNvPr id="2" name="Obrázek 1"/>
          <p:cNvPicPr>
            <a:picLocks noChangeAspect="1"/>
          </p:cNvPicPr>
          <p:nvPr/>
        </p:nvPicPr>
        <p:blipFill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120580" y="51853"/>
            <a:ext cx="2710588" cy="792000"/>
          </a:xfrm>
          <a:prstGeom prst="rect">
            <a:avLst/>
          </a:prstGeom>
        </p:spPr>
      </p:pic>
      <p:pic>
        <p:nvPicPr>
          <p:cNvPr id="9" name="Obrázek 8"/>
          <p:cNvPicPr>
            <a:picLocks noChangeAspect="1"/>
          </p:cNvPicPr>
          <p:nvPr/>
        </p:nvPicPr>
        <p:blipFill>
          <a:blip r:embed="rId3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3053593" y="6117250"/>
            <a:ext cx="3036813" cy="648000"/>
          </a:xfrm>
          <a:prstGeom prst="rect">
            <a:avLst/>
          </a:prstGeom>
        </p:spPr>
      </p:pic>
      <p:sp>
        <p:nvSpPr>
          <p:cNvPr id="37" name="TextovéPole 36"/>
          <p:cNvSpPr txBox="1"/>
          <p:nvPr/>
        </p:nvSpPr>
        <p:spPr>
          <a:xfrm>
            <a:off x="1259632" y="1412776"/>
            <a:ext cx="184731" cy="369332"/>
          </a:xfrm>
          <a:prstGeom prst="rect">
            <a:avLst/>
          </a:prstGeom>
          <a:noFill/>
        </p:spPr>
        <p:txBody>
          <a:bodyPr wrap="none" rtlCol="0">
            <a:spAutoFit/>
          </a:bodyPr>
          <a:lstStyle/>
          <a:p>
            <a:endParaRPr lang="cs-CZ" dirty="0"/>
          </a:p>
        </p:txBody>
      </p:sp>
      <p:graphicFrame>
        <p:nvGraphicFramePr>
          <p:cNvPr id="3" name="Tabulka 2"/>
          <p:cNvGraphicFramePr>
            <a:graphicFrameLocks noGrp="1"/>
          </p:cNvGraphicFramePr>
          <p:nvPr>
            <p:extLst>
              <p:ext uri="{D42A27DB-BD31-4B8C-83A1-F6EECF244321}">
                <p14:modId xmlns:p14="http://schemas.microsoft.com/office/powerpoint/2010/main" val="3487705488"/>
              </p:ext>
            </p:extLst>
          </p:nvPr>
        </p:nvGraphicFramePr>
        <p:xfrm>
          <a:off x="539552" y="1412776"/>
          <a:ext cx="6096000" cy="2377440"/>
        </p:xfrm>
        <a:graphic>
          <a:graphicData uri="http://schemas.openxmlformats.org/drawingml/2006/table">
            <a:tbl>
              <a:tblPr firstRow="1" bandRow="1">
                <a:tableStyleId>{69CF1AB2-1976-4502-BF36-3FF5EA218861}</a:tableStyleId>
              </a:tblPr>
              <a:tblGrid>
                <a:gridCol w="815752"/>
                <a:gridCol w="2232248"/>
                <a:gridCol w="792088"/>
                <a:gridCol w="2255912"/>
              </a:tblGrid>
              <a:tr h="370840">
                <a:tc>
                  <a:txBody>
                    <a:bodyPr/>
                    <a:lstStyle/>
                    <a:p>
                      <a:r>
                        <a:rPr lang="cs-CZ" sz="2000" b="1" dirty="0" smtClean="0">
                          <a:latin typeface="Tahoma" panose="020B0604030504040204" pitchFamily="34" charset="0"/>
                          <a:ea typeface="Tahoma" panose="020B0604030504040204" pitchFamily="34" charset="0"/>
                          <a:cs typeface="Tahoma" panose="020B0604030504040204" pitchFamily="34" charset="0"/>
                        </a:rPr>
                        <a:t>20</a:t>
                      </a:r>
                      <a:endParaRPr lang="cs-CZ" sz="2000" b="1" dirty="0">
                        <a:latin typeface="Tahoma" panose="020B0604030504040204" pitchFamily="34" charset="0"/>
                        <a:ea typeface="Tahoma" panose="020B0604030504040204" pitchFamily="34" charset="0"/>
                        <a:cs typeface="Tahoma" panose="020B0604030504040204" pitchFamily="34" charset="0"/>
                      </a:endParaRPr>
                    </a:p>
                  </a:txBody>
                  <a:tcPr/>
                </a:tc>
                <a:tc>
                  <a:txBody>
                    <a:bodyPr/>
                    <a:lstStyle/>
                    <a:p>
                      <a:r>
                        <a:rPr lang="cs-CZ" sz="2000" b="0" dirty="0" smtClean="0">
                          <a:latin typeface="Tahoma" panose="020B0604030504040204" pitchFamily="34" charset="0"/>
                          <a:ea typeface="Tahoma" panose="020B0604030504040204" pitchFamily="34" charset="0"/>
                          <a:cs typeface="Tahoma" panose="020B0604030504040204" pitchFamily="34" charset="0"/>
                        </a:rPr>
                        <a:t>zwanzig</a:t>
                      </a:r>
                      <a:endParaRPr lang="cs-CZ" sz="2000" b="0" dirty="0">
                        <a:latin typeface="Tahoma" panose="020B0604030504040204" pitchFamily="34" charset="0"/>
                        <a:ea typeface="Tahoma" panose="020B0604030504040204" pitchFamily="34" charset="0"/>
                        <a:cs typeface="Tahoma" panose="020B0604030504040204" pitchFamily="34" charset="0"/>
                      </a:endParaRPr>
                    </a:p>
                  </a:txBody>
                  <a:tcPr/>
                </a:tc>
                <a:tc>
                  <a:txBody>
                    <a:bodyPr/>
                    <a:lstStyle/>
                    <a:p>
                      <a:r>
                        <a:rPr lang="cs-CZ" sz="2000" b="1" dirty="0" smtClean="0">
                          <a:latin typeface="Tahoma" panose="020B0604030504040204" pitchFamily="34" charset="0"/>
                          <a:ea typeface="Tahoma" panose="020B0604030504040204" pitchFamily="34" charset="0"/>
                          <a:cs typeface="Tahoma" panose="020B0604030504040204" pitchFamily="34" charset="0"/>
                        </a:rPr>
                        <a:t>60</a:t>
                      </a:r>
                      <a:endParaRPr lang="cs-CZ" sz="2000" b="1" dirty="0">
                        <a:latin typeface="Tahoma" panose="020B0604030504040204" pitchFamily="34" charset="0"/>
                        <a:ea typeface="Tahoma" panose="020B0604030504040204" pitchFamily="34" charset="0"/>
                        <a:cs typeface="Tahoma" panose="020B0604030504040204" pitchFamily="34" charset="0"/>
                      </a:endParaRPr>
                    </a:p>
                  </a:txBody>
                  <a:tcPr/>
                </a:tc>
                <a:tc>
                  <a:txBody>
                    <a:bodyPr/>
                    <a:lstStyle/>
                    <a:p>
                      <a:r>
                        <a:rPr lang="cs-CZ" sz="2000" b="1" dirty="0" smtClean="0">
                          <a:latin typeface="Tahoma" panose="020B0604030504040204" pitchFamily="34" charset="0"/>
                          <a:ea typeface="Tahoma" panose="020B0604030504040204" pitchFamily="34" charset="0"/>
                          <a:cs typeface="Tahoma" panose="020B0604030504040204" pitchFamily="34" charset="0"/>
                        </a:rPr>
                        <a:t>sech</a:t>
                      </a:r>
                      <a:r>
                        <a:rPr lang="cs-CZ" sz="2000" b="0" dirty="0" smtClean="0">
                          <a:latin typeface="Tahoma" panose="020B0604030504040204" pitchFamily="34" charset="0"/>
                          <a:ea typeface="Tahoma" panose="020B0604030504040204" pitchFamily="34" charset="0"/>
                          <a:cs typeface="Tahoma" panose="020B0604030504040204" pitchFamily="34" charset="0"/>
                        </a:rPr>
                        <a:t>zig</a:t>
                      </a:r>
                      <a:endParaRPr lang="cs-CZ" sz="2000" b="0" dirty="0">
                        <a:latin typeface="Tahoma" panose="020B0604030504040204" pitchFamily="34" charset="0"/>
                        <a:ea typeface="Tahoma" panose="020B0604030504040204" pitchFamily="34" charset="0"/>
                        <a:cs typeface="Tahoma" panose="020B0604030504040204" pitchFamily="34" charset="0"/>
                      </a:endParaRPr>
                    </a:p>
                  </a:txBody>
                  <a:tcPr/>
                </a:tc>
              </a:tr>
              <a:tr h="370840">
                <a:tc>
                  <a:txBody>
                    <a:bodyPr/>
                    <a:lstStyle/>
                    <a:p>
                      <a:r>
                        <a:rPr lang="cs-CZ" sz="2000" b="1" dirty="0" smtClean="0">
                          <a:latin typeface="Tahoma" panose="020B0604030504040204" pitchFamily="34" charset="0"/>
                          <a:ea typeface="Tahoma" panose="020B0604030504040204" pitchFamily="34" charset="0"/>
                          <a:cs typeface="Tahoma" panose="020B0604030504040204" pitchFamily="34" charset="0"/>
                        </a:rPr>
                        <a:t>21</a:t>
                      </a:r>
                      <a:endParaRPr lang="cs-CZ" sz="2000" b="1" dirty="0">
                        <a:latin typeface="Tahoma" panose="020B0604030504040204" pitchFamily="34" charset="0"/>
                        <a:ea typeface="Tahoma" panose="020B0604030504040204" pitchFamily="34" charset="0"/>
                        <a:cs typeface="Tahoma" panose="020B0604030504040204" pitchFamily="34" charset="0"/>
                      </a:endParaRPr>
                    </a:p>
                  </a:txBody>
                  <a:tcPr/>
                </a:tc>
                <a:tc>
                  <a:txBody>
                    <a:bodyPr/>
                    <a:lstStyle/>
                    <a:p>
                      <a:r>
                        <a:rPr lang="cs-CZ" sz="2000" b="0" dirty="0" smtClean="0">
                          <a:latin typeface="Tahoma" panose="020B0604030504040204" pitchFamily="34" charset="0"/>
                          <a:ea typeface="Tahoma" panose="020B0604030504040204" pitchFamily="34" charset="0"/>
                          <a:cs typeface="Tahoma" panose="020B0604030504040204" pitchFamily="34" charset="0"/>
                        </a:rPr>
                        <a:t>einundzwanzig</a:t>
                      </a:r>
                      <a:endParaRPr lang="cs-CZ" sz="2000" b="0" dirty="0">
                        <a:latin typeface="Tahoma" panose="020B0604030504040204" pitchFamily="34" charset="0"/>
                        <a:ea typeface="Tahoma" panose="020B0604030504040204" pitchFamily="34" charset="0"/>
                        <a:cs typeface="Tahoma" panose="020B0604030504040204" pitchFamily="34" charset="0"/>
                      </a:endParaRPr>
                    </a:p>
                  </a:txBody>
                  <a:tcPr/>
                </a:tc>
                <a:tc>
                  <a:txBody>
                    <a:bodyPr/>
                    <a:lstStyle/>
                    <a:p>
                      <a:r>
                        <a:rPr lang="cs-CZ" sz="2000" b="1" dirty="0" smtClean="0">
                          <a:latin typeface="Tahoma" panose="020B0604030504040204" pitchFamily="34" charset="0"/>
                          <a:ea typeface="Tahoma" panose="020B0604030504040204" pitchFamily="34" charset="0"/>
                          <a:cs typeface="Tahoma" panose="020B0604030504040204" pitchFamily="34" charset="0"/>
                        </a:rPr>
                        <a:t>64</a:t>
                      </a:r>
                      <a:endParaRPr lang="cs-CZ" sz="2000" b="1" dirty="0">
                        <a:latin typeface="Tahoma" panose="020B0604030504040204" pitchFamily="34" charset="0"/>
                        <a:ea typeface="Tahoma" panose="020B0604030504040204" pitchFamily="34" charset="0"/>
                        <a:cs typeface="Tahoma" panose="020B0604030504040204" pitchFamily="34" charset="0"/>
                      </a:endParaRPr>
                    </a:p>
                  </a:txBody>
                  <a:tcPr/>
                </a:tc>
                <a:tc>
                  <a:txBody>
                    <a:bodyPr/>
                    <a:lstStyle/>
                    <a:p>
                      <a:r>
                        <a:rPr lang="cs-CZ" sz="2000" b="0" dirty="0" smtClean="0">
                          <a:latin typeface="Tahoma" panose="020B0604030504040204" pitchFamily="34" charset="0"/>
                          <a:ea typeface="Tahoma" panose="020B0604030504040204" pitchFamily="34" charset="0"/>
                          <a:cs typeface="Tahoma" panose="020B0604030504040204" pitchFamily="34" charset="0"/>
                        </a:rPr>
                        <a:t>vierundsechzig</a:t>
                      </a:r>
                      <a:endParaRPr lang="cs-CZ" sz="2000" b="0" dirty="0">
                        <a:latin typeface="Tahoma" panose="020B0604030504040204" pitchFamily="34" charset="0"/>
                        <a:ea typeface="Tahoma" panose="020B0604030504040204" pitchFamily="34" charset="0"/>
                        <a:cs typeface="Tahoma" panose="020B0604030504040204" pitchFamily="34" charset="0"/>
                      </a:endParaRPr>
                    </a:p>
                  </a:txBody>
                  <a:tcPr/>
                </a:tc>
              </a:tr>
              <a:tr h="370840">
                <a:tc>
                  <a:txBody>
                    <a:bodyPr/>
                    <a:lstStyle/>
                    <a:p>
                      <a:r>
                        <a:rPr lang="cs-CZ" sz="2000" b="1" dirty="0" smtClean="0">
                          <a:latin typeface="Tahoma" panose="020B0604030504040204" pitchFamily="34" charset="0"/>
                          <a:ea typeface="Tahoma" panose="020B0604030504040204" pitchFamily="34" charset="0"/>
                          <a:cs typeface="Tahoma" panose="020B0604030504040204" pitchFamily="34" charset="0"/>
                        </a:rPr>
                        <a:t>22</a:t>
                      </a:r>
                      <a:endParaRPr lang="cs-CZ" sz="2000" b="1" dirty="0">
                        <a:latin typeface="Tahoma" panose="020B0604030504040204" pitchFamily="34" charset="0"/>
                        <a:ea typeface="Tahoma" panose="020B0604030504040204" pitchFamily="34" charset="0"/>
                        <a:cs typeface="Tahoma" panose="020B0604030504040204" pitchFamily="34" charset="0"/>
                      </a:endParaRPr>
                    </a:p>
                  </a:txBody>
                  <a:tcPr/>
                </a:tc>
                <a:tc>
                  <a:txBody>
                    <a:bodyPr/>
                    <a:lstStyle/>
                    <a:p>
                      <a:r>
                        <a:rPr lang="cs-CZ" sz="2000" b="0" dirty="0" smtClean="0">
                          <a:latin typeface="Tahoma" panose="020B0604030504040204" pitchFamily="34" charset="0"/>
                          <a:ea typeface="Tahoma" panose="020B0604030504040204" pitchFamily="34" charset="0"/>
                          <a:cs typeface="Tahoma" panose="020B0604030504040204" pitchFamily="34" charset="0"/>
                        </a:rPr>
                        <a:t>Zweiundzwanzig</a:t>
                      </a:r>
                      <a:endParaRPr lang="cs-CZ" sz="2000" b="0" dirty="0">
                        <a:latin typeface="Tahoma" panose="020B0604030504040204" pitchFamily="34" charset="0"/>
                        <a:ea typeface="Tahoma" panose="020B0604030504040204" pitchFamily="34" charset="0"/>
                        <a:cs typeface="Tahoma" panose="020B0604030504040204" pitchFamily="34" charset="0"/>
                      </a:endParaRPr>
                    </a:p>
                  </a:txBody>
                  <a:tcPr/>
                </a:tc>
                <a:tc>
                  <a:txBody>
                    <a:bodyPr/>
                    <a:lstStyle/>
                    <a:p>
                      <a:r>
                        <a:rPr lang="cs-CZ" sz="2000" b="1" dirty="0" smtClean="0">
                          <a:latin typeface="Tahoma" panose="020B0604030504040204" pitchFamily="34" charset="0"/>
                          <a:ea typeface="Tahoma" panose="020B0604030504040204" pitchFamily="34" charset="0"/>
                          <a:cs typeface="Tahoma" panose="020B0604030504040204" pitchFamily="34" charset="0"/>
                        </a:rPr>
                        <a:t>70</a:t>
                      </a:r>
                      <a:endParaRPr lang="cs-CZ" sz="2000" b="1" dirty="0">
                        <a:latin typeface="Tahoma" panose="020B0604030504040204" pitchFamily="34" charset="0"/>
                        <a:ea typeface="Tahoma" panose="020B0604030504040204" pitchFamily="34" charset="0"/>
                        <a:cs typeface="Tahoma" panose="020B0604030504040204" pitchFamily="34" charset="0"/>
                      </a:endParaRPr>
                    </a:p>
                  </a:txBody>
                  <a:tcPr/>
                </a:tc>
                <a:tc>
                  <a:txBody>
                    <a:bodyPr/>
                    <a:lstStyle/>
                    <a:p>
                      <a:r>
                        <a:rPr lang="cs-CZ" sz="2000" b="1" dirty="0" smtClean="0">
                          <a:latin typeface="Tahoma" panose="020B0604030504040204" pitchFamily="34" charset="0"/>
                          <a:ea typeface="Tahoma" panose="020B0604030504040204" pitchFamily="34" charset="0"/>
                          <a:cs typeface="Tahoma" panose="020B0604030504040204" pitchFamily="34" charset="0"/>
                        </a:rPr>
                        <a:t>sieb</a:t>
                      </a:r>
                      <a:r>
                        <a:rPr lang="cs-CZ" sz="2000" b="0" dirty="0" smtClean="0">
                          <a:latin typeface="Tahoma" panose="020B0604030504040204" pitchFamily="34" charset="0"/>
                          <a:ea typeface="Tahoma" panose="020B0604030504040204" pitchFamily="34" charset="0"/>
                          <a:cs typeface="Tahoma" panose="020B0604030504040204" pitchFamily="34" charset="0"/>
                        </a:rPr>
                        <a:t>zig</a:t>
                      </a:r>
                      <a:endParaRPr lang="cs-CZ" sz="2000" b="0" dirty="0">
                        <a:latin typeface="Tahoma" panose="020B0604030504040204" pitchFamily="34" charset="0"/>
                        <a:ea typeface="Tahoma" panose="020B0604030504040204" pitchFamily="34" charset="0"/>
                        <a:cs typeface="Tahoma" panose="020B0604030504040204" pitchFamily="34" charset="0"/>
                      </a:endParaRPr>
                    </a:p>
                  </a:txBody>
                  <a:tcPr/>
                </a:tc>
              </a:tr>
              <a:tr h="370840">
                <a:tc>
                  <a:txBody>
                    <a:bodyPr/>
                    <a:lstStyle/>
                    <a:p>
                      <a:r>
                        <a:rPr lang="cs-CZ" sz="2000" b="1" dirty="0" smtClean="0">
                          <a:latin typeface="Tahoma" panose="020B0604030504040204" pitchFamily="34" charset="0"/>
                          <a:ea typeface="Tahoma" panose="020B0604030504040204" pitchFamily="34" charset="0"/>
                          <a:cs typeface="Tahoma" panose="020B0604030504040204" pitchFamily="34" charset="0"/>
                        </a:rPr>
                        <a:t>30</a:t>
                      </a:r>
                      <a:endParaRPr lang="cs-CZ" sz="2000" b="1" dirty="0">
                        <a:latin typeface="Tahoma" panose="020B0604030504040204" pitchFamily="34" charset="0"/>
                        <a:ea typeface="Tahoma" panose="020B0604030504040204" pitchFamily="34" charset="0"/>
                        <a:cs typeface="Tahoma" panose="020B0604030504040204" pitchFamily="34" charset="0"/>
                      </a:endParaRPr>
                    </a:p>
                  </a:txBody>
                  <a:tcPr/>
                </a:tc>
                <a:tc>
                  <a:txBody>
                    <a:bodyPr/>
                    <a:lstStyle/>
                    <a:p>
                      <a:pPr marL="0" marR="0" indent="0" algn="l" defTabSz="914400" rtl="0" eaLnBrk="1" fontAlgn="auto" latinLnBrk="0" hangingPunct="1">
                        <a:lnSpc>
                          <a:spcPct val="100000"/>
                        </a:lnSpc>
                        <a:spcBef>
                          <a:spcPts val="0"/>
                        </a:spcBef>
                        <a:spcAft>
                          <a:spcPts val="0"/>
                        </a:spcAft>
                        <a:buClrTx/>
                        <a:buSzTx/>
                        <a:buFontTx/>
                        <a:buNone/>
                        <a:tabLst/>
                        <a:defRPr/>
                      </a:pPr>
                      <a:r>
                        <a:rPr lang="cs-CZ" sz="2000" b="0" dirty="0" smtClean="0">
                          <a:latin typeface="Tahoma" panose="020B0604030504040204" pitchFamily="34" charset="0"/>
                          <a:ea typeface="Tahoma" panose="020B0604030504040204" pitchFamily="34" charset="0"/>
                          <a:cs typeface="Tahoma" panose="020B0604030504040204" pitchFamily="34" charset="0"/>
                        </a:rPr>
                        <a:t>drei</a:t>
                      </a:r>
                      <a:r>
                        <a:rPr lang="cs-CZ" sz="2000" b="1" dirty="0" smtClean="0">
                          <a:latin typeface="Tahoma" panose="020B0604030504040204" pitchFamily="34" charset="0"/>
                          <a:ea typeface="Tahoma" panose="020B0604030504040204" pitchFamily="34" charset="0"/>
                          <a:cs typeface="Tahoma" panose="020B0604030504040204" pitchFamily="34" charset="0"/>
                        </a:rPr>
                        <a:t>ssig</a:t>
                      </a:r>
                    </a:p>
                  </a:txBody>
                  <a:tcPr/>
                </a:tc>
                <a:tc>
                  <a:txBody>
                    <a:bodyPr/>
                    <a:lstStyle/>
                    <a:p>
                      <a:r>
                        <a:rPr lang="cs-CZ" sz="2000" b="1" dirty="0" smtClean="0">
                          <a:latin typeface="Tahoma" panose="020B0604030504040204" pitchFamily="34" charset="0"/>
                          <a:ea typeface="Tahoma" panose="020B0604030504040204" pitchFamily="34" charset="0"/>
                          <a:cs typeface="Tahoma" panose="020B0604030504040204" pitchFamily="34" charset="0"/>
                        </a:rPr>
                        <a:t>80</a:t>
                      </a:r>
                      <a:endParaRPr lang="cs-CZ" sz="2000" b="1" dirty="0">
                        <a:latin typeface="Tahoma" panose="020B0604030504040204" pitchFamily="34" charset="0"/>
                        <a:ea typeface="Tahoma" panose="020B0604030504040204" pitchFamily="34" charset="0"/>
                        <a:cs typeface="Tahoma" panose="020B0604030504040204" pitchFamily="34" charset="0"/>
                      </a:endParaRPr>
                    </a:p>
                  </a:txBody>
                  <a:tcPr/>
                </a:tc>
                <a:tc>
                  <a:txBody>
                    <a:bodyPr/>
                    <a:lstStyle/>
                    <a:p>
                      <a:r>
                        <a:rPr lang="cs-CZ" sz="2000" b="0" dirty="0" smtClean="0">
                          <a:latin typeface="Tahoma" panose="020B0604030504040204" pitchFamily="34" charset="0"/>
                          <a:ea typeface="Tahoma" panose="020B0604030504040204" pitchFamily="34" charset="0"/>
                          <a:cs typeface="Tahoma" panose="020B0604030504040204" pitchFamily="34" charset="0"/>
                        </a:rPr>
                        <a:t>achtzig</a:t>
                      </a:r>
                      <a:endParaRPr lang="cs-CZ" sz="2000" b="0" dirty="0">
                        <a:latin typeface="Tahoma" panose="020B0604030504040204" pitchFamily="34" charset="0"/>
                        <a:ea typeface="Tahoma" panose="020B0604030504040204" pitchFamily="34" charset="0"/>
                        <a:cs typeface="Tahoma" panose="020B0604030504040204" pitchFamily="34" charset="0"/>
                      </a:endParaRPr>
                    </a:p>
                  </a:txBody>
                  <a:tcPr/>
                </a:tc>
              </a:tr>
              <a:tr h="370840">
                <a:tc>
                  <a:txBody>
                    <a:bodyPr/>
                    <a:lstStyle/>
                    <a:p>
                      <a:r>
                        <a:rPr lang="cs-CZ" sz="2000" b="1" dirty="0" smtClean="0">
                          <a:latin typeface="Tahoma" panose="020B0604030504040204" pitchFamily="34" charset="0"/>
                          <a:ea typeface="Tahoma" panose="020B0604030504040204" pitchFamily="34" charset="0"/>
                          <a:cs typeface="Tahoma" panose="020B0604030504040204" pitchFamily="34" charset="0"/>
                        </a:rPr>
                        <a:t>40</a:t>
                      </a:r>
                      <a:endParaRPr lang="cs-CZ" sz="2000" b="1" dirty="0">
                        <a:latin typeface="Tahoma" panose="020B0604030504040204" pitchFamily="34" charset="0"/>
                        <a:ea typeface="Tahoma" panose="020B0604030504040204" pitchFamily="34" charset="0"/>
                        <a:cs typeface="Tahoma" panose="020B0604030504040204" pitchFamily="34" charset="0"/>
                      </a:endParaRPr>
                    </a:p>
                  </a:txBody>
                  <a:tcPr/>
                </a:tc>
                <a:tc>
                  <a:txBody>
                    <a:bodyPr/>
                    <a:lstStyle/>
                    <a:p>
                      <a:r>
                        <a:rPr lang="cs-CZ" sz="2000" b="0" dirty="0" smtClean="0">
                          <a:latin typeface="Tahoma" panose="020B0604030504040204" pitchFamily="34" charset="0"/>
                          <a:ea typeface="Tahoma" panose="020B0604030504040204" pitchFamily="34" charset="0"/>
                          <a:cs typeface="Tahoma" panose="020B0604030504040204" pitchFamily="34" charset="0"/>
                        </a:rPr>
                        <a:t>vierzig</a:t>
                      </a:r>
                      <a:endParaRPr lang="cs-CZ" sz="2000" b="0" dirty="0">
                        <a:latin typeface="Tahoma" panose="020B0604030504040204" pitchFamily="34" charset="0"/>
                        <a:ea typeface="Tahoma" panose="020B0604030504040204" pitchFamily="34" charset="0"/>
                        <a:cs typeface="Tahoma" panose="020B0604030504040204" pitchFamily="34" charset="0"/>
                      </a:endParaRPr>
                    </a:p>
                  </a:txBody>
                  <a:tcPr/>
                </a:tc>
                <a:tc>
                  <a:txBody>
                    <a:bodyPr/>
                    <a:lstStyle/>
                    <a:p>
                      <a:r>
                        <a:rPr lang="cs-CZ" sz="2000" b="1" dirty="0" smtClean="0">
                          <a:latin typeface="Tahoma" panose="020B0604030504040204" pitchFamily="34" charset="0"/>
                          <a:ea typeface="Tahoma" panose="020B0604030504040204" pitchFamily="34" charset="0"/>
                          <a:cs typeface="Tahoma" panose="020B0604030504040204" pitchFamily="34" charset="0"/>
                        </a:rPr>
                        <a:t>90</a:t>
                      </a:r>
                      <a:endParaRPr lang="cs-CZ" sz="2000" b="1" dirty="0">
                        <a:latin typeface="Tahoma" panose="020B0604030504040204" pitchFamily="34" charset="0"/>
                        <a:ea typeface="Tahoma" panose="020B0604030504040204" pitchFamily="34" charset="0"/>
                        <a:cs typeface="Tahoma" panose="020B0604030504040204" pitchFamily="34" charset="0"/>
                      </a:endParaRPr>
                    </a:p>
                  </a:txBody>
                  <a:tcPr/>
                </a:tc>
                <a:tc>
                  <a:txBody>
                    <a:bodyPr/>
                    <a:lstStyle/>
                    <a:p>
                      <a:r>
                        <a:rPr lang="cs-CZ" sz="2000" b="0" dirty="0" smtClean="0">
                          <a:latin typeface="Tahoma" panose="020B0604030504040204" pitchFamily="34" charset="0"/>
                          <a:ea typeface="Tahoma" panose="020B0604030504040204" pitchFamily="34" charset="0"/>
                          <a:cs typeface="Tahoma" panose="020B0604030504040204" pitchFamily="34" charset="0"/>
                        </a:rPr>
                        <a:t>neunzig</a:t>
                      </a:r>
                      <a:endParaRPr lang="cs-CZ" sz="2000" b="0" dirty="0">
                        <a:latin typeface="Tahoma" panose="020B0604030504040204" pitchFamily="34" charset="0"/>
                        <a:ea typeface="Tahoma" panose="020B0604030504040204" pitchFamily="34" charset="0"/>
                        <a:cs typeface="Tahoma" panose="020B0604030504040204" pitchFamily="34" charset="0"/>
                      </a:endParaRPr>
                    </a:p>
                  </a:txBody>
                  <a:tcPr/>
                </a:tc>
              </a:tr>
              <a:tr h="370840">
                <a:tc>
                  <a:txBody>
                    <a:bodyPr/>
                    <a:lstStyle/>
                    <a:p>
                      <a:r>
                        <a:rPr lang="cs-CZ" sz="2000" b="1" dirty="0" smtClean="0">
                          <a:latin typeface="Tahoma" panose="020B0604030504040204" pitchFamily="34" charset="0"/>
                          <a:ea typeface="Tahoma" panose="020B0604030504040204" pitchFamily="34" charset="0"/>
                          <a:cs typeface="Tahoma" panose="020B0604030504040204" pitchFamily="34" charset="0"/>
                        </a:rPr>
                        <a:t>50</a:t>
                      </a:r>
                      <a:endParaRPr lang="cs-CZ" sz="2000" b="1" dirty="0">
                        <a:latin typeface="Tahoma" panose="020B0604030504040204" pitchFamily="34" charset="0"/>
                        <a:ea typeface="Tahoma" panose="020B0604030504040204" pitchFamily="34" charset="0"/>
                        <a:cs typeface="Tahoma" panose="020B0604030504040204" pitchFamily="34" charset="0"/>
                      </a:endParaRPr>
                    </a:p>
                  </a:txBody>
                  <a:tcPr/>
                </a:tc>
                <a:tc>
                  <a:txBody>
                    <a:bodyPr/>
                    <a:lstStyle/>
                    <a:p>
                      <a:r>
                        <a:rPr lang="cs-CZ" sz="2000" b="0" dirty="0" smtClean="0">
                          <a:latin typeface="Tahoma" panose="020B0604030504040204" pitchFamily="34" charset="0"/>
                          <a:ea typeface="Tahoma" panose="020B0604030504040204" pitchFamily="34" charset="0"/>
                          <a:cs typeface="Tahoma" panose="020B0604030504040204" pitchFamily="34" charset="0"/>
                        </a:rPr>
                        <a:t>fünfzig</a:t>
                      </a:r>
                      <a:endParaRPr lang="cs-CZ" sz="2000" b="0" dirty="0">
                        <a:latin typeface="Tahoma" panose="020B0604030504040204" pitchFamily="34" charset="0"/>
                        <a:ea typeface="Tahoma" panose="020B0604030504040204" pitchFamily="34" charset="0"/>
                        <a:cs typeface="Tahoma" panose="020B0604030504040204" pitchFamily="34" charset="0"/>
                      </a:endParaRPr>
                    </a:p>
                  </a:txBody>
                  <a:tcPr/>
                </a:tc>
                <a:tc>
                  <a:txBody>
                    <a:bodyPr/>
                    <a:lstStyle/>
                    <a:p>
                      <a:r>
                        <a:rPr lang="cs-CZ" sz="2000" b="1" dirty="0" smtClean="0">
                          <a:latin typeface="Tahoma" panose="020B0604030504040204" pitchFamily="34" charset="0"/>
                          <a:ea typeface="Tahoma" panose="020B0604030504040204" pitchFamily="34" charset="0"/>
                          <a:cs typeface="Tahoma" panose="020B0604030504040204" pitchFamily="34" charset="0"/>
                        </a:rPr>
                        <a:t>100</a:t>
                      </a:r>
                      <a:endParaRPr lang="cs-CZ" sz="2000" b="1" dirty="0">
                        <a:latin typeface="Tahoma" panose="020B0604030504040204" pitchFamily="34" charset="0"/>
                        <a:ea typeface="Tahoma" panose="020B0604030504040204" pitchFamily="34" charset="0"/>
                        <a:cs typeface="Tahoma" panose="020B0604030504040204" pitchFamily="34" charset="0"/>
                      </a:endParaRPr>
                    </a:p>
                  </a:txBody>
                  <a:tcPr/>
                </a:tc>
                <a:tc>
                  <a:txBody>
                    <a:bodyPr/>
                    <a:lstStyle/>
                    <a:p>
                      <a:r>
                        <a:rPr lang="cs-CZ" sz="2000" b="0" dirty="0" smtClean="0">
                          <a:latin typeface="Tahoma" panose="020B0604030504040204" pitchFamily="34" charset="0"/>
                          <a:ea typeface="Tahoma" panose="020B0604030504040204" pitchFamily="34" charset="0"/>
                          <a:cs typeface="Tahoma" panose="020B0604030504040204" pitchFamily="34" charset="0"/>
                        </a:rPr>
                        <a:t>(ein)hundert</a:t>
                      </a:r>
                      <a:endParaRPr lang="cs-CZ" sz="2000" b="0" dirty="0">
                        <a:latin typeface="Tahoma" panose="020B0604030504040204" pitchFamily="34" charset="0"/>
                        <a:ea typeface="Tahoma" panose="020B0604030504040204" pitchFamily="34" charset="0"/>
                        <a:cs typeface="Tahoma" panose="020B0604030504040204" pitchFamily="34" charset="0"/>
                      </a:endParaRPr>
                    </a:p>
                  </a:txBody>
                  <a:tcPr/>
                </a:tc>
              </a:tr>
            </a:tbl>
          </a:graphicData>
        </a:graphic>
      </p:graphicFrame>
      <p:sp>
        <p:nvSpPr>
          <p:cNvPr id="4" name="TextovéPole 3"/>
          <p:cNvSpPr txBox="1"/>
          <p:nvPr/>
        </p:nvSpPr>
        <p:spPr>
          <a:xfrm>
            <a:off x="539552" y="4221088"/>
            <a:ext cx="8064896" cy="1631216"/>
          </a:xfrm>
          <a:prstGeom prst="rect">
            <a:avLst/>
          </a:prstGeom>
          <a:solidFill>
            <a:srgbClr val="FFFF5D"/>
          </a:solidFill>
        </p:spPr>
        <p:txBody>
          <a:bodyPr wrap="square" rtlCol="0">
            <a:spAutoFit/>
          </a:bodyPr>
          <a:lstStyle/>
          <a:p>
            <a:pPr algn="just"/>
            <a:r>
              <a:rPr lang="cs-CZ" sz="2000" dirty="0" smtClean="0">
                <a:latin typeface="Tahoma" panose="020B0604030504040204" pitchFamily="34" charset="0"/>
                <a:ea typeface="Tahoma" panose="020B0604030504040204" pitchFamily="34" charset="0"/>
                <a:cs typeface="Tahoma" panose="020B0604030504040204" pitchFamily="34" charset="0"/>
              </a:rPr>
              <a:t>Desítky </a:t>
            </a:r>
            <a:r>
              <a:rPr lang="cs-CZ" sz="2000" b="1" dirty="0" smtClean="0">
                <a:latin typeface="Tahoma" panose="020B0604030504040204" pitchFamily="34" charset="0"/>
                <a:ea typeface="Tahoma" panose="020B0604030504040204" pitchFamily="34" charset="0"/>
                <a:cs typeface="Tahoma" panose="020B0604030504040204" pitchFamily="34" charset="0"/>
              </a:rPr>
              <a:t>od 20 do 90 </a:t>
            </a:r>
            <a:r>
              <a:rPr lang="cs-CZ" sz="2000" dirty="0" smtClean="0">
                <a:latin typeface="Tahoma" panose="020B0604030504040204" pitchFamily="34" charset="0"/>
                <a:ea typeface="Tahoma" panose="020B0604030504040204" pitchFamily="34" charset="0"/>
                <a:cs typeface="Tahoma" panose="020B0604030504040204" pitchFamily="34" charset="0"/>
              </a:rPr>
              <a:t>se tvoří připojením přípony </a:t>
            </a:r>
            <a:r>
              <a:rPr lang="cs-CZ" sz="2000" b="1" dirty="0" smtClean="0">
                <a:latin typeface="Tahoma" panose="020B0604030504040204" pitchFamily="34" charset="0"/>
                <a:ea typeface="Tahoma" panose="020B0604030504040204" pitchFamily="34" charset="0"/>
                <a:cs typeface="Tahoma" panose="020B0604030504040204" pitchFamily="34" charset="0"/>
              </a:rPr>
              <a:t>–zig </a:t>
            </a:r>
            <a:r>
              <a:rPr lang="cs-CZ" sz="2000" dirty="0" smtClean="0">
                <a:latin typeface="Tahoma" panose="020B0604030504040204" pitchFamily="34" charset="0"/>
                <a:ea typeface="Tahoma" panose="020B0604030504040204" pitchFamily="34" charset="0"/>
                <a:cs typeface="Tahoma" panose="020B0604030504040204" pitchFamily="34" charset="0"/>
              </a:rPr>
              <a:t>(s výjímkou 30 - dressig) k jednotkám. Nepravidelné tvary mají číslovky </a:t>
            </a:r>
            <a:r>
              <a:rPr lang="cs-CZ" sz="2000" b="1" dirty="0" smtClean="0">
                <a:latin typeface="Tahoma" panose="020B0604030504040204" pitchFamily="34" charset="0"/>
                <a:ea typeface="Tahoma" panose="020B0604030504040204" pitchFamily="34" charset="0"/>
                <a:cs typeface="Tahoma" panose="020B0604030504040204" pitchFamily="34" charset="0"/>
              </a:rPr>
              <a:t>sechzig </a:t>
            </a:r>
            <a:r>
              <a:rPr lang="cs-CZ" sz="2000" dirty="0" smtClean="0">
                <a:latin typeface="Tahoma" panose="020B0604030504040204" pitchFamily="34" charset="0"/>
                <a:ea typeface="Tahoma" panose="020B0604030504040204" pitchFamily="34" charset="0"/>
                <a:cs typeface="Tahoma" panose="020B0604030504040204" pitchFamily="34" charset="0"/>
              </a:rPr>
              <a:t>a </a:t>
            </a:r>
            <a:r>
              <a:rPr lang="cs-CZ" sz="2000" b="1" dirty="0" smtClean="0">
                <a:latin typeface="Tahoma" panose="020B0604030504040204" pitchFamily="34" charset="0"/>
                <a:ea typeface="Tahoma" panose="020B0604030504040204" pitchFamily="34" charset="0"/>
                <a:cs typeface="Tahoma" panose="020B0604030504040204" pitchFamily="34" charset="0"/>
              </a:rPr>
              <a:t>siebzig</a:t>
            </a:r>
            <a:r>
              <a:rPr lang="cs-CZ" sz="2000" dirty="0" smtClean="0">
                <a:latin typeface="Tahoma" panose="020B0604030504040204" pitchFamily="34" charset="0"/>
                <a:ea typeface="Tahoma" panose="020B0604030504040204" pitchFamily="34" charset="0"/>
                <a:cs typeface="Tahoma" panose="020B0604030504040204" pitchFamily="34" charset="0"/>
              </a:rPr>
              <a:t>.</a:t>
            </a:r>
          </a:p>
          <a:p>
            <a:pPr algn="just"/>
            <a:r>
              <a:rPr lang="cs-CZ" sz="2000" dirty="0" smtClean="0">
                <a:latin typeface="Tahoma" panose="020B0604030504040204" pitchFamily="34" charset="0"/>
                <a:ea typeface="Tahoma" panose="020B0604030504040204" pitchFamily="34" charset="0"/>
                <a:cs typeface="Tahoma" panose="020B0604030504040204" pitchFamily="34" charset="0"/>
              </a:rPr>
              <a:t>Ve složených číslovkách označující desítky jednotky </a:t>
            </a:r>
            <a:r>
              <a:rPr lang="cs-CZ" sz="2000" b="1" dirty="0" smtClean="0">
                <a:latin typeface="Tahoma" panose="020B0604030504040204" pitchFamily="34" charset="0"/>
                <a:ea typeface="Tahoma" panose="020B0604030504040204" pitchFamily="34" charset="0"/>
                <a:cs typeface="Tahoma" panose="020B0604030504040204" pitchFamily="34" charset="0"/>
              </a:rPr>
              <a:t>od 21 do 99 </a:t>
            </a:r>
            <a:r>
              <a:rPr lang="cs-CZ" sz="2000" dirty="0" smtClean="0">
                <a:latin typeface="Tahoma" panose="020B0604030504040204" pitchFamily="34" charset="0"/>
                <a:ea typeface="Tahoma" panose="020B0604030504040204" pitchFamily="34" charset="0"/>
                <a:cs typeface="Tahoma" panose="020B0604030504040204" pitchFamily="34" charset="0"/>
              </a:rPr>
              <a:t>jsou jednotky vždy na prvním místě, připojené před desítky pomocí </a:t>
            </a:r>
            <a:r>
              <a:rPr lang="cs-CZ" sz="2000" b="1" dirty="0" smtClean="0">
                <a:latin typeface="Tahoma" panose="020B0604030504040204" pitchFamily="34" charset="0"/>
                <a:ea typeface="Tahoma" panose="020B0604030504040204" pitchFamily="34" charset="0"/>
                <a:cs typeface="Tahoma" panose="020B0604030504040204" pitchFamily="34" charset="0"/>
              </a:rPr>
              <a:t>und</a:t>
            </a:r>
            <a:r>
              <a:rPr lang="cs-CZ" sz="2000" dirty="0" smtClean="0">
                <a:latin typeface="Tahoma" panose="020B0604030504040204" pitchFamily="34" charset="0"/>
                <a:ea typeface="Tahoma" panose="020B0604030504040204" pitchFamily="34" charset="0"/>
                <a:cs typeface="Tahoma" panose="020B0604030504040204" pitchFamily="34" charset="0"/>
              </a:rPr>
              <a:t>.</a:t>
            </a:r>
            <a:endParaRPr lang="cs-CZ" sz="2000" dirty="0">
              <a:latin typeface="Tahoma" panose="020B0604030504040204" pitchFamily="34" charset="0"/>
              <a:ea typeface="Tahoma" panose="020B0604030504040204" pitchFamily="34" charset="0"/>
              <a:cs typeface="Tahoma" panose="020B0604030504040204" pitchFamily="34" charset="0"/>
            </a:endParaRPr>
          </a:p>
        </p:txBody>
      </p:sp>
    </p:spTree>
    <p:extLst>
      <p:ext uri="{BB962C8B-B14F-4D97-AF65-F5344CB8AC3E}">
        <p14:creationId xmlns:p14="http://schemas.microsoft.com/office/powerpoint/2010/main" val="4229134839"/>
      </p:ext>
    </p:extLst>
  </p:cSld>
  <p:clrMapOvr>
    <a:masterClrMapping/>
  </p:clrMapOvr>
  <p:timing>
    <p:tnLst>
      <p:par>
        <p:cTn id="1" dur="indefinite" restart="never" nodeType="tmRoot"/>
      </p:par>
    </p:tnLst>
  </p:timing>
</p:sld>
</file>

<file path=ppt/slides/slide5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cxnSp>
        <p:nvCxnSpPr>
          <p:cNvPr id="7" name="Přímá spojnice 6"/>
          <p:cNvCxnSpPr/>
          <p:nvPr/>
        </p:nvCxnSpPr>
        <p:spPr>
          <a:xfrm>
            <a:off x="0" y="900000"/>
            <a:ext cx="9144000" cy="0"/>
          </a:xfrm>
          <a:prstGeom prst="line">
            <a:avLst/>
          </a:prstGeom>
          <a:ln w="15875">
            <a:solidFill>
              <a:srgbClr val="EA851B"/>
            </a:solidFill>
          </a:ln>
        </p:spPr>
        <p:style>
          <a:lnRef idx="1">
            <a:schemeClr val="accent1"/>
          </a:lnRef>
          <a:fillRef idx="0">
            <a:schemeClr val="accent1"/>
          </a:fillRef>
          <a:effectRef idx="0">
            <a:schemeClr val="accent1"/>
          </a:effectRef>
          <a:fontRef idx="minor">
            <a:schemeClr val="tx1"/>
          </a:fontRef>
        </p:style>
      </p:cxnSp>
      <p:cxnSp>
        <p:nvCxnSpPr>
          <p:cNvPr id="8" name="Přímá spojnice 7"/>
          <p:cNvCxnSpPr/>
          <p:nvPr/>
        </p:nvCxnSpPr>
        <p:spPr>
          <a:xfrm>
            <a:off x="0" y="6048000"/>
            <a:ext cx="9144000" cy="0"/>
          </a:xfrm>
          <a:prstGeom prst="line">
            <a:avLst/>
          </a:prstGeom>
          <a:ln w="15875">
            <a:solidFill>
              <a:srgbClr val="EA851B"/>
            </a:solidFill>
          </a:ln>
        </p:spPr>
        <p:style>
          <a:lnRef idx="1">
            <a:schemeClr val="accent1"/>
          </a:lnRef>
          <a:fillRef idx="0">
            <a:schemeClr val="accent1"/>
          </a:fillRef>
          <a:effectRef idx="0">
            <a:schemeClr val="accent1"/>
          </a:effectRef>
          <a:fontRef idx="minor">
            <a:schemeClr val="tx1"/>
          </a:fontRef>
        </p:style>
      </p:cxnSp>
      <p:sp>
        <p:nvSpPr>
          <p:cNvPr id="15" name="Zástupný symbol pro číslo snímku 14"/>
          <p:cNvSpPr>
            <a:spLocks noGrp="1"/>
          </p:cNvSpPr>
          <p:nvPr>
            <p:ph type="sldNum" sz="quarter" idx="12"/>
          </p:nvPr>
        </p:nvSpPr>
        <p:spPr>
          <a:xfrm>
            <a:off x="6480000" y="6336000"/>
            <a:ext cx="2133600" cy="365125"/>
          </a:xfrm>
        </p:spPr>
        <p:txBody>
          <a:bodyPr/>
          <a:lstStyle/>
          <a:p>
            <a:fld id="{785D957D-D829-4070-AC89-93F188FE283C}" type="slidenum">
              <a:rPr lang="cs-CZ" smtClean="0"/>
              <a:t>5</a:t>
            </a:fld>
            <a:endParaRPr lang="cs-CZ" dirty="0"/>
          </a:p>
        </p:txBody>
      </p:sp>
      <p:sp>
        <p:nvSpPr>
          <p:cNvPr id="19" name="Nadpis 1"/>
          <p:cNvSpPr>
            <a:spLocks noGrp="1"/>
          </p:cNvSpPr>
          <p:nvPr>
            <p:ph type="ctrTitle"/>
          </p:nvPr>
        </p:nvSpPr>
        <p:spPr>
          <a:xfrm>
            <a:off x="3203848" y="145207"/>
            <a:ext cx="5652136" cy="728720"/>
          </a:xfrm>
        </p:spPr>
        <p:txBody>
          <a:bodyPr tIns="0">
            <a:normAutofit fontScale="90000"/>
          </a:bodyPr>
          <a:lstStyle/>
          <a:p>
            <a:pPr algn="r">
              <a:spcBef>
                <a:spcPts val="0"/>
              </a:spcBef>
            </a:pPr>
            <a:r>
              <a:rPr lang="cs-CZ" sz="1800" b="1" spc="200" dirty="0" smtClean="0">
                <a:solidFill>
                  <a:srgbClr val="02283F"/>
                </a:solidFill>
                <a:effectLst>
                  <a:outerShdw blurRad="50800" dist="38100" algn="l" rotWithShape="0">
                    <a:prstClr val="black">
                      <a:alpha val="40000"/>
                    </a:prstClr>
                  </a:outerShdw>
                </a:effectLst>
                <a:latin typeface="Book Antiqua" pitchFamily="18" charset="0"/>
                <a:cs typeface="Arial" pitchFamily="34" charset="0"/>
              </a:rPr>
              <a:t>STŘEDNÍ ŠKOLA STAVEBNÍ A TECHNICKÁ</a:t>
            </a:r>
            <a:r>
              <a:rPr lang="cs-CZ" sz="1600" dirty="0" smtClean="0">
                <a:solidFill>
                  <a:srgbClr val="02283F"/>
                </a:solidFill>
                <a:latin typeface="Arial" pitchFamily="34" charset="0"/>
                <a:cs typeface="Arial" pitchFamily="34" charset="0"/>
              </a:rPr>
              <a:t/>
            </a:r>
            <a:br>
              <a:rPr lang="cs-CZ" sz="1600" dirty="0" smtClean="0">
                <a:solidFill>
                  <a:srgbClr val="02283F"/>
                </a:solidFill>
                <a:latin typeface="Arial" pitchFamily="34" charset="0"/>
                <a:cs typeface="Arial" pitchFamily="34" charset="0"/>
              </a:rPr>
            </a:br>
            <a:r>
              <a:rPr lang="cs-CZ" sz="1600" dirty="0" smtClean="0">
                <a:solidFill>
                  <a:srgbClr val="02283F"/>
                </a:solidFill>
                <a:latin typeface="Book Antiqua" pitchFamily="18" charset="0"/>
                <a:cs typeface="Arial" pitchFamily="34" charset="0"/>
              </a:rPr>
              <a:t>Ústí nad Labem, Čelakovského 5, příspěvková organizace</a:t>
            </a:r>
            <a:br>
              <a:rPr lang="cs-CZ" sz="1600" dirty="0" smtClean="0">
                <a:solidFill>
                  <a:srgbClr val="02283F"/>
                </a:solidFill>
                <a:latin typeface="Book Antiqua" pitchFamily="18" charset="0"/>
                <a:cs typeface="Arial" pitchFamily="34" charset="0"/>
              </a:rPr>
            </a:br>
            <a:r>
              <a:rPr lang="cs-CZ" sz="1600" dirty="0" smtClean="0">
                <a:solidFill>
                  <a:srgbClr val="02283F"/>
                </a:solidFill>
                <a:latin typeface="Book Antiqua" pitchFamily="18" charset="0"/>
                <a:cs typeface="Arial" pitchFamily="34" charset="0"/>
              </a:rPr>
              <a:t>Páteřní škola Ústeckého kraje</a:t>
            </a:r>
            <a:endParaRPr lang="cs-CZ" sz="1600" dirty="0">
              <a:solidFill>
                <a:srgbClr val="02283F"/>
              </a:solidFill>
              <a:latin typeface="Book Antiqua" pitchFamily="18" charset="0"/>
              <a:cs typeface="Arial" pitchFamily="34" charset="0"/>
            </a:endParaRPr>
          </a:p>
        </p:txBody>
      </p:sp>
      <p:pic>
        <p:nvPicPr>
          <p:cNvPr id="2" name="Obrázek 1"/>
          <p:cNvPicPr>
            <a:picLocks noChangeAspect="1"/>
          </p:cNvPicPr>
          <p:nvPr/>
        </p:nvPicPr>
        <p:blipFill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120580" y="51853"/>
            <a:ext cx="2710588" cy="792000"/>
          </a:xfrm>
          <a:prstGeom prst="rect">
            <a:avLst/>
          </a:prstGeom>
        </p:spPr>
      </p:pic>
      <p:pic>
        <p:nvPicPr>
          <p:cNvPr id="9" name="Obrázek 8"/>
          <p:cNvPicPr>
            <a:picLocks noChangeAspect="1"/>
          </p:cNvPicPr>
          <p:nvPr/>
        </p:nvPicPr>
        <p:blipFill>
          <a:blip r:embed="rId3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3053593" y="6117250"/>
            <a:ext cx="3036813" cy="648000"/>
          </a:xfrm>
          <a:prstGeom prst="rect">
            <a:avLst/>
          </a:prstGeom>
        </p:spPr>
      </p:pic>
      <p:sp>
        <p:nvSpPr>
          <p:cNvPr id="3" name="TextovéPole 2"/>
          <p:cNvSpPr txBox="1"/>
          <p:nvPr/>
        </p:nvSpPr>
        <p:spPr>
          <a:xfrm>
            <a:off x="504032" y="1412776"/>
            <a:ext cx="6228208" cy="4247317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pPr>
              <a:lnSpc>
                <a:spcPct val="150000"/>
              </a:lnSpc>
            </a:pPr>
            <a:r>
              <a:rPr lang="cs-CZ" sz="2000" b="1" dirty="0" smtClean="0">
                <a:latin typeface="Tahoma" panose="020B0604030504040204" pitchFamily="34" charset="0"/>
                <a:ea typeface="Tahoma" panose="020B0604030504040204" pitchFamily="34" charset="0"/>
                <a:cs typeface="Tahoma" panose="020B0604030504040204" pitchFamily="34" charset="0"/>
              </a:rPr>
              <a:t>CVIČENÍ</a:t>
            </a:r>
          </a:p>
          <a:p>
            <a:pPr>
              <a:lnSpc>
                <a:spcPct val="150000"/>
              </a:lnSpc>
            </a:pPr>
            <a:r>
              <a:rPr lang="cs-CZ" sz="2000" b="1" dirty="0" smtClean="0">
                <a:latin typeface="Tahoma" panose="020B0604030504040204" pitchFamily="34" charset="0"/>
                <a:ea typeface="Tahoma" panose="020B0604030504040204" pitchFamily="34" charset="0"/>
                <a:cs typeface="Tahoma" panose="020B0604030504040204" pitchFamily="34" charset="0"/>
              </a:rPr>
              <a:t>1. Napište číslovkou:</a:t>
            </a:r>
          </a:p>
          <a:p>
            <a:pPr marL="457200" indent="-457200">
              <a:lnSpc>
                <a:spcPct val="150000"/>
              </a:lnSpc>
              <a:buFont typeface="+mj-lt"/>
              <a:buAutoNum type="arabicParenR"/>
            </a:pPr>
            <a:r>
              <a:rPr lang="cs-CZ" sz="2000" dirty="0" smtClean="0">
                <a:latin typeface="Tahoma" panose="020B0604030504040204" pitchFamily="34" charset="0"/>
                <a:ea typeface="Tahoma" panose="020B0604030504040204" pitchFamily="34" charset="0"/>
                <a:cs typeface="Tahoma" panose="020B0604030504040204" pitchFamily="34" charset="0"/>
              </a:rPr>
              <a:t>Fünf, neun, zwanzig, zweiundvierzig, </a:t>
            </a:r>
          </a:p>
          <a:p>
            <a:pPr marL="457200" indent="-457200">
              <a:lnSpc>
                <a:spcPct val="150000"/>
              </a:lnSpc>
              <a:buFont typeface="+mj-lt"/>
              <a:buAutoNum type="arabicParenR"/>
            </a:pPr>
            <a:r>
              <a:rPr lang="cs-CZ" sz="2000" dirty="0" smtClean="0">
                <a:latin typeface="Tahoma" panose="020B0604030504040204" pitchFamily="34" charset="0"/>
                <a:ea typeface="Tahoma" panose="020B0604030504040204" pitchFamily="34" charset="0"/>
                <a:cs typeface="Tahoma" panose="020B0604030504040204" pitchFamily="34" charset="0"/>
              </a:rPr>
              <a:t>Sechzehn, drei, siebzig, elf,</a:t>
            </a:r>
          </a:p>
          <a:p>
            <a:pPr marL="457200" indent="-457200">
              <a:lnSpc>
                <a:spcPct val="150000"/>
              </a:lnSpc>
              <a:buFont typeface="+mj-lt"/>
              <a:buAutoNum type="arabicParenR"/>
            </a:pPr>
            <a:r>
              <a:rPr lang="cs-CZ" sz="2000" dirty="0" smtClean="0">
                <a:latin typeface="Tahoma" panose="020B0604030504040204" pitchFamily="34" charset="0"/>
                <a:ea typeface="Tahoma" panose="020B0604030504040204" pitchFamily="34" charset="0"/>
                <a:cs typeface="Tahoma" panose="020B0604030504040204" pitchFamily="34" charset="0"/>
              </a:rPr>
              <a:t>Einundachtzig, sechs, eins, dreizehn</a:t>
            </a:r>
          </a:p>
          <a:p>
            <a:pPr marL="457200" indent="-457200">
              <a:lnSpc>
                <a:spcPct val="150000"/>
              </a:lnSpc>
              <a:buFont typeface="+mj-lt"/>
              <a:buAutoNum type="arabicParenR"/>
            </a:pPr>
            <a:r>
              <a:rPr lang="cs-CZ" sz="2000" dirty="0" smtClean="0">
                <a:latin typeface="Tahoma" panose="020B0604030504040204" pitchFamily="34" charset="0"/>
                <a:ea typeface="Tahoma" panose="020B0604030504040204" pitchFamily="34" charset="0"/>
                <a:cs typeface="Tahoma" panose="020B0604030504040204" pitchFamily="34" charset="0"/>
              </a:rPr>
              <a:t>Vier, neunzehn, fünfundsechzig, (ein)hundert</a:t>
            </a:r>
          </a:p>
          <a:p>
            <a:pPr marL="457200" indent="-457200">
              <a:lnSpc>
                <a:spcPct val="150000"/>
              </a:lnSpc>
              <a:buFont typeface="+mj-lt"/>
              <a:buAutoNum type="arabicParenR"/>
            </a:pPr>
            <a:r>
              <a:rPr lang="cs-CZ" sz="2000" dirty="0" smtClean="0">
                <a:latin typeface="Tahoma" panose="020B0604030504040204" pitchFamily="34" charset="0"/>
                <a:ea typeface="Tahoma" panose="020B0604030504040204" pitchFamily="34" charset="0"/>
                <a:cs typeface="Tahoma" panose="020B0604030504040204" pitchFamily="34" charset="0"/>
              </a:rPr>
              <a:t>Achtunsechzig, fünfzehn, zwölf, dreiundsiebzig</a:t>
            </a:r>
          </a:p>
          <a:p>
            <a:pPr marL="457200" indent="-457200">
              <a:lnSpc>
                <a:spcPct val="150000"/>
              </a:lnSpc>
              <a:buFont typeface="+mj-lt"/>
              <a:buAutoNum type="arabicParenR"/>
            </a:pPr>
            <a:r>
              <a:rPr lang="cs-CZ" sz="2000" dirty="0" smtClean="0">
                <a:latin typeface="Tahoma" panose="020B0604030504040204" pitchFamily="34" charset="0"/>
                <a:ea typeface="Tahoma" panose="020B0604030504040204" pitchFamily="34" charset="0"/>
                <a:cs typeface="Tahoma" panose="020B0604030504040204" pitchFamily="34" charset="0"/>
              </a:rPr>
              <a:t>Dreiundvierzig, vierunddreissig, zwei, achtzehn</a:t>
            </a:r>
          </a:p>
          <a:p>
            <a:pPr marL="457200" indent="-457200">
              <a:lnSpc>
                <a:spcPct val="150000"/>
              </a:lnSpc>
              <a:buFont typeface="+mj-lt"/>
              <a:buAutoNum type="arabicParenR"/>
            </a:pPr>
            <a:r>
              <a:rPr lang="cs-CZ" sz="2000" dirty="0" smtClean="0">
                <a:latin typeface="Tahoma" panose="020B0604030504040204" pitchFamily="34" charset="0"/>
                <a:ea typeface="Tahoma" panose="020B0604030504040204" pitchFamily="34" charset="0"/>
                <a:cs typeface="Tahoma" panose="020B0604030504040204" pitchFamily="34" charset="0"/>
              </a:rPr>
              <a:t>Neunundneunzig, zwei, vierzehn, fünfundachtzig </a:t>
            </a:r>
            <a:endParaRPr lang="cs-CZ" sz="2000" dirty="0">
              <a:latin typeface="Tahoma" panose="020B0604030504040204" pitchFamily="34" charset="0"/>
              <a:ea typeface="Tahoma" panose="020B0604030504040204" pitchFamily="34" charset="0"/>
              <a:cs typeface="Tahoma" panose="020B0604030504040204" pitchFamily="34" charset="0"/>
            </a:endParaRPr>
          </a:p>
        </p:txBody>
      </p:sp>
      <p:pic>
        <p:nvPicPr>
          <p:cNvPr id="2050" name="Picture 2" descr="File:Teller (5).jpg">
            <a:hlinkClick r:id="rId4"/>
          </p:cNvPr>
          <p:cNvPicPr>
            <a:picLocks noChangeAspect="1" noChangeArrowheads="1"/>
          </p:cNvPicPr>
          <p:nvPr/>
        </p:nvPicPr>
        <p:blipFill>
          <a:blip r:embed="rId5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6876256" y="4273940"/>
            <a:ext cx="1848205" cy="1386153"/>
          </a:xfrm>
          <a:prstGeom prst="rect">
            <a:avLst/>
          </a:prstGeom>
          <a:noFill/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</a:extLst>
        </p:spPr>
      </p:pic>
    </p:spTree>
    <p:extLst>
      <p:ext uri="{BB962C8B-B14F-4D97-AF65-F5344CB8AC3E}">
        <p14:creationId xmlns:p14="http://schemas.microsoft.com/office/powerpoint/2010/main" val="4219953836"/>
      </p:ext>
    </p:extLst>
  </p:cSld>
  <p:clrMapOvr>
    <a:masterClrMapping/>
  </p:clrMapOvr>
  <p:timing>
    <p:tnLst>
      <p:par>
        <p:cTn id="1" dur="indefinite" restart="never" nodeType="tmRoot"/>
      </p:par>
    </p:tnLst>
  </p:timing>
</p:sld>
</file>

<file path=ppt/slides/slide6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cxnSp>
        <p:nvCxnSpPr>
          <p:cNvPr id="7" name="Přímá spojnice 6"/>
          <p:cNvCxnSpPr/>
          <p:nvPr/>
        </p:nvCxnSpPr>
        <p:spPr>
          <a:xfrm>
            <a:off x="0" y="900000"/>
            <a:ext cx="9144000" cy="0"/>
          </a:xfrm>
          <a:prstGeom prst="line">
            <a:avLst/>
          </a:prstGeom>
          <a:ln w="15875">
            <a:solidFill>
              <a:srgbClr val="EA851B"/>
            </a:solidFill>
          </a:ln>
        </p:spPr>
        <p:style>
          <a:lnRef idx="1">
            <a:schemeClr val="accent1"/>
          </a:lnRef>
          <a:fillRef idx="0">
            <a:schemeClr val="accent1"/>
          </a:fillRef>
          <a:effectRef idx="0">
            <a:schemeClr val="accent1"/>
          </a:effectRef>
          <a:fontRef idx="minor">
            <a:schemeClr val="tx1"/>
          </a:fontRef>
        </p:style>
      </p:cxnSp>
      <p:cxnSp>
        <p:nvCxnSpPr>
          <p:cNvPr id="8" name="Přímá spojnice 7"/>
          <p:cNvCxnSpPr/>
          <p:nvPr/>
        </p:nvCxnSpPr>
        <p:spPr>
          <a:xfrm>
            <a:off x="0" y="6048000"/>
            <a:ext cx="9144000" cy="0"/>
          </a:xfrm>
          <a:prstGeom prst="line">
            <a:avLst/>
          </a:prstGeom>
          <a:ln w="15875">
            <a:solidFill>
              <a:srgbClr val="EA851B"/>
            </a:solidFill>
          </a:ln>
        </p:spPr>
        <p:style>
          <a:lnRef idx="1">
            <a:schemeClr val="accent1"/>
          </a:lnRef>
          <a:fillRef idx="0">
            <a:schemeClr val="accent1"/>
          </a:fillRef>
          <a:effectRef idx="0">
            <a:schemeClr val="accent1"/>
          </a:effectRef>
          <a:fontRef idx="minor">
            <a:schemeClr val="tx1"/>
          </a:fontRef>
        </p:style>
      </p:cxnSp>
      <p:sp>
        <p:nvSpPr>
          <p:cNvPr id="15" name="Zástupný symbol pro číslo snímku 14"/>
          <p:cNvSpPr>
            <a:spLocks noGrp="1"/>
          </p:cNvSpPr>
          <p:nvPr>
            <p:ph type="sldNum" sz="quarter" idx="12"/>
          </p:nvPr>
        </p:nvSpPr>
        <p:spPr>
          <a:xfrm>
            <a:off x="6480000" y="6336000"/>
            <a:ext cx="2133600" cy="365125"/>
          </a:xfrm>
        </p:spPr>
        <p:txBody>
          <a:bodyPr/>
          <a:lstStyle/>
          <a:p>
            <a:fld id="{785D957D-D829-4070-AC89-93F188FE283C}" type="slidenum">
              <a:rPr lang="cs-CZ" smtClean="0"/>
              <a:t>6</a:t>
            </a:fld>
            <a:endParaRPr lang="cs-CZ" dirty="0"/>
          </a:p>
        </p:txBody>
      </p:sp>
      <p:sp>
        <p:nvSpPr>
          <p:cNvPr id="19" name="Nadpis 1"/>
          <p:cNvSpPr>
            <a:spLocks noGrp="1"/>
          </p:cNvSpPr>
          <p:nvPr>
            <p:ph type="ctrTitle"/>
          </p:nvPr>
        </p:nvSpPr>
        <p:spPr>
          <a:xfrm>
            <a:off x="3203848" y="145207"/>
            <a:ext cx="5652136" cy="728720"/>
          </a:xfrm>
        </p:spPr>
        <p:txBody>
          <a:bodyPr tIns="0">
            <a:normAutofit fontScale="90000"/>
          </a:bodyPr>
          <a:lstStyle/>
          <a:p>
            <a:pPr algn="r">
              <a:spcBef>
                <a:spcPts val="0"/>
              </a:spcBef>
            </a:pPr>
            <a:r>
              <a:rPr lang="cs-CZ" sz="1800" b="1" spc="200" dirty="0" smtClean="0">
                <a:solidFill>
                  <a:srgbClr val="02283F"/>
                </a:solidFill>
                <a:effectLst>
                  <a:outerShdw blurRad="50800" dist="38100" algn="l" rotWithShape="0">
                    <a:prstClr val="black">
                      <a:alpha val="40000"/>
                    </a:prstClr>
                  </a:outerShdw>
                </a:effectLst>
                <a:latin typeface="Book Antiqua" pitchFamily="18" charset="0"/>
                <a:cs typeface="Arial" pitchFamily="34" charset="0"/>
              </a:rPr>
              <a:t>STŘEDNÍ ŠKOLA STAVEBNÍ A TECHNICKÁ</a:t>
            </a:r>
            <a:r>
              <a:rPr lang="cs-CZ" sz="1600" dirty="0" smtClean="0">
                <a:solidFill>
                  <a:srgbClr val="02283F"/>
                </a:solidFill>
                <a:latin typeface="Arial" pitchFamily="34" charset="0"/>
                <a:cs typeface="Arial" pitchFamily="34" charset="0"/>
              </a:rPr>
              <a:t/>
            </a:r>
            <a:br>
              <a:rPr lang="cs-CZ" sz="1600" dirty="0" smtClean="0">
                <a:solidFill>
                  <a:srgbClr val="02283F"/>
                </a:solidFill>
                <a:latin typeface="Arial" pitchFamily="34" charset="0"/>
                <a:cs typeface="Arial" pitchFamily="34" charset="0"/>
              </a:rPr>
            </a:br>
            <a:r>
              <a:rPr lang="cs-CZ" sz="1600" dirty="0" smtClean="0">
                <a:solidFill>
                  <a:srgbClr val="02283F"/>
                </a:solidFill>
                <a:latin typeface="Book Antiqua" pitchFamily="18" charset="0"/>
                <a:cs typeface="Arial" pitchFamily="34" charset="0"/>
              </a:rPr>
              <a:t>Ústí nad Labem, Čelakovského 5, příspěvková organizace</a:t>
            </a:r>
            <a:br>
              <a:rPr lang="cs-CZ" sz="1600" dirty="0" smtClean="0">
                <a:solidFill>
                  <a:srgbClr val="02283F"/>
                </a:solidFill>
                <a:latin typeface="Book Antiqua" pitchFamily="18" charset="0"/>
                <a:cs typeface="Arial" pitchFamily="34" charset="0"/>
              </a:rPr>
            </a:br>
            <a:r>
              <a:rPr lang="cs-CZ" sz="1600" dirty="0" smtClean="0">
                <a:solidFill>
                  <a:srgbClr val="02283F"/>
                </a:solidFill>
                <a:latin typeface="Book Antiqua" pitchFamily="18" charset="0"/>
                <a:cs typeface="Arial" pitchFamily="34" charset="0"/>
              </a:rPr>
              <a:t>Páteřní škola Ústeckého kraje</a:t>
            </a:r>
            <a:endParaRPr lang="cs-CZ" sz="1600" dirty="0">
              <a:solidFill>
                <a:srgbClr val="02283F"/>
              </a:solidFill>
              <a:latin typeface="Book Antiqua" pitchFamily="18" charset="0"/>
              <a:cs typeface="Arial" pitchFamily="34" charset="0"/>
            </a:endParaRPr>
          </a:p>
        </p:txBody>
      </p:sp>
      <p:pic>
        <p:nvPicPr>
          <p:cNvPr id="2" name="Obrázek 1"/>
          <p:cNvPicPr>
            <a:picLocks noChangeAspect="1"/>
          </p:cNvPicPr>
          <p:nvPr/>
        </p:nvPicPr>
        <p:blipFill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120580" y="51853"/>
            <a:ext cx="2710588" cy="792000"/>
          </a:xfrm>
          <a:prstGeom prst="rect">
            <a:avLst/>
          </a:prstGeom>
        </p:spPr>
      </p:pic>
      <p:pic>
        <p:nvPicPr>
          <p:cNvPr id="9" name="Obrázek 8"/>
          <p:cNvPicPr>
            <a:picLocks noChangeAspect="1"/>
          </p:cNvPicPr>
          <p:nvPr/>
        </p:nvPicPr>
        <p:blipFill>
          <a:blip r:embed="rId3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3053593" y="6117250"/>
            <a:ext cx="3036813" cy="648000"/>
          </a:xfrm>
          <a:prstGeom prst="rect">
            <a:avLst/>
          </a:prstGeom>
        </p:spPr>
      </p:pic>
      <p:sp>
        <p:nvSpPr>
          <p:cNvPr id="3" name="TextovéPole 2"/>
          <p:cNvSpPr txBox="1"/>
          <p:nvPr/>
        </p:nvSpPr>
        <p:spPr>
          <a:xfrm>
            <a:off x="611560" y="1340768"/>
            <a:ext cx="7920880" cy="3261214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pPr algn="just">
              <a:lnSpc>
                <a:spcPct val="150000"/>
              </a:lnSpc>
            </a:pPr>
            <a:r>
              <a:rPr lang="cs-CZ" sz="2000" b="1" dirty="0" smtClean="0">
                <a:latin typeface="Tahoma" panose="020B0604030504040204" pitchFamily="34" charset="0"/>
                <a:ea typeface="Tahoma" panose="020B0604030504040204" pitchFamily="34" charset="0"/>
                <a:cs typeface="Tahoma" panose="020B0604030504040204" pitchFamily="34" charset="0"/>
              </a:rPr>
              <a:t>2. Zahrajte si BINGO:</a:t>
            </a:r>
          </a:p>
          <a:p>
            <a:pPr algn="just">
              <a:lnSpc>
                <a:spcPct val="150000"/>
              </a:lnSpc>
            </a:pPr>
            <a:r>
              <a:rPr lang="cs-CZ" sz="2000" dirty="0" smtClean="0">
                <a:latin typeface="Tahoma" panose="020B0604030504040204" pitchFamily="34" charset="0"/>
                <a:ea typeface="Tahoma" panose="020B0604030504040204" pitchFamily="34" charset="0"/>
                <a:cs typeface="Tahoma" panose="020B0604030504040204" pitchFamily="34" charset="0"/>
              </a:rPr>
              <a:t>Učitel dá každému studentovi 1 bingo kartu</a:t>
            </a:r>
            <a:r>
              <a:rPr lang="cs-CZ" sz="2000" dirty="0">
                <a:latin typeface="Tahoma" panose="020B0604030504040204" pitchFamily="34" charset="0"/>
                <a:ea typeface="Tahoma" panose="020B0604030504040204" pitchFamily="34" charset="0"/>
                <a:cs typeface="Tahoma" panose="020B0604030504040204" pitchFamily="34" charset="0"/>
              </a:rPr>
              <a:t>.</a:t>
            </a:r>
            <a:r>
              <a:rPr lang="cs-CZ" sz="2000" dirty="0" smtClean="0">
                <a:latin typeface="Tahoma" panose="020B0604030504040204" pitchFamily="34" charset="0"/>
                <a:ea typeface="Tahoma" panose="020B0604030504040204" pitchFamily="34" charset="0"/>
                <a:cs typeface="Tahoma" panose="020B0604030504040204" pitchFamily="34" charset="0"/>
              </a:rPr>
              <a:t> Sám si nechá bingo kartu pro učitele, sedne si nebo stoupne před třídu a na přeskáčku říká nahlas čísla. Pokud student najde číslo na své kartičce, označí si ho. První student, který má kompletně označenou vodorovnou nebo svislou řadu, zavolá bingo a je vítězem. Hra může pokračovat. </a:t>
            </a:r>
          </a:p>
          <a:p>
            <a:pPr algn="just">
              <a:lnSpc>
                <a:spcPct val="150000"/>
              </a:lnSpc>
            </a:pPr>
            <a:endParaRPr lang="cs-CZ" sz="2000" dirty="0">
              <a:latin typeface="Tahoma" panose="020B0604030504040204" pitchFamily="34" charset="0"/>
              <a:ea typeface="Tahoma" panose="020B0604030504040204" pitchFamily="34" charset="0"/>
              <a:cs typeface="Tahoma" panose="020B0604030504040204" pitchFamily="34" charset="0"/>
            </a:endParaRPr>
          </a:p>
        </p:txBody>
      </p:sp>
    </p:spTree>
    <p:extLst>
      <p:ext uri="{BB962C8B-B14F-4D97-AF65-F5344CB8AC3E}">
        <p14:creationId xmlns:p14="http://schemas.microsoft.com/office/powerpoint/2010/main" val="4002748926"/>
      </p:ext>
    </p:extLst>
  </p:cSld>
  <p:clrMapOvr>
    <a:masterClrMapping/>
  </p:clrMapOvr>
  <p:timing>
    <p:tnLst>
      <p:par>
        <p:cTn id="1" dur="indefinite" restart="never" nodeType="tmRoot"/>
      </p:par>
    </p:tnLst>
  </p:timing>
</p:sld>
</file>

<file path=ppt/slides/slide7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cxnSp>
        <p:nvCxnSpPr>
          <p:cNvPr id="7" name="Přímá spojnice 6"/>
          <p:cNvCxnSpPr/>
          <p:nvPr/>
        </p:nvCxnSpPr>
        <p:spPr>
          <a:xfrm>
            <a:off x="0" y="900000"/>
            <a:ext cx="9144000" cy="0"/>
          </a:xfrm>
          <a:prstGeom prst="line">
            <a:avLst/>
          </a:prstGeom>
          <a:ln w="15875">
            <a:solidFill>
              <a:srgbClr val="EA851B"/>
            </a:solidFill>
          </a:ln>
        </p:spPr>
        <p:style>
          <a:lnRef idx="1">
            <a:schemeClr val="accent1"/>
          </a:lnRef>
          <a:fillRef idx="0">
            <a:schemeClr val="accent1"/>
          </a:fillRef>
          <a:effectRef idx="0">
            <a:schemeClr val="accent1"/>
          </a:effectRef>
          <a:fontRef idx="minor">
            <a:schemeClr val="tx1"/>
          </a:fontRef>
        </p:style>
      </p:cxnSp>
      <p:cxnSp>
        <p:nvCxnSpPr>
          <p:cNvPr id="8" name="Přímá spojnice 7"/>
          <p:cNvCxnSpPr/>
          <p:nvPr/>
        </p:nvCxnSpPr>
        <p:spPr>
          <a:xfrm>
            <a:off x="0" y="6048000"/>
            <a:ext cx="9144000" cy="0"/>
          </a:xfrm>
          <a:prstGeom prst="line">
            <a:avLst/>
          </a:prstGeom>
          <a:ln w="15875">
            <a:solidFill>
              <a:srgbClr val="EA851B"/>
            </a:solidFill>
          </a:ln>
        </p:spPr>
        <p:style>
          <a:lnRef idx="1">
            <a:schemeClr val="accent1"/>
          </a:lnRef>
          <a:fillRef idx="0">
            <a:schemeClr val="accent1"/>
          </a:fillRef>
          <a:effectRef idx="0">
            <a:schemeClr val="accent1"/>
          </a:effectRef>
          <a:fontRef idx="minor">
            <a:schemeClr val="tx1"/>
          </a:fontRef>
        </p:style>
      </p:cxnSp>
      <p:sp>
        <p:nvSpPr>
          <p:cNvPr id="15" name="Zástupný symbol pro číslo snímku 14"/>
          <p:cNvSpPr>
            <a:spLocks noGrp="1"/>
          </p:cNvSpPr>
          <p:nvPr>
            <p:ph type="sldNum" sz="quarter" idx="12"/>
          </p:nvPr>
        </p:nvSpPr>
        <p:spPr>
          <a:xfrm>
            <a:off x="6480000" y="6336000"/>
            <a:ext cx="2133600" cy="365125"/>
          </a:xfrm>
        </p:spPr>
        <p:txBody>
          <a:bodyPr/>
          <a:lstStyle/>
          <a:p>
            <a:fld id="{785D957D-D829-4070-AC89-93F188FE283C}" type="slidenum">
              <a:rPr lang="cs-CZ" smtClean="0"/>
              <a:t>7</a:t>
            </a:fld>
            <a:endParaRPr lang="cs-CZ" dirty="0"/>
          </a:p>
        </p:txBody>
      </p:sp>
      <p:sp>
        <p:nvSpPr>
          <p:cNvPr id="19" name="Nadpis 1"/>
          <p:cNvSpPr>
            <a:spLocks noGrp="1"/>
          </p:cNvSpPr>
          <p:nvPr>
            <p:ph type="ctrTitle"/>
          </p:nvPr>
        </p:nvSpPr>
        <p:spPr>
          <a:xfrm>
            <a:off x="3203848" y="145207"/>
            <a:ext cx="5652136" cy="728720"/>
          </a:xfrm>
        </p:spPr>
        <p:txBody>
          <a:bodyPr tIns="0">
            <a:normAutofit fontScale="90000"/>
          </a:bodyPr>
          <a:lstStyle/>
          <a:p>
            <a:pPr algn="r">
              <a:spcBef>
                <a:spcPts val="0"/>
              </a:spcBef>
            </a:pPr>
            <a:r>
              <a:rPr lang="cs-CZ" sz="1800" b="1" spc="200" dirty="0" smtClean="0">
                <a:solidFill>
                  <a:srgbClr val="02283F"/>
                </a:solidFill>
                <a:effectLst>
                  <a:outerShdw blurRad="50800" dist="38100" algn="l" rotWithShape="0">
                    <a:prstClr val="black">
                      <a:alpha val="40000"/>
                    </a:prstClr>
                  </a:outerShdw>
                </a:effectLst>
                <a:latin typeface="Book Antiqua" pitchFamily="18" charset="0"/>
                <a:cs typeface="Arial" pitchFamily="34" charset="0"/>
              </a:rPr>
              <a:t>STŘEDNÍ ŠKOLA STAVEBNÍ A TECHNICKÁ</a:t>
            </a:r>
            <a:r>
              <a:rPr lang="cs-CZ" sz="1600" dirty="0" smtClean="0">
                <a:solidFill>
                  <a:srgbClr val="02283F"/>
                </a:solidFill>
                <a:latin typeface="Arial" pitchFamily="34" charset="0"/>
                <a:cs typeface="Arial" pitchFamily="34" charset="0"/>
              </a:rPr>
              <a:t/>
            </a:r>
            <a:br>
              <a:rPr lang="cs-CZ" sz="1600" dirty="0" smtClean="0">
                <a:solidFill>
                  <a:srgbClr val="02283F"/>
                </a:solidFill>
                <a:latin typeface="Arial" pitchFamily="34" charset="0"/>
                <a:cs typeface="Arial" pitchFamily="34" charset="0"/>
              </a:rPr>
            </a:br>
            <a:r>
              <a:rPr lang="cs-CZ" sz="1600" dirty="0" smtClean="0">
                <a:solidFill>
                  <a:srgbClr val="02283F"/>
                </a:solidFill>
                <a:latin typeface="Book Antiqua" pitchFamily="18" charset="0"/>
                <a:cs typeface="Arial" pitchFamily="34" charset="0"/>
              </a:rPr>
              <a:t>Ústí nad Labem, Čelakovského 5, příspěvková organizace</a:t>
            </a:r>
            <a:br>
              <a:rPr lang="cs-CZ" sz="1600" dirty="0" smtClean="0">
                <a:solidFill>
                  <a:srgbClr val="02283F"/>
                </a:solidFill>
                <a:latin typeface="Book Antiqua" pitchFamily="18" charset="0"/>
                <a:cs typeface="Arial" pitchFamily="34" charset="0"/>
              </a:rPr>
            </a:br>
            <a:r>
              <a:rPr lang="cs-CZ" sz="1600" dirty="0" smtClean="0">
                <a:solidFill>
                  <a:srgbClr val="02283F"/>
                </a:solidFill>
                <a:latin typeface="Book Antiqua" pitchFamily="18" charset="0"/>
                <a:cs typeface="Arial" pitchFamily="34" charset="0"/>
              </a:rPr>
              <a:t>Páteřní škola Ústeckého kraje</a:t>
            </a:r>
            <a:endParaRPr lang="cs-CZ" sz="1600" dirty="0">
              <a:solidFill>
                <a:srgbClr val="02283F"/>
              </a:solidFill>
              <a:latin typeface="Book Antiqua" pitchFamily="18" charset="0"/>
              <a:cs typeface="Arial" pitchFamily="34" charset="0"/>
            </a:endParaRPr>
          </a:p>
        </p:txBody>
      </p:sp>
      <p:pic>
        <p:nvPicPr>
          <p:cNvPr id="2" name="Obrázek 1"/>
          <p:cNvPicPr>
            <a:picLocks noChangeAspect="1"/>
          </p:cNvPicPr>
          <p:nvPr/>
        </p:nvPicPr>
        <p:blipFill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120580" y="51853"/>
            <a:ext cx="2710588" cy="792000"/>
          </a:xfrm>
          <a:prstGeom prst="rect">
            <a:avLst/>
          </a:prstGeom>
        </p:spPr>
      </p:pic>
      <p:pic>
        <p:nvPicPr>
          <p:cNvPr id="9" name="Obrázek 8"/>
          <p:cNvPicPr>
            <a:picLocks noChangeAspect="1"/>
          </p:cNvPicPr>
          <p:nvPr/>
        </p:nvPicPr>
        <p:blipFill>
          <a:blip r:embed="rId3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3053593" y="6117250"/>
            <a:ext cx="3036813" cy="648000"/>
          </a:xfrm>
          <a:prstGeom prst="rect">
            <a:avLst/>
          </a:prstGeom>
        </p:spPr>
      </p:pic>
      <p:graphicFrame>
        <p:nvGraphicFramePr>
          <p:cNvPr id="3" name="Tabulka 2"/>
          <p:cNvGraphicFramePr>
            <a:graphicFrameLocks noGrp="1"/>
          </p:cNvGraphicFramePr>
          <p:nvPr>
            <p:extLst>
              <p:ext uri="{D42A27DB-BD31-4B8C-83A1-F6EECF244321}">
                <p14:modId xmlns:p14="http://schemas.microsoft.com/office/powerpoint/2010/main" val="357743509"/>
              </p:ext>
            </p:extLst>
          </p:nvPr>
        </p:nvGraphicFramePr>
        <p:xfrm>
          <a:off x="1187624" y="1412776"/>
          <a:ext cx="6096000" cy="4450080"/>
        </p:xfrm>
        <a:graphic>
          <a:graphicData uri="http://schemas.openxmlformats.org/drawingml/2006/table">
            <a:tbl>
              <a:tblPr firstRow="1" bandRow="1">
                <a:tableStyleId>{5940675A-B579-460E-94D1-54222C63F5DA}</a:tableStyleId>
              </a:tblPr>
              <a:tblGrid>
                <a:gridCol w="609600"/>
                <a:gridCol w="609600"/>
                <a:gridCol w="609600"/>
                <a:gridCol w="609600"/>
                <a:gridCol w="609600"/>
                <a:gridCol w="609600"/>
                <a:gridCol w="609600"/>
                <a:gridCol w="609600"/>
                <a:gridCol w="609600"/>
                <a:gridCol w="609600"/>
              </a:tblGrid>
              <a:tr h="370840">
                <a:tc gridSpan="5">
                  <a:txBody>
                    <a:bodyPr/>
                    <a:lstStyle/>
                    <a:p>
                      <a:pPr algn="ctr"/>
                      <a:r>
                        <a:rPr lang="cs-CZ" dirty="0" smtClean="0">
                          <a:latin typeface="Tahoma" panose="020B0604030504040204" pitchFamily="34" charset="0"/>
                          <a:ea typeface="Tahoma" panose="020B0604030504040204" pitchFamily="34" charset="0"/>
                          <a:cs typeface="Tahoma" panose="020B0604030504040204" pitchFamily="34" charset="0"/>
                        </a:rPr>
                        <a:t>BINGOKARTE</a:t>
                      </a:r>
                      <a:r>
                        <a:rPr lang="cs-CZ" baseline="0" dirty="0" smtClean="0">
                          <a:latin typeface="Tahoma" panose="020B0604030504040204" pitchFamily="34" charset="0"/>
                          <a:ea typeface="Tahoma" panose="020B0604030504040204" pitchFamily="34" charset="0"/>
                          <a:cs typeface="Tahoma" panose="020B0604030504040204" pitchFamily="34" charset="0"/>
                        </a:rPr>
                        <a:t> 1</a:t>
                      </a:r>
                      <a:endParaRPr lang="cs-CZ" dirty="0">
                        <a:latin typeface="Tahoma" panose="020B0604030504040204" pitchFamily="34" charset="0"/>
                        <a:ea typeface="Tahoma" panose="020B0604030504040204" pitchFamily="34" charset="0"/>
                        <a:cs typeface="Tahoma" panose="020B0604030504040204" pitchFamily="34" charset="0"/>
                      </a:endParaRPr>
                    </a:p>
                  </a:txBody>
                  <a:tcPr>
                    <a:lnL w="381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381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381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381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</a:tcPr>
                </a:tc>
                <a:tc hMerge="1">
                  <a:txBody>
                    <a:bodyPr/>
                    <a:lstStyle/>
                    <a:p>
                      <a:endParaRPr lang="cs-CZ" dirty="0"/>
                    </a:p>
                  </a:txBody>
                  <a:tcPr/>
                </a:tc>
                <a:tc hMerge="1">
                  <a:txBody>
                    <a:bodyPr/>
                    <a:lstStyle/>
                    <a:p>
                      <a:endParaRPr lang="cs-CZ" dirty="0"/>
                    </a:p>
                  </a:txBody>
                  <a:tcPr/>
                </a:tc>
                <a:tc hMerge="1">
                  <a:txBody>
                    <a:bodyPr/>
                    <a:lstStyle/>
                    <a:p>
                      <a:endParaRPr lang="cs-CZ" dirty="0"/>
                    </a:p>
                  </a:txBody>
                  <a:tcPr/>
                </a:tc>
                <a:tc hMerge="1">
                  <a:txBody>
                    <a:bodyPr/>
                    <a:lstStyle/>
                    <a:p>
                      <a:endParaRPr lang="cs-CZ" dirty="0"/>
                    </a:p>
                  </a:txBody>
                  <a:tcPr/>
                </a:tc>
                <a:tc gridSpan="5">
                  <a:txBody>
                    <a:bodyPr/>
                    <a:lstStyle/>
                    <a:p>
                      <a:pPr algn="ctr"/>
                      <a:r>
                        <a:rPr lang="cs-CZ" dirty="0" smtClean="0">
                          <a:latin typeface="Tahoma" panose="020B0604030504040204" pitchFamily="34" charset="0"/>
                          <a:ea typeface="Tahoma" panose="020B0604030504040204" pitchFamily="34" charset="0"/>
                          <a:cs typeface="Tahoma" panose="020B0604030504040204" pitchFamily="34" charset="0"/>
                        </a:rPr>
                        <a:t>BINGOKARTE</a:t>
                      </a:r>
                      <a:r>
                        <a:rPr lang="cs-CZ" baseline="0" dirty="0" smtClean="0">
                          <a:latin typeface="Tahoma" panose="020B0604030504040204" pitchFamily="34" charset="0"/>
                          <a:ea typeface="Tahoma" panose="020B0604030504040204" pitchFamily="34" charset="0"/>
                          <a:cs typeface="Tahoma" panose="020B0604030504040204" pitchFamily="34" charset="0"/>
                        </a:rPr>
                        <a:t>  2</a:t>
                      </a:r>
                      <a:endParaRPr lang="cs-CZ" dirty="0">
                        <a:latin typeface="Tahoma" panose="020B0604030504040204" pitchFamily="34" charset="0"/>
                        <a:ea typeface="Tahoma" panose="020B0604030504040204" pitchFamily="34" charset="0"/>
                        <a:cs typeface="Tahoma" panose="020B0604030504040204" pitchFamily="34" charset="0"/>
                      </a:endParaRPr>
                    </a:p>
                  </a:txBody>
                  <a:tcPr>
                    <a:lnL w="381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381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381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381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</a:tcPr>
                </a:tc>
                <a:tc hMerge="1">
                  <a:txBody>
                    <a:bodyPr/>
                    <a:lstStyle/>
                    <a:p>
                      <a:endParaRPr lang="cs-CZ" dirty="0"/>
                    </a:p>
                  </a:txBody>
                  <a:tcPr/>
                </a:tc>
                <a:tc hMerge="1">
                  <a:txBody>
                    <a:bodyPr/>
                    <a:lstStyle/>
                    <a:p>
                      <a:endParaRPr lang="cs-CZ" dirty="0"/>
                    </a:p>
                  </a:txBody>
                  <a:tcPr/>
                </a:tc>
                <a:tc hMerge="1">
                  <a:txBody>
                    <a:bodyPr/>
                    <a:lstStyle/>
                    <a:p>
                      <a:endParaRPr lang="cs-CZ" dirty="0"/>
                    </a:p>
                  </a:txBody>
                  <a:tcPr/>
                </a:tc>
                <a:tc hMerge="1">
                  <a:txBody>
                    <a:bodyPr/>
                    <a:lstStyle/>
                    <a:p>
                      <a:endParaRPr lang="cs-CZ" dirty="0"/>
                    </a:p>
                  </a:txBody>
                  <a:tcPr/>
                </a:tc>
              </a:tr>
              <a:tr h="370840">
                <a:tc>
                  <a:txBody>
                    <a:bodyPr/>
                    <a:lstStyle/>
                    <a:p>
                      <a:r>
                        <a:rPr lang="cs-CZ" dirty="0" smtClean="0">
                          <a:latin typeface="Tahoma" panose="020B0604030504040204" pitchFamily="34" charset="0"/>
                          <a:ea typeface="Tahoma" panose="020B0604030504040204" pitchFamily="34" charset="0"/>
                          <a:cs typeface="Tahoma" panose="020B0604030504040204" pitchFamily="34" charset="0"/>
                        </a:rPr>
                        <a:t>6</a:t>
                      </a:r>
                      <a:endParaRPr lang="cs-CZ" dirty="0">
                        <a:latin typeface="Tahoma" panose="020B0604030504040204" pitchFamily="34" charset="0"/>
                        <a:ea typeface="Tahoma" panose="020B0604030504040204" pitchFamily="34" charset="0"/>
                        <a:cs typeface="Tahoma" panose="020B0604030504040204" pitchFamily="34" charset="0"/>
                      </a:endParaRPr>
                    </a:p>
                  </a:txBody>
                  <a:tcPr>
                    <a:lnL w="381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T w="381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</a:tcPr>
                </a:tc>
                <a:tc>
                  <a:txBody>
                    <a:bodyPr/>
                    <a:lstStyle/>
                    <a:p>
                      <a:r>
                        <a:rPr lang="cs-CZ" dirty="0" smtClean="0">
                          <a:latin typeface="Tahoma" panose="020B0604030504040204" pitchFamily="34" charset="0"/>
                          <a:ea typeface="Tahoma" panose="020B0604030504040204" pitchFamily="34" charset="0"/>
                          <a:cs typeface="Tahoma" panose="020B0604030504040204" pitchFamily="34" charset="0"/>
                        </a:rPr>
                        <a:t>7</a:t>
                      </a:r>
                      <a:endParaRPr lang="cs-CZ" dirty="0">
                        <a:latin typeface="Tahoma" panose="020B0604030504040204" pitchFamily="34" charset="0"/>
                        <a:ea typeface="Tahoma" panose="020B0604030504040204" pitchFamily="34" charset="0"/>
                        <a:cs typeface="Tahoma" panose="020B0604030504040204" pitchFamily="34" charset="0"/>
                      </a:endParaRPr>
                    </a:p>
                  </a:txBody>
                  <a:tcPr>
                    <a:lnT w="381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</a:tcPr>
                </a:tc>
                <a:tc>
                  <a:txBody>
                    <a:bodyPr/>
                    <a:lstStyle/>
                    <a:p>
                      <a:r>
                        <a:rPr lang="cs-CZ" dirty="0" smtClean="0">
                          <a:latin typeface="Tahoma" panose="020B0604030504040204" pitchFamily="34" charset="0"/>
                          <a:ea typeface="Tahoma" panose="020B0604030504040204" pitchFamily="34" charset="0"/>
                          <a:cs typeface="Tahoma" panose="020B0604030504040204" pitchFamily="34" charset="0"/>
                        </a:rPr>
                        <a:t>13</a:t>
                      </a:r>
                      <a:endParaRPr lang="cs-CZ" dirty="0">
                        <a:latin typeface="Tahoma" panose="020B0604030504040204" pitchFamily="34" charset="0"/>
                        <a:ea typeface="Tahoma" panose="020B0604030504040204" pitchFamily="34" charset="0"/>
                        <a:cs typeface="Tahoma" panose="020B0604030504040204" pitchFamily="34" charset="0"/>
                      </a:endParaRPr>
                    </a:p>
                  </a:txBody>
                  <a:tcPr>
                    <a:lnT w="381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</a:tcPr>
                </a:tc>
                <a:tc>
                  <a:txBody>
                    <a:bodyPr/>
                    <a:lstStyle/>
                    <a:p>
                      <a:r>
                        <a:rPr lang="cs-CZ" dirty="0" smtClean="0">
                          <a:latin typeface="Tahoma" panose="020B0604030504040204" pitchFamily="34" charset="0"/>
                          <a:ea typeface="Tahoma" panose="020B0604030504040204" pitchFamily="34" charset="0"/>
                          <a:cs typeface="Tahoma" panose="020B0604030504040204" pitchFamily="34" charset="0"/>
                        </a:rPr>
                        <a:t>17</a:t>
                      </a:r>
                      <a:endParaRPr lang="cs-CZ" dirty="0">
                        <a:latin typeface="Tahoma" panose="020B0604030504040204" pitchFamily="34" charset="0"/>
                        <a:ea typeface="Tahoma" panose="020B0604030504040204" pitchFamily="34" charset="0"/>
                        <a:cs typeface="Tahoma" panose="020B0604030504040204" pitchFamily="34" charset="0"/>
                      </a:endParaRPr>
                    </a:p>
                  </a:txBody>
                  <a:tcPr>
                    <a:lnT w="381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</a:tcPr>
                </a:tc>
                <a:tc>
                  <a:txBody>
                    <a:bodyPr/>
                    <a:lstStyle/>
                    <a:p>
                      <a:r>
                        <a:rPr lang="cs-CZ" dirty="0" smtClean="0">
                          <a:latin typeface="Tahoma" panose="020B0604030504040204" pitchFamily="34" charset="0"/>
                          <a:ea typeface="Tahoma" panose="020B0604030504040204" pitchFamily="34" charset="0"/>
                          <a:cs typeface="Tahoma" panose="020B0604030504040204" pitchFamily="34" charset="0"/>
                        </a:rPr>
                        <a:t>19</a:t>
                      </a:r>
                      <a:endParaRPr lang="cs-CZ" dirty="0">
                        <a:latin typeface="Tahoma" panose="020B0604030504040204" pitchFamily="34" charset="0"/>
                        <a:ea typeface="Tahoma" panose="020B0604030504040204" pitchFamily="34" charset="0"/>
                        <a:cs typeface="Tahoma" panose="020B0604030504040204" pitchFamily="34" charset="0"/>
                      </a:endParaRPr>
                    </a:p>
                  </a:txBody>
                  <a:tcPr>
                    <a:lnR w="381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381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</a:tcPr>
                </a:tc>
                <a:tc>
                  <a:txBody>
                    <a:bodyPr/>
                    <a:lstStyle/>
                    <a:p>
                      <a:r>
                        <a:rPr lang="cs-CZ" dirty="0" smtClean="0">
                          <a:latin typeface="Tahoma" panose="020B0604030504040204" pitchFamily="34" charset="0"/>
                          <a:ea typeface="Tahoma" panose="020B0604030504040204" pitchFamily="34" charset="0"/>
                          <a:cs typeface="Tahoma" panose="020B0604030504040204" pitchFamily="34" charset="0"/>
                        </a:rPr>
                        <a:t>2</a:t>
                      </a:r>
                      <a:endParaRPr lang="cs-CZ" dirty="0">
                        <a:latin typeface="Tahoma" panose="020B0604030504040204" pitchFamily="34" charset="0"/>
                        <a:ea typeface="Tahoma" panose="020B0604030504040204" pitchFamily="34" charset="0"/>
                        <a:cs typeface="Tahoma" panose="020B0604030504040204" pitchFamily="34" charset="0"/>
                      </a:endParaRPr>
                    </a:p>
                  </a:txBody>
                  <a:tcPr>
                    <a:lnL w="381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T w="381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</a:tcPr>
                </a:tc>
                <a:tc>
                  <a:txBody>
                    <a:bodyPr/>
                    <a:lstStyle/>
                    <a:p>
                      <a:r>
                        <a:rPr lang="cs-CZ" dirty="0" smtClean="0">
                          <a:latin typeface="Tahoma" panose="020B0604030504040204" pitchFamily="34" charset="0"/>
                          <a:ea typeface="Tahoma" panose="020B0604030504040204" pitchFamily="34" charset="0"/>
                          <a:cs typeface="Tahoma" panose="020B0604030504040204" pitchFamily="34" charset="0"/>
                        </a:rPr>
                        <a:t>3</a:t>
                      </a:r>
                      <a:endParaRPr lang="cs-CZ" dirty="0">
                        <a:latin typeface="Tahoma" panose="020B0604030504040204" pitchFamily="34" charset="0"/>
                        <a:ea typeface="Tahoma" panose="020B0604030504040204" pitchFamily="34" charset="0"/>
                        <a:cs typeface="Tahoma" panose="020B0604030504040204" pitchFamily="34" charset="0"/>
                      </a:endParaRPr>
                    </a:p>
                  </a:txBody>
                  <a:tcPr>
                    <a:lnT w="381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</a:tcPr>
                </a:tc>
                <a:tc>
                  <a:txBody>
                    <a:bodyPr/>
                    <a:lstStyle/>
                    <a:p>
                      <a:r>
                        <a:rPr lang="cs-CZ" dirty="0" smtClean="0">
                          <a:latin typeface="Tahoma" panose="020B0604030504040204" pitchFamily="34" charset="0"/>
                          <a:ea typeface="Tahoma" panose="020B0604030504040204" pitchFamily="34" charset="0"/>
                          <a:cs typeface="Tahoma" panose="020B0604030504040204" pitchFamily="34" charset="0"/>
                        </a:rPr>
                        <a:t>11</a:t>
                      </a:r>
                      <a:endParaRPr lang="cs-CZ" dirty="0">
                        <a:latin typeface="Tahoma" panose="020B0604030504040204" pitchFamily="34" charset="0"/>
                        <a:ea typeface="Tahoma" panose="020B0604030504040204" pitchFamily="34" charset="0"/>
                        <a:cs typeface="Tahoma" panose="020B0604030504040204" pitchFamily="34" charset="0"/>
                      </a:endParaRPr>
                    </a:p>
                  </a:txBody>
                  <a:tcPr>
                    <a:lnT w="381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</a:tcPr>
                </a:tc>
                <a:tc>
                  <a:txBody>
                    <a:bodyPr/>
                    <a:lstStyle/>
                    <a:p>
                      <a:r>
                        <a:rPr lang="cs-CZ" dirty="0" smtClean="0">
                          <a:latin typeface="Tahoma" panose="020B0604030504040204" pitchFamily="34" charset="0"/>
                          <a:ea typeface="Tahoma" panose="020B0604030504040204" pitchFamily="34" charset="0"/>
                          <a:cs typeface="Tahoma" panose="020B0604030504040204" pitchFamily="34" charset="0"/>
                        </a:rPr>
                        <a:t>14</a:t>
                      </a:r>
                      <a:endParaRPr lang="cs-CZ" dirty="0">
                        <a:latin typeface="Tahoma" panose="020B0604030504040204" pitchFamily="34" charset="0"/>
                        <a:ea typeface="Tahoma" panose="020B0604030504040204" pitchFamily="34" charset="0"/>
                        <a:cs typeface="Tahoma" panose="020B0604030504040204" pitchFamily="34" charset="0"/>
                      </a:endParaRPr>
                    </a:p>
                  </a:txBody>
                  <a:tcPr>
                    <a:lnT w="381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</a:tcPr>
                </a:tc>
                <a:tc>
                  <a:txBody>
                    <a:bodyPr/>
                    <a:lstStyle/>
                    <a:p>
                      <a:r>
                        <a:rPr lang="cs-CZ" dirty="0" smtClean="0">
                          <a:latin typeface="Tahoma" panose="020B0604030504040204" pitchFamily="34" charset="0"/>
                          <a:ea typeface="Tahoma" panose="020B0604030504040204" pitchFamily="34" charset="0"/>
                          <a:cs typeface="Tahoma" panose="020B0604030504040204" pitchFamily="34" charset="0"/>
                        </a:rPr>
                        <a:t>20</a:t>
                      </a:r>
                      <a:endParaRPr lang="cs-CZ" dirty="0">
                        <a:latin typeface="Tahoma" panose="020B0604030504040204" pitchFamily="34" charset="0"/>
                        <a:ea typeface="Tahoma" panose="020B0604030504040204" pitchFamily="34" charset="0"/>
                        <a:cs typeface="Tahoma" panose="020B0604030504040204" pitchFamily="34" charset="0"/>
                      </a:endParaRPr>
                    </a:p>
                  </a:txBody>
                  <a:tcPr>
                    <a:lnR w="381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381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</a:tcPr>
                </a:tc>
              </a:tr>
              <a:tr h="370840">
                <a:tc>
                  <a:txBody>
                    <a:bodyPr/>
                    <a:lstStyle/>
                    <a:p>
                      <a:r>
                        <a:rPr lang="cs-CZ" dirty="0" smtClean="0">
                          <a:latin typeface="Tahoma" panose="020B0604030504040204" pitchFamily="34" charset="0"/>
                          <a:ea typeface="Tahoma" panose="020B0604030504040204" pitchFamily="34" charset="0"/>
                          <a:cs typeface="Tahoma" panose="020B0604030504040204" pitchFamily="34" charset="0"/>
                        </a:rPr>
                        <a:t>21</a:t>
                      </a:r>
                      <a:endParaRPr lang="cs-CZ" dirty="0">
                        <a:latin typeface="Tahoma" panose="020B0604030504040204" pitchFamily="34" charset="0"/>
                        <a:ea typeface="Tahoma" panose="020B0604030504040204" pitchFamily="34" charset="0"/>
                        <a:cs typeface="Tahoma" panose="020B0604030504040204" pitchFamily="34" charset="0"/>
                      </a:endParaRPr>
                    </a:p>
                  </a:txBody>
                  <a:tcPr>
                    <a:lnL w="381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</a:tcPr>
                </a:tc>
                <a:tc>
                  <a:txBody>
                    <a:bodyPr/>
                    <a:lstStyle/>
                    <a:p>
                      <a:r>
                        <a:rPr lang="cs-CZ" dirty="0" smtClean="0">
                          <a:latin typeface="Tahoma" panose="020B0604030504040204" pitchFamily="34" charset="0"/>
                          <a:ea typeface="Tahoma" panose="020B0604030504040204" pitchFamily="34" charset="0"/>
                          <a:cs typeface="Tahoma" panose="020B0604030504040204" pitchFamily="34" charset="0"/>
                        </a:rPr>
                        <a:t>26</a:t>
                      </a:r>
                      <a:endParaRPr lang="cs-CZ" dirty="0">
                        <a:latin typeface="Tahoma" panose="020B0604030504040204" pitchFamily="34" charset="0"/>
                        <a:ea typeface="Tahoma" panose="020B0604030504040204" pitchFamily="34" charset="0"/>
                        <a:cs typeface="Tahoma" panose="020B0604030504040204" pitchFamily="34" charset="0"/>
                      </a:endParaRPr>
                    </a:p>
                  </a:txBody>
                  <a:tcPr/>
                </a:tc>
                <a:tc>
                  <a:txBody>
                    <a:bodyPr/>
                    <a:lstStyle/>
                    <a:p>
                      <a:r>
                        <a:rPr lang="cs-CZ" dirty="0" smtClean="0">
                          <a:latin typeface="Tahoma" panose="020B0604030504040204" pitchFamily="34" charset="0"/>
                          <a:ea typeface="Tahoma" panose="020B0604030504040204" pitchFamily="34" charset="0"/>
                          <a:cs typeface="Tahoma" panose="020B0604030504040204" pitchFamily="34" charset="0"/>
                        </a:rPr>
                        <a:t>30</a:t>
                      </a:r>
                      <a:endParaRPr lang="cs-CZ" dirty="0">
                        <a:latin typeface="Tahoma" panose="020B0604030504040204" pitchFamily="34" charset="0"/>
                        <a:ea typeface="Tahoma" panose="020B0604030504040204" pitchFamily="34" charset="0"/>
                        <a:cs typeface="Tahoma" panose="020B0604030504040204" pitchFamily="34" charset="0"/>
                      </a:endParaRPr>
                    </a:p>
                  </a:txBody>
                  <a:tcPr/>
                </a:tc>
                <a:tc>
                  <a:txBody>
                    <a:bodyPr/>
                    <a:lstStyle/>
                    <a:p>
                      <a:r>
                        <a:rPr lang="cs-CZ" dirty="0" smtClean="0">
                          <a:latin typeface="Tahoma" panose="020B0604030504040204" pitchFamily="34" charset="0"/>
                          <a:ea typeface="Tahoma" panose="020B0604030504040204" pitchFamily="34" charset="0"/>
                          <a:cs typeface="Tahoma" panose="020B0604030504040204" pitchFamily="34" charset="0"/>
                        </a:rPr>
                        <a:t>34</a:t>
                      </a:r>
                      <a:endParaRPr lang="cs-CZ" dirty="0">
                        <a:latin typeface="Tahoma" panose="020B0604030504040204" pitchFamily="34" charset="0"/>
                        <a:ea typeface="Tahoma" panose="020B0604030504040204" pitchFamily="34" charset="0"/>
                        <a:cs typeface="Tahoma" panose="020B0604030504040204" pitchFamily="34" charset="0"/>
                      </a:endParaRPr>
                    </a:p>
                  </a:txBody>
                  <a:tcPr/>
                </a:tc>
                <a:tc>
                  <a:txBody>
                    <a:bodyPr/>
                    <a:lstStyle/>
                    <a:p>
                      <a:r>
                        <a:rPr lang="cs-CZ" dirty="0" smtClean="0">
                          <a:latin typeface="Tahoma" panose="020B0604030504040204" pitchFamily="34" charset="0"/>
                          <a:ea typeface="Tahoma" panose="020B0604030504040204" pitchFamily="34" charset="0"/>
                          <a:cs typeface="Tahoma" panose="020B0604030504040204" pitchFamily="34" charset="0"/>
                        </a:rPr>
                        <a:t>36</a:t>
                      </a:r>
                      <a:endParaRPr lang="cs-CZ" dirty="0">
                        <a:latin typeface="Tahoma" panose="020B0604030504040204" pitchFamily="34" charset="0"/>
                        <a:ea typeface="Tahoma" panose="020B0604030504040204" pitchFamily="34" charset="0"/>
                        <a:cs typeface="Tahoma" panose="020B0604030504040204" pitchFamily="34" charset="0"/>
                      </a:endParaRPr>
                    </a:p>
                  </a:txBody>
                  <a:tcPr>
                    <a:lnR w="381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</a:tcPr>
                </a:tc>
                <a:tc>
                  <a:txBody>
                    <a:bodyPr/>
                    <a:lstStyle/>
                    <a:p>
                      <a:r>
                        <a:rPr lang="cs-CZ" dirty="0" smtClean="0">
                          <a:latin typeface="Tahoma" panose="020B0604030504040204" pitchFamily="34" charset="0"/>
                          <a:ea typeface="Tahoma" panose="020B0604030504040204" pitchFamily="34" charset="0"/>
                          <a:cs typeface="Tahoma" panose="020B0604030504040204" pitchFamily="34" charset="0"/>
                        </a:rPr>
                        <a:t>21</a:t>
                      </a:r>
                      <a:endParaRPr lang="cs-CZ" dirty="0">
                        <a:latin typeface="Tahoma" panose="020B0604030504040204" pitchFamily="34" charset="0"/>
                        <a:ea typeface="Tahoma" panose="020B0604030504040204" pitchFamily="34" charset="0"/>
                        <a:cs typeface="Tahoma" panose="020B0604030504040204" pitchFamily="34" charset="0"/>
                      </a:endParaRPr>
                    </a:p>
                  </a:txBody>
                  <a:tcPr>
                    <a:lnL w="381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</a:tcPr>
                </a:tc>
                <a:tc>
                  <a:txBody>
                    <a:bodyPr/>
                    <a:lstStyle/>
                    <a:p>
                      <a:r>
                        <a:rPr lang="cs-CZ" dirty="0" smtClean="0">
                          <a:latin typeface="Tahoma" panose="020B0604030504040204" pitchFamily="34" charset="0"/>
                          <a:ea typeface="Tahoma" panose="020B0604030504040204" pitchFamily="34" charset="0"/>
                          <a:cs typeface="Tahoma" panose="020B0604030504040204" pitchFamily="34" charset="0"/>
                        </a:rPr>
                        <a:t>26</a:t>
                      </a:r>
                      <a:endParaRPr lang="cs-CZ" dirty="0">
                        <a:latin typeface="Tahoma" panose="020B0604030504040204" pitchFamily="34" charset="0"/>
                        <a:ea typeface="Tahoma" panose="020B0604030504040204" pitchFamily="34" charset="0"/>
                        <a:cs typeface="Tahoma" panose="020B0604030504040204" pitchFamily="34" charset="0"/>
                      </a:endParaRPr>
                    </a:p>
                  </a:txBody>
                  <a:tcPr/>
                </a:tc>
                <a:tc>
                  <a:txBody>
                    <a:bodyPr/>
                    <a:lstStyle/>
                    <a:p>
                      <a:r>
                        <a:rPr lang="cs-CZ" dirty="0" smtClean="0">
                          <a:latin typeface="Tahoma" panose="020B0604030504040204" pitchFamily="34" charset="0"/>
                          <a:ea typeface="Tahoma" panose="020B0604030504040204" pitchFamily="34" charset="0"/>
                          <a:cs typeface="Tahoma" panose="020B0604030504040204" pitchFamily="34" charset="0"/>
                        </a:rPr>
                        <a:t>33</a:t>
                      </a:r>
                      <a:endParaRPr lang="cs-CZ" dirty="0">
                        <a:latin typeface="Tahoma" panose="020B0604030504040204" pitchFamily="34" charset="0"/>
                        <a:ea typeface="Tahoma" panose="020B0604030504040204" pitchFamily="34" charset="0"/>
                        <a:cs typeface="Tahoma" panose="020B0604030504040204" pitchFamily="34" charset="0"/>
                      </a:endParaRPr>
                    </a:p>
                  </a:txBody>
                  <a:tcPr/>
                </a:tc>
                <a:tc>
                  <a:txBody>
                    <a:bodyPr/>
                    <a:lstStyle/>
                    <a:p>
                      <a:r>
                        <a:rPr lang="cs-CZ" dirty="0" smtClean="0">
                          <a:latin typeface="Tahoma" panose="020B0604030504040204" pitchFamily="34" charset="0"/>
                          <a:ea typeface="Tahoma" panose="020B0604030504040204" pitchFamily="34" charset="0"/>
                          <a:cs typeface="Tahoma" panose="020B0604030504040204" pitchFamily="34" charset="0"/>
                        </a:rPr>
                        <a:t>35</a:t>
                      </a:r>
                      <a:endParaRPr lang="cs-CZ" dirty="0">
                        <a:latin typeface="Tahoma" panose="020B0604030504040204" pitchFamily="34" charset="0"/>
                        <a:ea typeface="Tahoma" panose="020B0604030504040204" pitchFamily="34" charset="0"/>
                        <a:cs typeface="Tahoma" panose="020B0604030504040204" pitchFamily="34" charset="0"/>
                      </a:endParaRPr>
                    </a:p>
                  </a:txBody>
                  <a:tcPr/>
                </a:tc>
                <a:tc>
                  <a:txBody>
                    <a:bodyPr/>
                    <a:lstStyle/>
                    <a:p>
                      <a:r>
                        <a:rPr lang="cs-CZ" dirty="0" smtClean="0">
                          <a:latin typeface="Tahoma" panose="020B0604030504040204" pitchFamily="34" charset="0"/>
                          <a:ea typeface="Tahoma" panose="020B0604030504040204" pitchFamily="34" charset="0"/>
                          <a:cs typeface="Tahoma" panose="020B0604030504040204" pitchFamily="34" charset="0"/>
                        </a:rPr>
                        <a:t>38</a:t>
                      </a:r>
                      <a:endParaRPr lang="cs-CZ" dirty="0">
                        <a:latin typeface="Tahoma" panose="020B0604030504040204" pitchFamily="34" charset="0"/>
                        <a:ea typeface="Tahoma" panose="020B0604030504040204" pitchFamily="34" charset="0"/>
                        <a:cs typeface="Tahoma" panose="020B0604030504040204" pitchFamily="34" charset="0"/>
                      </a:endParaRPr>
                    </a:p>
                  </a:txBody>
                  <a:tcPr>
                    <a:lnR w="381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</a:tcPr>
                </a:tc>
              </a:tr>
              <a:tr h="370840">
                <a:tc>
                  <a:txBody>
                    <a:bodyPr/>
                    <a:lstStyle/>
                    <a:p>
                      <a:r>
                        <a:rPr lang="cs-CZ" dirty="0" smtClean="0">
                          <a:latin typeface="Tahoma" panose="020B0604030504040204" pitchFamily="34" charset="0"/>
                          <a:ea typeface="Tahoma" panose="020B0604030504040204" pitchFamily="34" charset="0"/>
                          <a:cs typeface="Tahoma" panose="020B0604030504040204" pitchFamily="34" charset="0"/>
                        </a:rPr>
                        <a:t>43</a:t>
                      </a:r>
                      <a:endParaRPr lang="cs-CZ" dirty="0">
                        <a:latin typeface="Tahoma" panose="020B0604030504040204" pitchFamily="34" charset="0"/>
                        <a:ea typeface="Tahoma" panose="020B0604030504040204" pitchFamily="34" charset="0"/>
                        <a:cs typeface="Tahoma" panose="020B0604030504040204" pitchFamily="34" charset="0"/>
                      </a:endParaRPr>
                    </a:p>
                  </a:txBody>
                  <a:tcPr>
                    <a:lnL w="381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</a:tcPr>
                </a:tc>
                <a:tc>
                  <a:txBody>
                    <a:bodyPr/>
                    <a:lstStyle/>
                    <a:p>
                      <a:r>
                        <a:rPr lang="cs-CZ" dirty="0" smtClean="0">
                          <a:latin typeface="Tahoma" panose="020B0604030504040204" pitchFamily="34" charset="0"/>
                          <a:ea typeface="Tahoma" panose="020B0604030504040204" pitchFamily="34" charset="0"/>
                          <a:cs typeface="Tahoma" panose="020B0604030504040204" pitchFamily="34" charset="0"/>
                        </a:rPr>
                        <a:t>49</a:t>
                      </a:r>
                      <a:endParaRPr lang="cs-CZ" dirty="0">
                        <a:latin typeface="Tahoma" panose="020B0604030504040204" pitchFamily="34" charset="0"/>
                        <a:ea typeface="Tahoma" panose="020B0604030504040204" pitchFamily="34" charset="0"/>
                        <a:cs typeface="Tahoma" panose="020B0604030504040204" pitchFamily="34" charset="0"/>
                      </a:endParaRPr>
                    </a:p>
                  </a:txBody>
                  <a:tcPr/>
                </a:tc>
                <a:tc>
                  <a:txBody>
                    <a:bodyPr/>
                    <a:lstStyle/>
                    <a:p>
                      <a:r>
                        <a:rPr lang="cs-CZ" dirty="0" smtClean="0">
                          <a:latin typeface="Tahoma" panose="020B0604030504040204" pitchFamily="34" charset="0"/>
                          <a:ea typeface="Tahoma" panose="020B0604030504040204" pitchFamily="34" charset="0"/>
                          <a:cs typeface="Tahoma" panose="020B0604030504040204" pitchFamily="34" charset="0"/>
                        </a:rPr>
                        <a:t>51</a:t>
                      </a:r>
                      <a:endParaRPr lang="cs-CZ" dirty="0">
                        <a:latin typeface="Tahoma" panose="020B0604030504040204" pitchFamily="34" charset="0"/>
                        <a:ea typeface="Tahoma" panose="020B0604030504040204" pitchFamily="34" charset="0"/>
                        <a:cs typeface="Tahoma" panose="020B0604030504040204" pitchFamily="34" charset="0"/>
                      </a:endParaRPr>
                    </a:p>
                  </a:txBody>
                  <a:tcPr/>
                </a:tc>
                <a:tc>
                  <a:txBody>
                    <a:bodyPr/>
                    <a:lstStyle/>
                    <a:p>
                      <a:r>
                        <a:rPr lang="cs-CZ" dirty="0" smtClean="0">
                          <a:latin typeface="Tahoma" panose="020B0604030504040204" pitchFamily="34" charset="0"/>
                          <a:ea typeface="Tahoma" panose="020B0604030504040204" pitchFamily="34" charset="0"/>
                          <a:cs typeface="Tahoma" panose="020B0604030504040204" pitchFamily="34" charset="0"/>
                        </a:rPr>
                        <a:t>55</a:t>
                      </a:r>
                      <a:endParaRPr lang="cs-CZ" dirty="0">
                        <a:latin typeface="Tahoma" panose="020B0604030504040204" pitchFamily="34" charset="0"/>
                        <a:ea typeface="Tahoma" panose="020B0604030504040204" pitchFamily="34" charset="0"/>
                        <a:cs typeface="Tahoma" panose="020B0604030504040204" pitchFamily="34" charset="0"/>
                      </a:endParaRPr>
                    </a:p>
                  </a:txBody>
                  <a:tcPr/>
                </a:tc>
                <a:tc>
                  <a:txBody>
                    <a:bodyPr/>
                    <a:lstStyle/>
                    <a:p>
                      <a:r>
                        <a:rPr lang="cs-CZ" dirty="0" smtClean="0">
                          <a:latin typeface="Tahoma" panose="020B0604030504040204" pitchFamily="34" charset="0"/>
                          <a:ea typeface="Tahoma" panose="020B0604030504040204" pitchFamily="34" charset="0"/>
                          <a:cs typeface="Tahoma" panose="020B0604030504040204" pitchFamily="34" charset="0"/>
                        </a:rPr>
                        <a:t>58</a:t>
                      </a:r>
                      <a:endParaRPr lang="cs-CZ" dirty="0">
                        <a:latin typeface="Tahoma" panose="020B0604030504040204" pitchFamily="34" charset="0"/>
                        <a:ea typeface="Tahoma" panose="020B0604030504040204" pitchFamily="34" charset="0"/>
                        <a:cs typeface="Tahoma" panose="020B0604030504040204" pitchFamily="34" charset="0"/>
                      </a:endParaRPr>
                    </a:p>
                  </a:txBody>
                  <a:tcPr>
                    <a:lnR w="381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</a:tcPr>
                </a:tc>
                <a:tc>
                  <a:txBody>
                    <a:bodyPr/>
                    <a:lstStyle/>
                    <a:p>
                      <a:r>
                        <a:rPr lang="cs-CZ" dirty="0" smtClean="0">
                          <a:latin typeface="Tahoma" panose="020B0604030504040204" pitchFamily="34" charset="0"/>
                          <a:ea typeface="Tahoma" panose="020B0604030504040204" pitchFamily="34" charset="0"/>
                          <a:cs typeface="Tahoma" panose="020B0604030504040204" pitchFamily="34" charset="0"/>
                        </a:rPr>
                        <a:t>44</a:t>
                      </a:r>
                      <a:endParaRPr lang="cs-CZ" dirty="0">
                        <a:latin typeface="Tahoma" panose="020B0604030504040204" pitchFamily="34" charset="0"/>
                        <a:ea typeface="Tahoma" panose="020B0604030504040204" pitchFamily="34" charset="0"/>
                        <a:cs typeface="Tahoma" panose="020B0604030504040204" pitchFamily="34" charset="0"/>
                      </a:endParaRPr>
                    </a:p>
                  </a:txBody>
                  <a:tcPr>
                    <a:lnL w="381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</a:tcPr>
                </a:tc>
                <a:tc>
                  <a:txBody>
                    <a:bodyPr/>
                    <a:lstStyle/>
                    <a:p>
                      <a:r>
                        <a:rPr lang="cs-CZ" dirty="0" smtClean="0">
                          <a:latin typeface="Tahoma" panose="020B0604030504040204" pitchFamily="34" charset="0"/>
                          <a:ea typeface="Tahoma" panose="020B0604030504040204" pitchFamily="34" charset="0"/>
                          <a:cs typeface="Tahoma" panose="020B0604030504040204" pitchFamily="34" charset="0"/>
                        </a:rPr>
                        <a:t>46</a:t>
                      </a:r>
                      <a:endParaRPr lang="cs-CZ" dirty="0">
                        <a:latin typeface="Tahoma" panose="020B0604030504040204" pitchFamily="34" charset="0"/>
                        <a:ea typeface="Tahoma" panose="020B0604030504040204" pitchFamily="34" charset="0"/>
                        <a:cs typeface="Tahoma" panose="020B0604030504040204" pitchFamily="34" charset="0"/>
                      </a:endParaRPr>
                    </a:p>
                  </a:txBody>
                  <a:tcPr/>
                </a:tc>
                <a:tc>
                  <a:txBody>
                    <a:bodyPr/>
                    <a:lstStyle/>
                    <a:p>
                      <a:r>
                        <a:rPr lang="cs-CZ" dirty="0" smtClean="0">
                          <a:latin typeface="Tahoma" panose="020B0604030504040204" pitchFamily="34" charset="0"/>
                          <a:ea typeface="Tahoma" panose="020B0604030504040204" pitchFamily="34" charset="0"/>
                          <a:cs typeface="Tahoma" panose="020B0604030504040204" pitchFamily="34" charset="0"/>
                        </a:rPr>
                        <a:t>49</a:t>
                      </a:r>
                      <a:endParaRPr lang="cs-CZ" dirty="0">
                        <a:latin typeface="Tahoma" panose="020B0604030504040204" pitchFamily="34" charset="0"/>
                        <a:ea typeface="Tahoma" panose="020B0604030504040204" pitchFamily="34" charset="0"/>
                        <a:cs typeface="Tahoma" panose="020B0604030504040204" pitchFamily="34" charset="0"/>
                      </a:endParaRPr>
                    </a:p>
                  </a:txBody>
                  <a:tcPr/>
                </a:tc>
                <a:tc>
                  <a:txBody>
                    <a:bodyPr/>
                    <a:lstStyle/>
                    <a:p>
                      <a:r>
                        <a:rPr lang="cs-CZ" dirty="0" smtClean="0">
                          <a:latin typeface="Tahoma" panose="020B0604030504040204" pitchFamily="34" charset="0"/>
                          <a:ea typeface="Tahoma" panose="020B0604030504040204" pitchFamily="34" charset="0"/>
                          <a:cs typeface="Tahoma" panose="020B0604030504040204" pitchFamily="34" charset="0"/>
                        </a:rPr>
                        <a:t>50</a:t>
                      </a:r>
                      <a:endParaRPr lang="cs-CZ" dirty="0">
                        <a:latin typeface="Tahoma" panose="020B0604030504040204" pitchFamily="34" charset="0"/>
                        <a:ea typeface="Tahoma" panose="020B0604030504040204" pitchFamily="34" charset="0"/>
                        <a:cs typeface="Tahoma" panose="020B0604030504040204" pitchFamily="34" charset="0"/>
                      </a:endParaRPr>
                    </a:p>
                  </a:txBody>
                  <a:tcPr/>
                </a:tc>
                <a:tc>
                  <a:txBody>
                    <a:bodyPr/>
                    <a:lstStyle/>
                    <a:p>
                      <a:r>
                        <a:rPr lang="cs-CZ" dirty="0" smtClean="0">
                          <a:latin typeface="Tahoma" panose="020B0604030504040204" pitchFamily="34" charset="0"/>
                          <a:ea typeface="Tahoma" panose="020B0604030504040204" pitchFamily="34" charset="0"/>
                          <a:cs typeface="Tahoma" panose="020B0604030504040204" pitchFamily="34" charset="0"/>
                        </a:rPr>
                        <a:t>53</a:t>
                      </a:r>
                      <a:endParaRPr lang="cs-CZ" dirty="0">
                        <a:latin typeface="Tahoma" panose="020B0604030504040204" pitchFamily="34" charset="0"/>
                        <a:ea typeface="Tahoma" panose="020B0604030504040204" pitchFamily="34" charset="0"/>
                        <a:cs typeface="Tahoma" panose="020B0604030504040204" pitchFamily="34" charset="0"/>
                      </a:endParaRPr>
                    </a:p>
                  </a:txBody>
                  <a:tcPr>
                    <a:lnR w="381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</a:tcPr>
                </a:tc>
              </a:tr>
              <a:tr h="370840">
                <a:tc>
                  <a:txBody>
                    <a:bodyPr/>
                    <a:lstStyle/>
                    <a:p>
                      <a:r>
                        <a:rPr lang="cs-CZ" dirty="0" smtClean="0">
                          <a:latin typeface="Tahoma" panose="020B0604030504040204" pitchFamily="34" charset="0"/>
                          <a:ea typeface="Tahoma" panose="020B0604030504040204" pitchFamily="34" charset="0"/>
                          <a:cs typeface="Tahoma" panose="020B0604030504040204" pitchFamily="34" charset="0"/>
                        </a:rPr>
                        <a:t>63</a:t>
                      </a:r>
                      <a:endParaRPr lang="cs-CZ" dirty="0">
                        <a:latin typeface="Tahoma" panose="020B0604030504040204" pitchFamily="34" charset="0"/>
                        <a:ea typeface="Tahoma" panose="020B0604030504040204" pitchFamily="34" charset="0"/>
                        <a:cs typeface="Tahoma" panose="020B0604030504040204" pitchFamily="34" charset="0"/>
                      </a:endParaRPr>
                    </a:p>
                  </a:txBody>
                  <a:tcPr>
                    <a:lnL w="381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</a:tcPr>
                </a:tc>
                <a:tc>
                  <a:txBody>
                    <a:bodyPr/>
                    <a:lstStyle/>
                    <a:p>
                      <a:r>
                        <a:rPr lang="cs-CZ" dirty="0" smtClean="0">
                          <a:latin typeface="Tahoma" panose="020B0604030504040204" pitchFamily="34" charset="0"/>
                          <a:ea typeface="Tahoma" panose="020B0604030504040204" pitchFamily="34" charset="0"/>
                          <a:cs typeface="Tahoma" panose="020B0604030504040204" pitchFamily="34" charset="0"/>
                        </a:rPr>
                        <a:t>66</a:t>
                      </a:r>
                      <a:endParaRPr lang="cs-CZ" dirty="0">
                        <a:latin typeface="Tahoma" panose="020B0604030504040204" pitchFamily="34" charset="0"/>
                        <a:ea typeface="Tahoma" panose="020B0604030504040204" pitchFamily="34" charset="0"/>
                        <a:cs typeface="Tahoma" panose="020B0604030504040204" pitchFamily="34" charset="0"/>
                      </a:endParaRPr>
                    </a:p>
                  </a:txBody>
                  <a:tcPr/>
                </a:tc>
                <a:tc>
                  <a:txBody>
                    <a:bodyPr/>
                    <a:lstStyle/>
                    <a:p>
                      <a:r>
                        <a:rPr lang="cs-CZ" dirty="0" smtClean="0">
                          <a:latin typeface="Tahoma" panose="020B0604030504040204" pitchFamily="34" charset="0"/>
                          <a:ea typeface="Tahoma" panose="020B0604030504040204" pitchFamily="34" charset="0"/>
                          <a:cs typeface="Tahoma" panose="020B0604030504040204" pitchFamily="34" charset="0"/>
                        </a:rPr>
                        <a:t>73</a:t>
                      </a:r>
                      <a:endParaRPr lang="cs-CZ" dirty="0">
                        <a:latin typeface="Tahoma" panose="020B0604030504040204" pitchFamily="34" charset="0"/>
                        <a:ea typeface="Tahoma" panose="020B0604030504040204" pitchFamily="34" charset="0"/>
                        <a:cs typeface="Tahoma" panose="020B0604030504040204" pitchFamily="34" charset="0"/>
                      </a:endParaRPr>
                    </a:p>
                  </a:txBody>
                  <a:tcPr/>
                </a:tc>
                <a:tc>
                  <a:txBody>
                    <a:bodyPr/>
                    <a:lstStyle/>
                    <a:p>
                      <a:r>
                        <a:rPr lang="cs-CZ" dirty="0" smtClean="0">
                          <a:latin typeface="Tahoma" panose="020B0604030504040204" pitchFamily="34" charset="0"/>
                          <a:ea typeface="Tahoma" panose="020B0604030504040204" pitchFamily="34" charset="0"/>
                          <a:cs typeface="Tahoma" panose="020B0604030504040204" pitchFamily="34" charset="0"/>
                        </a:rPr>
                        <a:t>77</a:t>
                      </a:r>
                      <a:endParaRPr lang="cs-CZ" dirty="0">
                        <a:latin typeface="Tahoma" panose="020B0604030504040204" pitchFamily="34" charset="0"/>
                        <a:ea typeface="Tahoma" panose="020B0604030504040204" pitchFamily="34" charset="0"/>
                        <a:cs typeface="Tahoma" panose="020B0604030504040204" pitchFamily="34" charset="0"/>
                      </a:endParaRPr>
                    </a:p>
                  </a:txBody>
                  <a:tcPr/>
                </a:tc>
                <a:tc>
                  <a:txBody>
                    <a:bodyPr/>
                    <a:lstStyle/>
                    <a:p>
                      <a:r>
                        <a:rPr lang="cs-CZ" dirty="0" smtClean="0">
                          <a:latin typeface="Tahoma" panose="020B0604030504040204" pitchFamily="34" charset="0"/>
                          <a:ea typeface="Tahoma" panose="020B0604030504040204" pitchFamily="34" charset="0"/>
                          <a:cs typeface="Tahoma" panose="020B0604030504040204" pitchFamily="34" charset="0"/>
                        </a:rPr>
                        <a:t>79</a:t>
                      </a:r>
                      <a:endParaRPr lang="cs-CZ" dirty="0">
                        <a:latin typeface="Tahoma" panose="020B0604030504040204" pitchFamily="34" charset="0"/>
                        <a:ea typeface="Tahoma" panose="020B0604030504040204" pitchFamily="34" charset="0"/>
                        <a:cs typeface="Tahoma" panose="020B0604030504040204" pitchFamily="34" charset="0"/>
                      </a:endParaRPr>
                    </a:p>
                  </a:txBody>
                  <a:tcPr>
                    <a:lnR w="381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</a:tcPr>
                </a:tc>
                <a:tc>
                  <a:txBody>
                    <a:bodyPr/>
                    <a:lstStyle/>
                    <a:p>
                      <a:r>
                        <a:rPr lang="cs-CZ" dirty="0" smtClean="0">
                          <a:latin typeface="Tahoma" panose="020B0604030504040204" pitchFamily="34" charset="0"/>
                          <a:ea typeface="Tahoma" panose="020B0604030504040204" pitchFamily="34" charset="0"/>
                          <a:cs typeface="Tahoma" panose="020B0604030504040204" pitchFamily="34" charset="0"/>
                        </a:rPr>
                        <a:t>62</a:t>
                      </a:r>
                      <a:endParaRPr lang="cs-CZ" dirty="0">
                        <a:latin typeface="Tahoma" panose="020B0604030504040204" pitchFamily="34" charset="0"/>
                        <a:ea typeface="Tahoma" panose="020B0604030504040204" pitchFamily="34" charset="0"/>
                        <a:cs typeface="Tahoma" panose="020B0604030504040204" pitchFamily="34" charset="0"/>
                      </a:endParaRPr>
                    </a:p>
                  </a:txBody>
                  <a:tcPr>
                    <a:lnL w="381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</a:tcPr>
                </a:tc>
                <a:tc>
                  <a:txBody>
                    <a:bodyPr/>
                    <a:lstStyle/>
                    <a:p>
                      <a:r>
                        <a:rPr lang="cs-CZ" dirty="0" smtClean="0">
                          <a:latin typeface="Tahoma" panose="020B0604030504040204" pitchFamily="34" charset="0"/>
                          <a:ea typeface="Tahoma" panose="020B0604030504040204" pitchFamily="34" charset="0"/>
                          <a:cs typeface="Tahoma" panose="020B0604030504040204" pitchFamily="34" charset="0"/>
                        </a:rPr>
                        <a:t>66</a:t>
                      </a:r>
                      <a:endParaRPr lang="cs-CZ" dirty="0">
                        <a:latin typeface="Tahoma" panose="020B0604030504040204" pitchFamily="34" charset="0"/>
                        <a:ea typeface="Tahoma" panose="020B0604030504040204" pitchFamily="34" charset="0"/>
                        <a:cs typeface="Tahoma" panose="020B0604030504040204" pitchFamily="34" charset="0"/>
                      </a:endParaRPr>
                    </a:p>
                  </a:txBody>
                  <a:tcPr/>
                </a:tc>
                <a:tc>
                  <a:txBody>
                    <a:bodyPr/>
                    <a:lstStyle/>
                    <a:p>
                      <a:r>
                        <a:rPr lang="cs-CZ" dirty="0" smtClean="0">
                          <a:latin typeface="Tahoma" panose="020B0604030504040204" pitchFamily="34" charset="0"/>
                          <a:ea typeface="Tahoma" panose="020B0604030504040204" pitchFamily="34" charset="0"/>
                          <a:cs typeface="Tahoma" panose="020B0604030504040204" pitchFamily="34" charset="0"/>
                        </a:rPr>
                        <a:t>73</a:t>
                      </a:r>
                      <a:endParaRPr lang="cs-CZ" dirty="0">
                        <a:latin typeface="Tahoma" panose="020B0604030504040204" pitchFamily="34" charset="0"/>
                        <a:ea typeface="Tahoma" panose="020B0604030504040204" pitchFamily="34" charset="0"/>
                        <a:cs typeface="Tahoma" panose="020B0604030504040204" pitchFamily="34" charset="0"/>
                      </a:endParaRPr>
                    </a:p>
                  </a:txBody>
                  <a:tcPr/>
                </a:tc>
                <a:tc>
                  <a:txBody>
                    <a:bodyPr/>
                    <a:lstStyle/>
                    <a:p>
                      <a:r>
                        <a:rPr lang="cs-CZ" dirty="0" smtClean="0">
                          <a:latin typeface="Tahoma" panose="020B0604030504040204" pitchFamily="34" charset="0"/>
                          <a:ea typeface="Tahoma" panose="020B0604030504040204" pitchFamily="34" charset="0"/>
                          <a:cs typeface="Tahoma" panose="020B0604030504040204" pitchFamily="34" charset="0"/>
                        </a:rPr>
                        <a:t>76</a:t>
                      </a:r>
                      <a:endParaRPr lang="cs-CZ" dirty="0">
                        <a:latin typeface="Tahoma" panose="020B0604030504040204" pitchFamily="34" charset="0"/>
                        <a:ea typeface="Tahoma" panose="020B0604030504040204" pitchFamily="34" charset="0"/>
                        <a:cs typeface="Tahoma" panose="020B0604030504040204" pitchFamily="34" charset="0"/>
                      </a:endParaRPr>
                    </a:p>
                  </a:txBody>
                  <a:tcPr/>
                </a:tc>
                <a:tc>
                  <a:txBody>
                    <a:bodyPr/>
                    <a:lstStyle/>
                    <a:p>
                      <a:r>
                        <a:rPr lang="cs-CZ" dirty="0" smtClean="0">
                          <a:latin typeface="Tahoma" panose="020B0604030504040204" pitchFamily="34" charset="0"/>
                          <a:ea typeface="Tahoma" panose="020B0604030504040204" pitchFamily="34" charset="0"/>
                          <a:cs typeface="Tahoma" panose="020B0604030504040204" pitchFamily="34" charset="0"/>
                        </a:rPr>
                        <a:t>78</a:t>
                      </a:r>
                      <a:endParaRPr lang="cs-CZ" dirty="0">
                        <a:latin typeface="Tahoma" panose="020B0604030504040204" pitchFamily="34" charset="0"/>
                        <a:ea typeface="Tahoma" panose="020B0604030504040204" pitchFamily="34" charset="0"/>
                        <a:cs typeface="Tahoma" panose="020B0604030504040204" pitchFamily="34" charset="0"/>
                      </a:endParaRPr>
                    </a:p>
                  </a:txBody>
                  <a:tcPr>
                    <a:lnR w="381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</a:tcPr>
                </a:tc>
              </a:tr>
              <a:tr h="370840">
                <a:tc>
                  <a:txBody>
                    <a:bodyPr/>
                    <a:lstStyle/>
                    <a:p>
                      <a:r>
                        <a:rPr lang="cs-CZ" dirty="0" smtClean="0">
                          <a:latin typeface="Tahoma" panose="020B0604030504040204" pitchFamily="34" charset="0"/>
                          <a:ea typeface="Tahoma" panose="020B0604030504040204" pitchFamily="34" charset="0"/>
                          <a:cs typeface="Tahoma" panose="020B0604030504040204" pitchFamily="34" charset="0"/>
                        </a:rPr>
                        <a:t>82</a:t>
                      </a:r>
                      <a:endParaRPr lang="cs-CZ" dirty="0">
                        <a:latin typeface="Tahoma" panose="020B0604030504040204" pitchFamily="34" charset="0"/>
                        <a:ea typeface="Tahoma" panose="020B0604030504040204" pitchFamily="34" charset="0"/>
                        <a:cs typeface="Tahoma" panose="020B0604030504040204" pitchFamily="34" charset="0"/>
                      </a:endParaRPr>
                    </a:p>
                  </a:txBody>
                  <a:tcPr>
                    <a:lnL w="381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B w="381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</a:tcPr>
                </a:tc>
                <a:tc>
                  <a:txBody>
                    <a:bodyPr/>
                    <a:lstStyle/>
                    <a:p>
                      <a:r>
                        <a:rPr lang="cs-CZ" dirty="0" smtClean="0">
                          <a:latin typeface="Tahoma" panose="020B0604030504040204" pitchFamily="34" charset="0"/>
                          <a:ea typeface="Tahoma" panose="020B0604030504040204" pitchFamily="34" charset="0"/>
                          <a:cs typeface="Tahoma" panose="020B0604030504040204" pitchFamily="34" charset="0"/>
                        </a:rPr>
                        <a:t>89</a:t>
                      </a:r>
                      <a:endParaRPr lang="cs-CZ" dirty="0">
                        <a:latin typeface="Tahoma" panose="020B0604030504040204" pitchFamily="34" charset="0"/>
                        <a:ea typeface="Tahoma" panose="020B0604030504040204" pitchFamily="34" charset="0"/>
                        <a:cs typeface="Tahoma" panose="020B0604030504040204" pitchFamily="34" charset="0"/>
                      </a:endParaRPr>
                    </a:p>
                  </a:txBody>
                  <a:tcPr>
                    <a:lnB w="381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</a:tcPr>
                </a:tc>
                <a:tc>
                  <a:txBody>
                    <a:bodyPr/>
                    <a:lstStyle/>
                    <a:p>
                      <a:r>
                        <a:rPr lang="cs-CZ" dirty="0" smtClean="0">
                          <a:latin typeface="Tahoma" panose="020B0604030504040204" pitchFamily="34" charset="0"/>
                          <a:ea typeface="Tahoma" panose="020B0604030504040204" pitchFamily="34" charset="0"/>
                          <a:cs typeface="Tahoma" panose="020B0604030504040204" pitchFamily="34" charset="0"/>
                        </a:rPr>
                        <a:t>96</a:t>
                      </a:r>
                      <a:endParaRPr lang="cs-CZ" dirty="0">
                        <a:latin typeface="Tahoma" panose="020B0604030504040204" pitchFamily="34" charset="0"/>
                        <a:ea typeface="Tahoma" panose="020B0604030504040204" pitchFamily="34" charset="0"/>
                        <a:cs typeface="Tahoma" panose="020B0604030504040204" pitchFamily="34" charset="0"/>
                      </a:endParaRPr>
                    </a:p>
                  </a:txBody>
                  <a:tcPr>
                    <a:lnB w="381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</a:tcPr>
                </a:tc>
                <a:tc>
                  <a:txBody>
                    <a:bodyPr/>
                    <a:lstStyle/>
                    <a:p>
                      <a:r>
                        <a:rPr lang="cs-CZ" dirty="0" smtClean="0">
                          <a:latin typeface="Tahoma" panose="020B0604030504040204" pitchFamily="34" charset="0"/>
                          <a:ea typeface="Tahoma" panose="020B0604030504040204" pitchFamily="34" charset="0"/>
                          <a:cs typeface="Tahoma" panose="020B0604030504040204" pitchFamily="34" charset="0"/>
                        </a:rPr>
                        <a:t>97</a:t>
                      </a:r>
                      <a:endParaRPr lang="cs-CZ" dirty="0">
                        <a:latin typeface="Tahoma" panose="020B0604030504040204" pitchFamily="34" charset="0"/>
                        <a:ea typeface="Tahoma" panose="020B0604030504040204" pitchFamily="34" charset="0"/>
                        <a:cs typeface="Tahoma" panose="020B0604030504040204" pitchFamily="34" charset="0"/>
                      </a:endParaRPr>
                    </a:p>
                  </a:txBody>
                  <a:tcPr>
                    <a:lnB w="381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</a:tcPr>
                </a:tc>
                <a:tc>
                  <a:txBody>
                    <a:bodyPr/>
                    <a:lstStyle/>
                    <a:p>
                      <a:r>
                        <a:rPr lang="cs-CZ" dirty="0" smtClean="0">
                          <a:latin typeface="Tahoma" panose="020B0604030504040204" pitchFamily="34" charset="0"/>
                          <a:ea typeface="Tahoma" panose="020B0604030504040204" pitchFamily="34" charset="0"/>
                          <a:cs typeface="Tahoma" panose="020B0604030504040204" pitchFamily="34" charset="0"/>
                        </a:rPr>
                        <a:t>100</a:t>
                      </a:r>
                      <a:endParaRPr lang="cs-CZ" dirty="0">
                        <a:latin typeface="Tahoma" panose="020B0604030504040204" pitchFamily="34" charset="0"/>
                        <a:ea typeface="Tahoma" panose="020B0604030504040204" pitchFamily="34" charset="0"/>
                        <a:cs typeface="Tahoma" panose="020B0604030504040204" pitchFamily="34" charset="0"/>
                      </a:endParaRPr>
                    </a:p>
                  </a:txBody>
                  <a:tcPr>
                    <a:lnR w="381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B w="381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</a:tcPr>
                </a:tc>
                <a:tc>
                  <a:txBody>
                    <a:bodyPr/>
                    <a:lstStyle/>
                    <a:p>
                      <a:r>
                        <a:rPr lang="cs-CZ" dirty="0" smtClean="0">
                          <a:latin typeface="Tahoma" panose="020B0604030504040204" pitchFamily="34" charset="0"/>
                          <a:ea typeface="Tahoma" panose="020B0604030504040204" pitchFamily="34" charset="0"/>
                          <a:cs typeface="Tahoma" panose="020B0604030504040204" pitchFamily="34" charset="0"/>
                        </a:rPr>
                        <a:t>83</a:t>
                      </a:r>
                      <a:endParaRPr lang="cs-CZ" dirty="0">
                        <a:latin typeface="Tahoma" panose="020B0604030504040204" pitchFamily="34" charset="0"/>
                        <a:ea typeface="Tahoma" panose="020B0604030504040204" pitchFamily="34" charset="0"/>
                        <a:cs typeface="Tahoma" panose="020B0604030504040204" pitchFamily="34" charset="0"/>
                      </a:endParaRPr>
                    </a:p>
                  </a:txBody>
                  <a:tcPr>
                    <a:lnL w="381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B w="381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</a:tcPr>
                </a:tc>
                <a:tc>
                  <a:txBody>
                    <a:bodyPr/>
                    <a:lstStyle/>
                    <a:p>
                      <a:r>
                        <a:rPr lang="cs-CZ" dirty="0" smtClean="0">
                          <a:latin typeface="Tahoma" panose="020B0604030504040204" pitchFamily="34" charset="0"/>
                          <a:ea typeface="Tahoma" panose="020B0604030504040204" pitchFamily="34" charset="0"/>
                          <a:cs typeface="Tahoma" panose="020B0604030504040204" pitchFamily="34" charset="0"/>
                        </a:rPr>
                        <a:t>86</a:t>
                      </a:r>
                      <a:endParaRPr lang="cs-CZ" dirty="0">
                        <a:latin typeface="Tahoma" panose="020B0604030504040204" pitchFamily="34" charset="0"/>
                        <a:ea typeface="Tahoma" panose="020B0604030504040204" pitchFamily="34" charset="0"/>
                        <a:cs typeface="Tahoma" panose="020B0604030504040204" pitchFamily="34" charset="0"/>
                      </a:endParaRPr>
                    </a:p>
                  </a:txBody>
                  <a:tcPr>
                    <a:lnB w="381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</a:tcPr>
                </a:tc>
                <a:tc>
                  <a:txBody>
                    <a:bodyPr/>
                    <a:lstStyle/>
                    <a:p>
                      <a:r>
                        <a:rPr lang="cs-CZ" dirty="0" smtClean="0">
                          <a:latin typeface="Tahoma" panose="020B0604030504040204" pitchFamily="34" charset="0"/>
                          <a:ea typeface="Tahoma" panose="020B0604030504040204" pitchFamily="34" charset="0"/>
                          <a:cs typeface="Tahoma" panose="020B0604030504040204" pitchFamily="34" charset="0"/>
                        </a:rPr>
                        <a:t>90</a:t>
                      </a:r>
                      <a:endParaRPr lang="cs-CZ" dirty="0">
                        <a:latin typeface="Tahoma" panose="020B0604030504040204" pitchFamily="34" charset="0"/>
                        <a:ea typeface="Tahoma" panose="020B0604030504040204" pitchFamily="34" charset="0"/>
                        <a:cs typeface="Tahoma" panose="020B0604030504040204" pitchFamily="34" charset="0"/>
                      </a:endParaRPr>
                    </a:p>
                  </a:txBody>
                  <a:tcPr>
                    <a:lnB w="381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</a:tcPr>
                </a:tc>
                <a:tc>
                  <a:txBody>
                    <a:bodyPr/>
                    <a:lstStyle/>
                    <a:p>
                      <a:r>
                        <a:rPr lang="cs-CZ" dirty="0" smtClean="0">
                          <a:latin typeface="Tahoma" panose="020B0604030504040204" pitchFamily="34" charset="0"/>
                          <a:ea typeface="Tahoma" panose="020B0604030504040204" pitchFamily="34" charset="0"/>
                          <a:cs typeface="Tahoma" panose="020B0604030504040204" pitchFamily="34" charset="0"/>
                        </a:rPr>
                        <a:t>97</a:t>
                      </a:r>
                      <a:endParaRPr lang="cs-CZ" dirty="0">
                        <a:latin typeface="Tahoma" panose="020B0604030504040204" pitchFamily="34" charset="0"/>
                        <a:ea typeface="Tahoma" panose="020B0604030504040204" pitchFamily="34" charset="0"/>
                        <a:cs typeface="Tahoma" panose="020B0604030504040204" pitchFamily="34" charset="0"/>
                      </a:endParaRPr>
                    </a:p>
                  </a:txBody>
                  <a:tcPr>
                    <a:lnB w="381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</a:tcPr>
                </a:tc>
                <a:tc>
                  <a:txBody>
                    <a:bodyPr/>
                    <a:lstStyle/>
                    <a:p>
                      <a:r>
                        <a:rPr lang="cs-CZ" dirty="0" smtClean="0">
                          <a:latin typeface="Tahoma" panose="020B0604030504040204" pitchFamily="34" charset="0"/>
                          <a:ea typeface="Tahoma" panose="020B0604030504040204" pitchFamily="34" charset="0"/>
                          <a:cs typeface="Tahoma" panose="020B0604030504040204" pitchFamily="34" charset="0"/>
                        </a:rPr>
                        <a:t>94</a:t>
                      </a:r>
                      <a:endParaRPr lang="cs-CZ" dirty="0">
                        <a:latin typeface="Tahoma" panose="020B0604030504040204" pitchFamily="34" charset="0"/>
                        <a:ea typeface="Tahoma" panose="020B0604030504040204" pitchFamily="34" charset="0"/>
                        <a:cs typeface="Tahoma" panose="020B0604030504040204" pitchFamily="34" charset="0"/>
                      </a:endParaRPr>
                    </a:p>
                  </a:txBody>
                  <a:tcPr>
                    <a:lnR w="381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B w="381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</a:tcPr>
                </a:tc>
              </a:tr>
              <a:tr h="370840">
                <a:tc gridSpan="5">
                  <a:txBody>
                    <a:bodyPr/>
                    <a:lstStyle/>
                    <a:p>
                      <a:pPr algn="ctr"/>
                      <a:r>
                        <a:rPr lang="cs-CZ" dirty="0" smtClean="0">
                          <a:latin typeface="Tahoma" panose="020B0604030504040204" pitchFamily="34" charset="0"/>
                          <a:ea typeface="Tahoma" panose="020B0604030504040204" pitchFamily="34" charset="0"/>
                          <a:cs typeface="Tahoma" panose="020B0604030504040204" pitchFamily="34" charset="0"/>
                        </a:rPr>
                        <a:t>BINGOKARTE</a:t>
                      </a:r>
                      <a:r>
                        <a:rPr lang="cs-CZ" baseline="0" dirty="0" smtClean="0">
                          <a:latin typeface="Tahoma" panose="020B0604030504040204" pitchFamily="34" charset="0"/>
                          <a:ea typeface="Tahoma" panose="020B0604030504040204" pitchFamily="34" charset="0"/>
                          <a:cs typeface="Tahoma" panose="020B0604030504040204" pitchFamily="34" charset="0"/>
                        </a:rPr>
                        <a:t>  3</a:t>
                      </a:r>
                      <a:endParaRPr lang="cs-CZ" dirty="0">
                        <a:latin typeface="Tahoma" panose="020B0604030504040204" pitchFamily="34" charset="0"/>
                        <a:ea typeface="Tahoma" panose="020B0604030504040204" pitchFamily="34" charset="0"/>
                        <a:cs typeface="Tahoma" panose="020B0604030504040204" pitchFamily="34" charset="0"/>
                      </a:endParaRPr>
                    </a:p>
                  </a:txBody>
                  <a:tcPr>
                    <a:lnL w="381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381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381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381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</a:tcPr>
                </a:tc>
                <a:tc hMerge="1">
                  <a:txBody>
                    <a:bodyPr/>
                    <a:lstStyle/>
                    <a:p>
                      <a:endParaRPr lang="cs-CZ" dirty="0"/>
                    </a:p>
                  </a:txBody>
                  <a:tcPr/>
                </a:tc>
                <a:tc hMerge="1">
                  <a:txBody>
                    <a:bodyPr/>
                    <a:lstStyle/>
                    <a:p>
                      <a:endParaRPr lang="cs-CZ" dirty="0"/>
                    </a:p>
                  </a:txBody>
                  <a:tcPr/>
                </a:tc>
                <a:tc hMerge="1">
                  <a:txBody>
                    <a:bodyPr/>
                    <a:lstStyle/>
                    <a:p>
                      <a:endParaRPr lang="cs-CZ" dirty="0"/>
                    </a:p>
                  </a:txBody>
                  <a:tcPr/>
                </a:tc>
                <a:tc hMerge="1">
                  <a:txBody>
                    <a:bodyPr/>
                    <a:lstStyle/>
                    <a:p>
                      <a:endParaRPr lang="cs-CZ" dirty="0"/>
                    </a:p>
                  </a:txBody>
                  <a:tcPr/>
                </a:tc>
                <a:tc gridSpan="5">
                  <a:txBody>
                    <a:bodyPr/>
                    <a:lstStyle/>
                    <a:p>
                      <a:pPr algn="ctr"/>
                      <a:r>
                        <a:rPr lang="cs-CZ" dirty="0" smtClean="0">
                          <a:latin typeface="Tahoma" panose="020B0604030504040204" pitchFamily="34" charset="0"/>
                          <a:ea typeface="Tahoma" panose="020B0604030504040204" pitchFamily="34" charset="0"/>
                          <a:cs typeface="Tahoma" panose="020B0604030504040204" pitchFamily="34" charset="0"/>
                        </a:rPr>
                        <a:t>BINGOKARTE 4</a:t>
                      </a:r>
                      <a:r>
                        <a:rPr lang="cs-CZ" baseline="0" dirty="0" smtClean="0">
                          <a:latin typeface="Tahoma" panose="020B0604030504040204" pitchFamily="34" charset="0"/>
                          <a:ea typeface="Tahoma" panose="020B0604030504040204" pitchFamily="34" charset="0"/>
                          <a:cs typeface="Tahoma" panose="020B0604030504040204" pitchFamily="34" charset="0"/>
                        </a:rPr>
                        <a:t> </a:t>
                      </a:r>
                      <a:endParaRPr lang="cs-CZ" dirty="0">
                        <a:latin typeface="Tahoma" panose="020B0604030504040204" pitchFamily="34" charset="0"/>
                        <a:ea typeface="Tahoma" panose="020B0604030504040204" pitchFamily="34" charset="0"/>
                        <a:cs typeface="Tahoma" panose="020B0604030504040204" pitchFamily="34" charset="0"/>
                      </a:endParaRPr>
                    </a:p>
                  </a:txBody>
                  <a:tcPr>
                    <a:lnL w="381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381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381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381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</a:tcPr>
                </a:tc>
                <a:tc hMerge="1">
                  <a:txBody>
                    <a:bodyPr/>
                    <a:lstStyle/>
                    <a:p>
                      <a:endParaRPr lang="cs-CZ" dirty="0"/>
                    </a:p>
                  </a:txBody>
                  <a:tcPr/>
                </a:tc>
                <a:tc hMerge="1">
                  <a:txBody>
                    <a:bodyPr/>
                    <a:lstStyle/>
                    <a:p>
                      <a:endParaRPr lang="cs-CZ" dirty="0"/>
                    </a:p>
                  </a:txBody>
                  <a:tcPr/>
                </a:tc>
                <a:tc hMerge="1">
                  <a:txBody>
                    <a:bodyPr/>
                    <a:lstStyle/>
                    <a:p>
                      <a:endParaRPr lang="cs-CZ" dirty="0"/>
                    </a:p>
                  </a:txBody>
                  <a:tcPr/>
                </a:tc>
                <a:tc hMerge="1">
                  <a:txBody>
                    <a:bodyPr/>
                    <a:lstStyle/>
                    <a:p>
                      <a:endParaRPr lang="cs-CZ" dirty="0"/>
                    </a:p>
                  </a:txBody>
                  <a:tcPr/>
                </a:tc>
              </a:tr>
              <a:tr h="370840">
                <a:tc>
                  <a:txBody>
                    <a:bodyPr/>
                    <a:lstStyle/>
                    <a:p>
                      <a:r>
                        <a:rPr lang="cs-CZ" dirty="0" smtClean="0">
                          <a:latin typeface="Tahoma" panose="020B0604030504040204" pitchFamily="34" charset="0"/>
                          <a:ea typeface="Tahoma" panose="020B0604030504040204" pitchFamily="34" charset="0"/>
                          <a:cs typeface="Tahoma" panose="020B0604030504040204" pitchFamily="34" charset="0"/>
                        </a:rPr>
                        <a:t>8</a:t>
                      </a:r>
                      <a:endParaRPr lang="cs-CZ" dirty="0">
                        <a:latin typeface="Tahoma" panose="020B0604030504040204" pitchFamily="34" charset="0"/>
                        <a:ea typeface="Tahoma" panose="020B0604030504040204" pitchFamily="34" charset="0"/>
                        <a:cs typeface="Tahoma" panose="020B0604030504040204" pitchFamily="34" charset="0"/>
                      </a:endParaRPr>
                    </a:p>
                  </a:txBody>
                  <a:tcPr>
                    <a:lnL w="381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T w="381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</a:tcPr>
                </a:tc>
                <a:tc>
                  <a:txBody>
                    <a:bodyPr/>
                    <a:lstStyle/>
                    <a:p>
                      <a:r>
                        <a:rPr lang="cs-CZ" dirty="0" smtClean="0">
                          <a:latin typeface="Tahoma" panose="020B0604030504040204" pitchFamily="34" charset="0"/>
                          <a:ea typeface="Tahoma" panose="020B0604030504040204" pitchFamily="34" charset="0"/>
                          <a:cs typeface="Tahoma" panose="020B0604030504040204" pitchFamily="34" charset="0"/>
                        </a:rPr>
                        <a:t>5</a:t>
                      </a:r>
                      <a:endParaRPr lang="cs-CZ" dirty="0">
                        <a:latin typeface="Tahoma" panose="020B0604030504040204" pitchFamily="34" charset="0"/>
                        <a:ea typeface="Tahoma" panose="020B0604030504040204" pitchFamily="34" charset="0"/>
                        <a:cs typeface="Tahoma" panose="020B0604030504040204" pitchFamily="34" charset="0"/>
                      </a:endParaRPr>
                    </a:p>
                  </a:txBody>
                  <a:tcPr>
                    <a:lnT w="381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</a:tcPr>
                </a:tc>
                <a:tc>
                  <a:txBody>
                    <a:bodyPr/>
                    <a:lstStyle/>
                    <a:p>
                      <a:r>
                        <a:rPr lang="cs-CZ" dirty="0" smtClean="0">
                          <a:latin typeface="Tahoma" panose="020B0604030504040204" pitchFamily="34" charset="0"/>
                          <a:ea typeface="Tahoma" panose="020B0604030504040204" pitchFamily="34" charset="0"/>
                          <a:cs typeface="Tahoma" panose="020B0604030504040204" pitchFamily="34" charset="0"/>
                        </a:rPr>
                        <a:t>11</a:t>
                      </a:r>
                      <a:endParaRPr lang="cs-CZ" dirty="0">
                        <a:latin typeface="Tahoma" panose="020B0604030504040204" pitchFamily="34" charset="0"/>
                        <a:ea typeface="Tahoma" panose="020B0604030504040204" pitchFamily="34" charset="0"/>
                        <a:cs typeface="Tahoma" panose="020B0604030504040204" pitchFamily="34" charset="0"/>
                      </a:endParaRPr>
                    </a:p>
                  </a:txBody>
                  <a:tcPr>
                    <a:lnT w="381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</a:tcPr>
                </a:tc>
                <a:tc>
                  <a:txBody>
                    <a:bodyPr/>
                    <a:lstStyle/>
                    <a:p>
                      <a:r>
                        <a:rPr lang="cs-CZ" dirty="0" smtClean="0">
                          <a:latin typeface="Tahoma" panose="020B0604030504040204" pitchFamily="34" charset="0"/>
                          <a:ea typeface="Tahoma" panose="020B0604030504040204" pitchFamily="34" charset="0"/>
                          <a:cs typeface="Tahoma" panose="020B0604030504040204" pitchFamily="34" charset="0"/>
                        </a:rPr>
                        <a:t>12</a:t>
                      </a:r>
                      <a:endParaRPr lang="cs-CZ" dirty="0">
                        <a:latin typeface="Tahoma" panose="020B0604030504040204" pitchFamily="34" charset="0"/>
                        <a:ea typeface="Tahoma" panose="020B0604030504040204" pitchFamily="34" charset="0"/>
                        <a:cs typeface="Tahoma" panose="020B0604030504040204" pitchFamily="34" charset="0"/>
                      </a:endParaRPr>
                    </a:p>
                  </a:txBody>
                  <a:tcPr>
                    <a:lnT w="381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</a:tcPr>
                </a:tc>
                <a:tc>
                  <a:txBody>
                    <a:bodyPr/>
                    <a:lstStyle/>
                    <a:p>
                      <a:r>
                        <a:rPr lang="cs-CZ" dirty="0" smtClean="0">
                          <a:latin typeface="Tahoma" panose="020B0604030504040204" pitchFamily="34" charset="0"/>
                          <a:ea typeface="Tahoma" panose="020B0604030504040204" pitchFamily="34" charset="0"/>
                          <a:cs typeface="Tahoma" panose="020B0604030504040204" pitchFamily="34" charset="0"/>
                        </a:rPr>
                        <a:t>15</a:t>
                      </a:r>
                      <a:endParaRPr lang="cs-CZ" dirty="0">
                        <a:latin typeface="Tahoma" panose="020B0604030504040204" pitchFamily="34" charset="0"/>
                        <a:ea typeface="Tahoma" panose="020B0604030504040204" pitchFamily="34" charset="0"/>
                        <a:cs typeface="Tahoma" panose="020B0604030504040204" pitchFamily="34" charset="0"/>
                      </a:endParaRPr>
                    </a:p>
                  </a:txBody>
                  <a:tcPr>
                    <a:lnR w="381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381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</a:tcPr>
                </a:tc>
                <a:tc>
                  <a:txBody>
                    <a:bodyPr/>
                    <a:lstStyle/>
                    <a:p>
                      <a:r>
                        <a:rPr lang="cs-CZ" dirty="0" smtClean="0">
                          <a:latin typeface="Tahoma" panose="020B0604030504040204" pitchFamily="34" charset="0"/>
                          <a:ea typeface="Tahoma" panose="020B0604030504040204" pitchFamily="34" charset="0"/>
                          <a:cs typeface="Tahoma" panose="020B0604030504040204" pitchFamily="34" charset="0"/>
                        </a:rPr>
                        <a:t>2</a:t>
                      </a:r>
                      <a:endParaRPr lang="cs-CZ" dirty="0">
                        <a:latin typeface="Tahoma" panose="020B0604030504040204" pitchFamily="34" charset="0"/>
                        <a:ea typeface="Tahoma" panose="020B0604030504040204" pitchFamily="34" charset="0"/>
                        <a:cs typeface="Tahoma" panose="020B0604030504040204" pitchFamily="34" charset="0"/>
                      </a:endParaRPr>
                    </a:p>
                  </a:txBody>
                  <a:tcPr>
                    <a:lnL w="381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T w="381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</a:tcPr>
                </a:tc>
                <a:tc>
                  <a:txBody>
                    <a:bodyPr/>
                    <a:lstStyle/>
                    <a:p>
                      <a:r>
                        <a:rPr lang="cs-CZ" dirty="0" smtClean="0">
                          <a:latin typeface="Tahoma" panose="020B0604030504040204" pitchFamily="34" charset="0"/>
                          <a:ea typeface="Tahoma" panose="020B0604030504040204" pitchFamily="34" charset="0"/>
                          <a:cs typeface="Tahoma" panose="020B0604030504040204" pitchFamily="34" charset="0"/>
                        </a:rPr>
                        <a:t>4</a:t>
                      </a:r>
                      <a:endParaRPr lang="cs-CZ" dirty="0">
                        <a:latin typeface="Tahoma" panose="020B0604030504040204" pitchFamily="34" charset="0"/>
                        <a:ea typeface="Tahoma" panose="020B0604030504040204" pitchFamily="34" charset="0"/>
                        <a:cs typeface="Tahoma" panose="020B0604030504040204" pitchFamily="34" charset="0"/>
                      </a:endParaRPr>
                    </a:p>
                  </a:txBody>
                  <a:tcPr>
                    <a:lnT w="381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</a:tcPr>
                </a:tc>
                <a:tc>
                  <a:txBody>
                    <a:bodyPr/>
                    <a:lstStyle/>
                    <a:p>
                      <a:r>
                        <a:rPr lang="cs-CZ" dirty="0" smtClean="0">
                          <a:latin typeface="Tahoma" panose="020B0604030504040204" pitchFamily="34" charset="0"/>
                          <a:ea typeface="Tahoma" panose="020B0604030504040204" pitchFamily="34" charset="0"/>
                          <a:cs typeface="Tahoma" panose="020B0604030504040204" pitchFamily="34" charset="0"/>
                        </a:rPr>
                        <a:t>10</a:t>
                      </a:r>
                      <a:endParaRPr lang="cs-CZ" dirty="0">
                        <a:latin typeface="Tahoma" panose="020B0604030504040204" pitchFamily="34" charset="0"/>
                        <a:ea typeface="Tahoma" panose="020B0604030504040204" pitchFamily="34" charset="0"/>
                        <a:cs typeface="Tahoma" panose="020B0604030504040204" pitchFamily="34" charset="0"/>
                      </a:endParaRPr>
                    </a:p>
                  </a:txBody>
                  <a:tcPr>
                    <a:lnT w="381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</a:tcPr>
                </a:tc>
                <a:tc>
                  <a:txBody>
                    <a:bodyPr/>
                    <a:lstStyle/>
                    <a:p>
                      <a:r>
                        <a:rPr lang="cs-CZ" dirty="0" smtClean="0">
                          <a:latin typeface="Tahoma" panose="020B0604030504040204" pitchFamily="34" charset="0"/>
                          <a:ea typeface="Tahoma" panose="020B0604030504040204" pitchFamily="34" charset="0"/>
                          <a:cs typeface="Tahoma" panose="020B0604030504040204" pitchFamily="34" charset="0"/>
                        </a:rPr>
                        <a:t>17</a:t>
                      </a:r>
                      <a:endParaRPr lang="cs-CZ" dirty="0">
                        <a:latin typeface="Tahoma" panose="020B0604030504040204" pitchFamily="34" charset="0"/>
                        <a:ea typeface="Tahoma" panose="020B0604030504040204" pitchFamily="34" charset="0"/>
                        <a:cs typeface="Tahoma" panose="020B0604030504040204" pitchFamily="34" charset="0"/>
                      </a:endParaRPr>
                    </a:p>
                  </a:txBody>
                  <a:tcPr>
                    <a:lnT w="381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</a:tcPr>
                </a:tc>
                <a:tc>
                  <a:txBody>
                    <a:bodyPr/>
                    <a:lstStyle/>
                    <a:p>
                      <a:r>
                        <a:rPr lang="cs-CZ" dirty="0" smtClean="0">
                          <a:latin typeface="Tahoma" panose="020B0604030504040204" pitchFamily="34" charset="0"/>
                          <a:ea typeface="Tahoma" panose="020B0604030504040204" pitchFamily="34" charset="0"/>
                          <a:cs typeface="Tahoma" panose="020B0604030504040204" pitchFamily="34" charset="0"/>
                        </a:rPr>
                        <a:t>18</a:t>
                      </a:r>
                      <a:endParaRPr lang="cs-CZ" dirty="0">
                        <a:latin typeface="Tahoma" panose="020B0604030504040204" pitchFamily="34" charset="0"/>
                        <a:ea typeface="Tahoma" panose="020B0604030504040204" pitchFamily="34" charset="0"/>
                        <a:cs typeface="Tahoma" panose="020B0604030504040204" pitchFamily="34" charset="0"/>
                      </a:endParaRPr>
                    </a:p>
                  </a:txBody>
                  <a:tcPr>
                    <a:lnR w="381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381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</a:tcPr>
                </a:tc>
              </a:tr>
              <a:tr h="370840">
                <a:tc>
                  <a:txBody>
                    <a:bodyPr/>
                    <a:lstStyle/>
                    <a:p>
                      <a:r>
                        <a:rPr lang="cs-CZ" dirty="0" smtClean="0">
                          <a:latin typeface="Tahoma" panose="020B0604030504040204" pitchFamily="34" charset="0"/>
                          <a:ea typeface="Tahoma" panose="020B0604030504040204" pitchFamily="34" charset="0"/>
                          <a:cs typeface="Tahoma" panose="020B0604030504040204" pitchFamily="34" charset="0"/>
                        </a:rPr>
                        <a:t>23</a:t>
                      </a:r>
                      <a:endParaRPr lang="cs-CZ" dirty="0">
                        <a:latin typeface="Tahoma" panose="020B0604030504040204" pitchFamily="34" charset="0"/>
                        <a:ea typeface="Tahoma" panose="020B0604030504040204" pitchFamily="34" charset="0"/>
                        <a:cs typeface="Tahoma" panose="020B0604030504040204" pitchFamily="34" charset="0"/>
                      </a:endParaRPr>
                    </a:p>
                  </a:txBody>
                  <a:tcPr>
                    <a:lnL w="381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</a:tcPr>
                </a:tc>
                <a:tc>
                  <a:txBody>
                    <a:bodyPr/>
                    <a:lstStyle/>
                    <a:p>
                      <a:r>
                        <a:rPr lang="cs-CZ" dirty="0" smtClean="0">
                          <a:latin typeface="Tahoma" panose="020B0604030504040204" pitchFamily="34" charset="0"/>
                          <a:ea typeface="Tahoma" panose="020B0604030504040204" pitchFamily="34" charset="0"/>
                          <a:cs typeface="Tahoma" panose="020B0604030504040204" pitchFamily="34" charset="0"/>
                        </a:rPr>
                        <a:t>27</a:t>
                      </a:r>
                      <a:endParaRPr lang="cs-CZ" dirty="0">
                        <a:latin typeface="Tahoma" panose="020B0604030504040204" pitchFamily="34" charset="0"/>
                        <a:ea typeface="Tahoma" panose="020B0604030504040204" pitchFamily="34" charset="0"/>
                        <a:cs typeface="Tahoma" panose="020B0604030504040204" pitchFamily="34" charset="0"/>
                      </a:endParaRPr>
                    </a:p>
                  </a:txBody>
                  <a:tcPr/>
                </a:tc>
                <a:tc>
                  <a:txBody>
                    <a:bodyPr/>
                    <a:lstStyle/>
                    <a:p>
                      <a:r>
                        <a:rPr lang="cs-CZ" dirty="0" smtClean="0">
                          <a:latin typeface="Tahoma" panose="020B0604030504040204" pitchFamily="34" charset="0"/>
                          <a:ea typeface="Tahoma" panose="020B0604030504040204" pitchFamily="34" charset="0"/>
                          <a:cs typeface="Tahoma" panose="020B0604030504040204" pitchFamily="34" charset="0"/>
                        </a:rPr>
                        <a:t>32</a:t>
                      </a:r>
                      <a:endParaRPr lang="cs-CZ" dirty="0">
                        <a:latin typeface="Tahoma" panose="020B0604030504040204" pitchFamily="34" charset="0"/>
                        <a:ea typeface="Tahoma" panose="020B0604030504040204" pitchFamily="34" charset="0"/>
                        <a:cs typeface="Tahoma" panose="020B0604030504040204" pitchFamily="34" charset="0"/>
                      </a:endParaRPr>
                    </a:p>
                  </a:txBody>
                  <a:tcPr/>
                </a:tc>
                <a:tc>
                  <a:txBody>
                    <a:bodyPr/>
                    <a:lstStyle/>
                    <a:p>
                      <a:r>
                        <a:rPr lang="cs-CZ" dirty="0" smtClean="0">
                          <a:latin typeface="Tahoma" panose="020B0604030504040204" pitchFamily="34" charset="0"/>
                          <a:ea typeface="Tahoma" panose="020B0604030504040204" pitchFamily="34" charset="0"/>
                          <a:cs typeface="Tahoma" panose="020B0604030504040204" pitchFamily="34" charset="0"/>
                        </a:rPr>
                        <a:t>38</a:t>
                      </a:r>
                      <a:endParaRPr lang="cs-CZ" dirty="0">
                        <a:latin typeface="Tahoma" panose="020B0604030504040204" pitchFamily="34" charset="0"/>
                        <a:ea typeface="Tahoma" panose="020B0604030504040204" pitchFamily="34" charset="0"/>
                        <a:cs typeface="Tahoma" panose="020B0604030504040204" pitchFamily="34" charset="0"/>
                      </a:endParaRPr>
                    </a:p>
                  </a:txBody>
                  <a:tcPr/>
                </a:tc>
                <a:tc>
                  <a:txBody>
                    <a:bodyPr/>
                    <a:lstStyle/>
                    <a:p>
                      <a:r>
                        <a:rPr lang="cs-CZ" dirty="0" smtClean="0">
                          <a:latin typeface="Tahoma" panose="020B0604030504040204" pitchFamily="34" charset="0"/>
                          <a:ea typeface="Tahoma" panose="020B0604030504040204" pitchFamily="34" charset="0"/>
                          <a:cs typeface="Tahoma" panose="020B0604030504040204" pitchFamily="34" charset="0"/>
                        </a:rPr>
                        <a:t>39</a:t>
                      </a:r>
                      <a:endParaRPr lang="cs-CZ" dirty="0">
                        <a:latin typeface="Tahoma" panose="020B0604030504040204" pitchFamily="34" charset="0"/>
                        <a:ea typeface="Tahoma" panose="020B0604030504040204" pitchFamily="34" charset="0"/>
                        <a:cs typeface="Tahoma" panose="020B0604030504040204" pitchFamily="34" charset="0"/>
                      </a:endParaRPr>
                    </a:p>
                  </a:txBody>
                  <a:tcPr>
                    <a:lnR w="381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</a:tcPr>
                </a:tc>
                <a:tc>
                  <a:txBody>
                    <a:bodyPr/>
                    <a:lstStyle/>
                    <a:p>
                      <a:r>
                        <a:rPr lang="cs-CZ" dirty="0" smtClean="0">
                          <a:latin typeface="Tahoma" panose="020B0604030504040204" pitchFamily="34" charset="0"/>
                          <a:ea typeface="Tahoma" panose="020B0604030504040204" pitchFamily="34" charset="0"/>
                          <a:cs typeface="Tahoma" panose="020B0604030504040204" pitchFamily="34" charset="0"/>
                        </a:rPr>
                        <a:t>22</a:t>
                      </a:r>
                      <a:endParaRPr lang="cs-CZ" dirty="0">
                        <a:latin typeface="Tahoma" panose="020B0604030504040204" pitchFamily="34" charset="0"/>
                        <a:ea typeface="Tahoma" panose="020B0604030504040204" pitchFamily="34" charset="0"/>
                        <a:cs typeface="Tahoma" panose="020B0604030504040204" pitchFamily="34" charset="0"/>
                      </a:endParaRPr>
                    </a:p>
                  </a:txBody>
                  <a:tcPr>
                    <a:lnL w="381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</a:tcPr>
                </a:tc>
                <a:tc>
                  <a:txBody>
                    <a:bodyPr/>
                    <a:lstStyle/>
                    <a:p>
                      <a:r>
                        <a:rPr lang="cs-CZ" dirty="0" smtClean="0">
                          <a:latin typeface="Tahoma" panose="020B0604030504040204" pitchFamily="34" charset="0"/>
                          <a:ea typeface="Tahoma" panose="020B0604030504040204" pitchFamily="34" charset="0"/>
                          <a:cs typeface="Tahoma" panose="020B0604030504040204" pitchFamily="34" charset="0"/>
                        </a:rPr>
                        <a:t>28</a:t>
                      </a:r>
                      <a:endParaRPr lang="cs-CZ" dirty="0">
                        <a:latin typeface="Tahoma" panose="020B0604030504040204" pitchFamily="34" charset="0"/>
                        <a:ea typeface="Tahoma" panose="020B0604030504040204" pitchFamily="34" charset="0"/>
                        <a:cs typeface="Tahoma" panose="020B0604030504040204" pitchFamily="34" charset="0"/>
                      </a:endParaRPr>
                    </a:p>
                  </a:txBody>
                  <a:tcPr/>
                </a:tc>
                <a:tc>
                  <a:txBody>
                    <a:bodyPr/>
                    <a:lstStyle/>
                    <a:p>
                      <a:r>
                        <a:rPr lang="cs-CZ" dirty="0" smtClean="0">
                          <a:latin typeface="Tahoma" panose="020B0604030504040204" pitchFamily="34" charset="0"/>
                          <a:ea typeface="Tahoma" panose="020B0604030504040204" pitchFamily="34" charset="0"/>
                          <a:cs typeface="Tahoma" panose="020B0604030504040204" pitchFamily="34" charset="0"/>
                        </a:rPr>
                        <a:t>31</a:t>
                      </a:r>
                      <a:endParaRPr lang="cs-CZ" dirty="0">
                        <a:latin typeface="Tahoma" panose="020B0604030504040204" pitchFamily="34" charset="0"/>
                        <a:ea typeface="Tahoma" panose="020B0604030504040204" pitchFamily="34" charset="0"/>
                        <a:cs typeface="Tahoma" panose="020B0604030504040204" pitchFamily="34" charset="0"/>
                      </a:endParaRPr>
                    </a:p>
                  </a:txBody>
                  <a:tcPr/>
                </a:tc>
                <a:tc>
                  <a:txBody>
                    <a:bodyPr/>
                    <a:lstStyle/>
                    <a:p>
                      <a:r>
                        <a:rPr lang="cs-CZ" dirty="0" smtClean="0">
                          <a:latin typeface="Tahoma" panose="020B0604030504040204" pitchFamily="34" charset="0"/>
                          <a:ea typeface="Tahoma" panose="020B0604030504040204" pitchFamily="34" charset="0"/>
                          <a:cs typeface="Tahoma" panose="020B0604030504040204" pitchFamily="34" charset="0"/>
                        </a:rPr>
                        <a:t>35</a:t>
                      </a:r>
                      <a:endParaRPr lang="cs-CZ" dirty="0">
                        <a:latin typeface="Tahoma" panose="020B0604030504040204" pitchFamily="34" charset="0"/>
                        <a:ea typeface="Tahoma" panose="020B0604030504040204" pitchFamily="34" charset="0"/>
                        <a:cs typeface="Tahoma" panose="020B0604030504040204" pitchFamily="34" charset="0"/>
                      </a:endParaRPr>
                    </a:p>
                  </a:txBody>
                  <a:tcPr/>
                </a:tc>
                <a:tc>
                  <a:txBody>
                    <a:bodyPr/>
                    <a:lstStyle/>
                    <a:p>
                      <a:r>
                        <a:rPr lang="cs-CZ" dirty="0" smtClean="0">
                          <a:latin typeface="Tahoma" panose="020B0604030504040204" pitchFamily="34" charset="0"/>
                          <a:ea typeface="Tahoma" panose="020B0604030504040204" pitchFamily="34" charset="0"/>
                          <a:cs typeface="Tahoma" panose="020B0604030504040204" pitchFamily="34" charset="0"/>
                        </a:rPr>
                        <a:t>37</a:t>
                      </a:r>
                      <a:endParaRPr lang="cs-CZ" dirty="0">
                        <a:latin typeface="Tahoma" panose="020B0604030504040204" pitchFamily="34" charset="0"/>
                        <a:ea typeface="Tahoma" panose="020B0604030504040204" pitchFamily="34" charset="0"/>
                        <a:cs typeface="Tahoma" panose="020B0604030504040204" pitchFamily="34" charset="0"/>
                      </a:endParaRPr>
                    </a:p>
                  </a:txBody>
                  <a:tcPr>
                    <a:lnR w="381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</a:tcPr>
                </a:tc>
              </a:tr>
              <a:tr h="370840">
                <a:tc>
                  <a:txBody>
                    <a:bodyPr/>
                    <a:lstStyle/>
                    <a:p>
                      <a:r>
                        <a:rPr lang="cs-CZ" dirty="0" smtClean="0">
                          <a:latin typeface="Tahoma" panose="020B0604030504040204" pitchFamily="34" charset="0"/>
                          <a:ea typeface="Tahoma" panose="020B0604030504040204" pitchFamily="34" charset="0"/>
                          <a:cs typeface="Tahoma" panose="020B0604030504040204" pitchFamily="34" charset="0"/>
                        </a:rPr>
                        <a:t>44</a:t>
                      </a:r>
                      <a:endParaRPr lang="cs-CZ" dirty="0">
                        <a:latin typeface="Tahoma" panose="020B0604030504040204" pitchFamily="34" charset="0"/>
                        <a:ea typeface="Tahoma" panose="020B0604030504040204" pitchFamily="34" charset="0"/>
                        <a:cs typeface="Tahoma" panose="020B0604030504040204" pitchFamily="34" charset="0"/>
                      </a:endParaRPr>
                    </a:p>
                  </a:txBody>
                  <a:tcPr>
                    <a:lnL w="381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</a:tcPr>
                </a:tc>
                <a:tc>
                  <a:txBody>
                    <a:bodyPr/>
                    <a:lstStyle/>
                    <a:p>
                      <a:r>
                        <a:rPr lang="cs-CZ" dirty="0" smtClean="0">
                          <a:latin typeface="Tahoma" panose="020B0604030504040204" pitchFamily="34" charset="0"/>
                          <a:ea typeface="Tahoma" panose="020B0604030504040204" pitchFamily="34" charset="0"/>
                          <a:cs typeface="Tahoma" panose="020B0604030504040204" pitchFamily="34" charset="0"/>
                        </a:rPr>
                        <a:t>48</a:t>
                      </a:r>
                      <a:endParaRPr lang="cs-CZ" dirty="0">
                        <a:latin typeface="Tahoma" panose="020B0604030504040204" pitchFamily="34" charset="0"/>
                        <a:ea typeface="Tahoma" panose="020B0604030504040204" pitchFamily="34" charset="0"/>
                        <a:cs typeface="Tahoma" panose="020B0604030504040204" pitchFamily="34" charset="0"/>
                      </a:endParaRPr>
                    </a:p>
                  </a:txBody>
                  <a:tcPr/>
                </a:tc>
                <a:tc>
                  <a:txBody>
                    <a:bodyPr/>
                    <a:lstStyle/>
                    <a:p>
                      <a:r>
                        <a:rPr lang="cs-CZ" dirty="0" smtClean="0">
                          <a:latin typeface="Tahoma" panose="020B0604030504040204" pitchFamily="34" charset="0"/>
                          <a:ea typeface="Tahoma" panose="020B0604030504040204" pitchFamily="34" charset="0"/>
                          <a:cs typeface="Tahoma" panose="020B0604030504040204" pitchFamily="34" charset="0"/>
                        </a:rPr>
                        <a:t>53</a:t>
                      </a:r>
                      <a:endParaRPr lang="cs-CZ" dirty="0">
                        <a:latin typeface="Tahoma" panose="020B0604030504040204" pitchFamily="34" charset="0"/>
                        <a:ea typeface="Tahoma" panose="020B0604030504040204" pitchFamily="34" charset="0"/>
                        <a:cs typeface="Tahoma" panose="020B0604030504040204" pitchFamily="34" charset="0"/>
                      </a:endParaRPr>
                    </a:p>
                  </a:txBody>
                  <a:tcPr/>
                </a:tc>
                <a:tc>
                  <a:txBody>
                    <a:bodyPr/>
                    <a:lstStyle/>
                    <a:p>
                      <a:r>
                        <a:rPr lang="cs-CZ" dirty="0" smtClean="0">
                          <a:latin typeface="Tahoma" panose="020B0604030504040204" pitchFamily="34" charset="0"/>
                          <a:ea typeface="Tahoma" panose="020B0604030504040204" pitchFamily="34" charset="0"/>
                          <a:cs typeface="Tahoma" panose="020B0604030504040204" pitchFamily="34" charset="0"/>
                        </a:rPr>
                        <a:t>56</a:t>
                      </a:r>
                      <a:endParaRPr lang="cs-CZ" dirty="0">
                        <a:latin typeface="Tahoma" panose="020B0604030504040204" pitchFamily="34" charset="0"/>
                        <a:ea typeface="Tahoma" panose="020B0604030504040204" pitchFamily="34" charset="0"/>
                        <a:cs typeface="Tahoma" panose="020B0604030504040204" pitchFamily="34" charset="0"/>
                      </a:endParaRPr>
                    </a:p>
                  </a:txBody>
                  <a:tcPr/>
                </a:tc>
                <a:tc>
                  <a:txBody>
                    <a:bodyPr/>
                    <a:lstStyle/>
                    <a:p>
                      <a:r>
                        <a:rPr lang="cs-CZ" dirty="0" smtClean="0">
                          <a:latin typeface="Tahoma" panose="020B0604030504040204" pitchFamily="34" charset="0"/>
                          <a:ea typeface="Tahoma" panose="020B0604030504040204" pitchFamily="34" charset="0"/>
                          <a:cs typeface="Tahoma" panose="020B0604030504040204" pitchFamily="34" charset="0"/>
                        </a:rPr>
                        <a:t>59</a:t>
                      </a:r>
                      <a:endParaRPr lang="cs-CZ" dirty="0">
                        <a:latin typeface="Tahoma" panose="020B0604030504040204" pitchFamily="34" charset="0"/>
                        <a:ea typeface="Tahoma" panose="020B0604030504040204" pitchFamily="34" charset="0"/>
                        <a:cs typeface="Tahoma" panose="020B0604030504040204" pitchFamily="34" charset="0"/>
                      </a:endParaRPr>
                    </a:p>
                  </a:txBody>
                  <a:tcPr>
                    <a:lnR w="381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</a:tcPr>
                </a:tc>
                <a:tc>
                  <a:txBody>
                    <a:bodyPr/>
                    <a:lstStyle/>
                    <a:p>
                      <a:r>
                        <a:rPr lang="cs-CZ" dirty="0" smtClean="0">
                          <a:latin typeface="Tahoma" panose="020B0604030504040204" pitchFamily="34" charset="0"/>
                          <a:ea typeface="Tahoma" panose="020B0604030504040204" pitchFamily="34" charset="0"/>
                          <a:cs typeface="Tahoma" panose="020B0604030504040204" pitchFamily="34" charset="0"/>
                        </a:rPr>
                        <a:t>45</a:t>
                      </a:r>
                      <a:endParaRPr lang="cs-CZ" dirty="0">
                        <a:latin typeface="Tahoma" panose="020B0604030504040204" pitchFamily="34" charset="0"/>
                        <a:ea typeface="Tahoma" panose="020B0604030504040204" pitchFamily="34" charset="0"/>
                        <a:cs typeface="Tahoma" panose="020B0604030504040204" pitchFamily="34" charset="0"/>
                      </a:endParaRPr>
                    </a:p>
                  </a:txBody>
                  <a:tcPr>
                    <a:lnL w="381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</a:tcPr>
                </a:tc>
                <a:tc>
                  <a:txBody>
                    <a:bodyPr/>
                    <a:lstStyle/>
                    <a:p>
                      <a:r>
                        <a:rPr lang="cs-CZ" dirty="0" smtClean="0">
                          <a:latin typeface="Tahoma" panose="020B0604030504040204" pitchFamily="34" charset="0"/>
                          <a:ea typeface="Tahoma" panose="020B0604030504040204" pitchFamily="34" charset="0"/>
                          <a:cs typeface="Tahoma" panose="020B0604030504040204" pitchFamily="34" charset="0"/>
                        </a:rPr>
                        <a:t>42</a:t>
                      </a:r>
                      <a:endParaRPr lang="cs-CZ" dirty="0">
                        <a:latin typeface="Tahoma" panose="020B0604030504040204" pitchFamily="34" charset="0"/>
                        <a:ea typeface="Tahoma" panose="020B0604030504040204" pitchFamily="34" charset="0"/>
                        <a:cs typeface="Tahoma" panose="020B0604030504040204" pitchFamily="34" charset="0"/>
                      </a:endParaRPr>
                    </a:p>
                  </a:txBody>
                  <a:tcPr/>
                </a:tc>
                <a:tc>
                  <a:txBody>
                    <a:bodyPr/>
                    <a:lstStyle/>
                    <a:p>
                      <a:r>
                        <a:rPr lang="cs-CZ" dirty="0" smtClean="0">
                          <a:latin typeface="Tahoma" panose="020B0604030504040204" pitchFamily="34" charset="0"/>
                          <a:ea typeface="Tahoma" panose="020B0604030504040204" pitchFamily="34" charset="0"/>
                          <a:cs typeface="Tahoma" panose="020B0604030504040204" pitchFamily="34" charset="0"/>
                        </a:rPr>
                        <a:t>50</a:t>
                      </a:r>
                      <a:endParaRPr lang="cs-CZ" dirty="0">
                        <a:latin typeface="Tahoma" panose="020B0604030504040204" pitchFamily="34" charset="0"/>
                        <a:ea typeface="Tahoma" panose="020B0604030504040204" pitchFamily="34" charset="0"/>
                        <a:cs typeface="Tahoma" panose="020B0604030504040204" pitchFamily="34" charset="0"/>
                      </a:endParaRPr>
                    </a:p>
                  </a:txBody>
                  <a:tcPr/>
                </a:tc>
                <a:tc>
                  <a:txBody>
                    <a:bodyPr/>
                    <a:lstStyle/>
                    <a:p>
                      <a:r>
                        <a:rPr lang="cs-CZ" dirty="0" smtClean="0">
                          <a:latin typeface="Tahoma" panose="020B0604030504040204" pitchFamily="34" charset="0"/>
                          <a:ea typeface="Tahoma" panose="020B0604030504040204" pitchFamily="34" charset="0"/>
                          <a:cs typeface="Tahoma" panose="020B0604030504040204" pitchFamily="34" charset="0"/>
                        </a:rPr>
                        <a:t>56</a:t>
                      </a:r>
                      <a:endParaRPr lang="cs-CZ" dirty="0">
                        <a:latin typeface="Tahoma" panose="020B0604030504040204" pitchFamily="34" charset="0"/>
                        <a:ea typeface="Tahoma" panose="020B0604030504040204" pitchFamily="34" charset="0"/>
                        <a:cs typeface="Tahoma" panose="020B0604030504040204" pitchFamily="34" charset="0"/>
                      </a:endParaRPr>
                    </a:p>
                  </a:txBody>
                  <a:tcPr/>
                </a:tc>
                <a:tc>
                  <a:txBody>
                    <a:bodyPr/>
                    <a:lstStyle/>
                    <a:p>
                      <a:r>
                        <a:rPr lang="cs-CZ" dirty="0" smtClean="0">
                          <a:latin typeface="Tahoma" panose="020B0604030504040204" pitchFamily="34" charset="0"/>
                          <a:ea typeface="Tahoma" panose="020B0604030504040204" pitchFamily="34" charset="0"/>
                          <a:cs typeface="Tahoma" panose="020B0604030504040204" pitchFamily="34" charset="0"/>
                        </a:rPr>
                        <a:t>60</a:t>
                      </a:r>
                      <a:endParaRPr lang="cs-CZ" dirty="0">
                        <a:latin typeface="Tahoma" panose="020B0604030504040204" pitchFamily="34" charset="0"/>
                        <a:ea typeface="Tahoma" panose="020B0604030504040204" pitchFamily="34" charset="0"/>
                        <a:cs typeface="Tahoma" panose="020B0604030504040204" pitchFamily="34" charset="0"/>
                      </a:endParaRPr>
                    </a:p>
                  </a:txBody>
                  <a:tcPr>
                    <a:lnR w="381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</a:tcPr>
                </a:tc>
              </a:tr>
              <a:tr h="370840">
                <a:tc>
                  <a:txBody>
                    <a:bodyPr/>
                    <a:lstStyle/>
                    <a:p>
                      <a:r>
                        <a:rPr lang="cs-CZ" dirty="0" smtClean="0">
                          <a:latin typeface="Tahoma" panose="020B0604030504040204" pitchFamily="34" charset="0"/>
                          <a:ea typeface="Tahoma" panose="020B0604030504040204" pitchFamily="34" charset="0"/>
                          <a:cs typeface="Tahoma" panose="020B0604030504040204" pitchFamily="34" charset="0"/>
                        </a:rPr>
                        <a:t>61</a:t>
                      </a:r>
                      <a:endParaRPr lang="cs-CZ" dirty="0">
                        <a:latin typeface="Tahoma" panose="020B0604030504040204" pitchFamily="34" charset="0"/>
                        <a:ea typeface="Tahoma" panose="020B0604030504040204" pitchFamily="34" charset="0"/>
                        <a:cs typeface="Tahoma" panose="020B0604030504040204" pitchFamily="34" charset="0"/>
                      </a:endParaRPr>
                    </a:p>
                  </a:txBody>
                  <a:tcPr>
                    <a:lnL w="381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</a:tcPr>
                </a:tc>
                <a:tc>
                  <a:txBody>
                    <a:bodyPr/>
                    <a:lstStyle/>
                    <a:p>
                      <a:r>
                        <a:rPr lang="cs-CZ" dirty="0" smtClean="0">
                          <a:latin typeface="Tahoma" panose="020B0604030504040204" pitchFamily="34" charset="0"/>
                          <a:ea typeface="Tahoma" panose="020B0604030504040204" pitchFamily="34" charset="0"/>
                          <a:cs typeface="Tahoma" panose="020B0604030504040204" pitchFamily="34" charset="0"/>
                        </a:rPr>
                        <a:t>65</a:t>
                      </a:r>
                      <a:endParaRPr lang="cs-CZ" dirty="0">
                        <a:latin typeface="Tahoma" panose="020B0604030504040204" pitchFamily="34" charset="0"/>
                        <a:ea typeface="Tahoma" panose="020B0604030504040204" pitchFamily="34" charset="0"/>
                        <a:cs typeface="Tahoma" panose="020B0604030504040204" pitchFamily="34" charset="0"/>
                      </a:endParaRPr>
                    </a:p>
                  </a:txBody>
                  <a:tcPr/>
                </a:tc>
                <a:tc>
                  <a:txBody>
                    <a:bodyPr/>
                    <a:lstStyle/>
                    <a:p>
                      <a:r>
                        <a:rPr lang="cs-CZ" dirty="0" smtClean="0">
                          <a:latin typeface="Tahoma" panose="020B0604030504040204" pitchFamily="34" charset="0"/>
                          <a:ea typeface="Tahoma" panose="020B0604030504040204" pitchFamily="34" charset="0"/>
                          <a:cs typeface="Tahoma" panose="020B0604030504040204" pitchFamily="34" charset="0"/>
                        </a:rPr>
                        <a:t>72</a:t>
                      </a:r>
                      <a:endParaRPr lang="cs-CZ" dirty="0">
                        <a:latin typeface="Tahoma" panose="020B0604030504040204" pitchFamily="34" charset="0"/>
                        <a:ea typeface="Tahoma" panose="020B0604030504040204" pitchFamily="34" charset="0"/>
                        <a:cs typeface="Tahoma" panose="020B0604030504040204" pitchFamily="34" charset="0"/>
                      </a:endParaRPr>
                    </a:p>
                  </a:txBody>
                  <a:tcPr/>
                </a:tc>
                <a:tc>
                  <a:txBody>
                    <a:bodyPr/>
                    <a:lstStyle/>
                    <a:p>
                      <a:r>
                        <a:rPr lang="cs-CZ" dirty="0" smtClean="0">
                          <a:latin typeface="Tahoma" panose="020B0604030504040204" pitchFamily="34" charset="0"/>
                          <a:ea typeface="Tahoma" panose="020B0604030504040204" pitchFamily="34" charset="0"/>
                          <a:cs typeface="Tahoma" panose="020B0604030504040204" pitchFamily="34" charset="0"/>
                        </a:rPr>
                        <a:t>79</a:t>
                      </a:r>
                      <a:endParaRPr lang="cs-CZ" dirty="0">
                        <a:latin typeface="Tahoma" panose="020B0604030504040204" pitchFamily="34" charset="0"/>
                        <a:ea typeface="Tahoma" panose="020B0604030504040204" pitchFamily="34" charset="0"/>
                        <a:cs typeface="Tahoma" panose="020B0604030504040204" pitchFamily="34" charset="0"/>
                      </a:endParaRPr>
                    </a:p>
                  </a:txBody>
                  <a:tcPr/>
                </a:tc>
                <a:tc>
                  <a:txBody>
                    <a:bodyPr/>
                    <a:lstStyle/>
                    <a:p>
                      <a:r>
                        <a:rPr lang="cs-CZ" dirty="0" smtClean="0">
                          <a:latin typeface="Tahoma" panose="020B0604030504040204" pitchFamily="34" charset="0"/>
                          <a:ea typeface="Tahoma" panose="020B0604030504040204" pitchFamily="34" charset="0"/>
                          <a:cs typeface="Tahoma" panose="020B0604030504040204" pitchFamily="34" charset="0"/>
                        </a:rPr>
                        <a:t>80</a:t>
                      </a:r>
                      <a:endParaRPr lang="cs-CZ" dirty="0">
                        <a:latin typeface="Tahoma" panose="020B0604030504040204" pitchFamily="34" charset="0"/>
                        <a:ea typeface="Tahoma" panose="020B0604030504040204" pitchFamily="34" charset="0"/>
                        <a:cs typeface="Tahoma" panose="020B0604030504040204" pitchFamily="34" charset="0"/>
                      </a:endParaRPr>
                    </a:p>
                  </a:txBody>
                  <a:tcPr>
                    <a:lnR w="381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</a:tcPr>
                </a:tc>
                <a:tc>
                  <a:txBody>
                    <a:bodyPr/>
                    <a:lstStyle/>
                    <a:p>
                      <a:r>
                        <a:rPr lang="cs-CZ" dirty="0" smtClean="0">
                          <a:latin typeface="Tahoma" panose="020B0604030504040204" pitchFamily="34" charset="0"/>
                          <a:ea typeface="Tahoma" panose="020B0604030504040204" pitchFamily="34" charset="0"/>
                          <a:cs typeface="Tahoma" panose="020B0604030504040204" pitchFamily="34" charset="0"/>
                        </a:rPr>
                        <a:t>63</a:t>
                      </a:r>
                      <a:endParaRPr lang="cs-CZ" dirty="0">
                        <a:latin typeface="Tahoma" panose="020B0604030504040204" pitchFamily="34" charset="0"/>
                        <a:ea typeface="Tahoma" panose="020B0604030504040204" pitchFamily="34" charset="0"/>
                        <a:cs typeface="Tahoma" panose="020B0604030504040204" pitchFamily="34" charset="0"/>
                      </a:endParaRPr>
                    </a:p>
                  </a:txBody>
                  <a:tcPr>
                    <a:lnL w="381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</a:tcPr>
                </a:tc>
                <a:tc>
                  <a:txBody>
                    <a:bodyPr/>
                    <a:lstStyle/>
                    <a:p>
                      <a:r>
                        <a:rPr lang="cs-CZ" dirty="0" smtClean="0">
                          <a:latin typeface="Tahoma" panose="020B0604030504040204" pitchFamily="34" charset="0"/>
                          <a:ea typeface="Tahoma" panose="020B0604030504040204" pitchFamily="34" charset="0"/>
                          <a:cs typeface="Tahoma" panose="020B0604030504040204" pitchFamily="34" charset="0"/>
                        </a:rPr>
                        <a:t>64</a:t>
                      </a:r>
                      <a:endParaRPr lang="cs-CZ" dirty="0">
                        <a:latin typeface="Tahoma" panose="020B0604030504040204" pitchFamily="34" charset="0"/>
                        <a:ea typeface="Tahoma" panose="020B0604030504040204" pitchFamily="34" charset="0"/>
                        <a:cs typeface="Tahoma" panose="020B0604030504040204" pitchFamily="34" charset="0"/>
                      </a:endParaRPr>
                    </a:p>
                  </a:txBody>
                  <a:tcPr/>
                </a:tc>
                <a:tc>
                  <a:txBody>
                    <a:bodyPr/>
                    <a:lstStyle/>
                    <a:p>
                      <a:r>
                        <a:rPr lang="cs-CZ" dirty="0" smtClean="0">
                          <a:latin typeface="Tahoma" panose="020B0604030504040204" pitchFamily="34" charset="0"/>
                          <a:ea typeface="Tahoma" panose="020B0604030504040204" pitchFamily="34" charset="0"/>
                          <a:cs typeface="Tahoma" panose="020B0604030504040204" pitchFamily="34" charset="0"/>
                        </a:rPr>
                        <a:t>72</a:t>
                      </a:r>
                      <a:endParaRPr lang="cs-CZ" dirty="0">
                        <a:latin typeface="Tahoma" panose="020B0604030504040204" pitchFamily="34" charset="0"/>
                        <a:ea typeface="Tahoma" panose="020B0604030504040204" pitchFamily="34" charset="0"/>
                        <a:cs typeface="Tahoma" panose="020B0604030504040204" pitchFamily="34" charset="0"/>
                      </a:endParaRPr>
                    </a:p>
                  </a:txBody>
                  <a:tcPr/>
                </a:tc>
                <a:tc>
                  <a:txBody>
                    <a:bodyPr/>
                    <a:lstStyle/>
                    <a:p>
                      <a:r>
                        <a:rPr lang="cs-CZ" dirty="0" smtClean="0">
                          <a:latin typeface="Tahoma" panose="020B0604030504040204" pitchFamily="34" charset="0"/>
                          <a:ea typeface="Tahoma" panose="020B0604030504040204" pitchFamily="34" charset="0"/>
                          <a:cs typeface="Tahoma" panose="020B0604030504040204" pitchFamily="34" charset="0"/>
                        </a:rPr>
                        <a:t>76</a:t>
                      </a:r>
                      <a:endParaRPr lang="cs-CZ" dirty="0">
                        <a:latin typeface="Tahoma" panose="020B0604030504040204" pitchFamily="34" charset="0"/>
                        <a:ea typeface="Tahoma" panose="020B0604030504040204" pitchFamily="34" charset="0"/>
                        <a:cs typeface="Tahoma" panose="020B0604030504040204" pitchFamily="34" charset="0"/>
                      </a:endParaRPr>
                    </a:p>
                  </a:txBody>
                  <a:tcPr/>
                </a:tc>
                <a:tc>
                  <a:txBody>
                    <a:bodyPr/>
                    <a:lstStyle/>
                    <a:p>
                      <a:r>
                        <a:rPr lang="cs-CZ" dirty="0" smtClean="0">
                          <a:latin typeface="Tahoma" panose="020B0604030504040204" pitchFamily="34" charset="0"/>
                          <a:ea typeface="Tahoma" panose="020B0604030504040204" pitchFamily="34" charset="0"/>
                          <a:cs typeface="Tahoma" panose="020B0604030504040204" pitchFamily="34" charset="0"/>
                        </a:rPr>
                        <a:t>78</a:t>
                      </a:r>
                      <a:endParaRPr lang="cs-CZ" dirty="0">
                        <a:latin typeface="Tahoma" panose="020B0604030504040204" pitchFamily="34" charset="0"/>
                        <a:ea typeface="Tahoma" panose="020B0604030504040204" pitchFamily="34" charset="0"/>
                        <a:cs typeface="Tahoma" panose="020B0604030504040204" pitchFamily="34" charset="0"/>
                      </a:endParaRPr>
                    </a:p>
                  </a:txBody>
                  <a:tcPr>
                    <a:lnR w="381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</a:tcPr>
                </a:tc>
              </a:tr>
              <a:tr h="370840">
                <a:tc>
                  <a:txBody>
                    <a:bodyPr/>
                    <a:lstStyle/>
                    <a:p>
                      <a:r>
                        <a:rPr lang="cs-CZ" dirty="0" smtClean="0">
                          <a:latin typeface="Tahoma" panose="020B0604030504040204" pitchFamily="34" charset="0"/>
                          <a:ea typeface="Tahoma" panose="020B0604030504040204" pitchFamily="34" charset="0"/>
                          <a:cs typeface="Tahoma" panose="020B0604030504040204" pitchFamily="34" charset="0"/>
                        </a:rPr>
                        <a:t>84</a:t>
                      </a:r>
                      <a:endParaRPr lang="cs-CZ" dirty="0">
                        <a:latin typeface="Tahoma" panose="020B0604030504040204" pitchFamily="34" charset="0"/>
                        <a:ea typeface="Tahoma" panose="020B0604030504040204" pitchFamily="34" charset="0"/>
                        <a:cs typeface="Tahoma" panose="020B0604030504040204" pitchFamily="34" charset="0"/>
                      </a:endParaRPr>
                    </a:p>
                  </a:txBody>
                  <a:tcPr>
                    <a:lnL w="381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B w="381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</a:tcPr>
                </a:tc>
                <a:tc>
                  <a:txBody>
                    <a:bodyPr/>
                    <a:lstStyle/>
                    <a:p>
                      <a:r>
                        <a:rPr lang="cs-CZ" dirty="0" smtClean="0">
                          <a:latin typeface="Tahoma" panose="020B0604030504040204" pitchFamily="34" charset="0"/>
                          <a:ea typeface="Tahoma" panose="020B0604030504040204" pitchFamily="34" charset="0"/>
                          <a:cs typeface="Tahoma" panose="020B0604030504040204" pitchFamily="34" charset="0"/>
                        </a:rPr>
                        <a:t>87</a:t>
                      </a:r>
                      <a:endParaRPr lang="cs-CZ" dirty="0">
                        <a:latin typeface="Tahoma" panose="020B0604030504040204" pitchFamily="34" charset="0"/>
                        <a:ea typeface="Tahoma" panose="020B0604030504040204" pitchFamily="34" charset="0"/>
                        <a:cs typeface="Tahoma" panose="020B0604030504040204" pitchFamily="34" charset="0"/>
                      </a:endParaRPr>
                    </a:p>
                  </a:txBody>
                  <a:tcPr>
                    <a:lnB w="381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</a:tcPr>
                </a:tc>
                <a:tc>
                  <a:txBody>
                    <a:bodyPr/>
                    <a:lstStyle/>
                    <a:p>
                      <a:r>
                        <a:rPr lang="cs-CZ" dirty="0" smtClean="0">
                          <a:latin typeface="Tahoma" panose="020B0604030504040204" pitchFamily="34" charset="0"/>
                          <a:ea typeface="Tahoma" panose="020B0604030504040204" pitchFamily="34" charset="0"/>
                          <a:cs typeface="Tahoma" panose="020B0604030504040204" pitchFamily="34" charset="0"/>
                        </a:rPr>
                        <a:t>95</a:t>
                      </a:r>
                      <a:endParaRPr lang="cs-CZ" dirty="0">
                        <a:latin typeface="Tahoma" panose="020B0604030504040204" pitchFamily="34" charset="0"/>
                        <a:ea typeface="Tahoma" panose="020B0604030504040204" pitchFamily="34" charset="0"/>
                        <a:cs typeface="Tahoma" panose="020B0604030504040204" pitchFamily="34" charset="0"/>
                      </a:endParaRPr>
                    </a:p>
                  </a:txBody>
                  <a:tcPr>
                    <a:lnB w="381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</a:tcPr>
                </a:tc>
                <a:tc>
                  <a:txBody>
                    <a:bodyPr/>
                    <a:lstStyle/>
                    <a:p>
                      <a:r>
                        <a:rPr lang="cs-CZ" dirty="0" smtClean="0">
                          <a:latin typeface="Tahoma" panose="020B0604030504040204" pitchFamily="34" charset="0"/>
                          <a:ea typeface="Tahoma" panose="020B0604030504040204" pitchFamily="34" charset="0"/>
                          <a:cs typeface="Tahoma" panose="020B0604030504040204" pitchFamily="34" charset="0"/>
                        </a:rPr>
                        <a:t>93</a:t>
                      </a:r>
                      <a:endParaRPr lang="cs-CZ" dirty="0">
                        <a:latin typeface="Tahoma" panose="020B0604030504040204" pitchFamily="34" charset="0"/>
                        <a:ea typeface="Tahoma" panose="020B0604030504040204" pitchFamily="34" charset="0"/>
                        <a:cs typeface="Tahoma" panose="020B0604030504040204" pitchFamily="34" charset="0"/>
                      </a:endParaRPr>
                    </a:p>
                  </a:txBody>
                  <a:tcPr>
                    <a:lnB w="381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</a:tcPr>
                </a:tc>
                <a:tc>
                  <a:txBody>
                    <a:bodyPr/>
                    <a:lstStyle/>
                    <a:p>
                      <a:r>
                        <a:rPr lang="cs-CZ" dirty="0" smtClean="0">
                          <a:latin typeface="Tahoma" panose="020B0604030504040204" pitchFamily="34" charset="0"/>
                          <a:ea typeface="Tahoma" panose="020B0604030504040204" pitchFamily="34" charset="0"/>
                          <a:cs typeface="Tahoma" panose="020B0604030504040204" pitchFamily="34" charset="0"/>
                        </a:rPr>
                        <a:t>98</a:t>
                      </a:r>
                      <a:endParaRPr lang="cs-CZ" dirty="0">
                        <a:latin typeface="Tahoma" panose="020B0604030504040204" pitchFamily="34" charset="0"/>
                        <a:ea typeface="Tahoma" panose="020B0604030504040204" pitchFamily="34" charset="0"/>
                        <a:cs typeface="Tahoma" panose="020B0604030504040204" pitchFamily="34" charset="0"/>
                      </a:endParaRPr>
                    </a:p>
                  </a:txBody>
                  <a:tcPr>
                    <a:lnR w="381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B w="381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</a:tcPr>
                </a:tc>
                <a:tc>
                  <a:txBody>
                    <a:bodyPr/>
                    <a:lstStyle/>
                    <a:p>
                      <a:r>
                        <a:rPr lang="cs-CZ" dirty="0" smtClean="0">
                          <a:latin typeface="Tahoma" panose="020B0604030504040204" pitchFamily="34" charset="0"/>
                          <a:ea typeface="Tahoma" panose="020B0604030504040204" pitchFamily="34" charset="0"/>
                          <a:cs typeface="Tahoma" panose="020B0604030504040204" pitchFamily="34" charset="0"/>
                        </a:rPr>
                        <a:t>96</a:t>
                      </a:r>
                      <a:endParaRPr lang="cs-CZ" dirty="0">
                        <a:latin typeface="Tahoma" panose="020B0604030504040204" pitchFamily="34" charset="0"/>
                        <a:ea typeface="Tahoma" panose="020B0604030504040204" pitchFamily="34" charset="0"/>
                        <a:cs typeface="Tahoma" panose="020B0604030504040204" pitchFamily="34" charset="0"/>
                      </a:endParaRPr>
                    </a:p>
                  </a:txBody>
                  <a:tcPr>
                    <a:lnL w="381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B w="381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</a:tcPr>
                </a:tc>
                <a:tc>
                  <a:txBody>
                    <a:bodyPr/>
                    <a:lstStyle/>
                    <a:p>
                      <a:r>
                        <a:rPr lang="cs-CZ" dirty="0" smtClean="0">
                          <a:latin typeface="Tahoma" panose="020B0604030504040204" pitchFamily="34" charset="0"/>
                          <a:ea typeface="Tahoma" panose="020B0604030504040204" pitchFamily="34" charset="0"/>
                          <a:cs typeface="Tahoma" panose="020B0604030504040204" pitchFamily="34" charset="0"/>
                        </a:rPr>
                        <a:t>93</a:t>
                      </a:r>
                      <a:endParaRPr lang="cs-CZ" dirty="0">
                        <a:latin typeface="Tahoma" panose="020B0604030504040204" pitchFamily="34" charset="0"/>
                        <a:ea typeface="Tahoma" panose="020B0604030504040204" pitchFamily="34" charset="0"/>
                        <a:cs typeface="Tahoma" panose="020B0604030504040204" pitchFamily="34" charset="0"/>
                      </a:endParaRPr>
                    </a:p>
                  </a:txBody>
                  <a:tcPr>
                    <a:lnB w="381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</a:tcPr>
                </a:tc>
                <a:tc>
                  <a:txBody>
                    <a:bodyPr/>
                    <a:lstStyle/>
                    <a:p>
                      <a:r>
                        <a:rPr lang="cs-CZ" dirty="0" smtClean="0">
                          <a:latin typeface="Tahoma" panose="020B0604030504040204" pitchFamily="34" charset="0"/>
                          <a:ea typeface="Tahoma" panose="020B0604030504040204" pitchFamily="34" charset="0"/>
                          <a:cs typeface="Tahoma" panose="020B0604030504040204" pitchFamily="34" charset="0"/>
                        </a:rPr>
                        <a:t>89</a:t>
                      </a:r>
                      <a:endParaRPr lang="cs-CZ" dirty="0">
                        <a:latin typeface="Tahoma" panose="020B0604030504040204" pitchFamily="34" charset="0"/>
                        <a:ea typeface="Tahoma" panose="020B0604030504040204" pitchFamily="34" charset="0"/>
                        <a:cs typeface="Tahoma" panose="020B0604030504040204" pitchFamily="34" charset="0"/>
                      </a:endParaRPr>
                    </a:p>
                  </a:txBody>
                  <a:tcPr>
                    <a:lnB w="381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</a:tcPr>
                </a:tc>
                <a:tc>
                  <a:txBody>
                    <a:bodyPr/>
                    <a:lstStyle/>
                    <a:p>
                      <a:r>
                        <a:rPr lang="cs-CZ" dirty="0" smtClean="0">
                          <a:latin typeface="Tahoma" panose="020B0604030504040204" pitchFamily="34" charset="0"/>
                          <a:ea typeface="Tahoma" panose="020B0604030504040204" pitchFamily="34" charset="0"/>
                          <a:cs typeface="Tahoma" panose="020B0604030504040204" pitchFamily="34" charset="0"/>
                        </a:rPr>
                        <a:t>85</a:t>
                      </a:r>
                      <a:endParaRPr lang="cs-CZ" dirty="0">
                        <a:latin typeface="Tahoma" panose="020B0604030504040204" pitchFamily="34" charset="0"/>
                        <a:ea typeface="Tahoma" panose="020B0604030504040204" pitchFamily="34" charset="0"/>
                        <a:cs typeface="Tahoma" panose="020B0604030504040204" pitchFamily="34" charset="0"/>
                      </a:endParaRPr>
                    </a:p>
                  </a:txBody>
                  <a:tcPr>
                    <a:lnB w="381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</a:tcPr>
                </a:tc>
                <a:tc>
                  <a:txBody>
                    <a:bodyPr/>
                    <a:lstStyle/>
                    <a:p>
                      <a:r>
                        <a:rPr lang="cs-CZ" dirty="0" smtClean="0">
                          <a:latin typeface="Tahoma" panose="020B0604030504040204" pitchFamily="34" charset="0"/>
                          <a:ea typeface="Tahoma" panose="020B0604030504040204" pitchFamily="34" charset="0"/>
                          <a:cs typeface="Tahoma" panose="020B0604030504040204" pitchFamily="34" charset="0"/>
                        </a:rPr>
                        <a:t>81</a:t>
                      </a:r>
                      <a:endParaRPr lang="cs-CZ" dirty="0">
                        <a:latin typeface="Tahoma" panose="020B0604030504040204" pitchFamily="34" charset="0"/>
                        <a:ea typeface="Tahoma" panose="020B0604030504040204" pitchFamily="34" charset="0"/>
                        <a:cs typeface="Tahoma" panose="020B0604030504040204" pitchFamily="34" charset="0"/>
                      </a:endParaRPr>
                    </a:p>
                  </a:txBody>
                  <a:tcPr>
                    <a:lnR w="381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B w="381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</a:tcPr>
                </a:tc>
              </a:tr>
            </a:tbl>
          </a:graphicData>
        </a:graphic>
      </p:graphicFrame>
      <p:sp>
        <p:nvSpPr>
          <p:cNvPr id="4" name="TextovéPole 3"/>
          <p:cNvSpPr txBox="1"/>
          <p:nvPr/>
        </p:nvSpPr>
        <p:spPr>
          <a:xfrm>
            <a:off x="395536" y="1412776"/>
            <a:ext cx="360040" cy="2862322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r>
              <a:rPr lang="cs-CZ" dirty="0" smtClean="0">
                <a:latin typeface="Tahoma" panose="020B0604030504040204" pitchFamily="34" charset="0"/>
                <a:ea typeface="Tahoma" panose="020B0604030504040204" pitchFamily="34" charset="0"/>
                <a:cs typeface="Tahoma" panose="020B0604030504040204" pitchFamily="34" charset="0"/>
              </a:rPr>
              <a:t>BINGOKARTY</a:t>
            </a:r>
            <a:endParaRPr lang="cs-CZ" dirty="0">
              <a:latin typeface="Tahoma" panose="020B0604030504040204" pitchFamily="34" charset="0"/>
              <a:ea typeface="Tahoma" panose="020B0604030504040204" pitchFamily="34" charset="0"/>
              <a:cs typeface="Tahoma" panose="020B0604030504040204" pitchFamily="34" charset="0"/>
            </a:endParaRPr>
          </a:p>
        </p:txBody>
      </p:sp>
    </p:spTree>
    <p:extLst>
      <p:ext uri="{BB962C8B-B14F-4D97-AF65-F5344CB8AC3E}">
        <p14:creationId xmlns:p14="http://schemas.microsoft.com/office/powerpoint/2010/main" val="85294512"/>
      </p:ext>
    </p:extLst>
  </p:cSld>
  <p:clrMapOvr>
    <a:masterClrMapping/>
  </p:clrMapOvr>
  <p:timing>
    <p:tnLst>
      <p:par>
        <p:cTn id="1" dur="indefinite" restart="never" nodeType="tmRoot"/>
      </p:par>
    </p:tnLst>
  </p:timing>
</p:sld>
</file>

<file path=ppt/slides/slide8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cxnSp>
        <p:nvCxnSpPr>
          <p:cNvPr id="7" name="Přímá spojnice 6"/>
          <p:cNvCxnSpPr/>
          <p:nvPr/>
        </p:nvCxnSpPr>
        <p:spPr>
          <a:xfrm>
            <a:off x="0" y="900000"/>
            <a:ext cx="9144000" cy="0"/>
          </a:xfrm>
          <a:prstGeom prst="line">
            <a:avLst/>
          </a:prstGeom>
          <a:ln w="15875">
            <a:solidFill>
              <a:srgbClr val="EA851B"/>
            </a:solidFill>
          </a:ln>
        </p:spPr>
        <p:style>
          <a:lnRef idx="1">
            <a:schemeClr val="accent1"/>
          </a:lnRef>
          <a:fillRef idx="0">
            <a:schemeClr val="accent1"/>
          </a:fillRef>
          <a:effectRef idx="0">
            <a:schemeClr val="accent1"/>
          </a:effectRef>
          <a:fontRef idx="minor">
            <a:schemeClr val="tx1"/>
          </a:fontRef>
        </p:style>
      </p:cxnSp>
      <p:cxnSp>
        <p:nvCxnSpPr>
          <p:cNvPr id="8" name="Přímá spojnice 7"/>
          <p:cNvCxnSpPr/>
          <p:nvPr/>
        </p:nvCxnSpPr>
        <p:spPr>
          <a:xfrm>
            <a:off x="0" y="6048000"/>
            <a:ext cx="9144000" cy="0"/>
          </a:xfrm>
          <a:prstGeom prst="line">
            <a:avLst/>
          </a:prstGeom>
          <a:ln w="15875">
            <a:solidFill>
              <a:srgbClr val="EA851B"/>
            </a:solidFill>
          </a:ln>
        </p:spPr>
        <p:style>
          <a:lnRef idx="1">
            <a:schemeClr val="accent1"/>
          </a:lnRef>
          <a:fillRef idx="0">
            <a:schemeClr val="accent1"/>
          </a:fillRef>
          <a:effectRef idx="0">
            <a:schemeClr val="accent1"/>
          </a:effectRef>
          <a:fontRef idx="minor">
            <a:schemeClr val="tx1"/>
          </a:fontRef>
        </p:style>
      </p:cxnSp>
      <p:sp>
        <p:nvSpPr>
          <p:cNvPr id="15" name="Zástupný symbol pro číslo snímku 14"/>
          <p:cNvSpPr>
            <a:spLocks noGrp="1"/>
          </p:cNvSpPr>
          <p:nvPr>
            <p:ph type="sldNum" sz="quarter" idx="12"/>
          </p:nvPr>
        </p:nvSpPr>
        <p:spPr>
          <a:xfrm>
            <a:off x="6480000" y="6336000"/>
            <a:ext cx="2133600" cy="365125"/>
          </a:xfrm>
        </p:spPr>
        <p:txBody>
          <a:bodyPr/>
          <a:lstStyle/>
          <a:p>
            <a:fld id="{785D957D-D829-4070-AC89-93F188FE283C}" type="slidenum">
              <a:rPr lang="cs-CZ" smtClean="0"/>
              <a:t>8</a:t>
            </a:fld>
            <a:endParaRPr lang="cs-CZ" dirty="0"/>
          </a:p>
        </p:txBody>
      </p:sp>
      <p:sp>
        <p:nvSpPr>
          <p:cNvPr id="19" name="Nadpis 1"/>
          <p:cNvSpPr>
            <a:spLocks noGrp="1"/>
          </p:cNvSpPr>
          <p:nvPr>
            <p:ph type="ctrTitle"/>
          </p:nvPr>
        </p:nvSpPr>
        <p:spPr>
          <a:xfrm>
            <a:off x="3203848" y="145207"/>
            <a:ext cx="5652136" cy="728720"/>
          </a:xfrm>
        </p:spPr>
        <p:txBody>
          <a:bodyPr tIns="0">
            <a:normAutofit fontScale="90000"/>
          </a:bodyPr>
          <a:lstStyle/>
          <a:p>
            <a:pPr algn="r">
              <a:spcBef>
                <a:spcPts val="0"/>
              </a:spcBef>
            </a:pPr>
            <a:r>
              <a:rPr lang="cs-CZ" sz="1800" b="1" spc="200" dirty="0" smtClean="0">
                <a:solidFill>
                  <a:srgbClr val="02283F"/>
                </a:solidFill>
                <a:effectLst>
                  <a:outerShdw blurRad="50800" dist="38100" algn="l" rotWithShape="0">
                    <a:prstClr val="black">
                      <a:alpha val="40000"/>
                    </a:prstClr>
                  </a:outerShdw>
                </a:effectLst>
                <a:latin typeface="Book Antiqua" pitchFamily="18" charset="0"/>
                <a:cs typeface="Arial" pitchFamily="34" charset="0"/>
              </a:rPr>
              <a:t>STŘEDNÍ ŠKOLA STAVEBNÍ A TECHNICKÁ</a:t>
            </a:r>
            <a:r>
              <a:rPr lang="cs-CZ" sz="1600" dirty="0" smtClean="0">
                <a:solidFill>
                  <a:srgbClr val="02283F"/>
                </a:solidFill>
                <a:latin typeface="Arial" pitchFamily="34" charset="0"/>
                <a:cs typeface="Arial" pitchFamily="34" charset="0"/>
              </a:rPr>
              <a:t/>
            </a:r>
            <a:br>
              <a:rPr lang="cs-CZ" sz="1600" dirty="0" smtClean="0">
                <a:solidFill>
                  <a:srgbClr val="02283F"/>
                </a:solidFill>
                <a:latin typeface="Arial" pitchFamily="34" charset="0"/>
                <a:cs typeface="Arial" pitchFamily="34" charset="0"/>
              </a:rPr>
            </a:br>
            <a:r>
              <a:rPr lang="cs-CZ" sz="1600" dirty="0" smtClean="0">
                <a:solidFill>
                  <a:srgbClr val="02283F"/>
                </a:solidFill>
                <a:latin typeface="Book Antiqua" pitchFamily="18" charset="0"/>
                <a:cs typeface="Arial" pitchFamily="34" charset="0"/>
              </a:rPr>
              <a:t>Ústí nad Labem, Čelakovského 5, příspěvková organizace</a:t>
            </a:r>
            <a:br>
              <a:rPr lang="cs-CZ" sz="1600" dirty="0" smtClean="0">
                <a:solidFill>
                  <a:srgbClr val="02283F"/>
                </a:solidFill>
                <a:latin typeface="Book Antiqua" pitchFamily="18" charset="0"/>
                <a:cs typeface="Arial" pitchFamily="34" charset="0"/>
              </a:rPr>
            </a:br>
            <a:r>
              <a:rPr lang="cs-CZ" sz="1600" dirty="0" smtClean="0">
                <a:solidFill>
                  <a:srgbClr val="02283F"/>
                </a:solidFill>
                <a:latin typeface="Book Antiqua" pitchFamily="18" charset="0"/>
                <a:cs typeface="Arial" pitchFamily="34" charset="0"/>
              </a:rPr>
              <a:t>Páteřní škola Ústeckého kraje</a:t>
            </a:r>
            <a:endParaRPr lang="cs-CZ" sz="1600" dirty="0">
              <a:solidFill>
                <a:srgbClr val="02283F"/>
              </a:solidFill>
              <a:latin typeface="Book Antiqua" pitchFamily="18" charset="0"/>
              <a:cs typeface="Arial" pitchFamily="34" charset="0"/>
            </a:endParaRPr>
          </a:p>
        </p:txBody>
      </p:sp>
      <p:pic>
        <p:nvPicPr>
          <p:cNvPr id="2" name="Obrázek 1"/>
          <p:cNvPicPr>
            <a:picLocks noChangeAspect="1"/>
          </p:cNvPicPr>
          <p:nvPr/>
        </p:nvPicPr>
        <p:blipFill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120580" y="51853"/>
            <a:ext cx="2710588" cy="792000"/>
          </a:xfrm>
          <a:prstGeom prst="rect">
            <a:avLst/>
          </a:prstGeom>
        </p:spPr>
      </p:pic>
      <p:pic>
        <p:nvPicPr>
          <p:cNvPr id="9" name="Obrázek 8"/>
          <p:cNvPicPr>
            <a:picLocks noChangeAspect="1"/>
          </p:cNvPicPr>
          <p:nvPr/>
        </p:nvPicPr>
        <p:blipFill>
          <a:blip r:embed="rId3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3053593" y="6117250"/>
            <a:ext cx="3036813" cy="648000"/>
          </a:xfrm>
          <a:prstGeom prst="rect">
            <a:avLst/>
          </a:prstGeom>
        </p:spPr>
      </p:pic>
      <p:graphicFrame>
        <p:nvGraphicFramePr>
          <p:cNvPr id="3" name="Tabulka 2"/>
          <p:cNvGraphicFramePr>
            <a:graphicFrameLocks noGrp="1"/>
          </p:cNvGraphicFramePr>
          <p:nvPr>
            <p:extLst>
              <p:ext uri="{D42A27DB-BD31-4B8C-83A1-F6EECF244321}">
                <p14:modId xmlns:p14="http://schemas.microsoft.com/office/powerpoint/2010/main" val="1486342214"/>
              </p:ext>
            </p:extLst>
          </p:nvPr>
        </p:nvGraphicFramePr>
        <p:xfrm>
          <a:off x="1331640" y="1412776"/>
          <a:ext cx="6096000" cy="4450080"/>
        </p:xfrm>
        <a:graphic>
          <a:graphicData uri="http://schemas.openxmlformats.org/drawingml/2006/table">
            <a:tbl>
              <a:tblPr firstRow="1" bandRow="1">
                <a:tableStyleId>{5940675A-B579-460E-94D1-54222C63F5DA}</a:tableStyleId>
              </a:tblPr>
              <a:tblGrid>
                <a:gridCol w="609600"/>
                <a:gridCol w="609600"/>
                <a:gridCol w="609600"/>
                <a:gridCol w="609600"/>
                <a:gridCol w="609600"/>
                <a:gridCol w="609600"/>
                <a:gridCol w="609600"/>
                <a:gridCol w="609600"/>
                <a:gridCol w="609600"/>
                <a:gridCol w="609600"/>
              </a:tblGrid>
              <a:tr h="370840">
                <a:tc gridSpan="5">
                  <a:txBody>
                    <a:bodyPr/>
                    <a:lstStyle/>
                    <a:p>
                      <a:pPr algn="ctr"/>
                      <a:r>
                        <a:rPr lang="cs-CZ" dirty="0" smtClean="0">
                          <a:latin typeface="Tahoma" panose="020B0604030504040204" pitchFamily="34" charset="0"/>
                          <a:ea typeface="Tahoma" panose="020B0604030504040204" pitchFamily="34" charset="0"/>
                          <a:cs typeface="Tahoma" panose="020B0604030504040204" pitchFamily="34" charset="0"/>
                        </a:rPr>
                        <a:t>BINGOKARTE 5</a:t>
                      </a:r>
                      <a:r>
                        <a:rPr lang="cs-CZ" baseline="0" dirty="0" smtClean="0">
                          <a:latin typeface="Tahoma" panose="020B0604030504040204" pitchFamily="34" charset="0"/>
                          <a:ea typeface="Tahoma" panose="020B0604030504040204" pitchFamily="34" charset="0"/>
                          <a:cs typeface="Tahoma" panose="020B0604030504040204" pitchFamily="34" charset="0"/>
                        </a:rPr>
                        <a:t> </a:t>
                      </a:r>
                      <a:endParaRPr lang="cs-CZ" dirty="0">
                        <a:latin typeface="Tahoma" panose="020B0604030504040204" pitchFamily="34" charset="0"/>
                        <a:ea typeface="Tahoma" panose="020B0604030504040204" pitchFamily="34" charset="0"/>
                        <a:cs typeface="Tahoma" panose="020B0604030504040204" pitchFamily="34" charset="0"/>
                      </a:endParaRPr>
                    </a:p>
                  </a:txBody>
                  <a:tcPr>
                    <a:lnL w="381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381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381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381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</a:tcPr>
                </a:tc>
                <a:tc hMerge="1">
                  <a:txBody>
                    <a:bodyPr/>
                    <a:lstStyle/>
                    <a:p>
                      <a:endParaRPr lang="cs-CZ" dirty="0"/>
                    </a:p>
                  </a:txBody>
                  <a:tcPr/>
                </a:tc>
                <a:tc hMerge="1">
                  <a:txBody>
                    <a:bodyPr/>
                    <a:lstStyle/>
                    <a:p>
                      <a:endParaRPr lang="cs-CZ" dirty="0"/>
                    </a:p>
                  </a:txBody>
                  <a:tcPr/>
                </a:tc>
                <a:tc hMerge="1">
                  <a:txBody>
                    <a:bodyPr/>
                    <a:lstStyle/>
                    <a:p>
                      <a:endParaRPr lang="cs-CZ" dirty="0"/>
                    </a:p>
                  </a:txBody>
                  <a:tcPr/>
                </a:tc>
                <a:tc hMerge="1">
                  <a:txBody>
                    <a:bodyPr/>
                    <a:lstStyle/>
                    <a:p>
                      <a:endParaRPr lang="cs-CZ" dirty="0"/>
                    </a:p>
                  </a:txBody>
                  <a:tcPr/>
                </a:tc>
                <a:tc gridSpan="5">
                  <a:txBody>
                    <a:bodyPr/>
                    <a:lstStyle/>
                    <a:p>
                      <a:pPr algn="ctr"/>
                      <a:r>
                        <a:rPr lang="cs-CZ" dirty="0" smtClean="0">
                          <a:latin typeface="Tahoma" panose="020B0604030504040204" pitchFamily="34" charset="0"/>
                          <a:ea typeface="Tahoma" panose="020B0604030504040204" pitchFamily="34" charset="0"/>
                          <a:cs typeface="Tahoma" panose="020B0604030504040204" pitchFamily="34" charset="0"/>
                        </a:rPr>
                        <a:t>BINGOKARTE 6</a:t>
                      </a:r>
                      <a:r>
                        <a:rPr lang="cs-CZ" baseline="0" dirty="0" smtClean="0">
                          <a:latin typeface="Tahoma" panose="020B0604030504040204" pitchFamily="34" charset="0"/>
                          <a:ea typeface="Tahoma" panose="020B0604030504040204" pitchFamily="34" charset="0"/>
                          <a:cs typeface="Tahoma" panose="020B0604030504040204" pitchFamily="34" charset="0"/>
                        </a:rPr>
                        <a:t> </a:t>
                      </a:r>
                      <a:endParaRPr lang="cs-CZ" dirty="0">
                        <a:latin typeface="Tahoma" panose="020B0604030504040204" pitchFamily="34" charset="0"/>
                        <a:ea typeface="Tahoma" panose="020B0604030504040204" pitchFamily="34" charset="0"/>
                        <a:cs typeface="Tahoma" panose="020B0604030504040204" pitchFamily="34" charset="0"/>
                      </a:endParaRPr>
                    </a:p>
                  </a:txBody>
                  <a:tcPr>
                    <a:lnL w="381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381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381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381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</a:tcPr>
                </a:tc>
                <a:tc hMerge="1">
                  <a:txBody>
                    <a:bodyPr/>
                    <a:lstStyle/>
                    <a:p>
                      <a:endParaRPr lang="cs-CZ" dirty="0"/>
                    </a:p>
                  </a:txBody>
                  <a:tcPr/>
                </a:tc>
                <a:tc hMerge="1">
                  <a:txBody>
                    <a:bodyPr/>
                    <a:lstStyle/>
                    <a:p>
                      <a:endParaRPr lang="cs-CZ" dirty="0"/>
                    </a:p>
                  </a:txBody>
                  <a:tcPr/>
                </a:tc>
                <a:tc hMerge="1">
                  <a:txBody>
                    <a:bodyPr/>
                    <a:lstStyle/>
                    <a:p>
                      <a:endParaRPr lang="cs-CZ" dirty="0"/>
                    </a:p>
                  </a:txBody>
                  <a:tcPr/>
                </a:tc>
                <a:tc hMerge="1">
                  <a:txBody>
                    <a:bodyPr/>
                    <a:lstStyle/>
                    <a:p>
                      <a:endParaRPr lang="cs-CZ" dirty="0"/>
                    </a:p>
                  </a:txBody>
                  <a:tcPr/>
                </a:tc>
              </a:tr>
              <a:tr h="370840">
                <a:tc>
                  <a:txBody>
                    <a:bodyPr/>
                    <a:lstStyle/>
                    <a:p>
                      <a:r>
                        <a:rPr lang="cs-CZ" dirty="0" smtClean="0">
                          <a:latin typeface="Tahoma" panose="020B0604030504040204" pitchFamily="34" charset="0"/>
                          <a:ea typeface="Tahoma" panose="020B0604030504040204" pitchFamily="34" charset="0"/>
                          <a:cs typeface="Tahoma" panose="020B0604030504040204" pitchFamily="34" charset="0"/>
                        </a:rPr>
                        <a:t>5</a:t>
                      </a:r>
                      <a:endParaRPr lang="cs-CZ" dirty="0">
                        <a:latin typeface="Tahoma" panose="020B0604030504040204" pitchFamily="34" charset="0"/>
                        <a:ea typeface="Tahoma" panose="020B0604030504040204" pitchFamily="34" charset="0"/>
                        <a:cs typeface="Tahoma" panose="020B0604030504040204" pitchFamily="34" charset="0"/>
                      </a:endParaRPr>
                    </a:p>
                  </a:txBody>
                  <a:tcPr>
                    <a:lnL w="381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T w="381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</a:tcPr>
                </a:tc>
                <a:tc>
                  <a:txBody>
                    <a:bodyPr/>
                    <a:lstStyle/>
                    <a:p>
                      <a:r>
                        <a:rPr lang="cs-CZ" dirty="0" smtClean="0">
                          <a:latin typeface="Tahoma" panose="020B0604030504040204" pitchFamily="34" charset="0"/>
                          <a:ea typeface="Tahoma" panose="020B0604030504040204" pitchFamily="34" charset="0"/>
                          <a:cs typeface="Tahoma" panose="020B0604030504040204" pitchFamily="34" charset="0"/>
                        </a:rPr>
                        <a:t>8</a:t>
                      </a:r>
                      <a:endParaRPr lang="cs-CZ" dirty="0">
                        <a:latin typeface="Tahoma" panose="020B0604030504040204" pitchFamily="34" charset="0"/>
                        <a:ea typeface="Tahoma" panose="020B0604030504040204" pitchFamily="34" charset="0"/>
                        <a:cs typeface="Tahoma" panose="020B0604030504040204" pitchFamily="34" charset="0"/>
                      </a:endParaRPr>
                    </a:p>
                  </a:txBody>
                  <a:tcPr>
                    <a:lnT w="381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</a:tcPr>
                </a:tc>
                <a:tc>
                  <a:txBody>
                    <a:bodyPr/>
                    <a:lstStyle/>
                    <a:p>
                      <a:r>
                        <a:rPr lang="cs-CZ" dirty="0" smtClean="0">
                          <a:latin typeface="Tahoma" panose="020B0604030504040204" pitchFamily="34" charset="0"/>
                          <a:ea typeface="Tahoma" panose="020B0604030504040204" pitchFamily="34" charset="0"/>
                          <a:cs typeface="Tahoma" panose="020B0604030504040204" pitchFamily="34" charset="0"/>
                        </a:rPr>
                        <a:t>10</a:t>
                      </a:r>
                      <a:endParaRPr lang="cs-CZ" dirty="0">
                        <a:latin typeface="Tahoma" panose="020B0604030504040204" pitchFamily="34" charset="0"/>
                        <a:ea typeface="Tahoma" panose="020B0604030504040204" pitchFamily="34" charset="0"/>
                        <a:cs typeface="Tahoma" panose="020B0604030504040204" pitchFamily="34" charset="0"/>
                      </a:endParaRPr>
                    </a:p>
                  </a:txBody>
                  <a:tcPr>
                    <a:lnT w="381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</a:tcPr>
                </a:tc>
                <a:tc>
                  <a:txBody>
                    <a:bodyPr/>
                    <a:lstStyle/>
                    <a:p>
                      <a:r>
                        <a:rPr lang="cs-CZ" dirty="0" smtClean="0">
                          <a:latin typeface="Tahoma" panose="020B0604030504040204" pitchFamily="34" charset="0"/>
                          <a:ea typeface="Tahoma" panose="020B0604030504040204" pitchFamily="34" charset="0"/>
                          <a:cs typeface="Tahoma" panose="020B0604030504040204" pitchFamily="34" charset="0"/>
                        </a:rPr>
                        <a:t>15</a:t>
                      </a:r>
                      <a:endParaRPr lang="cs-CZ" dirty="0">
                        <a:latin typeface="Tahoma" panose="020B0604030504040204" pitchFamily="34" charset="0"/>
                        <a:ea typeface="Tahoma" panose="020B0604030504040204" pitchFamily="34" charset="0"/>
                        <a:cs typeface="Tahoma" panose="020B0604030504040204" pitchFamily="34" charset="0"/>
                      </a:endParaRPr>
                    </a:p>
                  </a:txBody>
                  <a:tcPr>
                    <a:lnT w="381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</a:tcPr>
                </a:tc>
                <a:tc>
                  <a:txBody>
                    <a:bodyPr/>
                    <a:lstStyle/>
                    <a:p>
                      <a:r>
                        <a:rPr lang="cs-CZ" dirty="0" smtClean="0">
                          <a:latin typeface="Tahoma" panose="020B0604030504040204" pitchFamily="34" charset="0"/>
                          <a:ea typeface="Tahoma" panose="020B0604030504040204" pitchFamily="34" charset="0"/>
                          <a:cs typeface="Tahoma" panose="020B0604030504040204" pitchFamily="34" charset="0"/>
                        </a:rPr>
                        <a:t>20</a:t>
                      </a:r>
                      <a:endParaRPr lang="cs-CZ" dirty="0">
                        <a:latin typeface="Tahoma" panose="020B0604030504040204" pitchFamily="34" charset="0"/>
                        <a:ea typeface="Tahoma" panose="020B0604030504040204" pitchFamily="34" charset="0"/>
                        <a:cs typeface="Tahoma" panose="020B0604030504040204" pitchFamily="34" charset="0"/>
                      </a:endParaRPr>
                    </a:p>
                  </a:txBody>
                  <a:tcPr>
                    <a:lnR w="381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381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</a:tcPr>
                </a:tc>
                <a:tc>
                  <a:txBody>
                    <a:bodyPr/>
                    <a:lstStyle/>
                    <a:p>
                      <a:r>
                        <a:rPr lang="cs-CZ" dirty="0" smtClean="0">
                          <a:latin typeface="Tahoma" panose="020B0604030504040204" pitchFamily="34" charset="0"/>
                          <a:ea typeface="Tahoma" panose="020B0604030504040204" pitchFamily="34" charset="0"/>
                          <a:cs typeface="Tahoma" panose="020B0604030504040204" pitchFamily="34" charset="0"/>
                        </a:rPr>
                        <a:t>1</a:t>
                      </a:r>
                      <a:endParaRPr lang="cs-CZ" dirty="0">
                        <a:latin typeface="Tahoma" panose="020B0604030504040204" pitchFamily="34" charset="0"/>
                        <a:ea typeface="Tahoma" panose="020B0604030504040204" pitchFamily="34" charset="0"/>
                        <a:cs typeface="Tahoma" panose="020B0604030504040204" pitchFamily="34" charset="0"/>
                      </a:endParaRPr>
                    </a:p>
                  </a:txBody>
                  <a:tcPr>
                    <a:lnL w="381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T w="381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</a:tcPr>
                </a:tc>
                <a:tc>
                  <a:txBody>
                    <a:bodyPr/>
                    <a:lstStyle/>
                    <a:p>
                      <a:r>
                        <a:rPr lang="cs-CZ" dirty="0" smtClean="0">
                          <a:latin typeface="Tahoma" panose="020B0604030504040204" pitchFamily="34" charset="0"/>
                          <a:ea typeface="Tahoma" panose="020B0604030504040204" pitchFamily="34" charset="0"/>
                          <a:cs typeface="Tahoma" panose="020B0604030504040204" pitchFamily="34" charset="0"/>
                        </a:rPr>
                        <a:t>7</a:t>
                      </a:r>
                      <a:endParaRPr lang="cs-CZ" dirty="0">
                        <a:latin typeface="Tahoma" panose="020B0604030504040204" pitchFamily="34" charset="0"/>
                        <a:ea typeface="Tahoma" panose="020B0604030504040204" pitchFamily="34" charset="0"/>
                        <a:cs typeface="Tahoma" panose="020B0604030504040204" pitchFamily="34" charset="0"/>
                      </a:endParaRPr>
                    </a:p>
                  </a:txBody>
                  <a:tcPr>
                    <a:lnT w="381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</a:tcPr>
                </a:tc>
                <a:tc>
                  <a:txBody>
                    <a:bodyPr/>
                    <a:lstStyle/>
                    <a:p>
                      <a:r>
                        <a:rPr lang="cs-CZ" dirty="0" smtClean="0">
                          <a:latin typeface="Tahoma" panose="020B0604030504040204" pitchFamily="34" charset="0"/>
                          <a:ea typeface="Tahoma" panose="020B0604030504040204" pitchFamily="34" charset="0"/>
                          <a:cs typeface="Tahoma" panose="020B0604030504040204" pitchFamily="34" charset="0"/>
                        </a:rPr>
                        <a:t>13</a:t>
                      </a:r>
                      <a:endParaRPr lang="cs-CZ" dirty="0">
                        <a:latin typeface="Tahoma" panose="020B0604030504040204" pitchFamily="34" charset="0"/>
                        <a:ea typeface="Tahoma" panose="020B0604030504040204" pitchFamily="34" charset="0"/>
                        <a:cs typeface="Tahoma" panose="020B0604030504040204" pitchFamily="34" charset="0"/>
                      </a:endParaRPr>
                    </a:p>
                  </a:txBody>
                  <a:tcPr>
                    <a:lnT w="381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</a:tcPr>
                </a:tc>
                <a:tc>
                  <a:txBody>
                    <a:bodyPr/>
                    <a:lstStyle/>
                    <a:p>
                      <a:r>
                        <a:rPr lang="cs-CZ" dirty="0" smtClean="0">
                          <a:latin typeface="Tahoma" panose="020B0604030504040204" pitchFamily="34" charset="0"/>
                          <a:ea typeface="Tahoma" panose="020B0604030504040204" pitchFamily="34" charset="0"/>
                          <a:cs typeface="Tahoma" panose="020B0604030504040204" pitchFamily="34" charset="0"/>
                        </a:rPr>
                        <a:t>16</a:t>
                      </a:r>
                      <a:endParaRPr lang="cs-CZ" dirty="0">
                        <a:latin typeface="Tahoma" panose="020B0604030504040204" pitchFamily="34" charset="0"/>
                        <a:ea typeface="Tahoma" panose="020B0604030504040204" pitchFamily="34" charset="0"/>
                        <a:cs typeface="Tahoma" panose="020B0604030504040204" pitchFamily="34" charset="0"/>
                      </a:endParaRPr>
                    </a:p>
                  </a:txBody>
                  <a:tcPr>
                    <a:lnT w="381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</a:tcPr>
                </a:tc>
                <a:tc>
                  <a:txBody>
                    <a:bodyPr/>
                    <a:lstStyle/>
                    <a:p>
                      <a:r>
                        <a:rPr lang="cs-CZ" dirty="0" smtClean="0">
                          <a:latin typeface="Tahoma" panose="020B0604030504040204" pitchFamily="34" charset="0"/>
                          <a:ea typeface="Tahoma" panose="020B0604030504040204" pitchFamily="34" charset="0"/>
                          <a:cs typeface="Tahoma" panose="020B0604030504040204" pitchFamily="34" charset="0"/>
                        </a:rPr>
                        <a:t>18</a:t>
                      </a:r>
                      <a:endParaRPr lang="cs-CZ" dirty="0">
                        <a:latin typeface="Tahoma" panose="020B0604030504040204" pitchFamily="34" charset="0"/>
                        <a:ea typeface="Tahoma" panose="020B0604030504040204" pitchFamily="34" charset="0"/>
                        <a:cs typeface="Tahoma" panose="020B0604030504040204" pitchFamily="34" charset="0"/>
                      </a:endParaRPr>
                    </a:p>
                  </a:txBody>
                  <a:tcPr>
                    <a:lnR w="381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381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</a:tcPr>
                </a:tc>
              </a:tr>
              <a:tr h="370840">
                <a:tc>
                  <a:txBody>
                    <a:bodyPr/>
                    <a:lstStyle/>
                    <a:p>
                      <a:r>
                        <a:rPr lang="cs-CZ" dirty="0" smtClean="0">
                          <a:latin typeface="Tahoma" panose="020B0604030504040204" pitchFamily="34" charset="0"/>
                          <a:ea typeface="Tahoma" panose="020B0604030504040204" pitchFamily="34" charset="0"/>
                          <a:cs typeface="Tahoma" panose="020B0604030504040204" pitchFamily="34" charset="0"/>
                        </a:rPr>
                        <a:t>24</a:t>
                      </a:r>
                      <a:endParaRPr lang="cs-CZ" dirty="0">
                        <a:latin typeface="Tahoma" panose="020B0604030504040204" pitchFamily="34" charset="0"/>
                        <a:ea typeface="Tahoma" panose="020B0604030504040204" pitchFamily="34" charset="0"/>
                        <a:cs typeface="Tahoma" panose="020B0604030504040204" pitchFamily="34" charset="0"/>
                      </a:endParaRPr>
                    </a:p>
                  </a:txBody>
                  <a:tcPr>
                    <a:lnL w="381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</a:tcPr>
                </a:tc>
                <a:tc>
                  <a:txBody>
                    <a:bodyPr/>
                    <a:lstStyle/>
                    <a:p>
                      <a:r>
                        <a:rPr lang="cs-CZ" dirty="0" smtClean="0">
                          <a:latin typeface="Tahoma" panose="020B0604030504040204" pitchFamily="34" charset="0"/>
                          <a:ea typeface="Tahoma" panose="020B0604030504040204" pitchFamily="34" charset="0"/>
                          <a:cs typeface="Tahoma" panose="020B0604030504040204" pitchFamily="34" charset="0"/>
                        </a:rPr>
                        <a:t>27</a:t>
                      </a:r>
                      <a:endParaRPr lang="cs-CZ" dirty="0">
                        <a:latin typeface="Tahoma" panose="020B0604030504040204" pitchFamily="34" charset="0"/>
                        <a:ea typeface="Tahoma" panose="020B0604030504040204" pitchFamily="34" charset="0"/>
                        <a:cs typeface="Tahoma" panose="020B0604030504040204" pitchFamily="34" charset="0"/>
                      </a:endParaRPr>
                    </a:p>
                  </a:txBody>
                  <a:tcPr/>
                </a:tc>
                <a:tc>
                  <a:txBody>
                    <a:bodyPr/>
                    <a:lstStyle/>
                    <a:p>
                      <a:r>
                        <a:rPr lang="cs-CZ" dirty="0" smtClean="0">
                          <a:latin typeface="Tahoma" panose="020B0604030504040204" pitchFamily="34" charset="0"/>
                          <a:ea typeface="Tahoma" panose="020B0604030504040204" pitchFamily="34" charset="0"/>
                          <a:cs typeface="Tahoma" panose="020B0604030504040204" pitchFamily="34" charset="0"/>
                        </a:rPr>
                        <a:t>31</a:t>
                      </a:r>
                      <a:endParaRPr lang="cs-CZ" dirty="0">
                        <a:latin typeface="Tahoma" panose="020B0604030504040204" pitchFamily="34" charset="0"/>
                        <a:ea typeface="Tahoma" panose="020B0604030504040204" pitchFamily="34" charset="0"/>
                        <a:cs typeface="Tahoma" panose="020B0604030504040204" pitchFamily="34" charset="0"/>
                      </a:endParaRPr>
                    </a:p>
                  </a:txBody>
                  <a:tcPr/>
                </a:tc>
                <a:tc>
                  <a:txBody>
                    <a:bodyPr/>
                    <a:lstStyle/>
                    <a:p>
                      <a:r>
                        <a:rPr lang="cs-CZ" dirty="0" smtClean="0">
                          <a:latin typeface="Tahoma" panose="020B0604030504040204" pitchFamily="34" charset="0"/>
                          <a:ea typeface="Tahoma" panose="020B0604030504040204" pitchFamily="34" charset="0"/>
                          <a:cs typeface="Tahoma" panose="020B0604030504040204" pitchFamily="34" charset="0"/>
                        </a:rPr>
                        <a:t>34</a:t>
                      </a:r>
                      <a:endParaRPr lang="cs-CZ" dirty="0">
                        <a:latin typeface="Tahoma" panose="020B0604030504040204" pitchFamily="34" charset="0"/>
                        <a:ea typeface="Tahoma" panose="020B0604030504040204" pitchFamily="34" charset="0"/>
                        <a:cs typeface="Tahoma" panose="020B0604030504040204" pitchFamily="34" charset="0"/>
                      </a:endParaRPr>
                    </a:p>
                  </a:txBody>
                  <a:tcPr/>
                </a:tc>
                <a:tc>
                  <a:txBody>
                    <a:bodyPr/>
                    <a:lstStyle/>
                    <a:p>
                      <a:r>
                        <a:rPr lang="cs-CZ" dirty="0" smtClean="0">
                          <a:latin typeface="Tahoma" panose="020B0604030504040204" pitchFamily="34" charset="0"/>
                          <a:ea typeface="Tahoma" panose="020B0604030504040204" pitchFamily="34" charset="0"/>
                          <a:cs typeface="Tahoma" panose="020B0604030504040204" pitchFamily="34" charset="0"/>
                        </a:rPr>
                        <a:t>39</a:t>
                      </a:r>
                      <a:endParaRPr lang="cs-CZ" dirty="0">
                        <a:latin typeface="Tahoma" panose="020B0604030504040204" pitchFamily="34" charset="0"/>
                        <a:ea typeface="Tahoma" panose="020B0604030504040204" pitchFamily="34" charset="0"/>
                        <a:cs typeface="Tahoma" panose="020B0604030504040204" pitchFamily="34" charset="0"/>
                      </a:endParaRPr>
                    </a:p>
                  </a:txBody>
                  <a:tcPr>
                    <a:lnR w="381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</a:tcPr>
                </a:tc>
                <a:tc>
                  <a:txBody>
                    <a:bodyPr/>
                    <a:lstStyle/>
                    <a:p>
                      <a:r>
                        <a:rPr lang="cs-CZ" dirty="0" smtClean="0">
                          <a:latin typeface="Tahoma" panose="020B0604030504040204" pitchFamily="34" charset="0"/>
                          <a:ea typeface="Tahoma" panose="020B0604030504040204" pitchFamily="34" charset="0"/>
                          <a:cs typeface="Tahoma" panose="020B0604030504040204" pitchFamily="34" charset="0"/>
                        </a:rPr>
                        <a:t>22</a:t>
                      </a:r>
                      <a:endParaRPr lang="cs-CZ" dirty="0">
                        <a:latin typeface="Tahoma" panose="020B0604030504040204" pitchFamily="34" charset="0"/>
                        <a:ea typeface="Tahoma" panose="020B0604030504040204" pitchFamily="34" charset="0"/>
                        <a:cs typeface="Tahoma" panose="020B0604030504040204" pitchFamily="34" charset="0"/>
                      </a:endParaRPr>
                    </a:p>
                  </a:txBody>
                  <a:tcPr>
                    <a:lnL w="381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</a:tcPr>
                </a:tc>
                <a:tc>
                  <a:txBody>
                    <a:bodyPr/>
                    <a:lstStyle/>
                    <a:p>
                      <a:r>
                        <a:rPr lang="cs-CZ" dirty="0" smtClean="0">
                          <a:latin typeface="Tahoma" panose="020B0604030504040204" pitchFamily="34" charset="0"/>
                          <a:ea typeface="Tahoma" panose="020B0604030504040204" pitchFamily="34" charset="0"/>
                          <a:cs typeface="Tahoma" panose="020B0604030504040204" pitchFamily="34" charset="0"/>
                        </a:rPr>
                        <a:t>25</a:t>
                      </a:r>
                      <a:endParaRPr lang="cs-CZ" dirty="0">
                        <a:latin typeface="Tahoma" panose="020B0604030504040204" pitchFamily="34" charset="0"/>
                        <a:ea typeface="Tahoma" panose="020B0604030504040204" pitchFamily="34" charset="0"/>
                        <a:cs typeface="Tahoma" panose="020B0604030504040204" pitchFamily="34" charset="0"/>
                      </a:endParaRPr>
                    </a:p>
                  </a:txBody>
                  <a:tcPr/>
                </a:tc>
                <a:tc>
                  <a:txBody>
                    <a:bodyPr/>
                    <a:lstStyle/>
                    <a:p>
                      <a:r>
                        <a:rPr lang="cs-CZ" dirty="0" smtClean="0">
                          <a:latin typeface="Tahoma" panose="020B0604030504040204" pitchFamily="34" charset="0"/>
                          <a:ea typeface="Tahoma" panose="020B0604030504040204" pitchFamily="34" charset="0"/>
                          <a:cs typeface="Tahoma" panose="020B0604030504040204" pitchFamily="34" charset="0"/>
                        </a:rPr>
                        <a:t>32</a:t>
                      </a:r>
                      <a:endParaRPr lang="cs-CZ" dirty="0">
                        <a:latin typeface="Tahoma" panose="020B0604030504040204" pitchFamily="34" charset="0"/>
                        <a:ea typeface="Tahoma" panose="020B0604030504040204" pitchFamily="34" charset="0"/>
                        <a:cs typeface="Tahoma" panose="020B0604030504040204" pitchFamily="34" charset="0"/>
                      </a:endParaRPr>
                    </a:p>
                  </a:txBody>
                  <a:tcPr/>
                </a:tc>
                <a:tc>
                  <a:txBody>
                    <a:bodyPr/>
                    <a:lstStyle/>
                    <a:p>
                      <a:r>
                        <a:rPr lang="cs-CZ" dirty="0" smtClean="0">
                          <a:latin typeface="Tahoma" panose="020B0604030504040204" pitchFamily="34" charset="0"/>
                          <a:ea typeface="Tahoma" panose="020B0604030504040204" pitchFamily="34" charset="0"/>
                          <a:cs typeface="Tahoma" panose="020B0604030504040204" pitchFamily="34" charset="0"/>
                        </a:rPr>
                        <a:t>36</a:t>
                      </a:r>
                      <a:endParaRPr lang="cs-CZ" dirty="0">
                        <a:latin typeface="Tahoma" panose="020B0604030504040204" pitchFamily="34" charset="0"/>
                        <a:ea typeface="Tahoma" panose="020B0604030504040204" pitchFamily="34" charset="0"/>
                        <a:cs typeface="Tahoma" panose="020B0604030504040204" pitchFamily="34" charset="0"/>
                      </a:endParaRPr>
                    </a:p>
                  </a:txBody>
                  <a:tcPr/>
                </a:tc>
                <a:tc>
                  <a:txBody>
                    <a:bodyPr/>
                    <a:lstStyle/>
                    <a:p>
                      <a:r>
                        <a:rPr lang="cs-CZ" dirty="0" smtClean="0">
                          <a:latin typeface="Tahoma" panose="020B0604030504040204" pitchFamily="34" charset="0"/>
                          <a:ea typeface="Tahoma" panose="020B0604030504040204" pitchFamily="34" charset="0"/>
                          <a:cs typeface="Tahoma" panose="020B0604030504040204" pitchFamily="34" charset="0"/>
                        </a:rPr>
                        <a:t>40</a:t>
                      </a:r>
                      <a:endParaRPr lang="cs-CZ" dirty="0">
                        <a:latin typeface="Tahoma" panose="020B0604030504040204" pitchFamily="34" charset="0"/>
                        <a:ea typeface="Tahoma" panose="020B0604030504040204" pitchFamily="34" charset="0"/>
                        <a:cs typeface="Tahoma" panose="020B0604030504040204" pitchFamily="34" charset="0"/>
                      </a:endParaRPr>
                    </a:p>
                  </a:txBody>
                  <a:tcPr>
                    <a:lnR w="381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</a:tcPr>
                </a:tc>
              </a:tr>
              <a:tr h="370840">
                <a:tc>
                  <a:txBody>
                    <a:bodyPr/>
                    <a:lstStyle/>
                    <a:p>
                      <a:r>
                        <a:rPr lang="cs-CZ" dirty="0" smtClean="0">
                          <a:latin typeface="Tahoma" panose="020B0604030504040204" pitchFamily="34" charset="0"/>
                          <a:ea typeface="Tahoma" panose="020B0604030504040204" pitchFamily="34" charset="0"/>
                          <a:cs typeface="Tahoma" panose="020B0604030504040204" pitchFamily="34" charset="0"/>
                        </a:rPr>
                        <a:t>41</a:t>
                      </a:r>
                      <a:endParaRPr lang="cs-CZ" dirty="0">
                        <a:latin typeface="Tahoma" panose="020B0604030504040204" pitchFamily="34" charset="0"/>
                        <a:ea typeface="Tahoma" panose="020B0604030504040204" pitchFamily="34" charset="0"/>
                        <a:cs typeface="Tahoma" panose="020B0604030504040204" pitchFamily="34" charset="0"/>
                      </a:endParaRPr>
                    </a:p>
                  </a:txBody>
                  <a:tcPr>
                    <a:lnL w="381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</a:tcPr>
                </a:tc>
                <a:tc>
                  <a:txBody>
                    <a:bodyPr/>
                    <a:lstStyle/>
                    <a:p>
                      <a:r>
                        <a:rPr lang="cs-CZ" dirty="0" smtClean="0">
                          <a:latin typeface="Tahoma" panose="020B0604030504040204" pitchFamily="34" charset="0"/>
                          <a:ea typeface="Tahoma" panose="020B0604030504040204" pitchFamily="34" charset="0"/>
                          <a:cs typeface="Tahoma" panose="020B0604030504040204" pitchFamily="34" charset="0"/>
                        </a:rPr>
                        <a:t>47</a:t>
                      </a:r>
                      <a:endParaRPr lang="cs-CZ" dirty="0">
                        <a:latin typeface="Tahoma" panose="020B0604030504040204" pitchFamily="34" charset="0"/>
                        <a:ea typeface="Tahoma" panose="020B0604030504040204" pitchFamily="34" charset="0"/>
                        <a:cs typeface="Tahoma" panose="020B0604030504040204" pitchFamily="34" charset="0"/>
                      </a:endParaRPr>
                    </a:p>
                  </a:txBody>
                  <a:tcPr/>
                </a:tc>
                <a:tc>
                  <a:txBody>
                    <a:bodyPr/>
                    <a:lstStyle/>
                    <a:p>
                      <a:r>
                        <a:rPr lang="cs-CZ" dirty="0" smtClean="0">
                          <a:latin typeface="Tahoma" panose="020B0604030504040204" pitchFamily="34" charset="0"/>
                          <a:ea typeface="Tahoma" panose="020B0604030504040204" pitchFamily="34" charset="0"/>
                          <a:cs typeface="Tahoma" panose="020B0604030504040204" pitchFamily="34" charset="0"/>
                        </a:rPr>
                        <a:t>52</a:t>
                      </a:r>
                      <a:endParaRPr lang="cs-CZ" dirty="0">
                        <a:latin typeface="Tahoma" panose="020B0604030504040204" pitchFamily="34" charset="0"/>
                        <a:ea typeface="Tahoma" panose="020B0604030504040204" pitchFamily="34" charset="0"/>
                        <a:cs typeface="Tahoma" panose="020B0604030504040204" pitchFamily="34" charset="0"/>
                      </a:endParaRPr>
                    </a:p>
                  </a:txBody>
                  <a:tcPr/>
                </a:tc>
                <a:tc>
                  <a:txBody>
                    <a:bodyPr/>
                    <a:lstStyle/>
                    <a:p>
                      <a:r>
                        <a:rPr lang="cs-CZ" dirty="0" smtClean="0">
                          <a:latin typeface="Tahoma" panose="020B0604030504040204" pitchFamily="34" charset="0"/>
                          <a:ea typeface="Tahoma" panose="020B0604030504040204" pitchFamily="34" charset="0"/>
                          <a:cs typeface="Tahoma" panose="020B0604030504040204" pitchFamily="34" charset="0"/>
                        </a:rPr>
                        <a:t>54</a:t>
                      </a:r>
                      <a:endParaRPr lang="cs-CZ" dirty="0">
                        <a:latin typeface="Tahoma" panose="020B0604030504040204" pitchFamily="34" charset="0"/>
                        <a:ea typeface="Tahoma" panose="020B0604030504040204" pitchFamily="34" charset="0"/>
                        <a:cs typeface="Tahoma" panose="020B0604030504040204" pitchFamily="34" charset="0"/>
                      </a:endParaRPr>
                    </a:p>
                  </a:txBody>
                  <a:tcPr/>
                </a:tc>
                <a:tc>
                  <a:txBody>
                    <a:bodyPr/>
                    <a:lstStyle/>
                    <a:p>
                      <a:r>
                        <a:rPr lang="cs-CZ" dirty="0" smtClean="0">
                          <a:latin typeface="Tahoma" panose="020B0604030504040204" pitchFamily="34" charset="0"/>
                          <a:ea typeface="Tahoma" panose="020B0604030504040204" pitchFamily="34" charset="0"/>
                          <a:cs typeface="Tahoma" panose="020B0604030504040204" pitchFamily="34" charset="0"/>
                        </a:rPr>
                        <a:t>60</a:t>
                      </a:r>
                      <a:endParaRPr lang="cs-CZ" dirty="0">
                        <a:latin typeface="Tahoma" panose="020B0604030504040204" pitchFamily="34" charset="0"/>
                        <a:ea typeface="Tahoma" panose="020B0604030504040204" pitchFamily="34" charset="0"/>
                        <a:cs typeface="Tahoma" panose="020B0604030504040204" pitchFamily="34" charset="0"/>
                      </a:endParaRPr>
                    </a:p>
                  </a:txBody>
                  <a:tcPr>
                    <a:lnR w="381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</a:tcPr>
                </a:tc>
                <a:tc>
                  <a:txBody>
                    <a:bodyPr/>
                    <a:lstStyle/>
                    <a:p>
                      <a:r>
                        <a:rPr lang="cs-CZ" dirty="0" smtClean="0">
                          <a:latin typeface="Tahoma" panose="020B0604030504040204" pitchFamily="34" charset="0"/>
                          <a:ea typeface="Tahoma" panose="020B0604030504040204" pitchFamily="34" charset="0"/>
                          <a:cs typeface="Tahoma" panose="020B0604030504040204" pitchFamily="34" charset="0"/>
                        </a:rPr>
                        <a:t>42</a:t>
                      </a:r>
                      <a:endParaRPr lang="cs-CZ" dirty="0">
                        <a:latin typeface="Tahoma" panose="020B0604030504040204" pitchFamily="34" charset="0"/>
                        <a:ea typeface="Tahoma" panose="020B0604030504040204" pitchFamily="34" charset="0"/>
                        <a:cs typeface="Tahoma" panose="020B0604030504040204" pitchFamily="34" charset="0"/>
                      </a:endParaRPr>
                    </a:p>
                  </a:txBody>
                  <a:tcPr>
                    <a:lnL w="381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</a:tcPr>
                </a:tc>
                <a:tc>
                  <a:txBody>
                    <a:bodyPr/>
                    <a:lstStyle/>
                    <a:p>
                      <a:r>
                        <a:rPr lang="cs-CZ" dirty="0" smtClean="0">
                          <a:latin typeface="Tahoma" panose="020B0604030504040204" pitchFamily="34" charset="0"/>
                          <a:ea typeface="Tahoma" panose="020B0604030504040204" pitchFamily="34" charset="0"/>
                          <a:cs typeface="Tahoma" panose="020B0604030504040204" pitchFamily="34" charset="0"/>
                        </a:rPr>
                        <a:t>46</a:t>
                      </a:r>
                      <a:endParaRPr lang="cs-CZ" dirty="0">
                        <a:latin typeface="Tahoma" panose="020B0604030504040204" pitchFamily="34" charset="0"/>
                        <a:ea typeface="Tahoma" panose="020B0604030504040204" pitchFamily="34" charset="0"/>
                        <a:cs typeface="Tahoma" panose="020B0604030504040204" pitchFamily="34" charset="0"/>
                      </a:endParaRPr>
                    </a:p>
                  </a:txBody>
                  <a:tcPr/>
                </a:tc>
                <a:tc>
                  <a:txBody>
                    <a:bodyPr/>
                    <a:lstStyle/>
                    <a:p>
                      <a:r>
                        <a:rPr lang="cs-CZ" dirty="0" smtClean="0">
                          <a:latin typeface="Tahoma" panose="020B0604030504040204" pitchFamily="34" charset="0"/>
                          <a:ea typeface="Tahoma" panose="020B0604030504040204" pitchFamily="34" charset="0"/>
                          <a:cs typeface="Tahoma" panose="020B0604030504040204" pitchFamily="34" charset="0"/>
                        </a:rPr>
                        <a:t>48</a:t>
                      </a:r>
                      <a:endParaRPr lang="cs-CZ" dirty="0">
                        <a:latin typeface="Tahoma" panose="020B0604030504040204" pitchFamily="34" charset="0"/>
                        <a:ea typeface="Tahoma" panose="020B0604030504040204" pitchFamily="34" charset="0"/>
                        <a:cs typeface="Tahoma" panose="020B0604030504040204" pitchFamily="34" charset="0"/>
                      </a:endParaRPr>
                    </a:p>
                  </a:txBody>
                  <a:tcPr/>
                </a:tc>
                <a:tc>
                  <a:txBody>
                    <a:bodyPr/>
                    <a:lstStyle/>
                    <a:p>
                      <a:r>
                        <a:rPr lang="cs-CZ" dirty="0" smtClean="0">
                          <a:latin typeface="Tahoma" panose="020B0604030504040204" pitchFamily="34" charset="0"/>
                          <a:ea typeface="Tahoma" panose="020B0604030504040204" pitchFamily="34" charset="0"/>
                          <a:cs typeface="Tahoma" panose="020B0604030504040204" pitchFamily="34" charset="0"/>
                        </a:rPr>
                        <a:t>55</a:t>
                      </a:r>
                      <a:endParaRPr lang="cs-CZ" dirty="0">
                        <a:latin typeface="Tahoma" panose="020B0604030504040204" pitchFamily="34" charset="0"/>
                        <a:ea typeface="Tahoma" panose="020B0604030504040204" pitchFamily="34" charset="0"/>
                        <a:cs typeface="Tahoma" panose="020B0604030504040204" pitchFamily="34" charset="0"/>
                      </a:endParaRPr>
                    </a:p>
                  </a:txBody>
                  <a:tcPr/>
                </a:tc>
                <a:tc>
                  <a:txBody>
                    <a:bodyPr/>
                    <a:lstStyle/>
                    <a:p>
                      <a:r>
                        <a:rPr lang="cs-CZ" dirty="0" smtClean="0">
                          <a:latin typeface="Tahoma" panose="020B0604030504040204" pitchFamily="34" charset="0"/>
                          <a:ea typeface="Tahoma" panose="020B0604030504040204" pitchFamily="34" charset="0"/>
                          <a:cs typeface="Tahoma" panose="020B0604030504040204" pitchFamily="34" charset="0"/>
                        </a:rPr>
                        <a:t>57</a:t>
                      </a:r>
                      <a:endParaRPr lang="cs-CZ" dirty="0">
                        <a:latin typeface="Tahoma" panose="020B0604030504040204" pitchFamily="34" charset="0"/>
                        <a:ea typeface="Tahoma" panose="020B0604030504040204" pitchFamily="34" charset="0"/>
                        <a:cs typeface="Tahoma" panose="020B0604030504040204" pitchFamily="34" charset="0"/>
                      </a:endParaRPr>
                    </a:p>
                  </a:txBody>
                  <a:tcPr>
                    <a:lnR w="381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</a:tcPr>
                </a:tc>
              </a:tr>
              <a:tr h="370840">
                <a:tc>
                  <a:txBody>
                    <a:bodyPr/>
                    <a:lstStyle/>
                    <a:p>
                      <a:r>
                        <a:rPr lang="cs-CZ" dirty="0" smtClean="0">
                          <a:latin typeface="Tahoma" panose="020B0604030504040204" pitchFamily="34" charset="0"/>
                          <a:ea typeface="Tahoma" panose="020B0604030504040204" pitchFamily="34" charset="0"/>
                          <a:cs typeface="Tahoma" panose="020B0604030504040204" pitchFamily="34" charset="0"/>
                        </a:rPr>
                        <a:t>57</a:t>
                      </a:r>
                      <a:endParaRPr lang="cs-CZ" dirty="0">
                        <a:latin typeface="Tahoma" panose="020B0604030504040204" pitchFamily="34" charset="0"/>
                        <a:ea typeface="Tahoma" panose="020B0604030504040204" pitchFamily="34" charset="0"/>
                        <a:cs typeface="Tahoma" panose="020B0604030504040204" pitchFamily="34" charset="0"/>
                      </a:endParaRPr>
                    </a:p>
                  </a:txBody>
                  <a:tcPr>
                    <a:lnL w="381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</a:tcPr>
                </a:tc>
                <a:tc>
                  <a:txBody>
                    <a:bodyPr/>
                    <a:lstStyle/>
                    <a:p>
                      <a:r>
                        <a:rPr lang="cs-CZ" dirty="0" smtClean="0">
                          <a:latin typeface="Tahoma" panose="020B0604030504040204" pitchFamily="34" charset="0"/>
                          <a:ea typeface="Tahoma" panose="020B0604030504040204" pitchFamily="34" charset="0"/>
                          <a:cs typeface="Tahoma" panose="020B0604030504040204" pitchFamily="34" charset="0"/>
                        </a:rPr>
                        <a:t>62</a:t>
                      </a:r>
                      <a:endParaRPr lang="cs-CZ" dirty="0">
                        <a:latin typeface="Tahoma" panose="020B0604030504040204" pitchFamily="34" charset="0"/>
                        <a:ea typeface="Tahoma" panose="020B0604030504040204" pitchFamily="34" charset="0"/>
                        <a:cs typeface="Tahoma" panose="020B0604030504040204" pitchFamily="34" charset="0"/>
                      </a:endParaRPr>
                    </a:p>
                  </a:txBody>
                  <a:tcPr/>
                </a:tc>
                <a:tc>
                  <a:txBody>
                    <a:bodyPr/>
                    <a:lstStyle/>
                    <a:p>
                      <a:r>
                        <a:rPr lang="cs-CZ" dirty="0" smtClean="0">
                          <a:latin typeface="Tahoma" panose="020B0604030504040204" pitchFamily="34" charset="0"/>
                          <a:ea typeface="Tahoma" panose="020B0604030504040204" pitchFamily="34" charset="0"/>
                          <a:cs typeface="Tahoma" panose="020B0604030504040204" pitchFamily="34" charset="0"/>
                        </a:rPr>
                        <a:t>71</a:t>
                      </a:r>
                      <a:endParaRPr lang="cs-CZ" dirty="0">
                        <a:latin typeface="Tahoma" panose="020B0604030504040204" pitchFamily="34" charset="0"/>
                        <a:ea typeface="Tahoma" panose="020B0604030504040204" pitchFamily="34" charset="0"/>
                        <a:cs typeface="Tahoma" panose="020B0604030504040204" pitchFamily="34" charset="0"/>
                      </a:endParaRPr>
                    </a:p>
                  </a:txBody>
                  <a:tcPr/>
                </a:tc>
                <a:tc>
                  <a:txBody>
                    <a:bodyPr/>
                    <a:lstStyle/>
                    <a:p>
                      <a:r>
                        <a:rPr lang="cs-CZ" dirty="0" smtClean="0">
                          <a:latin typeface="Tahoma" panose="020B0604030504040204" pitchFamily="34" charset="0"/>
                          <a:ea typeface="Tahoma" panose="020B0604030504040204" pitchFamily="34" charset="0"/>
                          <a:cs typeface="Tahoma" panose="020B0604030504040204" pitchFamily="34" charset="0"/>
                        </a:rPr>
                        <a:t>74</a:t>
                      </a:r>
                      <a:endParaRPr lang="cs-CZ" dirty="0">
                        <a:latin typeface="Tahoma" panose="020B0604030504040204" pitchFamily="34" charset="0"/>
                        <a:ea typeface="Tahoma" panose="020B0604030504040204" pitchFamily="34" charset="0"/>
                        <a:cs typeface="Tahoma" panose="020B0604030504040204" pitchFamily="34" charset="0"/>
                      </a:endParaRPr>
                    </a:p>
                  </a:txBody>
                  <a:tcPr/>
                </a:tc>
                <a:tc>
                  <a:txBody>
                    <a:bodyPr/>
                    <a:lstStyle/>
                    <a:p>
                      <a:r>
                        <a:rPr lang="cs-CZ" dirty="0" smtClean="0">
                          <a:latin typeface="Tahoma" panose="020B0604030504040204" pitchFamily="34" charset="0"/>
                          <a:ea typeface="Tahoma" panose="020B0604030504040204" pitchFamily="34" charset="0"/>
                          <a:cs typeface="Tahoma" panose="020B0604030504040204" pitchFamily="34" charset="0"/>
                        </a:rPr>
                        <a:t>68</a:t>
                      </a:r>
                      <a:endParaRPr lang="cs-CZ" dirty="0">
                        <a:latin typeface="Tahoma" panose="020B0604030504040204" pitchFamily="34" charset="0"/>
                        <a:ea typeface="Tahoma" panose="020B0604030504040204" pitchFamily="34" charset="0"/>
                        <a:cs typeface="Tahoma" panose="020B0604030504040204" pitchFamily="34" charset="0"/>
                      </a:endParaRPr>
                    </a:p>
                  </a:txBody>
                  <a:tcPr>
                    <a:lnR w="381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</a:tcPr>
                </a:tc>
                <a:tc>
                  <a:txBody>
                    <a:bodyPr/>
                    <a:lstStyle/>
                    <a:p>
                      <a:r>
                        <a:rPr lang="cs-CZ" dirty="0" smtClean="0">
                          <a:latin typeface="Tahoma" panose="020B0604030504040204" pitchFamily="34" charset="0"/>
                          <a:ea typeface="Tahoma" panose="020B0604030504040204" pitchFamily="34" charset="0"/>
                          <a:cs typeface="Tahoma" panose="020B0604030504040204" pitchFamily="34" charset="0"/>
                        </a:rPr>
                        <a:t>65</a:t>
                      </a:r>
                      <a:endParaRPr lang="cs-CZ" dirty="0">
                        <a:latin typeface="Tahoma" panose="020B0604030504040204" pitchFamily="34" charset="0"/>
                        <a:ea typeface="Tahoma" panose="020B0604030504040204" pitchFamily="34" charset="0"/>
                        <a:cs typeface="Tahoma" panose="020B0604030504040204" pitchFamily="34" charset="0"/>
                      </a:endParaRPr>
                    </a:p>
                  </a:txBody>
                  <a:tcPr>
                    <a:lnL w="381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</a:tcPr>
                </a:tc>
                <a:tc>
                  <a:txBody>
                    <a:bodyPr/>
                    <a:lstStyle/>
                    <a:p>
                      <a:r>
                        <a:rPr lang="cs-CZ" dirty="0" smtClean="0">
                          <a:latin typeface="Tahoma" panose="020B0604030504040204" pitchFamily="34" charset="0"/>
                          <a:ea typeface="Tahoma" panose="020B0604030504040204" pitchFamily="34" charset="0"/>
                          <a:cs typeface="Tahoma" panose="020B0604030504040204" pitchFamily="34" charset="0"/>
                        </a:rPr>
                        <a:t>69</a:t>
                      </a:r>
                      <a:endParaRPr lang="cs-CZ" dirty="0">
                        <a:latin typeface="Tahoma" panose="020B0604030504040204" pitchFamily="34" charset="0"/>
                        <a:ea typeface="Tahoma" panose="020B0604030504040204" pitchFamily="34" charset="0"/>
                        <a:cs typeface="Tahoma" panose="020B0604030504040204" pitchFamily="34" charset="0"/>
                      </a:endParaRPr>
                    </a:p>
                  </a:txBody>
                  <a:tcPr/>
                </a:tc>
                <a:tc>
                  <a:txBody>
                    <a:bodyPr/>
                    <a:lstStyle/>
                    <a:p>
                      <a:r>
                        <a:rPr lang="cs-CZ" dirty="0" smtClean="0">
                          <a:latin typeface="Tahoma" panose="020B0604030504040204" pitchFamily="34" charset="0"/>
                          <a:ea typeface="Tahoma" panose="020B0604030504040204" pitchFamily="34" charset="0"/>
                          <a:cs typeface="Tahoma" panose="020B0604030504040204" pitchFamily="34" charset="0"/>
                        </a:rPr>
                        <a:t>77</a:t>
                      </a:r>
                      <a:endParaRPr lang="cs-CZ" dirty="0">
                        <a:latin typeface="Tahoma" panose="020B0604030504040204" pitchFamily="34" charset="0"/>
                        <a:ea typeface="Tahoma" panose="020B0604030504040204" pitchFamily="34" charset="0"/>
                        <a:cs typeface="Tahoma" panose="020B0604030504040204" pitchFamily="34" charset="0"/>
                      </a:endParaRPr>
                    </a:p>
                  </a:txBody>
                  <a:tcPr/>
                </a:tc>
                <a:tc>
                  <a:txBody>
                    <a:bodyPr/>
                    <a:lstStyle/>
                    <a:p>
                      <a:r>
                        <a:rPr lang="cs-CZ" dirty="0" smtClean="0">
                          <a:latin typeface="Tahoma" panose="020B0604030504040204" pitchFamily="34" charset="0"/>
                          <a:ea typeface="Tahoma" panose="020B0604030504040204" pitchFamily="34" charset="0"/>
                          <a:cs typeface="Tahoma" panose="020B0604030504040204" pitchFamily="34" charset="0"/>
                        </a:rPr>
                        <a:t>75</a:t>
                      </a:r>
                      <a:endParaRPr lang="cs-CZ" dirty="0">
                        <a:latin typeface="Tahoma" panose="020B0604030504040204" pitchFamily="34" charset="0"/>
                        <a:ea typeface="Tahoma" panose="020B0604030504040204" pitchFamily="34" charset="0"/>
                        <a:cs typeface="Tahoma" panose="020B0604030504040204" pitchFamily="34" charset="0"/>
                      </a:endParaRPr>
                    </a:p>
                  </a:txBody>
                  <a:tcPr/>
                </a:tc>
                <a:tc>
                  <a:txBody>
                    <a:bodyPr/>
                    <a:lstStyle/>
                    <a:p>
                      <a:r>
                        <a:rPr lang="cs-CZ" dirty="0" smtClean="0">
                          <a:latin typeface="Tahoma" panose="020B0604030504040204" pitchFamily="34" charset="0"/>
                          <a:ea typeface="Tahoma" panose="020B0604030504040204" pitchFamily="34" charset="0"/>
                          <a:cs typeface="Tahoma" panose="020B0604030504040204" pitchFamily="34" charset="0"/>
                        </a:rPr>
                        <a:t>71</a:t>
                      </a:r>
                      <a:endParaRPr lang="cs-CZ" dirty="0">
                        <a:latin typeface="Tahoma" panose="020B0604030504040204" pitchFamily="34" charset="0"/>
                        <a:ea typeface="Tahoma" panose="020B0604030504040204" pitchFamily="34" charset="0"/>
                        <a:cs typeface="Tahoma" panose="020B0604030504040204" pitchFamily="34" charset="0"/>
                      </a:endParaRPr>
                    </a:p>
                  </a:txBody>
                  <a:tcPr>
                    <a:lnR w="381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</a:tcPr>
                </a:tc>
              </a:tr>
              <a:tr h="370840">
                <a:tc>
                  <a:txBody>
                    <a:bodyPr/>
                    <a:lstStyle/>
                    <a:p>
                      <a:r>
                        <a:rPr lang="cs-CZ" dirty="0" smtClean="0">
                          <a:latin typeface="Tahoma" panose="020B0604030504040204" pitchFamily="34" charset="0"/>
                          <a:ea typeface="Tahoma" panose="020B0604030504040204" pitchFamily="34" charset="0"/>
                          <a:cs typeface="Tahoma" panose="020B0604030504040204" pitchFamily="34" charset="0"/>
                        </a:rPr>
                        <a:t>82</a:t>
                      </a:r>
                      <a:endParaRPr lang="cs-CZ" dirty="0">
                        <a:latin typeface="Tahoma" panose="020B0604030504040204" pitchFamily="34" charset="0"/>
                        <a:ea typeface="Tahoma" panose="020B0604030504040204" pitchFamily="34" charset="0"/>
                        <a:cs typeface="Tahoma" panose="020B0604030504040204" pitchFamily="34" charset="0"/>
                      </a:endParaRPr>
                    </a:p>
                  </a:txBody>
                  <a:tcPr>
                    <a:lnL w="381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B w="381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</a:tcPr>
                </a:tc>
                <a:tc>
                  <a:txBody>
                    <a:bodyPr/>
                    <a:lstStyle/>
                    <a:p>
                      <a:r>
                        <a:rPr lang="cs-CZ" dirty="0" smtClean="0">
                          <a:latin typeface="Tahoma" panose="020B0604030504040204" pitchFamily="34" charset="0"/>
                          <a:ea typeface="Tahoma" panose="020B0604030504040204" pitchFamily="34" charset="0"/>
                          <a:cs typeface="Tahoma" panose="020B0604030504040204" pitchFamily="34" charset="0"/>
                        </a:rPr>
                        <a:t>86</a:t>
                      </a:r>
                      <a:endParaRPr lang="cs-CZ" dirty="0">
                        <a:latin typeface="Tahoma" panose="020B0604030504040204" pitchFamily="34" charset="0"/>
                        <a:ea typeface="Tahoma" panose="020B0604030504040204" pitchFamily="34" charset="0"/>
                        <a:cs typeface="Tahoma" panose="020B0604030504040204" pitchFamily="34" charset="0"/>
                      </a:endParaRPr>
                    </a:p>
                  </a:txBody>
                  <a:tcPr>
                    <a:lnB w="381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</a:tcPr>
                </a:tc>
                <a:tc>
                  <a:txBody>
                    <a:bodyPr/>
                    <a:lstStyle/>
                    <a:p>
                      <a:r>
                        <a:rPr lang="cs-CZ" dirty="0" smtClean="0">
                          <a:latin typeface="Tahoma" panose="020B0604030504040204" pitchFamily="34" charset="0"/>
                          <a:ea typeface="Tahoma" panose="020B0604030504040204" pitchFamily="34" charset="0"/>
                          <a:cs typeface="Tahoma" panose="020B0604030504040204" pitchFamily="34" charset="0"/>
                        </a:rPr>
                        <a:t>92</a:t>
                      </a:r>
                      <a:endParaRPr lang="cs-CZ" dirty="0">
                        <a:latin typeface="Tahoma" panose="020B0604030504040204" pitchFamily="34" charset="0"/>
                        <a:ea typeface="Tahoma" panose="020B0604030504040204" pitchFamily="34" charset="0"/>
                        <a:cs typeface="Tahoma" panose="020B0604030504040204" pitchFamily="34" charset="0"/>
                      </a:endParaRPr>
                    </a:p>
                  </a:txBody>
                  <a:tcPr>
                    <a:lnB w="381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</a:tcPr>
                </a:tc>
                <a:tc>
                  <a:txBody>
                    <a:bodyPr/>
                    <a:lstStyle/>
                    <a:p>
                      <a:r>
                        <a:rPr lang="cs-CZ" dirty="0" smtClean="0">
                          <a:latin typeface="Tahoma" panose="020B0604030504040204" pitchFamily="34" charset="0"/>
                          <a:ea typeface="Tahoma" panose="020B0604030504040204" pitchFamily="34" charset="0"/>
                          <a:cs typeface="Tahoma" panose="020B0604030504040204" pitchFamily="34" charset="0"/>
                        </a:rPr>
                        <a:t>99</a:t>
                      </a:r>
                      <a:endParaRPr lang="cs-CZ" dirty="0">
                        <a:latin typeface="Tahoma" panose="020B0604030504040204" pitchFamily="34" charset="0"/>
                        <a:ea typeface="Tahoma" panose="020B0604030504040204" pitchFamily="34" charset="0"/>
                        <a:cs typeface="Tahoma" panose="020B0604030504040204" pitchFamily="34" charset="0"/>
                      </a:endParaRPr>
                    </a:p>
                  </a:txBody>
                  <a:tcPr>
                    <a:lnB w="381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</a:tcPr>
                </a:tc>
                <a:tc>
                  <a:txBody>
                    <a:bodyPr/>
                    <a:lstStyle/>
                    <a:p>
                      <a:r>
                        <a:rPr lang="cs-CZ" dirty="0" smtClean="0">
                          <a:latin typeface="Tahoma" panose="020B0604030504040204" pitchFamily="34" charset="0"/>
                          <a:ea typeface="Tahoma" panose="020B0604030504040204" pitchFamily="34" charset="0"/>
                          <a:cs typeface="Tahoma" panose="020B0604030504040204" pitchFamily="34" charset="0"/>
                        </a:rPr>
                        <a:t>94</a:t>
                      </a:r>
                      <a:endParaRPr lang="cs-CZ" dirty="0">
                        <a:latin typeface="Tahoma" panose="020B0604030504040204" pitchFamily="34" charset="0"/>
                        <a:ea typeface="Tahoma" panose="020B0604030504040204" pitchFamily="34" charset="0"/>
                        <a:cs typeface="Tahoma" panose="020B0604030504040204" pitchFamily="34" charset="0"/>
                      </a:endParaRPr>
                    </a:p>
                  </a:txBody>
                  <a:tcPr>
                    <a:lnR w="381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B w="381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</a:tcPr>
                </a:tc>
                <a:tc>
                  <a:txBody>
                    <a:bodyPr/>
                    <a:lstStyle/>
                    <a:p>
                      <a:r>
                        <a:rPr lang="cs-CZ" dirty="0" smtClean="0">
                          <a:latin typeface="Tahoma" panose="020B0604030504040204" pitchFamily="34" charset="0"/>
                          <a:ea typeface="Tahoma" panose="020B0604030504040204" pitchFamily="34" charset="0"/>
                          <a:cs typeface="Tahoma" panose="020B0604030504040204" pitchFamily="34" charset="0"/>
                        </a:rPr>
                        <a:t>88</a:t>
                      </a:r>
                      <a:endParaRPr lang="cs-CZ" dirty="0">
                        <a:latin typeface="Tahoma" panose="020B0604030504040204" pitchFamily="34" charset="0"/>
                        <a:ea typeface="Tahoma" panose="020B0604030504040204" pitchFamily="34" charset="0"/>
                        <a:cs typeface="Tahoma" panose="020B0604030504040204" pitchFamily="34" charset="0"/>
                      </a:endParaRPr>
                    </a:p>
                  </a:txBody>
                  <a:tcPr>
                    <a:lnL w="381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B w="381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</a:tcPr>
                </a:tc>
                <a:tc>
                  <a:txBody>
                    <a:bodyPr/>
                    <a:lstStyle/>
                    <a:p>
                      <a:r>
                        <a:rPr lang="cs-CZ" dirty="0" smtClean="0">
                          <a:latin typeface="Tahoma" panose="020B0604030504040204" pitchFamily="34" charset="0"/>
                          <a:ea typeface="Tahoma" panose="020B0604030504040204" pitchFamily="34" charset="0"/>
                          <a:cs typeface="Tahoma" panose="020B0604030504040204" pitchFamily="34" charset="0"/>
                        </a:rPr>
                        <a:t>84</a:t>
                      </a:r>
                      <a:endParaRPr lang="cs-CZ" dirty="0">
                        <a:latin typeface="Tahoma" panose="020B0604030504040204" pitchFamily="34" charset="0"/>
                        <a:ea typeface="Tahoma" panose="020B0604030504040204" pitchFamily="34" charset="0"/>
                        <a:cs typeface="Tahoma" panose="020B0604030504040204" pitchFamily="34" charset="0"/>
                      </a:endParaRPr>
                    </a:p>
                  </a:txBody>
                  <a:tcPr>
                    <a:lnB w="381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</a:tcPr>
                </a:tc>
                <a:tc>
                  <a:txBody>
                    <a:bodyPr/>
                    <a:lstStyle/>
                    <a:p>
                      <a:r>
                        <a:rPr lang="cs-CZ" dirty="0" smtClean="0">
                          <a:latin typeface="Tahoma" panose="020B0604030504040204" pitchFamily="34" charset="0"/>
                          <a:ea typeface="Tahoma" panose="020B0604030504040204" pitchFamily="34" charset="0"/>
                          <a:cs typeface="Tahoma" panose="020B0604030504040204" pitchFamily="34" charset="0"/>
                        </a:rPr>
                        <a:t>90</a:t>
                      </a:r>
                      <a:endParaRPr lang="cs-CZ" dirty="0">
                        <a:latin typeface="Tahoma" panose="020B0604030504040204" pitchFamily="34" charset="0"/>
                        <a:ea typeface="Tahoma" panose="020B0604030504040204" pitchFamily="34" charset="0"/>
                        <a:cs typeface="Tahoma" panose="020B0604030504040204" pitchFamily="34" charset="0"/>
                      </a:endParaRPr>
                    </a:p>
                  </a:txBody>
                  <a:tcPr>
                    <a:lnB w="381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</a:tcPr>
                </a:tc>
                <a:tc>
                  <a:txBody>
                    <a:bodyPr/>
                    <a:lstStyle/>
                    <a:p>
                      <a:r>
                        <a:rPr lang="cs-CZ" dirty="0" smtClean="0">
                          <a:latin typeface="Tahoma" panose="020B0604030504040204" pitchFamily="34" charset="0"/>
                          <a:ea typeface="Tahoma" panose="020B0604030504040204" pitchFamily="34" charset="0"/>
                          <a:cs typeface="Tahoma" panose="020B0604030504040204" pitchFamily="34" charset="0"/>
                        </a:rPr>
                        <a:t>92</a:t>
                      </a:r>
                      <a:endParaRPr lang="cs-CZ" dirty="0">
                        <a:latin typeface="Tahoma" panose="020B0604030504040204" pitchFamily="34" charset="0"/>
                        <a:ea typeface="Tahoma" panose="020B0604030504040204" pitchFamily="34" charset="0"/>
                        <a:cs typeface="Tahoma" panose="020B0604030504040204" pitchFamily="34" charset="0"/>
                      </a:endParaRPr>
                    </a:p>
                  </a:txBody>
                  <a:tcPr>
                    <a:lnB w="381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</a:tcPr>
                </a:tc>
                <a:tc>
                  <a:txBody>
                    <a:bodyPr/>
                    <a:lstStyle/>
                    <a:p>
                      <a:r>
                        <a:rPr lang="cs-CZ" dirty="0" smtClean="0">
                          <a:latin typeface="Tahoma" panose="020B0604030504040204" pitchFamily="34" charset="0"/>
                          <a:ea typeface="Tahoma" panose="020B0604030504040204" pitchFamily="34" charset="0"/>
                          <a:cs typeface="Tahoma" panose="020B0604030504040204" pitchFamily="34" charset="0"/>
                        </a:rPr>
                        <a:t>95</a:t>
                      </a:r>
                      <a:endParaRPr lang="cs-CZ" dirty="0">
                        <a:latin typeface="Tahoma" panose="020B0604030504040204" pitchFamily="34" charset="0"/>
                        <a:ea typeface="Tahoma" panose="020B0604030504040204" pitchFamily="34" charset="0"/>
                        <a:cs typeface="Tahoma" panose="020B0604030504040204" pitchFamily="34" charset="0"/>
                      </a:endParaRPr>
                    </a:p>
                  </a:txBody>
                  <a:tcPr>
                    <a:lnR w="381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B w="381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</a:tcPr>
                </a:tc>
              </a:tr>
              <a:tr h="370840">
                <a:tc gridSpan="5">
                  <a:txBody>
                    <a:bodyPr/>
                    <a:lstStyle/>
                    <a:p>
                      <a:pPr algn="ctr"/>
                      <a:r>
                        <a:rPr lang="cs-CZ" dirty="0" smtClean="0">
                          <a:latin typeface="Tahoma" panose="020B0604030504040204" pitchFamily="34" charset="0"/>
                          <a:ea typeface="Tahoma" panose="020B0604030504040204" pitchFamily="34" charset="0"/>
                          <a:cs typeface="Tahoma" panose="020B0604030504040204" pitchFamily="34" charset="0"/>
                        </a:rPr>
                        <a:t>BINGOKARTE</a:t>
                      </a:r>
                      <a:r>
                        <a:rPr lang="cs-CZ" baseline="0" dirty="0" smtClean="0">
                          <a:latin typeface="Tahoma" panose="020B0604030504040204" pitchFamily="34" charset="0"/>
                          <a:ea typeface="Tahoma" panose="020B0604030504040204" pitchFamily="34" charset="0"/>
                          <a:cs typeface="Tahoma" panose="020B0604030504040204" pitchFamily="34" charset="0"/>
                        </a:rPr>
                        <a:t> 7</a:t>
                      </a:r>
                      <a:endParaRPr lang="cs-CZ" dirty="0">
                        <a:latin typeface="Tahoma" panose="020B0604030504040204" pitchFamily="34" charset="0"/>
                        <a:ea typeface="Tahoma" panose="020B0604030504040204" pitchFamily="34" charset="0"/>
                        <a:cs typeface="Tahoma" panose="020B0604030504040204" pitchFamily="34" charset="0"/>
                      </a:endParaRPr>
                    </a:p>
                  </a:txBody>
                  <a:tcPr>
                    <a:lnL w="381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381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381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381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</a:tcPr>
                </a:tc>
                <a:tc hMerge="1">
                  <a:txBody>
                    <a:bodyPr/>
                    <a:lstStyle/>
                    <a:p>
                      <a:endParaRPr lang="cs-CZ" dirty="0"/>
                    </a:p>
                  </a:txBody>
                  <a:tcPr/>
                </a:tc>
                <a:tc hMerge="1">
                  <a:txBody>
                    <a:bodyPr/>
                    <a:lstStyle/>
                    <a:p>
                      <a:endParaRPr lang="cs-CZ" dirty="0"/>
                    </a:p>
                  </a:txBody>
                  <a:tcPr/>
                </a:tc>
                <a:tc hMerge="1">
                  <a:txBody>
                    <a:bodyPr/>
                    <a:lstStyle/>
                    <a:p>
                      <a:endParaRPr lang="cs-CZ" dirty="0"/>
                    </a:p>
                  </a:txBody>
                  <a:tcPr/>
                </a:tc>
                <a:tc hMerge="1">
                  <a:txBody>
                    <a:bodyPr/>
                    <a:lstStyle/>
                    <a:p>
                      <a:endParaRPr lang="cs-CZ" dirty="0"/>
                    </a:p>
                  </a:txBody>
                  <a:tcPr/>
                </a:tc>
                <a:tc gridSpan="5">
                  <a:txBody>
                    <a:bodyPr/>
                    <a:lstStyle/>
                    <a:p>
                      <a:pPr algn="ctr"/>
                      <a:r>
                        <a:rPr lang="cs-CZ" dirty="0" smtClean="0">
                          <a:latin typeface="Tahoma" panose="020B0604030504040204" pitchFamily="34" charset="0"/>
                          <a:ea typeface="Tahoma" panose="020B0604030504040204" pitchFamily="34" charset="0"/>
                          <a:cs typeface="Tahoma" panose="020B0604030504040204" pitchFamily="34" charset="0"/>
                        </a:rPr>
                        <a:t>BINGOKARTE 8</a:t>
                      </a:r>
                      <a:r>
                        <a:rPr lang="cs-CZ" baseline="0" dirty="0" smtClean="0">
                          <a:latin typeface="Tahoma" panose="020B0604030504040204" pitchFamily="34" charset="0"/>
                          <a:ea typeface="Tahoma" panose="020B0604030504040204" pitchFamily="34" charset="0"/>
                          <a:cs typeface="Tahoma" panose="020B0604030504040204" pitchFamily="34" charset="0"/>
                        </a:rPr>
                        <a:t> </a:t>
                      </a:r>
                      <a:endParaRPr lang="cs-CZ" dirty="0">
                        <a:latin typeface="Tahoma" panose="020B0604030504040204" pitchFamily="34" charset="0"/>
                        <a:ea typeface="Tahoma" panose="020B0604030504040204" pitchFamily="34" charset="0"/>
                        <a:cs typeface="Tahoma" panose="020B0604030504040204" pitchFamily="34" charset="0"/>
                      </a:endParaRPr>
                    </a:p>
                  </a:txBody>
                  <a:tcPr>
                    <a:lnL w="381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381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381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381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</a:tcPr>
                </a:tc>
                <a:tc hMerge="1">
                  <a:txBody>
                    <a:bodyPr/>
                    <a:lstStyle/>
                    <a:p>
                      <a:endParaRPr lang="cs-CZ" dirty="0"/>
                    </a:p>
                  </a:txBody>
                  <a:tcPr/>
                </a:tc>
                <a:tc hMerge="1">
                  <a:txBody>
                    <a:bodyPr/>
                    <a:lstStyle/>
                    <a:p>
                      <a:endParaRPr lang="cs-CZ" dirty="0"/>
                    </a:p>
                  </a:txBody>
                  <a:tcPr/>
                </a:tc>
                <a:tc hMerge="1">
                  <a:txBody>
                    <a:bodyPr/>
                    <a:lstStyle/>
                    <a:p>
                      <a:endParaRPr lang="cs-CZ" dirty="0"/>
                    </a:p>
                  </a:txBody>
                  <a:tcPr/>
                </a:tc>
                <a:tc hMerge="1">
                  <a:txBody>
                    <a:bodyPr/>
                    <a:lstStyle/>
                    <a:p>
                      <a:endParaRPr lang="cs-CZ" dirty="0"/>
                    </a:p>
                  </a:txBody>
                  <a:tcPr/>
                </a:tc>
              </a:tr>
              <a:tr h="370840">
                <a:tc>
                  <a:txBody>
                    <a:bodyPr/>
                    <a:lstStyle/>
                    <a:p>
                      <a:r>
                        <a:rPr lang="cs-CZ" dirty="0" smtClean="0">
                          <a:latin typeface="Tahoma" panose="020B0604030504040204" pitchFamily="34" charset="0"/>
                          <a:ea typeface="Tahoma" panose="020B0604030504040204" pitchFamily="34" charset="0"/>
                          <a:cs typeface="Tahoma" panose="020B0604030504040204" pitchFamily="34" charset="0"/>
                        </a:rPr>
                        <a:t>1</a:t>
                      </a:r>
                      <a:endParaRPr lang="cs-CZ" dirty="0">
                        <a:latin typeface="Tahoma" panose="020B0604030504040204" pitchFamily="34" charset="0"/>
                        <a:ea typeface="Tahoma" panose="020B0604030504040204" pitchFamily="34" charset="0"/>
                        <a:cs typeface="Tahoma" panose="020B0604030504040204" pitchFamily="34" charset="0"/>
                      </a:endParaRPr>
                    </a:p>
                  </a:txBody>
                  <a:tcPr>
                    <a:lnL w="381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T w="381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</a:tcPr>
                </a:tc>
                <a:tc>
                  <a:txBody>
                    <a:bodyPr/>
                    <a:lstStyle/>
                    <a:p>
                      <a:r>
                        <a:rPr lang="cs-CZ" dirty="0" smtClean="0">
                          <a:latin typeface="Tahoma" panose="020B0604030504040204" pitchFamily="34" charset="0"/>
                          <a:ea typeface="Tahoma" panose="020B0604030504040204" pitchFamily="34" charset="0"/>
                          <a:cs typeface="Tahoma" panose="020B0604030504040204" pitchFamily="34" charset="0"/>
                        </a:rPr>
                        <a:t>6</a:t>
                      </a:r>
                      <a:endParaRPr lang="cs-CZ" dirty="0">
                        <a:latin typeface="Tahoma" panose="020B0604030504040204" pitchFamily="34" charset="0"/>
                        <a:ea typeface="Tahoma" panose="020B0604030504040204" pitchFamily="34" charset="0"/>
                        <a:cs typeface="Tahoma" panose="020B0604030504040204" pitchFamily="34" charset="0"/>
                      </a:endParaRPr>
                    </a:p>
                  </a:txBody>
                  <a:tcPr>
                    <a:lnT w="381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</a:tcPr>
                </a:tc>
                <a:tc>
                  <a:txBody>
                    <a:bodyPr/>
                    <a:lstStyle/>
                    <a:p>
                      <a:r>
                        <a:rPr lang="cs-CZ" dirty="0" smtClean="0">
                          <a:latin typeface="Tahoma" panose="020B0604030504040204" pitchFamily="34" charset="0"/>
                          <a:ea typeface="Tahoma" panose="020B0604030504040204" pitchFamily="34" charset="0"/>
                          <a:cs typeface="Tahoma" panose="020B0604030504040204" pitchFamily="34" charset="0"/>
                        </a:rPr>
                        <a:t>9</a:t>
                      </a:r>
                      <a:endParaRPr lang="cs-CZ" dirty="0">
                        <a:latin typeface="Tahoma" panose="020B0604030504040204" pitchFamily="34" charset="0"/>
                        <a:ea typeface="Tahoma" panose="020B0604030504040204" pitchFamily="34" charset="0"/>
                        <a:cs typeface="Tahoma" panose="020B0604030504040204" pitchFamily="34" charset="0"/>
                      </a:endParaRPr>
                    </a:p>
                  </a:txBody>
                  <a:tcPr>
                    <a:lnT w="381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</a:tcPr>
                </a:tc>
                <a:tc>
                  <a:txBody>
                    <a:bodyPr/>
                    <a:lstStyle/>
                    <a:p>
                      <a:r>
                        <a:rPr lang="cs-CZ" dirty="0" smtClean="0">
                          <a:latin typeface="Tahoma" panose="020B0604030504040204" pitchFamily="34" charset="0"/>
                          <a:ea typeface="Tahoma" panose="020B0604030504040204" pitchFamily="34" charset="0"/>
                          <a:cs typeface="Tahoma" panose="020B0604030504040204" pitchFamily="34" charset="0"/>
                        </a:rPr>
                        <a:t>14</a:t>
                      </a:r>
                      <a:endParaRPr lang="cs-CZ" dirty="0">
                        <a:latin typeface="Tahoma" panose="020B0604030504040204" pitchFamily="34" charset="0"/>
                        <a:ea typeface="Tahoma" panose="020B0604030504040204" pitchFamily="34" charset="0"/>
                        <a:cs typeface="Tahoma" panose="020B0604030504040204" pitchFamily="34" charset="0"/>
                      </a:endParaRPr>
                    </a:p>
                  </a:txBody>
                  <a:tcPr>
                    <a:lnT w="381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</a:tcPr>
                </a:tc>
                <a:tc>
                  <a:txBody>
                    <a:bodyPr/>
                    <a:lstStyle/>
                    <a:p>
                      <a:r>
                        <a:rPr lang="cs-CZ" dirty="0" smtClean="0">
                          <a:latin typeface="Tahoma" panose="020B0604030504040204" pitchFamily="34" charset="0"/>
                          <a:ea typeface="Tahoma" panose="020B0604030504040204" pitchFamily="34" charset="0"/>
                          <a:cs typeface="Tahoma" panose="020B0604030504040204" pitchFamily="34" charset="0"/>
                        </a:rPr>
                        <a:t>16</a:t>
                      </a:r>
                      <a:endParaRPr lang="cs-CZ" dirty="0">
                        <a:latin typeface="Tahoma" panose="020B0604030504040204" pitchFamily="34" charset="0"/>
                        <a:ea typeface="Tahoma" panose="020B0604030504040204" pitchFamily="34" charset="0"/>
                        <a:cs typeface="Tahoma" panose="020B0604030504040204" pitchFamily="34" charset="0"/>
                      </a:endParaRPr>
                    </a:p>
                  </a:txBody>
                  <a:tcPr>
                    <a:lnR w="381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381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</a:tcPr>
                </a:tc>
                <a:tc>
                  <a:txBody>
                    <a:bodyPr/>
                    <a:lstStyle/>
                    <a:p>
                      <a:r>
                        <a:rPr lang="cs-CZ" dirty="0" smtClean="0">
                          <a:latin typeface="Tahoma" panose="020B0604030504040204" pitchFamily="34" charset="0"/>
                          <a:ea typeface="Tahoma" panose="020B0604030504040204" pitchFamily="34" charset="0"/>
                          <a:cs typeface="Tahoma" panose="020B0604030504040204" pitchFamily="34" charset="0"/>
                        </a:rPr>
                        <a:t>3</a:t>
                      </a:r>
                      <a:endParaRPr lang="cs-CZ" dirty="0">
                        <a:latin typeface="Tahoma" panose="020B0604030504040204" pitchFamily="34" charset="0"/>
                        <a:ea typeface="Tahoma" panose="020B0604030504040204" pitchFamily="34" charset="0"/>
                        <a:cs typeface="Tahoma" panose="020B0604030504040204" pitchFamily="34" charset="0"/>
                      </a:endParaRPr>
                    </a:p>
                  </a:txBody>
                  <a:tcPr>
                    <a:lnL w="381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T w="381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</a:tcPr>
                </a:tc>
                <a:tc>
                  <a:txBody>
                    <a:bodyPr/>
                    <a:lstStyle/>
                    <a:p>
                      <a:r>
                        <a:rPr lang="cs-CZ" dirty="0" smtClean="0">
                          <a:latin typeface="Tahoma" panose="020B0604030504040204" pitchFamily="34" charset="0"/>
                          <a:ea typeface="Tahoma" panose="020B0604030504040204" pitchFamily="34" charset="0"/>
                          <a:cs typeface="Tahoma" panose="020B0604030504040204" pitchFamily="34" charset="0"/>
                        </a:rPr>
                        <a:t>4</a:t>
                      </a:r>
                      <a:endParaRPr lang="cs-CZ" dirty="0">
                        <a:latin typeface="Tahoma" panose="020B0604030504040204" pitchFamily="34" charset="0"/>
                        <a:ea typeface="Tahoma" panose="020B0604030504040204" pitchFamily="34" charset="0"/>
                        <a:cs typeface="Tahoma" panose="020B0604030504040204" pitchFamily="34" charset="0"/>
                      </a:endParaRPr>
                    </a:p>
                  </a:txBody>
                  <a:tcPr>
                    <a:lnT w="381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</a:tcPr>
                </a:tc>
                <a:tc>
                  <a:txBody>
                    <a:bodyPr/>
                    <a:lstStyle/>
                    <a:p>
                      <a:r>
                        <a:rPr lang="cs-CZ" dirty="0" smtClean="0">
                          <a:latin typeface="Tahoma" panose="020B0604030504040204" pitchFamily="34" charset="0"/>
                          <a:ea typeface="Tahoma" panose="020B0604030504040204" pitchFamily="34" charset="0"/>
                          <a:cs typeface="Tahoma" panose="020B0604030504040204" pitchFamily="34" charset="0"/>
                        </a:rPr>
                        <a:t>9</a:t>
                      </a:r>
                      <a:endParaRPr lang="cs-CZ" dirty="0">
                        <a:latin typeface="Tahoma" panose="020B0604030504040204" pitchFamily="34" charset="0"/>
                        <a:ea typeface="Tahoma" panose="020B0604030504040204" pitchFamily="34" charset="0"/>
                        <a:cs typeface="Tahoma" panose="020B0604030504040204" pitchFamily="34" charset="0"/>
                      </a:endParaRPr>
                    </a:p>
                  </a:txBody>
                  <a:tcPr>
                    <a:lnT w="381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</a:tcPr>
                </a:tc>
                <a:tc>
                  <a:txBody>
                    <a:bodyPr/>
                    <a:lstStyle/>
                    <a:p>
                      <a:r>
                        <a:rPr lang="cs-CZ" dirty="0" smtClean="0">
                          <a:latin typeface="Tahoma" panose="020B0604030504040204" pitchFamily="34" charset="0"/>
                          <a:ea typeface="Tahoma" panose="020B0604030504040204" pitchFamily="34" charset="0"/>
                          <a:cs typeface="Tahoma" panose="020B0604030504040204" pitchFamily="34" charset="0"/>
                        </a:rPr>
                        <a:t>12</a:t>
                      </a:r>
                      <a:endParaRPr lang="cs-CZ" dirty="0">
                        <a:latin typeface="Tahoma" panose="020B0604030504040204" pitchFamily="34" charset="0"/>
                        <a:ea typeface="Tahoma" panose="020B0604030504040204" pitchFamily="34" charset="0"/>
                        <a:cs typeface="Tahoma" panose="020B0604030504040204" pitchFamily="34" charset="0"/>
                      </a:endParaRPr>
                    </a:p>
                  </a:txBody>
                  <a:tcPr>
                    <a:lnT w="381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</a:tcPr>
                </a:tc>
                <a:tc>
                  <a:txBody>
                    <a:bodyPr/>
                    <a:lstStyle/>
                    <a:p>
                      <a:r>
                        <a:rPr lang="cs-CZ" dirty="0" smtClean="0">
                          <a:latin typeface="Tahoma" panose="020B0604030504040204" pitchFamily="34" charset="0"/>
                          <a:ea typeface="Tahoma" panose="020B0604030504040204" pitchFamily="34" charset="0"/>
                          <a:cs typeface="Tahoma" panose="020B0604030504040204" pitchFamily="34" charset="0"/>
                        </a:rPr>
                        <a:t>19</a:t>
                      </a:r>
                      <a:endParaRPr lang="cs-CZ" dirty="0">
                        <a:latin typeface="Tahoma" panose="020B0604030504040204" pitchFamily="34" charset="0"/>
                        <a:ea typeface="Tahoma" panose="020B0604030504040204" pitchFamily="34" charset="0"/>
                        <a:cs typeface="Tahoma" panose="020B0604030504040204" pitchFamily="34" charset="0"/>
                      </a:endParaRPr>
                    </a:p>
                  </a:txBody>
                  <a:tcPr>
                    <a:lnR w="381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381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</a:tcPr>
                </a:tc>
              </a:tr>
              <a:tr h="370840">
                <a:tc>
                  <a:txBody>
                    <a:bodyPr/>
                    <a:lstStyle/>
                    <a:p>
                      <a:r>
                        <a:rPr lang="cs-CZ" dirty="0" smtClean="0">
                          <a:latin typeface="Tahoma" panose="020B0604030504040204" pitchFamily="34" charset="0"/>
                          <a:ea typeface="Tahoma" panose="020B0604030504040204" pitchFamily="34" charset="0"/>
                          <a:cs typeface="Tahoma" panose="020B0604030504040204" pitchFamily="34" charset="0"/>
                        </a:rPr>
                        <a:t>24</a:t>
                      </a:r>
                      <a:endParaRPr lang="cs-CZ" dirty="0">
                        <a:latin typeface="Tahoma" panose="020B0604030504040204" pitchFamily="34" charset="0"/>
                        <a:ea typeface="Tahoma" panose="020B0604030504040204" pitchFamily="34" charset="0"/>
                        <a:cs typeface="Tahoma" panose="020B0604030504040204" pitchFamily="34" charset="0"/>
                      </a:endParaRPr>
                    </a:p>
                  </a:txBody>
                  <a:tcPr>
                    <a:lnL w="381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</a:tcPr>
                </a:tc>
                <a:tc>
                  <a:txBody>
                    <a:bodyPr/>
                    <a:lstStyle/>
                    <a:p>
                      <a:r>
                        <a:rPr lang="cs-CZ" dirty="0" smtClean="0">
                          <a:latin typeface="Tahoma" panose="020B0604030504040204" pitchFamily="34" charset="0"/>
                          <a:ea typeface="Tahoma" panose="020B0604030504040204" pitchFamily="34" charset="0"/>
                          <a:cs typeface="Tahoma" panose="020B0604030504040204" pitchFamily="34" charset="0"/>
                        </a:rPr>
                        <a:t>25</a:t>
                      </a:r>
                      <a:endParaRPr lang="cs-CZ" dirty="0">
                        <a:latin typeface="Tahoma" panose="020B0604030504040204" pitchFamily="34" charset="0"/>
                        <a:ea typeface="Tahoma" panose="020B0604030504040204" pitchFamily="34" charset="0"/>
                        <a:cs typeface="Tahoma" panose="020B0604030504040204" pitchFamily="34" charset="0"/>
                      </a:endParaRPr>
                    </a:p>
                  </a:txBody>
                  <a:tcPr/>
                </a:tc>
                <a:tc>
                  <a:txBody>
                    <a:bodyPr/>
                    <a:lstStyle/>
                    <a:p>
                      <a:r>
                        <a:rPr lang="cs-CZ" dirty="0" smtClean="0">
                          <a:latin typeface="Tahoma" panose="020B0604030504040204" pitchFamily="34" charset="0"/>
                          <a:ea typeface="Tahoma" panose="020B0604030504040204" pitchFamily="34" charset="0"/>
                          <a:cs typeface="Tahoma" panose="020B0604030504040204" pitchFamily="34" charset="0"/>
                        </a:rPr>
                        <a:t>29</a:t>
                      </a:r>
                      <a:endParaRPr lang="cs-CZ" dirty="0">
                        <a:latin typeface="Tahoma" panose="020B0604030504040204" pitchFamily="34" charset="0"/>
                        <a:ea typeface="Tahoma" panose="020B0604030504040204" pitchFamily="34" charset="0"/>
                        <a:cs typeface="Tahoma" panose="020B0604030504040204" pitchFamily="34" charset="0"/>
                      </a:endParaRPr>
                    </a:p>
                  </a:txBody>
                  <a:tcPr/>
                </a:tc>
                <a:tc>
                  <a:txBody>
                    <a:bodyPr/>
                    <a:lstStyle/>
                    <a:p>
                      <a:r>
                        <a:rPr lang="cs-CZ" dirty="0" smtClean="0">
                          <a:latin typeface="Tahoma" panose="020B0604030504040204" pitchFamily="34" charset="0"/>
                          <a:ea typeface="Tahoma" panose="020B0604030504040204" pitchFamily="34" charset="0"/>
                          <a:cs typeface="Tahoma" panose="020B0604030504040204" pitchFamily="34" charset="0"/>
                        </a:rPr>
                        <a:t>30</a:t>
                      </a:r>
                      <a:endParaRPr lang="cs-CZ" dirty="0">
                        <a:latin typeface="Tahoma" panose="020B0604030504040204" pitchFamily="34" charset="0"/>
                        <a:ea typeface="Tahoma" panose="020B0604030504040204" pitchFamily="34" charset="0"/>
                        <a:cs typeface="Tahoma" panose="020B0604030504040204" pitchFamily="34" charset="0"/>
                      </a:endParaRPr>
                    </a:p>
                  </a:txBody>
                  <a:tcPr/>
                </a:tc>
                <a:tc>
                  <a:txBody>
                    <a:bodyPr/>
                    <a:lstStyle/>
                    <a:p>
                      <a:r>
                        <a:rPr lang="cs-CZ" dirty="0" smtClean="0">
                          <a:latin typeface="Tahoma" panose="020B0604030504040204" pitchFamily="34" charset="0"/>
                          <a:ea typeface="Tahoma" panose="020B0604030504040204" pitchFamily="34" charset="0"/>
                          <a:cs typeface="Tahoma" panose="020B0604030504040204" pitchFamily="34" charset="0"/>
                        </a:rPr>
                        <a:t>37</a:t>
                      </a:r>
                      <a:endParaRPr lang="cs-CZ" dirty="0">
                        <a:latin typeface="Tahoma" panose="020B0604030504040204" pitchFamily="34" charset="0"/>
                        <a:ea typeface="Tahoma" panose="020B0604030504040204" pitchFamily="34" charset="0"/>
                        <a:cs typeface="Tahoma" panose="020B0604030504040204" pitchFamily="34" charset="0"/>
                      </a:endParaRPr>
                    </a:p>
                  </a:txBody>
                  <a:tcPr>
                    <a:lnR w="381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</a:tcPr>
                </a:tc>
                <a:tc>
                  <a:txBody>
                    <a:bodyPr/>
                    <a:lstStyle/>
                    <a:p>
                      <a:r>
                        <a:rPr lang="cs-CZ" dirty="0" smtClean="0">
                          <a:latin typeface="Tahoma" panose="020B0604030504040204" pitchFamily="34" charset="0"/>
                          <a:ea typeface="Tahoma" panose="020B0604030504040204" pitchFamily="34" charset="0"/>
                          <a:cs typeface="Tahoma" panose="020B0604030504040204" pitchFamily="34" charset="0"/>
                        </a:rPr>
                        <a:t>23</a:t>
                      </a:r>
                      <a:endParaRPr lang="cs-CZ" dirty="0">
                        <a:latin typeface="Tahoma" panose="020B0604030504040204" pitchFamily="34" charset="0"/>
                        <a:ea typeface="Tahoma" panose="020B0604030504040204" pitchFamily="34" charset="0"/>
                        <a:cs typeface="Tahoma" panose="020B0604030504040204" pitchFamily="34" charset="0"/>
                      </a:endParaRPr>
                    </a:p>
                  </a:txBody>
                  <a:tcPr>
                    <a:lnL w="381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</a:tcPr>
                </a:tc>
                <a:tc>
                  <a:txBody>
                    <a:bodyPr/>
                    <a:lstStyle/>
                    <a:p>
                      <a:r>
                        <a:rPr lang="cs-CZ" dirty="0" smtClean="0">
                          <a:latin typeface="Tahoma" panose="020B0604030504040204" pitchFamily="34" charset="0"/>
                          <a:ea typeface="Tahoma" panose="020B0604030504040204" pitchFamily="34" charset="0"/>
                          <a:cs typeface="Tahoma" panose="020B0604030504040204" pitchFamily="34" charset="0"/>
                        </a:rPr>
                        <a:t>28</a:t>
                      </a:r>
                      <a:endParaRPr lang="cs-CZ" dirty="0">
                        <a:latin typeface="Tahoma" panose="020B0604030504040204" pitchFamily="34" charset="0"/>
                        <a:ea typeface="Tahoma" panose="020B0604030504040204" pitchFamily="34" charset="0"/>
                        <a:cs typeface="Tahoma" panose="020B0604030504040204" pitchFamily="34" charset="0"/>
                      </a:endParaRPr>
                    </a:p>
                  </a:txBody>
                  <a:tcPr/>
                </a:tc>
                <a:tc>
                  <a:txBody>
                    <a:bodyPr/>
                    <a:lstStyle/>
                    <a:p>
                      <a:r>
                        <a:rPr lang="cs-CZ" dirty="0" smtClean="0">
                          <a:latin typeface="Tahoma" panose="020B0604030504040204" pitchFamily="34" charset="0"/>
                          <a:ea typeface="Tahoma" panose="020B0604030504040204" pitchFamily="34" charset="0"/>
                          <a:cs typeface="Tahoma" panose="020B0604030504040204" pitchFamily="34" charset="0"/>
                        </a:rPr>
                        <a:t>29</a:t>
                      </a:r>
                      <a:endParaRPr lang="cs-CZ" dirty="0">
                        <a:latin typeface="Tahoma" panose="020B0604030504040204" pitchFamily="34" charset="0"/>
                        <a:ea typeface="Tahoma" panose="020B0604030504040204" pitchFamily="34" charset="0"/>
                        <a:cs typeface="Tahoma" panose="020B0604030504040204" pitchFamily="34" charset="0"/>
                      </a:endParaRPr>
                    </a:p>
                  </a:txBody>
                  <a:tcPr/>
                </a:tc>
                <a:tc>
                  <a:txBody>
                    <a:bodyPr/>
                    <a:lstStyle/>
                    <a:p>
                      <a:r>
                        <a:rPr lang="cs-CZ" dirty="0" smtClean="0">
                          <a:latin typeface="Tahoma" panose="020B0604030504040204" pitchFamily="34" charset="0"/>
                          <a:ea typeface="Tahoma" panose="020B0604030504040204" pitchFamily="34" charset="0"/>
                          <a:cs typeface="Tahoma" panose="020B0604030504040204" pitchFamily="34" charset="0"/>
                        </a:rPr>
                        <a:t>33</a:t>
                      </a:r>
                      <a:endParaRPr lang="cs-CZ" dirty="0">
                        <a:latin typeface="Tahoma" panose="020B0604030504040204" pitchFamily="34" charset="0"/>
                        <a:ea typeface="Tahoma" panose="020B0604030504040204" pitchFamily="34" charset="0"/>
                        <a:cs typeface="Tahoma" panose="020B0604030504040204" pitchFamily="34" charset="0"/>
                      </a:endParaRPr>
                    </a:p>
                  </a:txBody>
                  <a:tcPr/>
                </a:tc>
                <a:tc>
                  <a:txBody>
                    <a:bodyPr/>
                    <a:lstStyle/>
                    <a:p>
                      <a:r>
                        <a:rPr lang="cs-CZ" dirty="0" smtClean="0">
                          <a:latin typeface="Tahoma" panose="020B0604030504040204" pitchFamily="34" charset="0"/>
                          <a:ea typeface="Tahoma" panose="020B0604030504040204" pitchFamily="34" charset="0"/>
                          <a:cs typeface="Tahoma" panose="020B0604030504040204" pitchFamily="34" charset="0"/>
                        </a:rPr>
                        <a:t>40</a:t>
                      </a:r>
                      <a:endParaRPr lang="cs-CZ" dirty="0">
                        <a:latin typeface="Tahoma" panose="020B0604030504040204" pitchFamily="34" charset="0"/>
                        <a:ea typeface="Tahoma" panose="020B0604030504040204" pitchFamily="34" charset="0"/>
                        <a:cs typeface="Tahoma" panose="020B0604030504040204" pitchFamily="34" charset="0"/>
                      </a:endParaRPr>
                    </a:p>
                  </a:txBody>
                  <a:tcPr>
                    <a:lnR w="381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</a:tcPr>
                </a:tc>
              </a:tr>
              <a:tr h="370840">
                <a:tc>
                  <a:txBody>
                    <a:bodyPr/>
                    <a:lstStyle/>
                    <a:p>
                      <a:r>
                        <a:rPr lang="cs-CZ" dirty="0" smtClean="0">
                          <a:latin typeface="Tahoma" panose="020B0604030504040204" pitchFamily="34" charset="0"/>
                          <a:ea typeface="Tahoma" panose="020B0604030504040204" pitchFamily="34" charset="0"/>
                          <a:cs typeface="Tahoma" panose="020B0604030504040204" pitchFamily="34" charset="0"/>
                        </a:rPr>
                        <a:t>43</a:t>
                      </a:r>
                      <a:endParaRPr lang="cs-CZ" dirty="0">
                        <a:latin typeface="Tahoma" panose="020B0604030504040204" pitchFamily="34" charset="0"/>
                        <a:ea typeface="Tahoma" panose="020B0604030504040204" pitchFamily="34" charset="0"/>
                        <a:cs typeface="Tahoma" panose="020B0604030504040204" pitchFamily="34" charset="0"/>
                      </a:endParaRPr>
                    </a:p>
                  </a:txBody>
                  <a:tcPr>
                    <a:lnL w="381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</a:tcPr>
                </a:tc>
                <a:tc>
                  <a:txBody>
                    <a:bodyPr/>
                    <a:lstStyle/>
                    <a:p>
                      <a:r>
                        <a:rPr lang="cs-CZ" dirty="0" smtClean="0">
                          <a:latin typeface="Tahoma" panose="020B0604030504040204" pitchFamily="34" charset="0"/>
                          <a:ea typeface="Tahoma" panose="020B0604030504040204" pitchFamily="34" charset="0"/>
                          <a:cs typeface="Tahoma" panose="020B0604030504040204" pitchFamily="34" charset="0"/>
                        </a:rPr>
                        <a:t>47</a:t>
                      </a:r>
                      <a:endParaRPr lang="cs-CZ" dirty="0">
                        <a:latin typeface="Tahoma" panose="020B0604030504040204" pitchFamily="34" charset="0"/>
                        <a:ea typeface="Tahoma" panose="020B0604030504040204" pitchFamily="34" charset="0"/>
                        <a:cs typeface="Tahoma" panose="020B0604030504040204" pitchFamily="34" charset="0"/>
                      </a:endParaRPr>
                    </a:p>
                  </a:txBody>
                  <a:tcPr/>
                </a:tc>
                <a:tc>
                  <a:txBody>
                    <a:bodyPr/>
                    <a:lstStyle/>
                    <a:p>
                      <a:r>
                        <a:rPr lang="cs-CZ" dirty="0" smtClean="0">
                          <a:latin typeface="Tahoma" panose="020B0604030504040204" pitchFamily="34" charset="0"/>
                          <a:ea typeface="Tahoma" panose="020B0604030504040204" pitchFamily="34" charset="0"/>
                          <a:cs typeface="Tahoma" panose="020B0604030504040204" pitchFamily="34" charset="0"/>
                        </a:rPr>
                        <a:t>54</a:t>
                      </a:r>
                      <a:endParaRPr lang="cs-CZ" dirty="0">
                        <a:latin typeface="Tahoma" panose="020B0604030504040204" pitchFamily="34" charset="0"/>
                        <a:ea typeface="Tahoma" panose="020B0604030504040204" pitchFamily="34" charset="0"/>
                        <a:cs typeface="Tahoma" panose="020B0604030504040204" pitchFamily="34" charset="0"/>
                      </a:endParaRPr>
                    </a:p>
                  </a:txBody>
                  <a:tcPr/>
                </a:tc>
                <a:tc>
                  <a:txBody>
                    <a:bodyPr/>
                    <a:lstStyle/>
                    <a:p>
                      <a:r>
                        <a:rPr lang="cs-CZ" dirty="0" smtClean="0">
                          <a:latin typeface="Tahoma" panose="020B0604030504040204" pitchFamily="34" charset="0"/>
                          <a:ea typeface="Tahoma" panose="020B0604030504040204" pitchFamily="34" charset="0"/>
                          <a:cs typeface="Tahoma" panose="020B0604030504040204" pitchFamily="34" charset="0"/>
                        </a:rPr>
                        <a:t>58</a:t>
                      </a:r>
                      <a:endParaRPr lang="cs-CZ" dirty="0">
                        <a:latin typeface="Tahoma" panose="020B0604030504040204" pitchFamily="34" charset="0"/>
                        <a:ea typeface="Tahoma" panose="020B0604030504040204" pitchFamily="34" charset="0"/>
                        <a:cs typeface="Tahoma" panose="020B0604030504040204" pitchFamily="34" charset="0"/>
                      </a:endParaRPr>
                    </a:p>
                  </a:txBody>
                  <a:tcPr/>
                </a:tc>
                <a:tc>
                  <a:txBody>
                    <a:bodyPr/>
                    <a:lstStyle/>
                    <a:p>
                      <a:r>
                        <a:rPr lang="cs-CZ" dirty="0" smtClean="0">
                          <a:latin typeface="Tahoma" panose="020B0604030504040204" pitchFamily="34" charset="0"/>
                          <a:ea typeface="Tahoma" panose="020B0604030504040204" pitchFamily="34" charset="0"/>
                          <a:cs typeface="Tahoma" panose="020B0604030504040204" pitchFamily="34" charset="0"/>
                        </a:rPr>
                        <a:t>51</a:t>
                      </a:r>
                      <a:endParaRPr lang="cs-CZ" dirty="0">
                        <a:latin typeface="Tahoma" panose="020B0604030504040204" pitchFamily="34" charset="0"/>
                        <a:ea typeface="Tahoma" panose="020B0604030504040204" pitchFamily="34" charset="0"/>
                        <a:cs typeface="Tahoma" panose="020B0604030504040204" pitchFamily="34" charset="0"/>
                      </a:endParaRPr>
                    </a:p>
                  </a:txBody>
                  <a:tcPr>
                    <a:lnR w="381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</a:tcPr>
                </a:tc>
                <a:tc>
                  <a:txBody>
                    <a:bodyPr/>
                    <a:lstStyle/>
                    <a:p>
                      <a:r>
                        <a:rPr lang="cs-CZ" dirty="0" smtClean="0">
                          <a:latin typeface="Tahoma" panose="020B0604030504040204" pitchFamily="34" charset="0"/>
                          <a:ea typeface="Tahoma" panose="020B0604030504040204" pitchFamily="34" charset="0"/>
                          <a:cs typeface="Tahoma" panose="020B0604030504040204" pitchFamily="34" charset="0"/>
                        </a:rPr>
                        <a:t>59</a:t>
                      </a:r>
                      <a:endParaRPr lang="cs-CZ" dirty="0">
                        <a:latin typeface="Tahoma" panose="020B0604030504040204" pitchFamily="34" charset="0"/>
                        <a:ea typeface="Tahoma" panose="020B0604030504040204" pitchFamily="34" charset="0"/>
                        <a:cs typeface="Tahoma" panose="020B0604030504040204" pitchFamily="34" charset="0"/>
                      </a:endParaRPr>
                    </a:p>
                  </a:txBody>
                  <a:tcPr>
                    <a:lnL w="381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</a:tcPr>
                </a:tc>
                <a:tc>
                  <a:txBody>
                    <a:bodyPr/>
                    <a:lstStyle/>
                    <a:p>
                      <a:r>
                        <a:rPr lang="cs-CZ" dirty="0" smtClean="0">
                          <a:latin typeface="Tahoma" panose="020B0604030504040204" pitchFamily="34" charset="0"/>
                          <a:ea typeface="Tahoma" panose="020B0604030504040204" pitchFamily="34" charset="0"/>
                          <a:cs typeface="Tahoma" panose="020B0604030504040204" pitchFamily="34" charset="0"/>
                        </a:rPr>
                        <a:t>57</a:t>
                      </a:r>
                      <a:endParaRPr lang="cs-CZ" dirty="0">
                        <a:latin typeface="Tahoma" panose="020B0604030504040204" pitchFamily="34" charset="0"/>
                        <a:ea typeface="Tahoma" panose="020B0604030504040204" pitchFamily="34" charset="0"/>
                        <a:cs typeface="Tahoma" panose="020B0604030504040204" pitchFamily="34" charset="0"/>
                      </a:endParaRPr>
                    </a:p>
                  </a:txBody>
                  <a:tcPr/>
                </a:tc>
                <a:tc>
                  <a:txBody>
                    <a:bodyPr/>
                    <a:lstStyle/>
                    <a:p>
                      <a:r>
                        <a:rPr lang="cs-CZ" dirty="0" smtClean="0">
                          <a:latin typeface="Tahoma" panose="020B0604030504040204" pitchFamily="34" charset="0"/>
                          <a:ea typeface="Tahoma" panose="020B0604030504040204" pitchFamily="34" charset="0"/>
                          <a:cs typeface="Tahoma" panose="020B0604030504040204" pitchFamily="34" charset="0"/>
                        </a:rPr>
                        <a:t>52</a:t>
                      </a:r>
                      <a:endParaRPr lang="cs-CZ" dirty="0">
                        <a:latin typeface="Tahoma" panose="020B0604030504040204" pitchFamily="34" charset="0"/>
                        <a:ea typeface="Tahoma" panose="020B0604030504040204" pitchFamily="34" charset="0"/>
                        <a:cs typeface="Tahoma" panose="020B0604030504040204" pitchFamily="34" charset="0"/>
                      </a:endParaRPr>
                    </a:p>
                  </a:txBody>
                  <a:tcPr/>
                </a:tc>
                <a:tc>
                  <a:txBody>
                    <a:bodyPr/>
                    <a:lstStyle/>
                    <a:p>
                      <a:r>
                        <a:rPr lang="cs-CZ" dirty="0" smtClean="0">
                          <a:latin typeface="Tahoma" panose="020B0604030504040204" pitchFamily="34" charset="0"/>
                          <a:ea typeface="Tahoma" panose="020B0604030504040204" pitchFamily="34" charset="0"/>
                          <a:cs typeface="Tahoma" panose="020B0604030504040204" pitchFamily="34" charset="0"/>
                        </a:rPr>
                        <a:t>45</a:t>
                      </a:r>
                      <a:endParaRPr lang="cs-CZ" dirty="0">
                        <a:latin typeface="Tahoma" panose="020B0604030504040204" pitchFamily="34" charset="0"/>
                        <a:ea typeface="Tahoma" panose="020B0604030504040204" pitchFamily="34" charset="0"/>
                        <a:cs typeface="Tahoma" panose="020B0604030504040204" pitchFamily="34" charset="0"/>
                      </a:endParaRPr>
                    </a:p>
                  </a:txBody>
                  <a:tcPr/>
                </a:tc>
                <a:tc>
                  <a:txBody>
                    <a:bodyPr/>
                    <a:lstStyle/>
                    <a:p>
                      <a:r>
                        <a:rPr lang="cs-CZ" dirty="0" smtClean="0">
                          <a:latin typeface="Tahoma" panose="020B0604030504040204" pitchFamily="34" charset="0"/>
                          <a:ea typeface="Tahoma" panose="020B0604030504040204" pitchFamily="34" charset="0"/>
                          <a:cs typeface="Tahoma" panose="020B0604030504040204" pitchFamily="34" charset="0"/>
                        </a:rPr>
                        <a:t>41</a:t>
                      </a:r>
                      <a:endParaRPr lang="cs-CZ" dirty="0">
                        <a:latin typeface="Tahoma" panose="020B0604030504040204" pitchFamily="34" charset="0"/>
                        <a:ea typeface="Tahoma" panose="020B0604030504040204" pitchFamily="34" charset="0"/>
                        <a:cs typeface="Tahoma" panose="020B0604030504040204" pitchFamily="34" charset="0"/>
                      </a:endParaRPr>
                    </a:p>
                  </a:txBody>
                  <a:tcPr>
                    <a:lnR w="381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</a:tcPr>
                </a:tc>
              </a:tr>
              <a:tr h="370840">
                <a:tc>
                  <a:txBody>
                    <a:bodyPr/>
                    <a:lstStyle/>
                    <a:p>
                      <a:r>
                        <a:rPr lang="cs-CZ" dirty="0" smtClean="0">
                          <a:latin typeface="Tahoma" panose="020B0604030504040204" pitchFamily="34" charset="0"/>
                          <a:ea typeface="Tahoma" panose="020B0604030504040204" pitchFamily="34" charset="0"/>
                          <a:cs typeface="Tahoma" panose="020B0604030504040204" pitchFamily="34" charset="0"/>
                        </a:rPr>
                        <a:t>80</a:t>
                      </a:r>
                      <a:endParaRPr lang="cs-CZ" dirty="0">
                        <a:latin typeface="Tahoma" panose="020B0604030504040204" pitchFamily="34" charset="0"/>
                        <a:ea typeface="Tahoma" panose="020B0604030504040204" pitchFamily="34" charset="0"/>
                        <a:cs typeface="Tahoma" panose="020B0604030504040204" pitchFamily="34" charset="0"/>
                      </a:endParaRPr>
                    </a:p>
                  </a:txBody>
                  <a:tcPr>
                    <a:lnL w="381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</a:tcPr>
                </a:tc>
                <a:tc>
                  <a:txBody>
                    <a:bodyPr/>
                    <a:lstStyle/>
                    <a:p>
                      <a:r>
                        <a:rPr lang="cs-CZ" dirty="0" smtClean="0">
                          <a:latin typeface="Tahoma" panose="020B0604030504040204" pitchFamily="34" charset="0"/>
                          <a:ea typeface="Tahoma" panose="020B0604030504040204" pitchFamily="34" charset="0"/>
                          <a:cs typeface="Tahoma" panose="020B0604030504040204" pitchFamily="34" charset="0"/>
                        </a:rPr>
                        <a:t>74</a:t>
                      </a:r>
                      <a:endParaRPr lang="cs-CZ" dirty="0">
                        <a:latin typeface="Tahoma" panose="020B0604030504040204" pitchFamily="34" charset="0"/>
                        <a:ea typeface="Tahoma" panose="020B0604030504040204" pitchFamily="34" charset="0"/>
                        <a:cs typeface="Tahoma" panose="020B0604030504040204" pitchFamily="34" charset="0"/>
                      </a:endParaRPr>
                    </a:p>
                  </a:txBody>
                  <a:tcPr/>
                </a:tc>
                <a:tc>
                  <a:txBody>
                    <a:bodyPr/>
                    <a:lstStyle/>
                    <a:p>
                      <a:r>
                        <a:rPr lang="cs-CZ" dirty="0" smtClean="0">
                          <a:latin typeface="Tahoma" panose="020B0604030504040204" pitchFamily="34" charset="0"/>
                          <a:ea typeface="Tahoma" panose="020B0604030504040204" pitchFamily="34" charset="0"/>
                          <a:cs typeface="Tahoma" panose="020B0604030504040204" pitchFamily="34" charset="0"/>
                        </a:rPr>
                        <a:t>70</a:t>
                      </a:r>
                      <a:endParaRPr lang="cs-CZ" dirty="0">
                        <a:latin typeface="Tahoma" panose="020B0604030504040204" pitchFamily="34" charset="0"/>
                        <a:ea typeface="Tahoma" panose="020B0604030504040204" pitchFamily="34" charset="0"/>
                        <a:cs typeface="Tahoma" panose="020B0604030504040204" pitchFamily="34" charset="0"/>
                      </a:endParaRPr>
                    </a:p>
                  </a:txBody>
                  <a:tcPr/>
                </a:tc>
                <a:tc>
                  <a:txBody>
                    <a:bodyPr/>
                    <a:lstStyle/>
                    <a:p>
                      <a:r>
                        <a:rPr lang="cs-CZ" dirty="0" smtClean="0">
                          <a:latin typeface="Tahoma" panose="020B0604030504040204" pitchFamily="34" charset="0"/>
                          <a:ea typeface="Tahoma" panose="020B0604030504040204" pitchFamily="34" charset="0"/>
                          <a:cs typeface="Tahoma" panose="020B0604030504040204" pitchFamily="34" charset="0"/>
                        </a:rPr>
                        <a:t>69</a:t>
                      </a:r>
                      <a:endParaRPr lang="cs-CZ" dirty="0">
                        <a:latin typeface="Tahoma" panose="020B0604030504040204" pitchFamily="34" charset="0"/>
                        <a:ea typeface="Tahoma" panose="020B0604030504040204" pitchFamily="34" charset="0"/>
                        <a:cs typeface="Tahoma" panose="020B0604030504040204" pitchFamily="34" charset="0"/>
                      </a:endParaRPr>
                    </a:p>
                  </a:txBody>
                  <a:tcPr/>
                </a:tc>
                <a:tc>
                  <a:txBody>
                    <a:bodyPr/>
                    <a:lstStyle/>
                    <a:p>
                      <a:r>
                        <a:rPr lang="cs-CZ" dirty="0" smtClean="0">
                          <a:latin typeface="Tahoma" panose="020B0604030504040204" pitchFamily="34" charset="0"/>
                          <a:ea typeface="Tahoma" panose="020B0604030504040204" pitchFamily="34" charset="0"/>
                          <a:cs typeface="Tahoma" panose="020B0604030504040204" pitchFamily="34" charset="0"/>
                        </a:rPr>
                        <a:t>68</a:t>
                      </a:r>
                      <a:endParaRPr lang="cs-CZ" dirty="0">
                        <a:latin typeface="Tahoma" panose="020B0604030504040204" pitchFamily="34" charset="0"/>
                        <a:ea typeface="Tahoma" panose="020B0604030504040204" pitchFamily="34" charset="0"/>
                        <a:cs typeface="Tahoma" panose="020B0604030504040204" pitchFamily="34" charset="0"/>
                      </a:endParaRPr>
                    </a:p>
                  </a:txBody>
                  <a:tcPr>
                    <a:lnR w="381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</a:tcPr>
                </a:tc>
                <a:tc>
                  <a:txBody>
                    <a:bodyPr/>
                    <a:lstStyle/>
                    <a:p>
                      <a:r>
                        <a:rPr lang="cs-CZ" dirty="0" smtClean="0">
                          <a:latin typeface="Tahoma" panose="020B0604030504040204" pitchFamily="34" charset="0"/>
                          <a:ea typeface="Tahoma" panose="020B0604030504040204" pitchFamily="34" charset="0"/>
                          <a:cs typeface="Tahoma" panose="020B0604030504040204" pitchFamily="34" charset="0"/>
                        </a:rPr>
                        <a:t>75</a:t>
                      </a:r>
                      <a:endParaRPr lang="cs-CZ" dirty="0">
                        <a:latin typeface="Tahoma" panose="020B0604030504040204" pitchFamily="34" charset="0"/>
                        <a:ea typeface="Tahoma" panose="020B0604030504040204" pitchFamily="34" charset="0"/>
                        <a:cs typeface="Tahoma" panose="020B0604030504040204" pitchFamily="34" charset="0"/>
                      </a:endParaRPr>
                    </a:p>
                  </a:txBody>
                  <a:tcPr>
                    <a:lnL w="381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</a:tcPr>
                </a:tc>
                <a:tc>
                  <a:txBody>
                    <a:bodyPr/>
                    <a:lstStyle/>
                    <a:p>
                      <a:r>
                        <a:rPr lang="cs-CZ" dirty="0" smtClean="0">
                          <a:latin typeface="Tahoma" panose="020B0604030504040204" pitchFamily="34" charset="0"/>
                          <a:ea typeface="Tahoma" panose="020B0604030504040204" pitchFamily="34" charset="0"/>
                          <a:cs typeface="Tahoma" panose="020B0604030504040204" pitchFamily="34" charset="0"/>
                        </a:rPr>
                        <a:t>70</a:t>
                      </a:r>
                      <a:endParaRPr lang="cs-CZ" dirty="0">
                        <a:latin typeface="Tahoma" panose="020B0604030504040204" pitchFamily="34" charset="0"/>
                        <a:ea typeface="Tahoma" panose="020B0604030504040204" pitchFamily="34" charset="0"/>
                        <a:cs typeface="Tahoma" panose="020B0604030504040204" pitchFamily="34" charset="0"/>
                      </a:endParaRPr>
                    </a:p>
                  </a:txBody>
                  <a:tcPr/>
                </a:tc>
                <a:tc>
                  <a:txBody>
                    <a:bodyPr/>
                    <a:lstStyle/>
                    <a:p>
                      <a:r>
                        <a:rPr lang="cs-CZ" dirty="0" smtClean="0">
                          <a:latin typeface="Tahoma" panose="020B0604030504040204" pitchFamily="34" charset="0"/>
                          <a:ea typeface="Tahoma" panose="020B0604030504040204" pitchFamily="34" charset="0"/>
                          <a:cs typeface="Tahoma" panose="020B0604030504040204" pitchFamily="34" charset="0"/>
                        </a:rPr>
                        <a:t>67</a:t>
                      </a:r>
                      <a:endParaRPr lang="cs-CZ" dirty="0">
                        <a:latin typeface="Tahoma" panose="020B0604030504040204" pitchFamily="34" charset="0"/>
                        <a:ea typeface="Tahoma" panose="020B0604030504040204" pitchFamily="34" charset="0"/>
                        <a:cs typeface="Tahoma" panose="020B0604030504040204" pitchFamily="34" charset="0"/>
                      </a:endParaRPr>
                    </a:p>
                  </a:txBody>
                  <a:tcPr/>
                </a:tc>
                <a:tc>
                  <a:txBody>
                    <a:bodyPr/>
                    <a:lstStyle/>
                    <a:p>
                      <a:r>
                        <a:rPr lang="cs-CZ" dirty="0" smtClean="0">
                          <a:latin typeface="Tahoma" panose="020B0604030504040204" pitchFamily="34" charset="0"/>
                          <a:ea typeface="Tahoma" panose="020B0604030504040204" pitchFamily="34" charset="0"/>
                          <a:cs typeface="Tahoma" panose="020B0604030504040204" pitchFamily="34" charset="0"/>
                        </a:rPr>
                        <a:t>64</a:t>
                      </a:r>
                      <a:endParaRPr lang="cs-CZ" dirty="0">
                        <a:latin typeface="Tahoma" panose="020B0604030504040204" pitchFamily="34" charset="0"/>
                        <a:ea typeface="Tahoma" panose="020B0604030504040204" pitchFamily="34" charset="0"/>
                        <a:cs typeface="Tahoma" panose="020B0604030504040204" pitchFamily="34" charset="0"/>
                      </a:endParaRPr>
                    </a:p>
                  </a:txBody>
                  <a:tcPr/>
                </a:tc>
                <a:tc>
                  <a:txBody>
                    <a:bodyPr/>
                    <a:lstStyle/>
                    <a:p>
                      <a:r>
                        <a:rPr lang="cs-CZ" dirty="0" smtClean="0">
                          <a:latin typeface="Tahoma" panose="020B0604030504040204" pitchFamily="34" charset="0"/>
                          <a:ea typeface="Tahoma" panose="020B0604030504040204" pitchFamily="34" charset="0"/>
                          <a:cs typeface="Tahoma" panose="020B0604030504040204" pitchFamily="34" charset="0"/>
                        </a:rPr>
                        <a:t>61</a:t>
                      </a:r>
                      <a:endParaRPr lang="cs-CZ" dirty="0">
                        <a:latin typeface="Tahoma" panose="020B0604030504040204" pitchFamily="34" charset="0"/>
                        <a:ea typeface="Tahoma" panose="020B0604030504040204" pitchFamily="34" charset="0"/>
                        <a:cs typeface="Tahoma" panose="020B0604030504040204" pitchFamily="34" charset="0"/>
                      </a:endParaRPr>
                    </a:p>
                  </a:txBody>
                  <a:tcPr>
                    <a:lnR w="381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</a:tcPr>
                </a:tc>
              </a:tr>
              <a:tr h="370840">
                <a:tc>
                  <a:txBody>
                    <a:bodyPr/>
                    <a:lstStyle/>
                    <a:p>
                      <a:r>
                        <a:rPr lang="cs-CZ" dirty="0" smtClean="0">
                          <a:latin typeface="Tahoma" panose="020B0604030504040204" pitchFamily="34" charset="0"/>
                          <a:ea typeface="Tahoma" panose="020B0604030504040204" pitchFamily="34" charset="0"/>
                          <a:cs typeface="Tahoma" panose="020B0604030504040204" pitchFamily="34" charset="0"/>
                        </a:rPr>
                        <a:t>81</a:t>
                      </a:r>
                      <a:endParaRPr lang="cs-CZ" dirty="0">
                        <a:latin typeface="Tahoma" panose="020B0604030504040204" pitchFamily="34" charset="0"/>
                        <a:ea typeface="Tahoma" panose="020B0604030504040204" pitchFamily="34" charset="0"/>
                        <a:cs typeface="Tahoma" panose="020B0604030504040204" pitchFamily="34" charset="0"/>
                      </a:endParaRPr>
                    </a:p>
                  </a:txBody>
                  <a:tcPr>
                    <a:lnL w="381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B w="381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</a:tcPr>
                </a:tc>
                <a:tc>
                  <a:txBody>
                    <a:bodyPr/>
                    <a:lstStyle/>
                    <a:p>
                      <a:r>
                        <a:rPr lang="cs-CZ" dirty="0" smtClean="0">
                          <a:latin typeface="Tahoma" panose="020B0604030504040204" pitchFamily="34" charset="0"/>
                          <a:ea typeface="Tahoma" panose="020B0604030504040204" pitchFamily="34" charset="0"/>
                          <a:cs typeface="Tahoma" panose="020B0604030504040204" pitchFamily="34" charset="0"/>
                        </a:rPr>
                        <a:t>85</a:t>
                      </a:r>
                      <a:endParaRPr lang="cs-CZ" dirty="0">
                        <a:latin typeface="Tahoma" panose="020B0604030504040204" pitchFamily="34" charset="0"/>
                        <a:ea typeface="Tahoma" panose="020B0604030504040204" pitchFamily="34" charset="0"/>
                        <a:cs typeface="Tahoma" panose="020B0604030504040204" pitchFamily="34" charset="0"/>
                      </a:endParaRPr>
                    </a:p>
                  </a:txBody>
                  <a:tcPr>
                    <a:lnB w="381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</a:tcPr>
                </a:tc>
                <a:tc>
                  <a:txBody>
                    <a:bodyPr/>
                    <a:lstStyle/>
                    <a:p>
                      <a:r>
                        <a:rPr lang="cs-CZ" dirty="0" smtClean="0">
                          <a:latin typeface="Tahoma" panose="020B0604030504040204" pitchFamily="34" charset="0"/>
                          <a:ea typeface="Tahoma" panose="020B0604030504040204" pitchFamily="34" charset="0"/>
                          <a:cs typeface="Tahoma" panose="020B0604030504040204" pitchFamily="34" charset="0"/>
                        </a:rPr>
                        <a:t>88</a:t>
                      </a:r>
                      <a:endParaRPr lang="cs-CZ" dirty="0">
                        <a:latin typeface="Tahoma" panose="020B0604030504040204" pitchFamily="34" charset="0"/>
                        <a:ea typeface="Tahoma" panose="020B0604030504040204" pitchFamily="34" charset="0"/>
                        <a:cs typeface="Tahoma" panose="020B0604030504040204" pitchFamily="34" charset="0"/>
                      </a:endParaRPr>
                    </a:p>
                  </a:txBody>
                  <a:tcPr>
                    <a:lnB w="381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</a:tcPr>
                </a:tc>
                <a:tc>
                  <a:txBody>
                    <a:bodyPr/>
                    <a:lstStyle/>
                    <a:p>
                      <a:r>
                        <a:rPr lang="cs-CZ" dirty="0" smtClean="0">
                          <a:latin typeface="Tahoma" panose="020B0604030504040204" pitchFamily="34" charset="0"/>
                          <a:ea typeface="Tahoma" panose="020B0604030504040204" pitchFamily="34" charset="0"/>
                          <a:cs typeface="Tahoma" panose="020B0604030504040204" pitchFamily="34" charset="0"/>
                        </a:rPr>
                        <a:t>91</a:t>
                      </a:r>
                      <a:endParaRPr lang="cs-CZ" dirty="0">
                        <a:latin typeface="Tahoma" panose="020B0604030504040204" pitchFamily="34" charset="0"/>
                        <a:ea typeface="Tahoma" panose="020B0604030504040204" pitchFamily="34" charset="0"/>
                        <a:cs typeface="Tahoma" panose="020B0604030504040204" pitchFamily="34" charset="0"/>
                      </a:endParaRPr>
                    </a:p>
                  </a:txBody>
                  <a:tcPr>
                    <a:lnB w="381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</a:tcPr>
                </a:tc>
                <a:tc>
                  <a:txBody>
                    <a:bodyPr/>
                    <a:lstStyle/>
                    <a:p>
                      <a:r>
                        <a:rPr lang="cs-CZ" dirty="0" smtClean="0">
                          <a:latin typeface="Tahoma" panose="020B0604030504040204" pitchFamily="34" charset="0"/>
                          <a:ea typeface="Tahoma" panose="020B0604030504040204" pitchFamily="34" charset="0"/>
                          <a:cs typeface="Tahoma" panose="020B0604030504040204" pitchFamily="34" charset="0"/>
                        </a:rPr>
                        <a:t>98</a:t>
                      </a:r>
                      <a:endParaRPr lang="cs-CZ" dirty="0">
                        <a:latin typeface="Tahoma" panose="020B0604030504040204" pitchFamily="34" charset="0"/>
                        <a:ea typeface="Tahoma" panose="020B0604030504040204" pitchFamily="34" charset="0"/>
                        <a:cs typeface="Tahoma" panose="020B0604030504040204" pitchFamily="34" charset="0"/>
                      </a:endParaRPr>
                    </a:p>
                  </a:txBody>
                  <a:tcPr>
                    <a:lnR w="381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B w="381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</a:tcPr>
                </a:tc>
                <a:tc>
                  <a:txBody>
                    <a:bodyPr/>
                    <a:lstStyle/>
                    <a:p>
                      <a:r>
                        <a:rPr lang="cs-CZ" dirty="0" smtClean="0">
                          <a:latin typeface="Tahoma" panose="020B0604030504040204" pitchFamily="34" charset="0"/>
                          <a:ea typeface="Tahoma" panose="020B0604030504040204" pitchFamily="34" charset="0"/>
                          <a:cs typeface="Tahoma" panose="020B0604030504040204" pitchFamily="34" charset="0"/>
                        </a:rPr>
                        <a:t>83</a:t>
                      </a:r>
                      <a:endParaRPr lang="cs-CZ" dirty="0">
                        <a:latin typeface="Tahoma" panose="020B0604030504040204" pitchFamily="34" charset="0"/>
                        <a:ea typeface="Tahoma" panose="020B0604030504040204" pitchFamily="34" charset="0"/>
                        <a:cs typeface="Tahoma" panose="020B0604030504040204" pitchFamily="34" charset="0"/>
                      </a:endParaRPr>
                    </a:p>
                  </a:txBody>
                  <a:tcPr>
                    <a:lnL w="381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B w="381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</a:tcPr>
                </a:tc>
                <a:tc>
                  <a:txBody>
                    <a:bodyPr/>
                    <a:lstStyle/>
                    <a:p>
                      <a:r>
                        <a:rPr lang="cs-CZ" dirty="0" smtClean="0">
                          <a:latin typeface="Tahoma" panose="020B0604030504040204" pitchFamily="34" charset="0"/>
                          <a:ea typeface="Tahoma" panose="020B0604030504040204" pitchFamily="34" charset="0"/>
                          <a:cs typeface="Tahoma" panose="020B0604030504040204" pitchFamily="34" charset="0"/>
                        </a:rPr>
                        <a:t>87</a:t>
                      </a:r>
                      <a:endParaRPr lang="cs-CZ" dirty="0">
                        <a:latin typeface="Tahoma" panose="020B0604030504040204" pitchFamily="34" charset="0"/>
                        <a:ea typeface="Tahoma" panose="020B0604030504040204" pitchFamily="34" charset="0"/>
                        <a:cs typeface="Tahoma" panose="020B0604030504040204" pitchFamily="34" charset="0"/>
                      </a:endParaRPr>
                    </a:p>
                  </a:txBody>
                  <a:tcPr>
                    <a:lnB w="381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</a:tcPr>
                </a:tc>
                <a:tc>
                  <a:txBody>
                    <a:bodyPr/>
                    <a:lstStyle/>
                    <a:p>
                      <a:r>
                        <a:rPr lang="cs-CZ" dirty="0" smtClean="0">
                          <a:latin typeface="Tahoma" panose="020B0604030504040204" pitchFamily="34" charset="0"/>
                          <a:ea typeface="Tahoma" panose="020B0604030504040204" pitchFamily="34" charset="0"/>
                          <a:cs typeface="Tahoma" panose="020B0604030504040204" pitchFamily="34" charset="0"/>
                        </a:rPr>
                        <a:t>91</a:t>
                      </a:r>
                      <a:endParaRPr lang="cs-CZ" dirty="0">
                        <a:latin typeface="Tahoma" panose="020B0604030504040204" pitchFamily="34" charset="0"/>
                        <a:ea typeface="Tahoma" panose="020B0604030504040204" pitchFamily="34" charset="0"/>
                        <a:cs typeface="Tahoma" panose="020B0604030504040204" pitchFamily="34" charset="0"/>
                      </a:endParaRPr>
                    </a:p>
                  </a:txBody>
                  <a:tcPr>
                    <a:lnB w="381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</a:tcPr>
                </a:tc>
                <a:tc>
                  <a:txBody>
                    <a:bodyPr/>
                    <a:lstStyle/>
                    <a:p>
                      <a:r>
                        <a:rPr lang="cs-CZ" dirty="0" smtClean="0">
                          <a:latin typeface="Tahoma" panose="020B0604030504040204" pitchFamily="34" charset="0"/>
                          <a:ea typeface="Tahoma" panose="020B0604030504040204" pitchFamily="34" charset="0"/>
                          <a:cs typeface="Tahoma" panose="020B0604030504040204" pitchFamily="34" charset="0"/>
                        </a:rPr>
                        <a:t>99</a:t>
                      </a:r>
                      <a:endParaRPr lang="cs-CZ" dirty="0">
                        <a:latin typeface="Tahoma" panose="020B0604030504040204" pitchFamily="34" charset="0"/>
                        <a:ea typeface="Tahoma" panose="020B0604030504040204" pitchFamily="34" charset="0"/>
                        <a:cs typeface="Tahoma" panose="020B0604030504040204" pitchFamily="34" charset="0"/>
                      </a:endParaRPr>
                    </a:p>
                  </a:txBody>
                  <a:tcPr>
                    <a:lnB w="381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</a:tcPr>
                </a:tc>
                <a:tc>
                  <a:txBody>
                    <a:bodyPr/>
                    <a:lstStyle/>
                    <a:p>
                      <a:r>
                        <a:rPr lang="cs-CZ" dirty="0" smtClean="0">
                          <a:latin typeface="Tahoma" panose="020B0604030504040204" pitchFamily="34" charset="0"/>
                          <a:ea typeface="Tahoma" panose="020B0604030504040204" pitchFamily="34" charset="0"/>
                          <a:cs typeface="Tahoma" panose="020B0604030504040204" pitchFamily="34" charset="0"/>
                        </a:rPr>
                        <a:t>100</a:t>
                      </a:r>
                      <a:endParaRPr lang="cs-CZ" dirty="0">
                        <a:latin typeface="Tahoma" panose="020B0604030504040204" pitchFamily="34" charset="0"/>
                        <a:ea typeface="Tahoma" panose="020B0604030504040204" pitchFamily="34" charset="0"/>
                        <a:cs typeface="Tahoma" panose="020B0604030504040204" pitchFamily="34" charset="0"/>
                      </a:endParaRPr>
                    </a:p>
                  </a:txBody>
                  <a:tcPr>
                    <a:lnR w="381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B w="381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</a:tcPr>
                </a:tc>
              </a:tr>
            </a:tbl>
          </a:graphicData>
        </a:graphic>
      </p:graphicFrame>
      <p:sp>
        <p:nvSpPr>
          <p:cNvPr id="10" name="TextovéPole 9"/>
          <p:cNvSpPr txBox="1"/>
          <p:nvPr/>
        </p:nvSpPr>
        <p:spPr>
          <a:xfrm>
            <a:off x="395536" y="1412776"/>
            <a:ext cx="360040" cy="2862322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r>
              <a:rPr lang="cs-CZ" dirty="0" smtClean="0">
                <a:latin typeface="Tahoma" panose="020B0604030504040204" pitchFamily="34" charset="0"/>
                <a:ea typeface="Tahoma" panose="020B0604030504040204" pitchFamily="34" charset="0"/>
                <a:cs typeface="Tahoma" panose="020B0604030504040204" pitchFamily="34" charset="0"/>
              </a:rPr>
              <a:t>BINGOKARTY</a:t>
            </a:r>
            <a:endParaRPr lang="cs-CZ" dirty="0">
              <a:latin typeface="Tahoma" panose="020B0604030504040204" pitchFamily="34" charset="0"/>
              <a:ea typeface="Tahoma" panose="020B0604030504040204" pitchFamily="34" charset="0"/>
              <a:cs typeface="Tahoma" panose="020B0604030504040204" pitchFamily="34" charset="0"/>
            </a:endParaRPr>
          </a:p>
        </p:txBody>
      </p:sp>
    </p:spTree>
    <p:extLst>
      <p:ext uri="{BB962C8B-B14F-4D97-AF65-F5344CB8AC3E}">
        <p14:creationId xmlns:p14="http://schemas.microsoft.com/office/powerpoint/2010/main" val="2716873800"/>
      </p:ext>
    </p:extLst>
  </p:cSld>
  <p:clrMapOvr>
    <a:masterClrMapping/>
  </p:clrMapOvr>
  <p:timing>
    <p:tnLst>
      <p:par>
        <p:cTn id="1" dur="indefinite" restart="never" nodeType="tmRoot"/>
      </p:par>
    </p:tnLst>
  </p:timing>
</p:sld>
</file>

<file path=ppt/slides/slide9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cxnSp>
        <p:nvCxnSpPr>
          <p:cNvPr id="7" name="Přímá spojnice 6"/>
          <p:cNvCxnSpPr/>
          <p:nvPr/>
        </p:nvCxnSpPr>
        <p:spPr>
          <a:xfrm>
            <a:off x="0" y="900000"/>
            <a:ext cx="9144000" cy="0"/>
          </a:xfrm>
          <a:prstGeom prst="line">
            <a:avLst/>
          </a:prstGeom>
          <a:ln w="15875">
            <a:solidFill>
              <a:srgbClr val="EA851B"/>
            </a:solidFill>
          </a:ln>
        </p:spPr>
        <p:style>
          <a:lnRef idx="1">
            <a:schemeClr val="accent1"/>
          </a:lnRef>
          <a:fillRef idx="0">
            <a:schemeClr val="accent1"/>
          </a:fillRef>
          <a:effectRef idx="0">
            <a:schemeClr val="accent1"/>
          </a:effectRef>
          <a:fontRef idx="minor">
            <a:schemeClr val="tx1"/>
          </a:fontRef>
        </p:style>
      </p:cxnSp>
      <p:cxnSp>
        <p:nvCxnSpPr>
          <p:cNvPr id="8" name="Přímá spojnice 7"/>
          <p:cNvCxnSpPr/>
          <p:nvPr/>
        </p:nvCxnSpPr>
        <p:spPr>
          <a:xfrm>
            <a:off x="0" y="6048000"/>
            <a:ext cx="9144000" cy="0"/>
          </a:xfrm>
          <a:prstGeom prst="line">
            <a:avLst/>
          </a:prstGeom>
          <a:ln w="15875">
            <a:solidFill>
              <a:srgbClr val="EA851B"/>
            </a:solidFill>
          </a:ln>
        </p:spPr>
        <p:style>
          <a:lnRef idx="1">
            <a:schemeClr val="accent1"/>
          </a:lnRef>
          <a:fillRef idx="0">
            <a:schemeClr val="accent1"/>
          </a:fillRef>
          <a:effectRef idx="0">
            <a:schemeClr val="accent1"/>
          </a:effectRef>
          <a:fontRef idx="minor">
            <a:schemeClr val="tx1"/>
          </a:fontRef>
        </p:style>
      </p:cxnSp>
      <p:sp>
        <p:nvSpPr>
          <p:cNvPr id="15" name="Zástupný symbol pro číslo snímku 14"/>
          <p:cNvSpPr>
            <a:spLocks noGrp="1"/>
          </p:cNvSpPr>
          <p:nvPr>
            <p:ph type="sldNum" sz="quarter" idx="12"/>
          </p:nvPr>
        </p:nvSpPr>
        <p:spPr>
          <a:xfrm>
            <a:off x="6480000" y="6336000"/>
            <a:ext cx="2133600" cy="365125"/>
          </a:xfrm>
        </p:spPr>
        <p:txBody>
          <a:bodyPr/>
          <a:lstStyle/>
          <a:p>
            <a:fld id="{785D957D-D829-4070-AC89-93F188FE283C}" type="slidenum">
              <a:rPr lang="cs-CZ" smtClean="0"/>
              <a:t>9</a:t>
            </a:fld>
            <a:endParaRPr lang="cs-CZ" dirty="0"/>
          </a:p>
        </p:txBody>
      </p:sp>
      <p:sp>
        <p:nvSpPr>
          <p:cNvPr id="19" name="Nadpis 1"/>
          <p:cNvSpPr>
            <a:spLocks noGrp="1"/>
          </p:cNvSpPr>
          <p:nvPr>
            <p:ph type="ctrTitle"/>
          </p:nvPr>
        </p:nvSpPr>
        <p:spPr>
          <a:xfrm>
            <a:off x="3203848" y="145207"/>
            <a:ext cx="5652136" cy="728720"/>
          </a:xfrm>
        </p:spPr>
        <p:txBody>
          <a:bodyPr tIns="0">
            <a:normAutofit fontScale="90000"/>
          </a:bodyPr>
          <a:lstStyle/>
          <a:p>
            <a:pPr algn="r">
              <a:spcBef>
                <a:spcPts val="0"/>
              </a:spcBef>
            </a:pPr>
            <a:r>
              <a:rPr lang="cs-CZ" sz="1800" b="1" spc="200" dirty="0" smtClean="0">
                <a:solidFill>
                  <a:srgbClr val="02283F"/>
                </a:solidFill>
                <a:effectLst>
                  <a:outerShdw blurRad="50800" dist="38100" algn="l" rotWithShape="0">
                    <a:prstClr val="black">
                      <a:alpha val="40000"/>
                    </a:prstClr>
                  </a:outerShdw>
                </a:effectLst>
                <a:latin typeface="Book Antiqua" pitchFamily="18" charset="0"/>
                <a:cs typeface="Arial" pitchFamily="34" charset="0"/>
              </a:rPr>
              <a:t>STŘEDNÍ ŠKOLA STAVEBNÍ A TECHNICKÁ</a:t>
            </a:r>
            <a:r>
              <a:rPr lang="cs-CZ" sz="1600" dirty="0" smtClean="0">
                <a:solidFill>
                  <a:srgbClr val="02283F"/>
                </a:solidFill>
                <a:latin typeface="Arial" pitchFamily="34" charset="0"/>
                <a:cs typeface="Arial" pitchFamily="34" charset="0"/>
              </a:rPr>
              <a:t/>
            </a:r>
            <a:br>
              <a:rPr lang="cs-CZ" sz="1600" dirty="0" smtClean="0">
                <a:solidFill>
                  <a:srgbClr val="02283F"/>
                </a:solidFill>
                <a:latin typeface="Arial" pitchFamily="34" charset="0"/>
                <a:cs typeface="Arial" pitchFamily="34" charset="0"/>
              </a:rPr>
            </a:br>
            <a:r>
              <a:rPr lang="cs-CZ" sz="1600" dirty="0" smtClean="0">
                <a:solidFill>
                  <a:srgbClr val="02283F"/>
                </a:solidFill>
                <a:latin typeface="Book Antiqua" pitchFamily="18" charset="0"/>
                <a:cs typeface="Arial" pitchFamily="34" charset="0"/>
              </a:rPr>
              <a:t>Ústí nad Labem, Čelakovského 5, příspěvková organizace</a:t>
            </a:r>
            <a:br>
              <a:rPr lang="cs-CZ" sz="1600" dirty="0" smtClean="0">
                <a:solidFill>
                  <a:srgbClr val="02283F"/>
                </a:solidFill>
                <a:latin typeface="Book Antiqua" pitchFamily="18" charset="0"/>
                <a:cs typeface="Arial" pitchFamily="34" charset="0"/>
              </a:rPr>
            </a:br>
            <a:r>
              <a:rPr lang="cs-CZ" sz="1600" dirty="0" smtClean="0">
                <a:solidFill>
                  <a:srgbClr val="02283F"/>
                </a:solidFill>
                <a:latin typeface="Book Antiqua" pitchFamily="18" charset="0"/>
                <a:cs typeface="Arial" pitchFamily="34" charset="0"/>
              </a:rPr>
              <a:t>Páteřní škola Ústeckého kraje</a:t>
            </a:r>
            <a:endParaRPr lang="cs-CZ" sz="1600" dirty="0">
              <a:solidFill>
                <a:srgbClr val="02283F"/>
              </a:solidFill>
              <a:latin typeface="Book Antiqua" pitchFamily="18" charset="0"/>
              <a:cs typeface="Arial" pitchFamily="34" charset="0"/>
            </a:endParaRPr>
          </a:p>
        </p:txBody>
      </p:sp>
      <p:pic>
        <p:nvPicPr>
          <p:cNvPr id="2" name="Obrázek 1"/>
          <p:cNvPicPr>
            <a:picLocks noChangeAspect="1"/>
          </p:cNvPicPr>
          <p:nvPr/>
        </p:nvPicPr>
        <p:blipFill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120580" y="51853"/>
            <a:ext cx="2710588" cy="792000"/>
          </a:xfrm>
          <a:prstGeom prst="rect">
            <a:avLst/>
          </a:prstGeom>
        </p:spPr>
      </p:pic>
      <p:pic>
        <p:nvPicPr>
          <p:cNvPr id="9" name="Obrázek 8"/>
          <p:cNvPicPr>
            <a:picLocks noChangeAspect="1"/>
          </p:cNvPicPr>
          <p:nvPr/>
        </p:nvPicPr>
        <p:blipFill>
          <a:blip r:embed="rId3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3053593" y="6117250"/>
            <a:ext cx="3036813" cy="648000"/>
          </a:xfrm>
          <a:prstGeom prst="rect">
            <a:avLst/>
          </a:prstGeom>
        </p:spPr>
      </p:pic>
      <p:graphicFrame>
        <p:nvGraphicFramePr>
          <p:cNvPr id="3" name="Tabulka 2"/>
          <p:cNvGraphicFramePr>
            <a:graphicFrameLocks noGrp="1"/>
          </p:cNvGraphicFramePr>
          <p:nvPr>
            <p:extLst>
              <p:ext uri="{D42A27DB-BD31-4B8C-83A1-F6EECF244321}">
                <p14:modId xmlns:p14="http://schemas.microsoft.com/office/powerpoint/2010/main" val="713431807"/>
              </p:ext>
            </p:extLst>
          </p:nvPr>
        </p:nvGraphicFramePr>
        <p:xfrm>
          <a:off x="1331640" y="1484784"/>
          <a:ext cx="6096000" cy="4079240"/>
        </p:xfrm>
        <a:graphic>
          <a:graphicData uri="http://schemas.openxmlformats.org/drawingml/2006/table">
            <a:tbl>
              <a:tblPr firstRow="1" bandRow="1">
                <a:tableStyleId>{5940675A-B579-460E-94D1-54222C63F5DA}</a:tableStyleId>
              </a:tblPr>
              <a:tblGrid>
                <a:gridCol w="609600"/>
                <a:gridCol w="609600"/>
                <a:gridCol w="609600"/>
                <a:gridCol w="609600"/>
                <a:gridCol w="609600"/>
                <a:gridCol w="609600"/>
                <a:gridCol w="609600"/>
                <a:gridCol w="609600"/>
                <a:gridCol w="609600"/>
                <a:gridCol w="609600"/>
              </a:tblGrid>
              <a:tr h="370840">
                <a:tc gridSpan="10">
                  <a:txBody>
                    <a:bodyPr/>
                    <a:lstStyle/>
                    <a:p>
                      <a:pPr algn="ctr"/>
                      <a:r>
                        <a:rPr lang="cs-CZ" sz="1800" b="0" dirty="0" smtClean="0">
                          <a:latin typeface="Tahoma" panose="020B0604030504040204" pitchFamily="34" charset="0"/>
                          <a:ea typeface="Tahoma" panose="020B0604030504040204" pitchFamily="34" charset="0"/>
                          <a:cs typeface="Tahoma" panose="020B0604030504040204" pitchFamily="34" charset="0"/>
                        </a:rPr>
                        <a:t>BINGOKARTE FÜR</a:t>
                      </a:r>
                      <a:r>
                        <a:rPr lang="cs-CZ" sz="1800" b="0" baseline="0" dirty="0" smtClean="0">
                          <a:latin typeface="Tahoma" panose="020B0604030504040204" pitchFamily="34" charset="0"/>
                          <a:ea typeface="Tahoma" panose="020B0604030504040204" pitchFamily="34" charset="0"/>
                          <a:cs typeface="Tahoma" panose="020B0604030504040204" pitchFamily="34" charset="0"/>
                        </a:rPr>
                        <a:t> LEHRER/IN</a:t>
                      </a:r>
                      <a:endParaRPr lang="cs-CZ" sz="1800" b="0" dirty="0">
                        <a:latin typeface="Tahoma" panose="020B0604030504040204" pitchFamily="34" charset="0"/>
                        <a:ea typeface="Tahoma" panose="020B0604030504040204" pitchFamily="34" charset="0"/>
                        <a:cs typeface="Tahoma" panose="020B0604030504040204" pitchFamily="34" charset="0"/>
                      </a:endParaRPr>
                    </a:p>
                  </a:txBody>
                  <a:tcPr>
                    <a:lnL w="381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381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381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381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</a:tcPr>
                </a:tc>
                <a:tc hMerge="1">
                  <a:txBody>
                    <a:bodyPr/>
                    <a:lstStyle/>
                    <a:p>
                      <a:endParaRPr lang="cs-CZ" dirty="0"/>
                    </a:p>
                  </a:txBody>
                  <a:tcPr/>
                </a:tc>
                <a:tc hMerge="1">
                  <a:txBody>
                    <a:bodyPr/>
                    <a:lstStyle/>
                    <a:p>
                      <a:endParaRPr lang="cs-CZ" dirty="0"/>
                    </a:p>
                  </a:txBody>
                  <a:tcPr/>
                </a:tc>
                <a:tc hMerge="1">
                  <a:txBody>
                    <a:bodyPr/>
                    <a:lstStyle/>
                    <a:p>
                      <a:endParaRPr lang="cs-CZ" dirty="0"/>
                    </a:p>
                  </a:txBody>
                  <a:tcPr/>
                </a:tc>
                <a:tc hMerge="1">
                  <a:txBody>
                    <a:bodyPr/>
                    <a:lstStyle/>
                    <a:p>
                      <a:endParaRPr lang="cs-CZ" dirty="0"/>
                    </a:p>
                  </a:txBody>
                  <a:tcPr/>
                </a:tc>
                <a:tc hMerge="1">
                  <a:txBody>
                    <a:bodyPr/>
                    <a:lstStyle/>
                    <a:p>
                      <a:endParaRPr lang="cs-CZ" dirty="0"/>
                    </a:p>
                  </a:txBody>
                  <a:tcPr/>
                </a:tc>
                <a:tc hMerge="1">
                  <a:txBody>
                    <a:bodyPr/>
                    <a:lstStyle/>
                    <a:p>
                      <a:endParaRPr lang="cs-CZ" dirty="0"/>
                    </a:p>
                  </a:txBody>
                  <a:tcPr/>
                </a:tc>
                <a:tc hMerge="1">
                  <a:txBody>
                    <a:bodyPr/>
                    <a:lstStyle/>
                    <a:p>
                      <a:endParaRPr lang="cs-CZ" dirty="0"/>
                    </a:p>
                  </a:txBody>
                  <a:tcPr/>
                </a:tc>
                <a:tc hMerge="1">
                  <a:txBody>
                    <a:bodyPr/>
                    <a:lstStyle/>
                    <a:p>
                      <a:endParaRPr lang="cs-CZ" dirty="0"/>
                    </a:p>
                  </a:txBody>
                  <a:tcPr/>
                </a:tc>
                <a:tc hMerge="1">
                  <a:txBody>
                    <a:bodyPr/>
                    <a:lstStyle/>
                    <a:p>
                      <a:endParaRPr lang="cs-CZ" dirty="0"/>
                    </a:p>
                  </a:txBody>
                  <a:tcPr/>
                </a:tc>
              </a:tr>
              <a:tr h="370840">
                <a:tc>
                  <a:txBody>
                    <a:bodyPr/>
                    <a:lstStyle/>
                    <a:p>
                      <a:r>
                        <a:rPr lang="cs-CZ" sz="1800" dirty="0" smtClean="0">
                          <a:latin typeface="Tahoma" panose="020B0604030504040204" pitchFamily="34" charset="0"/>
                          <a:ea typeface="Tahoma" panose="020B0604030504040204" pitchFamily="34" charset="0"/>
                          <a:cs typeface="Tahoma" panose="020B0604030504040204" pitchFamily="34" charset="0"/>
                        </a:rPr>
                        <a:t>1</a:t>
                      </a:r>
                      <a:endParaRPr lang="cs-CZ" sz="1800" dirty="0">
                        <a:latin typeface="Tahoma" panose="020B0604030504040204" pitchFamily="34" charset="0"/>
                        <a:ea typeface="Tahoma" panose="020B0604030504040204" pitchFamily="34" charset="0"/>
                        <a:cs typeface="Tahoma" panose="020B0604030504040204" pitchFamily="34" charset="0"/>
                      </a:endParaRPr>
                    </a:p>
                  </a:txBody>
                  <a:tcPr>
                    <a:lnT w="381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</a:tcPr>
                </a:tc>
                <a:tc>
                  <a:txBody>
                    <a:bodyPr/>
                    <a:lstStyle/>
                    <a:p>
                      <a:r>
                        <a:rPr lang="cs-CZ" sz="1800" dirty="0" smtClean="0">
                          <a:latin typeface="Tahoma" panose="020B0604030504040204" pitchFamily="34" charset="0"/>
                          <a:ea typeface="Tahoma" panose="020B0604030504040204" pitchFamily="34" charset="0"/>
                          <a:cs typeface="Tahoma" panose="020B0604030504040204" pitchFamily="34" charset="0"/>
                        </a:rPr>
                        <a:t>2</a:t>
                      </a:r>
                      <a:endParaRPr lang="cs-CZ" sz="1800" dirty="0">
                        <a:latin typeface="Tahoma" panose="020B0604030504040204" pitchFamily="34" charset="0"/>
                        <a:ea typeface="Tahoma" panose="020B0604030504040204" pitchFamily="34" charset="0"/>
                        <a:cs typeface="Tahoma" panose="020B0604030504040204" pitchFamily="34" charset="0"/>
                      </a:endParaRPr>
                    </a:p>
                  </a:txBody>
                  <a:tcPr>
                    <a:lnT w="381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</a:tcPr>
                </a:tc>
                <a:tc>
                  <a:txBody>
                    <a:bodyPr/>
                    <a:lstStyle/>
                    <a:p>
                      <a:r>
                        <a:rPr lang="cs-CZ" sz="1800" dirty="0" smtClean="0">
                          <a:latin typeface="Tahoma" panose="020B0604030504040204" pitchFamily="34" charset="0"/>
                          <a:ea typeface="Tahoma" panose="020B0604030504040204" pitchFamily="34" charset="0"/>
                          <a:cs typeface="Tahoma" panose="020B0604030504040204" pitchFamily="34" charset="0"/>
                        </a:rPr>
                        <a:t>3</a:t>
                      </a:r>
                      <a:endParaRPr lang="cs-CZ" sz="1800" dirty="0">
                        <a:latin typeface="Tahoma" panose="020B0604030504040204" pitchFamily="34" charset="0"/>
                        <a:ea typeface="Tahoma" panose="020B0604030504040204" pitchFamily="34" charset="0"/>
                        <a:cs typeface="Tahoma" panose="020B0604030504040204" pitchFamily="34" charset="0"/>
                      </a:endParaRPr>
                    </a:p>
                  </a:txBody>
                  <a:tcPr>
                    <a:lnT w="381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</a:tcPr>
                </a:tc>
                <a:tc>
                  <a:txBody>
                    <a:bodyPr/>
                    <a:lstStyle/>
                    <a:p>
                      <a:r>
                        <a:rPr lang="cs-CZ" sz="1800" dirty="0" smtClean="0">
                          <a:latin typeface="Tahoma" panose="020B0604030504040204" pitchFamily="34" charset="0"/>
                          <a:ea typeface="Tahoma" panose="020B0604030504040204" pitchFamily="34" charset="0"/>
                          <a:cs typeface="Tahoma" panose="020B0604030504040204" pitchFamily="34" charset="0"/>
                        </a:rPr>
                        <a:t>4</a:t>
                      </a:r>
                      <a:endParaRPr lang="cs-CZ" sz="1800" dirty="0">
                        <a:latin typeface="Tahoma" panose="020B0604030504040204" pitchFamily="34" charset="0"/>
                        <a:ea typeface="Tahoma" panose="020B0604030504040204" pitchFamily="34" charset="0"/>
                        <a:cs typeface="Tahoma" panose="020B0604030504040204" pitchFamily="34" charset="0"/>
                      </a:endParaRPr>
                    </a:p>
                  </a:txBody>
                  <a:tcPr>
                    <a:lnT w="381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</a:tcPr>
                </a:tc>
                <a:tc>
                  <a:txBody>
                    <a:bodyPr/>
                    <a:lstStyle/>
                    <a:p>
                      <a:r>
                        <a:rPr lang="cs-CZ" sz="1800" dirty="0" smtClean="0">
                          <a:latin typeface="Tahoma" panose="020B0604030504040204" pitchFamily="34" charset="0"/>
                          <a:ea typeface="Tahoma" panose="020B0604030504040204" pitchFamily="34" charset="0"/>
                          <a:cs typeface="Tahoma" panose="020B0604030504040204" pitchFamily="34" charset="0"/>
                        </a:rPr>
                        <a:t>5</a:t>
                      </a:r>
                      <a:endParaRPr lang="cs-CZ" sz="1800" dirty="0">
                        <a:latin typeface="Tahoma" panose="020B0604030504040204" pitchFamily="34" charset="0"/>
                        <a:ea typeface="Tahoma" panose="020B0604030504040204" pitchFamily="34" charset="0"/>
                        <a:cs typeface="Tahoma" panose="020B0604030504040204" pitchFamily="34" charset="0"/>
                      </a:endParaRPr>
                    </a:p>
                  </a:txBody>
                  <a:tcPr>
                    <a:lnT w="381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</a:tcPr>
                </a:tc>
                <a:tc>
                  <a:txBody>
                    <a:bodyPr/>
                    <a:lstStyle/>
                    <a:p>
                      <a:r>
                        <a:rPr lang="cs-CZ" sz="1800" dirty="0" smtClean="0">
                          <a:latin typeface="Tahoma" panose="020B0604030504040204" pitchFamily="34" charset="0"/>
                          <a:ea typeface="Tahoma" panose="020B0604030504040204" pitchFamily="34" charset="0"/>
                          <a:cs typeface="Tahoma" panose="020B0604030504040204" pitchFamily="34" charset="0"/>
                        </a:rPr>
                        <a:t>6</a:t>
                      </a:r>
                      <a:endParaRPr lang="cs-CZ" sz="1800" dirty="0">
                        <a:latin typeface="Tahoma" panose="020B0604030504040204" pitchFamily="34" charset="0"/>
                        <a:ea typeface="Tahoma" panose="020B0604030504040204" pitchFamily="34" charset="0"/>
                        <a:cs typeface="Tahoma" panose="020B0604030504040204" pitchFamily="34" charset="0"/>
                      </a:endParaRPr>
                    </a:p>
                  </a:txBody>
                  <a:tcPr>
                    <a:lnT w="381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</a:tcPr>
                </a:tc>
                <a:tc>
                  <a:txBody>
                    <a:bodyPr/>
                    <a:lstStyle/>
                    <a:p>
                      <a:r>
                        <a:rPr lang="cs-CZ" sz="1800" dirty="0" smtClean="0">
                          <a:latin typeface="Tahoma" panose="020B0604030504040204" pitchFamily="34" charset="0"/>
                          <a:ea typeface="Tahoma" panose="020B0604030504040204" pitchFamily="34" charset="0"/>
                          <a:cs typeface="Tahoma" panose="020B0604030504040204" pitchFamily="34" charset="0"/>
                        </a:rPr>
                        <a:t>7</a:t>
                      </a:r>
                      <a:endParaRPr lang="cs-CZ" sz="1800" dirty="0">
                        <a:latin typeface="Tahoma" panose="020B0604030504040204" pitchFamily="34" charset="0"/>
                        <a:ea typeface="Tahoma" panose="020B0604030504040204" pitchFamily="34" charset="0"/>
                        <a:cs typeface="Tahoma" panose="020B0604030504040204" pitchFamily="34" charset="0"/>
                      </a:endParaRPr>
                    </a:p>
                  </a:txBody>
                  <a:tcPr>
                    <a:lnT w="381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</a:tcPr>
                </a:tc>
                <a:tc>
                  <a:txBody>
                    <a:bodyPr/>
                    <a:lstStyle/>
                    <a:p>
                      <a:r>
                        <a:rPr lang="cs-CZ" sz="1800" dirty="0" smtClean="0">
                          <a:latin typeface="Tahoma" panose="020B0604030504040204" pitchFamily="34" charset="0"/>
                          <a:ea typeface="Tahoma" panose="020B0604030504040204" pitchFamily="34" charset="0"/>
                          <a:cs typeface="Tahoma" panose="020B0604030504040204" pitchFamily="34" charset="0"/>
                        </a:rPr>
                        <a:t>8</a:t>
                      </a:r>
                      <a:endParaRPr lang="cs-CZ" sz="1800" dirty="0">
                        <a:latin typeface="Tahoma" panose="020B0604030504040204" pitchFamily="34" charset="0"/>
                        <a:ea typeface="Tahoma" panose="020B0604030504040204" pitchFamily="34" charset="0"/>
                        <a:cs typeface="Tahoma" panose="020B0604030504040204" pitchFamily="34" charset="0"/>
                      </a:endParaRPr>
                    </a:p>
                  </a:txBody>
                  <a:tcPr>
                    <a:lnT w="381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</a:tcPr>
                </a:tc>
                <a:tc>
                  <a:txBody>
                    <a:bodyPr/>
                    <a:lstStyle/>
                    <a:p>
                      <a:r>
                        <a:rPr lang="cs-CZ" sz="1800" dirty="0" smtClean="0">
                          <a:latin typeface="Tahoma" panose="020B0604030504040204" pitchFamily="34" charset="0"/>
                          <a:ea typeface="Tahoma" panose="020B0604030504040204" pitchFamily="34" charset="0"/>
                          <a:cs typeface="Tahoma" panose="020B0604030504040204" pitchFamily="34" charset="0"/>
                        </a:rPr>
                        <a:t>9</a:t>
                      </a:r>
                      <a:endParaRPr lang="cs-CZ" sz="1800" dirty="0">
                        <a:latin typeface="Tahoma" panose="020B0604030504040204" pitchFamily="34" charset="0"/>
                        <a:ea typeface="Tahoma" panose="020B0604030504040204" pitchFamily="34" charset="0"/>
                        <a:cs typeface="Tahoma" panose="020B0604030504040204" pitchFamily="34" charset="0"/>
                      </a:endParaRPr>
                    </a:p>
                  </a:txBody>
                  <a:tcPr>
                    <a:lnT w="381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</a:tcPr>
                </a:tc>
                <a:tc>
                  <a:txBody>
                    <a:bodyPr/>
                    <a:lstStyle/>
                    <a:p>
                      <a:r>
                        <a:rPr lang="cs-CZ" sz="1800" dirty="0" smtClean="0">
                          <a:latin typeface="Tahoma" panose="020B0604030504040204" pitchFamily="34" charset="0"/>
                          <a:ea typeface="Tahoma" panose="020B0604030504040204" pitchFamily="34" charset="0"/>
                          <a:cs typeface="Tahoma" panose="020B0604030504040204" pitchFamily="34" charset="0"/>
                        </a:rPr>
                        <a:t>10</a:t>
                      </a:r>
                      <a:endParaRPr lang="cs-CZ" sz="1800" dirty="0">
                        <a:latin typeface="Tahoma" panose="020B0604030504040204" pitchFamily="34" charset="0"/>
                        <a:ea typeface="Tahoma" panose="020B0604030504040204" pitchFamily="34" charset="0"/>
                        <a:cs typeface="Tahoma" panose="020B0604030504040204" pitchFamily="34" charset="0"/>
                      </a:endParaRPr>
                    </a:p>
                  </a:txBody>
                  <a:tcPr>
                    <a:lnT w="381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</a:tcPr>
                </a:tc>
              </a:tr>
              <a:tr h="370840">
                <a:tc>
                  <a:txBody>
                    <a:bodyPr/>
                    <a:lstStyle/>
                    <a:p>
                      <a:r>
                        <a:rPr lang="cs-CZ" sz="1800" dirty="0" smtClean="0">
                          <a:latin typeface="Tahoma" panose="020B0604030504040204" pitchFamily="34" charset="0"/>
                          <a:ea typeface="Tahoma" panose="020B0604030504040204" pitchFamily="34" charset="0"/>
                          <a:cs typeface="Tahoma" panose="020B0604030504040204" pitchFamily="34" charset="0"/>
                        </a:rPr>
                        <a:t>11</a:t>
                      </a:r>
                      <a:endParaRPr lang="cs-CZ" sz="1800" dirty="0">
                        <a:latin typeface="Tahoma" panose="020B0604030504040204" pitchFamily="34" charset="0"/>
                        <a:ea typeface="Tahoma" panose="020B0604030504040204" pitchFamily="34" charset="0"/>
                        <a:cs typeface="Tahoma" panose="020B0604030504040204" pitchFamily="34" charset="0"/>
                      </a:endParaRPr>
                    </a:p>
                  </a:txBody>
                  <a:tcPr/>
                </a:tc>
                <a:tc>
                  <a:txBody>
                    <a:bodyPr/>
                    <a:lstStyle/>
                    <a:p>
                      <a:r>
                        <a:rPr lang="cs-CZ" sz="1800" dirty="0" smtClean="0">
                          <a:latin typeface="Tahoma" panose="020B0604030504040204" pitchFamily="34" charset="0"/>
                          <a:ea typeface="Tahoma" panose="020B0604030504040204" pitchFamily="34" charset="0"/>
                          <a:cs typeface="Tahoma" panose="020B0604030504040204" pitchFamily="34" charset="0"/>
                        </a:rPr>
                        <a:t>12</a:t>
                      </a:r>
                      <a:endParaRPr lang="cs-CZ" sz="1800" dirty="0">
                        <a:latin typeface="Tahoma" panose="020B0604030504040204" pitchFamily="34" charset="0"/>
                        <a:ea typeface="Tahoma" panose="020B0604030504040204" pitchFamily="34" charset="0"/>
                        <a:cs typeface="Tahoma" panose="020B0604030504040204" pitchFamily="34" charset="0"/>
                      </a:endParaRPr>
                    </a:p>
                  </a:txBody>
                  <a:tcPr/>
                </a:tc>
                <a:tc>
                  <a:txBody>
                    <a:bodyPr/>
                    <a:lstStyle/>
                    <a:p>
                      <a:r>
                        <a:rPr lang="cs-CZ" sz="1800" dirty="0" smtClean="0">
                          <a:latin typeface="Tahoma" panose="020B0604030504040204" pitchFamily="34" charset="0"/>
                          <a:ea typeface="Tahoma" panose="020B0604030504040204" pitchFamily="34" charset="0"/>
                          <a:cs typeface="Tahoma" panose="020B0604030504040204" pitchFamily="34" charset="0"/>
                        </a:rPr>
                        <a:t>13</a:t>
                      </a:r>
                      <a:endParaRPr lang="cs-CZ" sz="1800" dirty="0">
                        <a:latin typeface="Tahoma" panose="020B0604030504040204" pitchFamily="34" charset="0"/>
                        <a:ea typeface="Tahoma" panose="020B0604030504040204" pitchFamily="34" charset="0"/>
                        <a:cs typeface="Tahoma" panose="020B0604030504040204" pitchFamily="34" charset="0"/>
                      </a:endParaRPr>
                    </a:p>
                  </a:txBody>
                  <a:tcPr/>
                </a:tc>
                <a:tc>
                  <a:txBody>
                    <a:bodyPr/>
                    <a:lstStyle/>
                    <a:p>
                      <a:r>
                        <a:rPr lang="cs-CZ" sz="1800" dirty="0" smtClean="0">
                          <a:latin typeface="Tahoma" panose="020B0604030504040204" pitchFamily="34" charset="0"/>
                          <a:ea typeface="Tahoma" panose="020B0604030504040204" pitchFamily="34" charset="0"/>
                          <a:cs typeface="Tahoma" panose="020B0604030504040204" pitchFamily="34" charset="0"/>
                        </a:rPr>
                        <a:t>14</a:t>
                      </a:r>
                      <a:endParaRPr lang="cs-CZ" sz="1800" dirty="0">
                        <a:latin typeface="Tahoma" panose="020B0604030504040204" pitchFamily="34" charset="0"/>
                        <a:ea typeface="Tahoma" panose="020B0604030504040204" pitchFamily="34" charset="0"/>
                        <a:cs typeface="Tahoma" panose="020B0604030504040204" pitchFamily="34" charset="0"/>
                      </a:endParaRPr>
                    </a:p>
                  </a:txBody>
                  <a:tcPr/>
                </a:tc>
                <a:tc>
                  <a:txBody>
                    <a:bodyPr/>
                    <a:lstStyle/>
                    <a:p>
                      <a:r>
                        <a:rPr lang="cs-CZ" sz="1800" dirty="0" smtClean="0">
                          <a:latin typeface="Tahoma" panose="020B0604030504040204" pitchFamily="34" charset="0"/>
                          <a:ea typeface="Tahoma" panose="020B0604030504040204" pitchFamily="34" charset="0"/>
                          <a:cs typeface="Tahoma" panose="020B0604030504040204" pitchFamily="34" charset="0"/>
                        </a:rPr>
                        <a:t>15</a:t>
                      </a:r>
                      <a:endParaRPr lang="cs-CZ" sz="1800" dirty="0">
                        <a:latin typeface="Tahoma" panose="020B0604030504040204" pitchFamily="34" charset="0"/>
                        <a:ea typeface="Tahoma" panose="020B0604030504040204" pitchFamily="34" charset="0"/>
                        <a:cs typeface="Tahoma" panose="020B0604030504040204" pitchFamily="34" charset="0"/>
                      </a:endParaRPr>
                    </a:p>
                  </a:txBody>
                  <a:tcPr/>
                </a:tc>
                <a:tc>
                  <a:txBody>
                    <a:bodyPr/>
                    <a:lstStyle/>
                    <a:p>
                      <a:r>
                        <a:rPr lang="cs-CZ" sz="1800" dirty="0" smtClean="0">
                          <a:latin typeface="Tahoma" panose="020B0604030504040204" pitchFamily="34" charset="0"/>
                          <a:ea typeface="Tahoma" panose="020B0604030504040204" pitchFamily="34" charset="0"/>
                          <a:cs typeface="Tahoma" panose="020B0604030504040204" pitchFamily="34" charset="0"/>
                        </a:rPr>
                        <a:t>16</a:t>
                      </a:r>
                      <a:endParaRPr lang="cs-CZ" sz="1800" dirty="0">
                        <a:latin typeface="Tahoma" panose="020B0604030504040204" pitchFamily="34" charset="0"/>
                        <a:ea typeface="Tahoma" panose="020B0604030504040204" pitchFamily="34" charset="0"/>
                        <a:cs typeface="Tahoma" panose="020B0604030504040204" pitchFamily="34" charset="0"/>
                      </a:endParaRPr>
                    </a:p>
                  </a:txBody>
                  <a:tcPr/>
                </a:tc>
                <a:tc>
                  <a:txBody>
                    <a:bodyPr/>
                    <a:lstStyle/>
                    <a:p>
                      <a:r>
                        <a:rPr lang="cs-CZ" sz="1800" dirty="0" smtClean="0">
                          <a:latin typeface="Tahoma" panose="020B0604030504040204" pitchFamily="34" charset="0"/>
                          <a:ea typeface="Tahoma" panose="020B0604030504040204" pitchFamily="34" charset="0"/>
                          <a:cs typeface="Tahoma" panose="020B0604030504040204" pitchFamily="34" charset="0"/>
                        </a:rPr>
                        <a:t>17</a:t>
                      </a:r>
                      <a:endParaRPr lang="cs-CZ" sz="1800" dirty="0">
                        <a:latin typeface="Tahoma" panose="020B0604030504040204" pitchFamily="34" charset="0"/>
                        <a:ea typeface="Tahoma" panose="020B0604030504040204" pitchFamily="34" charset="0"/>
                        <a:cs typeface="Tahoma" panose="020B0604030504040204" pitchFamily="34" charset="0"/>
                      </a:endParaRPr>
                    </a:p>
                  </a:txBody>
                  <a:tcPr/>
                </a:tc>
                <a:tc>
                  <a:txBody>
                    <a:bodyPr/>
                    <a:lstStyle/>
                    <a:p>
                      <a:r>
                        <a:rPr lang="cs-CZ" sz="1800" dirty="0" smtClean="0">
                          <a:latin typeface="Tahoma" panose="020B0604030504040204" pitchFamily="34" charset="0"/>
                          <a:ea typeface="Tahoma" panose="020B0604030504040204" pitchFamily="34" charset="0"/>
                          <a:cs typeface="Tahoma" panose="020B0604030504040204" pitchFamily="34" charset="0"/>
                        </a:rPr>
                        <a:t>18</a:t>
                      </a:r>
                      <a:endParaRPr lang="cs-CZ" sz="1800" dirty="0">
                        <a:latin typeface="Tahoma" panose="020B0604030504040204" pitchFamily="34" charset="0"/>
                        <a:ea typeface="Tahoma" panose="020B0604030504040204" pitchFamily="34" charset="0"/>
                        <a:cs typeface="Tahoma" panose="020B0604030504040204" pitchFamily="34" charset="0"/>
                      </a:endParaRPr>
                    </a:p>
                  </a:txBody>
                  <a:tcPr/>
                </a:tc>
                <a:tc>
                  <a:txBody>
                    <a:bodyPr/>
                    <a:lstStyle/>
                    <a:p>
                      <a:r>
                        <a:rPr lang="cs-CZ" sz="1800" dirty="0" smtClean="0">
                          <a:latin typeface="Tahoma" panose="020B0604030504040204" pitchFamily="34" charset="0"/>
                          <a:ea typeface="Tahoma" panose="020B0604030504040204" pitchFamily="34" charset="0"/>
                          <a:cs typeface="Tahoma" panose="020B0604030504040204" pitchFamily="34" charset="0"/>
                        </a:rPr>
                        <a:t>19</a:t>
                      </a:r>
                      <a:endParaRPr lang="cs-CZ" sz="1800" dirty="0">
                        <a:latin typeface="Tahoma" panose="020B0604030504040204" pitchFamily="34" charset="0"/>
                        <a:ea typeface="Tahoma" panose="020B0604030504040204" pitchFamily="34" charset="0"/>
                        <a:cs typeface="Tahoma" panose="020B0604030504040204" pitchFamily="34" charset="0"/>
                      </a:endParaRPr>
                    </a:p>
                  </a:txBody>
                  <a:tcPr/>
                </a:tc>
                <a:tc>
                  <a:txBody>
                    <a:bodyPr/>
                    <a:lstStyle/>
                    <a:p>
                      <a:r>
                        <a:rPr lang="cs-CZ" sz="1800" dirty="0" smtClean="0">
                          <a:latin typeface="Tahoma" panose="020B0604030504040204" pitchFamily="34" charset="0"/>
                          <a:ea typeface="Tahoma" panose="020B0604030504040204" pitchFamily="34" charset="0"/>
                          <a:cs typeface="Tahoma" panose="020B0604030504040204" pitchFamily="34" charset="0"/>
                        </a:rPr>
                        <a:t>20</a:t>
                      </a:r>
                      <a:endParaRPr lang="cs-CZ" sz="1800" dirty="0">
                        <a:latin typeface="Tahoma" panose="020B0604030504040204" pitchFamily="34" charset="0"/>
                        <a:ea typeface="Tahoma" panose="020B0604030504040204" pitchFamily="34" charset="0"/>
                        <a:cs typeface="Tahoma" panose="020B0604030504040204" pitchFamily="34" charset="0"/>
                      </a:endParaRPr>
                    </a:p>
                  </a:txBody>
                  <a:tcPr/>
                </a:tc>
              </a:tr>
              <a:tr h="370840">
                <a:tc>
                  <a:txBody>
                    <a:bodyPr/>
                    <a:lstStyle/>
                    <a:p>
                      <a:r>
                        <a:rPr lang="cs-CZ" sz="1800" dirty="0" smtClean="0">
                          <a:latin typeface="Tahoma" panose="020B0604030504040204" pitchFamily="34" charset="0"/>
                          <a:ea typeface="Tahoma" panose="020B0604030504040204" pitchFamily="34" charset="0"/>
                          <a:cs typeface="Tahoma" panose="020B0604030504040204" pitchFamily="34" charset="0"/>
                        </a:rPr>
                        <a:t>21</a:t>
                      </a:r>
                      <a:endParaRPr lang="cs-CZ" sz="1800" dirty="0">
                        <a:latin typeface="Tahoma" panose="020B0604030504040204" pitchFamily="34" charset="0"/>
                        <a:ea typeface="Tahoma" panose="020B0604030504040204" pitchFamily="34" charset="0"/>
                        <a:cs typeface="Tahoma" panose="020B0604030504040204" pitchFamily="34" charset="0"/>
                      </a:endParaRPr>
                    </a:p>
                  </a:txBody>
                  <a:tcPr/>
                </a:tc>
                <a:tc>
                  <a:txBody>
                    <a:bodyPr/>
                    <a:lstStyle/>
                    <a:p>
                      <a:r>
                        <a:rPr lang="cs-CZ" sz="1800" dirty="0" smtClean="0">
                          <a:latin typeface="Tahoma" panose="020B0604030504040204" pitchFamily="34" charset="0"/>
                          <a:ea typeface="Tahoma" panose="020B0604030504040204" pitchFamily="34" charset="0"/>
                          <a:cs typeface="Tahoma" panose="020B0604030504040204" pitchFamily="34" charset="0"/>
                        </a:rPr>
                        <a:t>22</a:t>
                      </a:r>
                      <a:endParaRPr lang="cs-CZ" sz="1800" dirty="0">
                        <a:latin typeface="Tahoma" panose="020B0604030504040204" pitchFamily="34" charset="0"/>
                        <a:ea typeface="Tahoma" panose="020B0604030504040204" pitchFamily="34" charset="0"/>
                        <a:cs typeface="Tahoma" panose="020B0604030504040204" pitchFamily="34" charset="0"/>
                      </a:endParaRPr>
                    </a:p>
                  </a:txBody>
                  <a:tcPr/>
                </a:tc>
                <a:tc>
                  <a:txBody>
                    <a:bodyPr/>
                    <a:lstStyle/>
                    <a:p>
                      <a:r>
                        <a:rPr lang="cs-CZ" sz="1800" dirty="0" smtClean="0">
                          <a:latin typeface="Tahoma" panose="020B0604030504040204" pitchFamily="34" charset="0"/>
                          <a:ea typeface="Tahoma" panose="020B0604030504040204" pitchFamily="34" charset="0"/>
                          <a:cs typeface="Tahoma" panose="020B0604030504040204" pitchFamily="34" charset="0"/>
                        </a:rPr>
                        <a:t>23</a:t>
                      </a:r>
                      <a:endParaRPr lang="cs-CZ" sz="1800" dirty="0">
                        <a:latin typeface="Tahoma" panose="020B0604030504040204" pitchFamily="34" charset="0"/>
                        <a:ea typeface="Tahoma" panose="020B0604030504040204" pitchFamily="34" charset="0"/>
                        <a:cs typeface="Tahoma" panose="020B0604030504040204" pitchFamily="34" charset="0"/>
                      </a:endParaRPr>
                    </a:p>
                  </a:txBody>
                  <a:tcPr/>
                </a:tc>
                <a:tc>
                  <a:txBody>
                    <a:bodyPr/>
                    <a:lstStyle/>
                    <a:p>
                      <a:r>
                        <a:rPr lang="cs-CZ" sz="1800" dirty="0" smtClean="0">
                          <a:latin typeface="Tahoma" panose="020B0604030504040204" pitchFamily="34" charset="0"/>
                          <a:ea typeface="Tahoma" panose="020B0604030504040204" pitchFamily="34" charset="0"/>
                          <a:cs typeface="Tahoma" panose="020B0604030504040204" pitchFamily="34" charset="0"/>
                        </a:rPr>
                        <a:t>24</a:t>
                      </a:r>
                      <a:endParaRPr lang="cs-CZ" sz="1800" dirty="0">
                        <a:latin typeface="Tahoma" panose="020B0604030504040204" pitchFamily="34" charset="0"/>
                        <a:ea typeface="Tahoma" panose="020B0604030504040204" pitchFamily="34" charset="0"/>
                        <a:cs typeface="Tahoma" panose="020B0604030504040204" pitchFamily="34" charset="0"/>
                      </a:endParaRPr>
                    </a:p>
                  </a:txBody>
                  <a:tcPr/>
                </a:tc>
                <a:tc>
                  <a:txBody>
                    <a:bodyPr/>
                    <a:lstStyle/>
                    <a:p>
                      <a:r>
                        <a:rPr lang="cs-CZ" sz="1800" dirty="0" smtClean="0">
                          <a:latin typeface="Tahoma" panose="020B0604030504040204" pitchFamily="34" charset="0"/>
                          <a:ea typeface="Tahoma" panose="020B0604030504040204" pitchFamily="34" charset="0"/>
                          <a:cs typeface="Tahoma" panose="020B0604030504040204" pitchFamily="34" charset="0"/>
                        </a:rPr>
                        <a:t>25</a:t>
                      </a:r>
                      <a:endParaRPr lang="cs-CZ" sz="1800" dirty="0">
                        <a:latin typeface="Tahoma" panose="020B0604030504040204" pitchFamily="34" charset="0"/>
                        <a:ea typeface="Tahoma" panose="020B0604030504040204" pitchFamily="34" charset="0"/>
                        <a:cs typeface="Tahoma" panose="020B0604030504040204" pitchFamily="34" charset="0"/>
                      </a:endParaRPr>
                    </a:p>
                  </a:txBody>
                  <a:tcPr/>
                </a:tc>
                <a:tc>
                  <a:txBody>
                    <a:bodyPr/>
                    <a:lstStyle/>
                    <a:p>
                      <a:r>
                        <a:rPr lang="cs-CZ" sz="1800" dirty="0" smtClean="0">
                          <a:latin typeface="Tahoma" panose="020B0604030504040204" pitchFamily="34" charset="0"/>
                          <a:ea typeface="Tahoma" panose="020B0604030504040204" pitchFamily="34" charset="0"/>
                          <a:cs typeface="Tahoma" panose="020B0604030504040204" pitchFamily="34" charset="0"/>
                        </a:rPr>
                        <a:t>26</a:t>
                      </a:r>
                      <a:endParaRPr lang="cs-CZ" sz="1800" dirty="0">
                        <a:latin typeface="Tahoma" panose="020B0604030504040204" pitchFamily="34" charset="0"/>
                        <a:ea typeface="Tahoma" panose="020B0604030504040204" pitchFamily="34" charset="0"/>
                        <a:cs typeface="Tahoma" panose="020B0604030504040204" pitchFamily="34" charset="0"/>
                      </a:endParaRPr>
                    </a:p>
                  </a:txBody>
                  <a:tcPr/>
                </a:tc>
                <a:tc>
                  <a:txBody>
                    <a:bodyPr/>
                    <a:lstStyle/>
                    <a:p>
                      <a:r>
                        <a:rPr lang="cs-CZ" sz="1800" dirty="0" smtClean="0">
                          <a:latin typeface="Tahoma" panose="020B0604030504040204" pitchFamily="34" charset="0"/>
                          <a:ea typeface="Tahoma" panose="020B0604030504040204" pitchFamily="34" charset="0"/>
                          <a:cs typeface="Tahoma" panose="020B0604030504040204" pitchFamily="34" charset="0"/>
                        </a:rPr>
                        <a:t>27</a:t>
                      </a:r>
                      <a:endParaRPr lang="cs-CZ" sz="1800" dirty="0">
                        <a:latin typeface="Tahoma" panose="020B0604030504040204" pitchFamily="34" charset="0"/>
                        <a:ea typeface="Tahoma" panose="020B0604030504040204" pitchFamily="34" charset="0"/>
                        <a:cs typeface="Tahoma" panose="020B0604030504040204" pitchFamily="34" charset="0"/>
                      </a:endParaRPr>
                    </a:p>
                  </a:txBody>
                  <a:tcPr/>
                </a:tc>
                <a:tc>
                  <a:txBody>
                    <a:bodyPr/>
                    <a:lstStyle/>
                    <a:p>
                      <a:r>
                        <a:rPr lang="cs-CZ" sz="1800" dirty="0" smtClean="0">
                          <a:latin typeface="Tahoma" panose="020B0604030504040204" pitchFamily="34" charset="0"/>
                          <a:ea typeface="Tahoma" panose="020B0604030504040204" pitchFamily="34" charset="0"/>
                          <a:cs typeface="Tahoma" panose="020B0604030504040204" pitchFamily="34" charset="0"/>
                        </a:rPr>
                        <a:t>28</a:t>
                      </a:r>
                      <a:endParaRPr lang="cs-CZ" sz="1800" dirty="0">
                        <a:latin typeface="Tahoma" panose="020B0604030504040204" pitchFamily="34" charset="0"/>
                        <a:ea typeface="Tahoma" panose="020B0604030504040204" pitchFamily="34" charset="0"/>
                        <a:cs typeface="Tahoma" panose="020B0604030504040204" pitchFamily="34" charset="0"/>
                      </a:endParaRPr>
                    </a:p>
                  </a:txBody>
                  <a:tcPr/>
                </a:tc>
                <a:tc>
                  <a:txBody>
                    <a:bodyPr/>
                    <a:lstStyle/>
                    <a:p>
                      <a:r>
                        <a:rPr lang="cs-CZ" sz="1800" dirty="0" smtClean="0">
                          <a:latin typeface="Tahoma" panose="020B0604030504040204" pitchFamily="34" charset="0"/>
                          <a:ea typeface="Tahoma" panose="020B0604030504040204" pitchFamily="34" charset="0"/>
                          <a:cs typeface="Tahoma" panose="020B0604030504040204" pitchFamily="34" charset="0"/>
                        </a:rPr>
                        <a:t>29</a:t>
                      </a:r>
                      <a:endParaRPr lang="cs-CZ" sz="1800" dirty="0">
                        <a:latin typeface="Tahoma" panose="020B0604030504040204" pitchFamily="34" charset="0"/>
                        <a:ea typeface="Tahoma" panose="020B0604030504040204" pitchFamily="34" charset="0"/>
                        <a:cs typeface="Tahoma" panose="020B0604030504040204" pitchFamily="34" charset="0"/>
                      </a:endParaRPr>
                    </a:p>
                  </a:txBody>
                  <a:tcPr/>
                </a:tc>
                <a:tc>
                  <a:txBody>
                    <a:bodyPr/>
                    <a:lstStyle/>
                    <a:p>
                      <a:r>
                        <a:rPr lang="cs-CZ" sz="1800" dirty="0" smtClean="0">
                          <a:latin typeface="Tahoma" panose="020B0604030504040204" pitchFamily="34" charset="0"/>
                          <a:ea typeface="Tahoma" panose="020B0604030504040204" pitchFamily="34" charset="0"/>
                          <a:cs typeface="Tahoma" panose="020B0604030504040204" pitchFamily="34" charset="0"/>
                        </a:rPr>
                        <a:t>30</a:t>
                      </a:r>
                      <a:endParaRPr lang="cs-CZ" sz="1800" dirty="0">
                        <a:latin typeface="Tahoma" panose="020B0604030504040204" pitchFamily="34" charset="0"/>
                        <a:ea typeface="Tahoma" panose="020B0604030504040204" pitchFamily="34" charset="0"/>
                        <a:cs typeface="Tahoma" panose="020B0604030504040204" pitchFamily="34" charset="0"/>
                      </a:endParaRPr>
                    </a:p>
                  </a:txBody>
                  <a:tcPr/>
                </a:tc>
              </a:tr>
              <a:tr h="370840">
                <a:tc>
                  <a:txBody>
                    <a:bodyPr/>
                    <a:lstStyle/>
                    <a:p>
                      <a:r>
                        <a:rPr lang="cs-CZ" sz="1800" dirty="0" smtClean="0">
                          <a:latin typeface="Tahoma" panose="020B0604030504040204" pitchFamily="34" charset="0"/>
                          <a:ea typeface="Tahoma" panose="020B0604030504040204" pitchFamily="34" charset="0"/>
                          <a:cs typeface="Tahoma" panose="020B0604030504040204" pitchFamily="34" charset="0"/>
                        </a:rPr>
                        <a:t>31</a:t>
                      </a:r>
                      <a:endParaRPr lang="cs-CZ" sz="1800" dirty="0">
                        <a:latin typeface="Tahoma" panose="020B0604030504040204" pitchFamily="34" charset="0"/>
                        <a:ea typeface="Tahoma" panose="020B0604030504040204" pitchFamily="34" charset="0"/>
                        <a:cs typeface="Tahoma" panose="020B0604030504040204" pitchFamily="34" charset="0"/>
                      </a:endParaRPr>
                    </a:p>
                  </a:txBody>
                  <a:tcPr/>
                </a:tc>
                <a:tc>
                  <a:txBody>
                    <a:bodyPr/>
                    <a:lstStyle/>
                    <a:p>
                      <a:r>
                        <a:rPr lang="cs-CZ" sz="1800" dirty="0" smtClean="0">
                          <a:latin typeface="Tahoma" panose="020B0604030504040204" pitchFamily="34" charset="0"/>
                          <a:ea typeface="Tahoma" panose="020B0604030504040204" pitchFamily="34" charset="0"/>
                          <a:cs typeface="Tahoma" panose="020B0604030504040204" pitchFamily="34" charset="0"/>
                        </a:rPr>
                        <a:t>32</a:t>
                      </a:r>
                      <a:endParaRPr lang="cs-CZ" sz="1800" dirty="0">
                        <a:latin typeface="Tahoma" panose="020B0604030504040204" pitchFamily="34" charset="0"/>
                        <a:ea typeface="Tahoma" panose="020B0604030504040204" pitchFamily="34" charset="0"/>
                        <a:cs typeface="Tahoma" panose="020B0604030504040204" pitchFamily="34" charset="0"/>
                      </a:endParaRPr>
                    </a:p>
                  </a:txBody>
                  <a:tcPr/>
                </a:tc>
                <a:tc>
                  <a:txBody>
                    <a:bodyPr/>
                    <a:lstStyle/>
                    <a:p>
                      <a:r>
                        <a:rPr lang="cs-CZ" sz="1800" dirty="0" smtClean="0">
                          <a:latin typeface="Tahoma" panose="020B0604030504040204" pitchFamily="34" charset="0"/>
                          <a:ea typeface="Tahoma" panose="020B0604030504040204" pitchFamily="34" charset="0"/>
                          <a:cs typeface="Tahoma" panose="020B0604030504040204" pitchFamily="34" charset="0"/>
                        </a:rPr>
                        <a:t>33</a:t>
                      </a:r>
                      <a:endParaRPr lang="cs-CZ" sz="1800" dirty="0">
                        <a:latin typeface="Tahoma" panose="020B0604030504040204" pitchFamily="34" charset="0"/>
                        <a:ea typeface="Tahoma" panose="020B0604030504040204" pitchFamily="34" charset="0"/>
                        <a:cs typeface="Tahoma" panose="020B0604030504040204" pitchFamily="34" charset="0"/>
                      </a:endParaRPr>
                    </a:p>
                  </a:txBody>
                  <a:tcPr/>
                </a:tc>
                <a:tc>
                  <a:txBody>
                    <a:bodyPr/>
                    <a:lstStyle/>
                    <a:p>
                      <a:r>
                        <a:rPr lang="cs-CZ" sz="1800" dirty="0" smtClean="0">
                          <a:latin typeface="Tahoma" panose="020B0604030504040204" pitchFamily="34" charset="0"/>
                          <a:ea typeface="Tahoma" panose="020B0604030504040204" pitchFamily="34" charset="0"/>
                          <a:cs typeface="Tahoma" panose="020B0604030504040204" pitchFamily="34" charset="0"/>
                        </a:rPr>
                        <a:t>34</a:t>
                      </a:r>
                      <a:endParaRPr lang="cs-CZ" sz="1800" dirty="0">
                        <a:latin typeface="Tahoma" panose="020B0604030504040204" pitchFamily="34" charset="0"/>
                        <a:ea typeface="Tahoma" panose="020B0604030504040204" pitchFamily="34" charset="0"/>
                        <a:cs typeface="Tahoma" panose="020B0604030504040204" pitchFamily="34" charset="0"/>
                      </a:endParaRPr>
                    </a:p>
                  </a:txBody>
                  <a:tcPr/>
                </a:tc>
                <a:tc>
                  <a:txBody>
                    <a:bodyPr/>
                    <a:lstStyle/>
                    <a:p>
                      <a:r>
                        <a:rPr lang="cs-CZ" sz="1800" dirty="0" smtClean="0">
                          <a:latin typeface="Tahoma" panose="020B0604030504040204" pitchFamily="34" charset="0"/>
                          <a:ea typeface="Tahoma" panose="020B0604030504040204" pitchFamily="34" charset="0"/>
                          <a:cs typeface="Tahoma" panose="020B0604030504040204" pitchFamily="34" charset="0"/>
                        </a:rPr>
                        <a:t>35</a:t>
                      </a:r>
                      <a:endParaRPr lang="cs-CZ" sz="1800" dirty="0">
                        <a:latin typeface="Tahoma" panose="020B0604030504040204" pitchFamily="34" charset="0"/>
                        <a:ea typeface="Tahoma" panose="020B0604030504040204" pitchFamily="34" charset="0"/>
                        <a:cs typeface="Tahoma" panose="020B0604030504040204" pitchFamily="34" charset="0"/>
                      </a:endParaRPr>
                    </a:p>
                  </a:txBody>
                  <a:tcPr/>
                </a:tc>
                <a:tc>
                  <a:txBody>
                    <a:bodyPr/>
                    <a:lstStyle/>
                    <a:p>
                      <a:r>
                        <a:rPr lang="cs-CZ" sz="1800" dirty="0" smtClean="0">
                          <a:latin typeface="Tahoma" panose="020B0604030504040204" pitchFamily="34" charset="0"/>
                          <a:ea typeface="Tahoma" panose="020B0604030504040204" pitchFamily="34" charset="0"/>
                          <a:cs typeface="Tahoma" panose="020B0604030504040204" pitchFamily="34" charset="0"/>
                        </a:rPr>
                        <a:t>36</a:t>
                      </a:r>
                      <a:endParaRPr lang="cs-CZ" sz="1800" dirty="0">
                        <a:latin typeface="Tahoma" panose="020B0604030504040204" pitchFamily="34" charset="0"/>
                        <a:ea typeface="Tahoma" panose="020B0604030504040204" pitchFamily="34" charset="0"/>
                        <a:cs typeface="Tahoma" panose="020B0604030504040204" pitchFamily="34" charset="0"/>
                      </a:endParaRPr>
                    </a:p>
                  </a:txBody>
                  <a:tcPr/>
                </a:tc>
                <a:tc>
                  <a:txBody>
                    <a:bodyPr/>
                    <a:lstStyle/>
                    <a:p>
                      <a:r>
                        <a:rPr lang="cs-CZ" sz="1800" dirty="0" smtClean="0">
                          <a:latin typeface="Tahoma" panose="020B0604030504040204" pitchFamily="34" charset="0"/>
                          <a:ea typeface="Tahoma" panose="020B0604030504040204" pitchFamily="34" charset="0"/>
                          <a:cs typeface="Tahoma" panose="020B0604030504040204" pitchFamily="34" charset="0"/>
                        </a:rPr>
                        <a:t>37</a:t>
                      </a:r>
                      <a:endParaRPr lang="cs-CZ" sz="1800" dirty="0">
                        <a:latin typeface="Tahoma" panose="020B0604030504040204" pitchFamily="34" charset="0"/>
                        <a:ea typeface="Tahoma" panose="020B0604030504040204" pitchFamily="34" charset="0"/>
                        <a:cs typeface="Tahoma" panose="020B0604030504040204" pitchFamily="34" charset="0"/>
                      </a:endParaRPr>
                    </a:p>
                  </a:txBody>
                  <a:tcPr/>
                </a:tc>
                <a:tc>
                  <a:txBody>
                    <a:bodyPr/>
                    <a:lstStyle/>
                    <a:p>
                      <a:r>
                        <a:rPr lang="cs-CZ" sz="1800" dirty="0" smtClean="0">
                          <a:latin typeface="Tahoma" panose="020B0604030504040204" pitchFamily="34" charset="0"/>
                          <a:ea typeface="Tahoma" panose="020B0604030504040204" pitchFamily="34" charset="0"/>
                          <a:cs typeface="Tahoma" panose="020B0604030504040204" pitchFamily="34" charset="0"/>
                        </a:rPr>
                        <a:t>38</a:t>
                      </a:r>
                      <a:endParaRPr lang="cs-CZ" sz="1800" dirty="0">
                        <a:latin typeface="Tahoma" panose="020B0604030504040204" pitchFamily="34" charset="0"/>
                        <a:ea typeface="Tahoma" panose="020B0604030504040204" pitchFamily="34" charset="0"/>
                        <a:cs typeface="Tahoma" panose="020B0604030504040204" pitchFamily="34" charset="0"/>
                      </a:endParaRPr>
                    </a:p>
                  </a:txBody>
                  <a:tcPr/>
                </a:tc>
                <a:tc>
                  <a:txBody>
                    <a:bodyPr/>
                    <a:lstStyle/>
                    <a:p>
                      <a:r>
                        <a:rPr lang="cs-CZ" sz="1800" dirty="0" smtClean="0">
                          <a:latin typeface="Tahoma" panose="020B0604030504040204" pitchFamily="34" charset="0"/>
                          <a:ea typeface="Tahoma" panose="020B0604030504040204" pitchFamily="34" charset="0"/>
                          <a:cs typeface="Tahoma" panose="020B0604030504040204" pitchFamily="34" charset="0"/>
                        </a:rPr>
                        <a:t>39</a:t>
                      </a:r>
                      <a:endParaRPr lang="cs-CZ" sz="1800" dirty="0">
                        <a:latin typeface="Tahoma" panose="020B0604030504040204" pitchFamily="34" charset="0"/>
                        <a:ea typeface="Tahoma" panose="020B0604030504040204" pitchFamily="34" charset="0"/>
                        <a:cs typeface="Tahoma" panose="020B0604030504040204" pitchFamily="34" charset="0"/>
                      </a:endParaRPr>
                    </a:p>
                  </a:txBody>
                  <a:tcPr/>
                </a:tc>
                <a:tc>
                  <a:txBody>
                    <a:bodyPr/>
                    <a:lstStyle/>
                    <a:p>
                      <a:r>
                        <a:rPr lang="cs-CZ" sz="1800" dirty="0" smtClean="0">
                          <a:latin typeface="Tahoma" panose="020B0604030504040204" pitchFamily="34" charset="0"/>
                          <a:ea typeface="Tahoma" panose="020B0604030504040204" pitchFamily="34" charset="0"/>
                          <a:cs typeface="Tahoma" panose="020B0604030504040204" pitchFamily="34" charset="0"/>
                        </a:rPr>
                        <a:t>40</a:t>
                      </a:r>
                      <a:endParaRPr lang="cs-CZ" sz="1800" dirty="0">
                        <a:latin typeface="Tahoma" panose="020B0604030504040204" pitchFamily="34" charset="0"/>
                        <a:ea typeface="Tahoma" panose="020B0604030504040204" pitchFamily="34" charset="0"/>
                        <a:cs typeface="Tahoma" panose="020B0604030504040204" pitchFamily="34" charset="0"/>
                      </a:endParaRPr>
                    </a:p>
                  </a:txBody>
                  <a:tcPr/>
                </a:tc>
              </a:tr>
              <a:tr h="370840">
                <a:tc>
                  <a:txBody>
                    <a:bodyPr/>
                    <a:lstStyle/>
                    <a:p>
                      <a:r>
                        <a:rPr lang="cs-CZ" sz="1800" dirty="0" smtClean="0">
                          <a:latin typeface="Tahoma" panose="020B0604030504040204" pitchFamily="34" charset="0"/>
                          <a:ea typeface="Tahoma" panose="020B0604030504040204" pitchFamily="34" charset="0"/>
                          <a:cs typeface="Tahoma" panose="020B0604030504040204" pitchFamily="34" charset="0"/>
                        </a:rPr>
                        <a:t>41</a:t>
                      </a:r>
                      <a:endParaRPr lang="cs-CZ" sz="1800" dirty="0">
                        <a:latin typeface="Tahoma" panose="020B0604030504040204" pitchFamily="34" charset="0"/>
                        <a:ea typeface="Tahoma" panose="020B0604030504040204" pitchFamily="34" charset="0"/>
                        <a:cs typeface="Tahoma" panose="020B0604030504040204" pitchFamily="34" charset="0"/>
                      </a:endParaRPr>
                    </a:p>
                  </a:txBody>
                  <a:tcPr/>
                </a:tc>
                <a:tc>
                  <a:txBody>
                    <a:bodyPr/>
                    <a:lstStyle/>
                    <a:p>
                      <a:r>
                        <a:rPr lang="cs-CZ" sz="1800" dirty="0" smtClean="0">
                          <a:latin typeface="Tahoma" panose="020B0604030504040204" pitchFamily="34" charset="0"/>
                          <a:ea typeface="Tahoma" panose="020B0604030504040204" pitchFamily="34" charset="0"/>
                          <a:cs typeface="Tahoma" panose="020B0604030504040204" pitchFamily="34" charset="0"/>
                        </a:rPr>
                        <a:t>42</a:t>
                      </a:r>
                      <a:endParaRPr lang="cs-CZ" sz="1800" dirty="0">
                        <a:latin typeface="Tahoma" panose="020B0604030504040204" pitchFamily="34" charset="0"/>
                        <a:ea typeface="Tahoma" panose="020B0604030504040204" pitchFamily="34" charset="0"/>
                        <a:cs typeface="Tahoma" panose="020B0604030504040204" pitchFamily="34" charset="0"/>
                      </a:endParaRPr>
                    </a:p>
                  </a:txBody>
                  <a:tcPr/>
                </a:tc>
                <a:tc>
                  <a:txBody>
                    <a:bodyPr/>
                    <a:lstStyle/>
                    <a:p>
                      <a:r>
                        <a:rPr lang="cs-CZ" sz="1800" dirty="0" smtClean="0">
                          <a:latin typeface="Tahoma" panose="020B0604030504040204" pitchFamily="34" charset="0"/>
                          <a:ea typeface="Tahoma" panose="020B0604030504040204" pitchFamily="34" charset="0"/>
                          <a:cs typeface="Tahoma" panose="020B0604030504040204" pitchFamily="34" charset="0"/>
                        </a:rPr>
                        <a:t>43</a:t>
                      </a:r>
                      <a:endParaRPr lang="cs-CZ" sz="1800" dirty="0">
                        <a:latin typeface="Tahoma" panose="020B0604030504040204" pitchFamily="34" charset="0"/>
                        <a:ea typeface="Tahoma" panose="020B0604030504040204" pitchFamily="34" charset="0"/>
                        <a:cs typeface="Tahoma" panose="020B0604030504040204" pitchFamily="34" charset="0"/>
                      </a:endParaRPr>
                    </a:p>
                  </a:txBody>
                  <a:tcPr/>
                </a:tc>
                <a:tc>
                  <a:txBody>
                    <a:bodyPr/>
                    <a:lstStyle/>
                    <a:p>
                      <a:r>
                        <a:rPr lang="cs-CZ" sz="1800" dirty="0" smtClean="0">
                          <a:latin typeface="Tahoma" panose="020B0604030504040204" pitchFamily="34" charset="0"/>
                          <a:ea typeface="Tahoma" panose="020B0604030504040204" pitchFamily="34" charset="0"/>
                          <a:cs typeface="Tahoma" panose="020B0604030504040204" pitchFamily="34" charset="0"/>
                        </a:rPr>
                        <a:t>44</a:t>
                      </a:r>
                      <a:endParaRPr lang="cs-CZ" sz="1800" dirty="0">
                        <a:latin typeface="Tahoma" panose="020B0604030504040204" pitchFamily="34" charset="0"/>
                        <a:ea typeface="Tahoma" panose="020B0604030504040204" pitchFamily="34" charset="0"/>
                        <a:cs typeface="Tahoma" panose="020B0604030504040204" pitchFamily="34" charset="0"/>
                      </a:endParaRPr>
                    </a:p>
                  </a:txBody>
                  <a:tcPr/>
                </a:tc>
                <a:tc>
                  <a:txBody>
                    <a:bodyPr/>
                    <a:lstStyle/>
                    <a:p>
                      <a:r>
                        <a:rPr lang="cs-CZ" sz="1800" dirty="0" smtClean="0">
                          <a:latin typeface="Tahoma" panose="020B0604030504040204" pitchFamily="34" charset="0"/>
                          <a:ea typeface="Tahoma" panose="020B0604030504040204" pitchFamily="34" charset="0"/>
                          <a:cs typeface="Tahoma" panose="020B0604030504040204" pitchFamily="34" charset="0"/>
                        </a:rPr>
                        <a:t>45</a:t>
                      </a:r>
                      <a:endParaRPr lang="cs-CZ" sz="1800" dirty="0">
                        <a:latin typeface="Tahoma" panose="020B0604030504040204" pitchFamily="34" charset="0"/>
                        <a:ea typeface="Tahoma" panose="020B0604030504040204" pitchFamily="34" charset="0"/>
                        <a:cs typeface="Tahoma" panose="020B0604030504040204" pitchFamily="34" charset="0"/>
                      </a:endParaRPr>
                    </a:p>
                  </a:txBody>
                  <a:tcPr/>
                </a:tc>
                <a:tc>
                  <a:txBody>
                    <a:bodyPr/>
                    <a:lstStyle/>
                    <a:p>
                      <a:r>
                        <a:rPr lang="cs-CZ" sz="1800" dirty="0" smtClean="0">
                          <a:latin typeface="Tahoma" panose="020B0604030504040204" pitchFamily="34" charset="0"/>
                          <a:ea typeface="Tahoma" panose="020B0604030504040204" pitchFamily="34" charset="0"/>
                          <a:cs typeface="Tahoma" panose="020B0604030504040204" pitchFamily="34" charset="0"/>
                        </a:rPr>
                        <a:t>46</a:t>
                      </a:r>
                      <a:endParaRPr lang="cs-CZ" sz="1800" dirty="0">
                        <a:latin typeface="Tahoma" panose="020B0604030504040204" pitchFamily="34" charset="0"/>
                        <a:ea typeface="Tahoma" panose="020B0604030504040204" pitchFamily="34" charset="0"/>
                        <a:cs typeface="Tahoma" panose="020B0604030504040204" pitchFamily="34" charset="0"/>
                      </a:endParaRPr>
                    </a:p>
                  </a:txBody>
                  <a:tcPr/>
                </a:tc>
                <a:tc>
                  <a:txBody>
                    <a:bodyPr/>
                    <a:lstStyle/>
                    <a:p>
                      <a:r>
                        <a:rPr lang="cs-CZ" sz="1800" dirty="0" smtClean="0">
                          <a:latin typeface="Tahoma" panose="020B0604030504040204" pitchFamily="34" charset="0"/>
                          <a:ea typeface="Tahoma" panose="020B0604030504040204" pitchFamily="34" charset="0"/>
                          <a:cs typeface="Tahoma" panose="020B0604030504040204" pitchFamily="34" charset="0"/>
                        </a:rPr>
                        <a:t>47</a:t>
                      </a:r>
                      <a:endParaRPr lang="cs-CZ" sz="1800" dirty="0">
                        <a:latin typeface="Tahoma" panose="020B0604030504040204" pitchFamily="34" charset="0"/>
                        <a:ea typeface="Tahoma" panose="020B0604030504040204" pitchFamily="34" charset="0"/>
                        <a:cs typeface="Tahoma" panose="020B0604030504040204" pitchFamily="34" charset="0"/>
                      </a:endParaRPr>
                    </a:p>
                  </a:txBody>
                  <a:tcPr/>
                </a:tc>
                <a:tc>
                  <a:txBody>
                    <a:bodyPr/>
                    <a:lstStyle/>
                    <a:p>
                      <a:r>
                        <a:rPr lang="cs-CZ" sz="1800" dirty="0" smtClean="0">
                          <a:latin typeface="Tahoma" panose="020B0604030504040204" pitchFamily="34" charset="0"/>
                          <a:ea typeface="Tahoma" panose="020B0604030504040204" pitchFamily="34" charset="0"/>
                          <a:cs typeface="Tahoma" panose="020B0604030504040204" pitchFamily="34" charset="0"/>
                        </a:rPr>
                        <a:t>48</a:t>
                      </a:r>
                      <a:endParaRPr lang="cs-CZ" sz="1800" dirty="0">
                        <a:latin typeface="Tahoma" panose="020B0604030504040204" pitchFamily="34" charset="0"/>
                        <a:ea typeface="Tahoma" panose="020B0604030504040204" pitchFamily="34" charset="0"/>
                        <a:cs typeface="Tahoma" panose="020B0604030504040204" pitchFamily="34" charset="0"/>
                      </a:endParaRPr>
                    </a:p>
                  </a:txBody>
                  <a:tcPr/>
                </a:tc>
                <a:tc>
                  <a:txBody>
                    <a:bodyPr/>
                    <a:lstStyle/>
                    <a:p>
                      <a:r>
                        <a:rPr lang="cs-CZ" sz="1800" dirty="0" smtClean="0">
                          <a:latin typeface="Tahoma" panose="020B0604030504040204" pitchFamily="34" charset="0"/>
                          <a:ea typeface="Tahoma" panose="020B0604030504040204" pitchFamily="34" charset="0"/>
                          <a:cs typeface="Tahoma" panose="020B0604030504040204" pitchFamily="34" charset="0"/>
                        </a:rPr>
                        <a:t>49</a:t>
                      </a:r>
                      <a:endParaRPr lang="cs-CZ" sz="1800" dirty="0">
                        <a:latin typeface="Tahoma" panose="020B0604030504040204" pitchFamily="34" charset="0"/>
                        <a:ea typeface="Tahoma" panose="020B0604030504040204" pitchFamily="34" charset="0"/>
                        <a:cs typeface="Tahoma" panose="020B0604030504040204" pitchFamily="34" charset="0"/>
                      </a:endParaRPr>
                    </a:p>
                  </a:txBody>
                  <a:tcPr/>
                </a:tc>
                <a:tc>
                  <a:txBody>
                    <a:bodyPr/>
                    <a:lstStyle/>
                    <a:p>
                      <a:r>
                        <a:rPr lang="cs-CZ" sz="1800" dirty="0" smtClean="0">
                          <a:latin typeface="Tahoma" panose="020B0604030504040204" pitchFamily="34" charset="0"/>
                          <a:ea typeface="Tahoma" panose="020B0604030504040204" pitchFamily="34" charset="0"/>
                          <a:cs typeface="Tahoma" panose="020B0604030504040204" pitchFamily="34" charset="0"/>
                        </a:rPr>
                        <a:t>50</a:t>
                      </a:r>
                      <a:endParaRPr lang="cs-CZ" sz="1800" dirty="0">
                        <a:latin typeface="Tahoma" panose="020B0604030504040204" pitchFamily="34" charset="0"/>
                        <a:ea typeface="Tahoma" panose="020B0604030504040204" pitchFamily="34" charset="0"/>
                        <a:cs typeface="Tahoma" panose="020B0604030504040204" pitchFamily="34" charset="0"/>
                      </a:endParaRPr>
                    </a:p>
                  </a:txBody>
                  <a:tcPr/>
                </a:tc>
              </a:tr>
              <a:tr h="370840">
                <a:tc>
                  <a:txBody>
                    <a:bodyPr/>
                    <a:lstStyle/>
                    <a:p>
                      <a:r>
                        <a:rPr lang="cs-CZ" sz="1800" dirty="0" smtClean="0">
                          <a:latin typeface="Tahoma" panose="020B0604030504040204" pitchFamily="34" charset="0"/>
                          <a:ea typeface="Tahoma" panose="020B0604030504040204" pitchFamily="34" charset="0"/>
                          <a:cs typeface="Tahoma" panose="020B0604030504040204" pitchFamily="34" charset="0"/>
                        </a:rPr>
                        <a:t>51</a:t>
                      </a:r>
                      <a:endParaRPr lang="cs-CZ" sz="1800" dirty="0">
                        <a:latin typeface="Tahoma" panose="020B0604030504040204" pitchFamily="34" charset="0"/>
                        <a:ea typeface="Tahoma" panose="020B0604030504040204" pitchFamily="34" charset="0"/>
                        <a:cs typeface="Tahoma" panose="020B0604030504040204" pitchFamily="34" charset="0"/>
                      </a:endParaRPr>
                    </a:p>
                  </a:txBody>
                  <a:tcPr/>
                </a:tc>
                <a:tc>
                  <a:txBody>
                    <a:bodyPr/>
                    <a:lstStyle/>
                    <a:p>
                      <a:r>
                        <a:rPr lang="cs-CZ" sz="1800" dirty="0" smtClean="0">
                          <a:latin typeface="Tahoma" panose="020B0604030504040204" pitchFamily="34" charset="0"/>
                          <a:ea typeface="Tahoma" panose="020B0604030504040204" pitchFamily="34" charset="0"/>
                          <a:cs typeface="Tahoma" panose="020B0604030504040204" pitchFamily="34" charset="0"/>
                        </a:rPr>
                        <a:t>52</a:t>
                      </a:r>
                      <a:endParaRPr lang="cs-CZ" sz="1800" dirty="0">
                        <a:latin typeface="Tahoma" panose="020B0604030504040204" pitchFamily="34" charset="0"/>
                        <a:ea typeface="Tahoma" panose="020B0604030504040204" pitchFamily="34" charset="0"/>
                        <a:cs typeface="Tahoma" panose="020B0604030504040204" pitchFamily="34" charset="0"/>
                      </a:endParaRPr>
                    </a:p>
                  </a:txBody>
                  <a:tcPr/>
                </a:tc>
                <a:tc>
                  <a:txBody>
                    <a:bodyPr/>
                    <a:lstStyle/>
                    <a:p>
                      <a:r>
                        <a:rPr lang="cs-CZ" sz="1800" dirty="0" smtClean="0">
                          <a:latin typeface="Tahoma" panose="020B0604030504040204" pitchFamily="34" charset="0"/>
                          <a:ea typeface="Tahoma" panose="020B0604030504040204" pitchFamily="34" charset="0"/>
                          <a:cs typeface="Tahoma" panose="020B0604030504040204" pitchFamily="34" charset="0"/>
                        </a:rPr>
                        <a:t>53</a:t>
                      </a:r>
                      <a:endParaRPr lang="cs-CZ" sz="1800" dirty="0">
                        <a:latin typeface="Tahoma" panose="020B0604030504040204" pitchFamily="34" charset="0"/>
                        <a:ea typeface="Tahoma" panose="020B0604030504040204" pitchFamily="34" charset="0"/>
                        <a:cs typeface="Tahoma" panose="020B0604030504040204" pitchFamily="34" charset="0"/>
                      </a:endParaRPr>
                    </a:p>
                  </a:txBody>
                  <a:tcPr/>
                </a:tc>
                <a:tc>
                  <a:txBody>
                    <a:bodyPr/>
                    <a:lstStyle/>
                    <a:p>
                      <a:r>
                        <a:rPr lang="cs-CZ" sz="1800" dirty="0" smtClean="0">
                          <a:latin typeface="Tahoma" panose="020B0604030504040204" pitchFamily="34" charset="0"/>
                          <a:ea typeface="Tahoma" panose="020B0604030504040204" pitchFamily="34" charset="0"/>
                          <a:cs typeface="Tahoma" panose="020B0604030504040204" pitchFamily="34" charset="0"/>
                        </a:rPr>
                        <a:t>54</a:t>
                      </a:r>
                      <a:endParaRPr lang="cs-CZ" sz="1800" dirty="0">
                        <a:latin typeface="Tahoma" panose="020B0604030504040204" pitchFamily="34" charset="0"/>
                        <a:ea typeface="Tahoma" panose="020B0604030504040204" pitchFamily="34" charset="0"/>
                        <a:cs typeface="Tahoma" panose="020B0604030504040204" pitchFamily="34" charset="0"/>
                      </a:endParaRPr>
                    </a:p>
                  </a:txBody>
                  <a:tcPr/>
                </a:tc>
                <a:tc>
                  <a:txBody>
                    <a:bodyPr/>
                    <a:lstStyle/>
                    <a:p>
                      <a:r>
                        <a:rPr lang="cs-CZ" sz="1800" dirty="0" smtClean="0">
                          <a:latin typeface="Tahoma" panose="020B0604030504040204" pitchFamily="34" charset="0"/>
                          <a:ea typeface="Tahoma" panose="020B0604030504040204" pitchFamily="34" charset="0"/>
                          <a:cs typeface="Tahoma" panose="020B0604030504040204" pitchFamily="34" charset="0"/>
                        </a:rPr>
                        <a:t>55</a:t>
                      </a:r>
                      <a:endParaRPr lang="cs-CZ" sz="1800" dirty="0">
                        <a:latin typeface="Tahoma" panose="020B0604030504040204" pitchFamily="34" charset="0"/>
                        <a:ea typeface="Tahoma" panose="020B0604030504040204" pitchFamily="34" charset="0"/>
                        <a:cs typeface="Tahoma" panose="020B0604030504040204" pitchFamily="34" charset="0"/>
                      </a:endParaRPr>
                    </a:p>
                  </a:txBody>
                  <a:tcPr/>
                </a:tc>
                <a:tc>
                  <a:txBody>
                    <a:bodyPr/>
                    <a:lstStyle/>
                    <a:p>
                      <a:r>
                        <a:rPr lang="cs-CZ" sz="1800" dirty="0" smtClean="0">
                          <a:latin typeface="Tahoma" panose="020B0604030504040204" pitchFamily="34" charset="0"/>
                          <a:ea typeface="Tahoma" panose="020B0604030504040204" pitchFamily="34" charset="0"/>
                          <a:cs typeface="Tahoma" panose="020B0604030504040204" pitchFamily="34" charset="0"/>
                        </a:rPr>
                        <a:t>56</a:t>
                      </a:r>
                      <a:endParaRPr lang="cs-CZ" sz="1800" dirty="0">
                        <a:latin typeface="Tahoma" panose="020B0604030504040204" pitchFamily="34" charset="0"/>
                        <a:ea typeface="Tahoma" panose="020B0604030504040204" pitchFamily="34" charset="0"/>
                        <a:cs typeface="Tahoma" panose="020B0604030504040204" pitchFamily="34" charset="0"/>
                      </a:endParaRPr>
                    </a:p>
                  </a:txBody>
                  <a:tcPr/>
                </a:tc>
                <a:tc>
                  <a:txBody>
                    <a:bodyPr/>
                    <a:lstStyle/>
                    <a:p>
                      <a:r>
                        <a:rPr lang="cs-CZ" sz="1800" dirty="0" smtClean="0">
                          <a:latin typeface="Tahoma" panose="020B0604030504040204" pitchFamily="34" charset="0"/>
                          <a:ea typeface="Tahoma" panose="020B0604030504040204" pitchFamily="34" charset="0"/>
                          <a:cs typeface="Tahoma" panose="020B0604030504040204" pitchFamily="34" charset="0"/>
                        </a:rPr>
                        <a:t>57</a:t>
                      </a:r>
                      <a:endParaRPr lang="cs-CZ" sz="1800" dirty="0">
                        <a:latin typeface="Tahoma" panose="020B0604030504040204" pitchFamily="34" charset="0"/>
                        <a:ea typeface="Tahoma" panose="020B0604030504040204" pitchFamily="34" charset="0"/>
                        <a:cs typeface="Tahoma" panose="020B0604030504040204" pitchFamily="34" charset="0"/>
                      </a:endParaRPr>
                    </a:p>
                  </a:txBody>
                  <a:tcPr/>
                </a:tc>
                <a:tc>
                  <a:txBody>
                    <a:bodyPr/>
                    <a:lstStyle/>
                    <a:p>
                      <a:r>
                        <a:rPr lang="cs-CZ" sz="1800" dirty="0" smtClean="0">
                          <a:latin typeface="Tahoma" panose="020B0604030504040204" pitchFamily="34" charset="0"/>
                          <a:ea typeface="Tahoma" panose="020B0604030504040204" pitchFamily="34" charset="0"/>
                          <a:cs typeface="Tahoma" panose="020B0604030504040204" pitchFamily="34" charset="0"/>
                        </a:rPr>
                        <a:t>58</a:t>
                      </a:r>
                      <a:endParaRPr lang="cs-CZ" sz="1800" dirty="0">
                        <a:latin typeface="Tahoma" panose="020B0604030504040204" pitchFamily="34" charset="0"/>
                        <a:ea typeface="Tahoma" panose="020B0604030504040204" pitchFamily="34" charset="0"/>
                        <a:cs typeface="Tahoma" panose="020B0604030504040204" pitchFamily="34" charset="0"/>
                      </a:endParaRPr>
                    </a:p>
                  </a:txBody>
                  <a:tcPr/>
                </a:tc>
                <a:tc>
                  <a:txBody>
                    <a:bodyPr/>
                    <a:lstStyle/>
                    <a:p>
                      <a:r>
                        <a:rPr lang="cs-CZ" sz="1800" dirty="0" smtClean="0">
                          <a:latin typeface="Tahoma" panose="020B0604030504040204" pitchFamily="34" charset="0"/>
                          <a:ea typeface="Tahoma" panose="020B0604030504040204" pitchFamily="34" charset="0"/>
                          <a:cs typeface="Tahoma" panose="020B0604030504040204" pitchFamily="34" charset="0"/>
                        </a:rPr>
                        <a:t>59</a:t>
                      </a:r>
                      <a:endParaRPr lang="cs-CZ" sz="1800" dirty="0">
                        <a:latin typeface="Tahoma" panose="020B0604030504040204" pitchFamily="34" charset="0"/>
                        <a:ea typeface="Tahoma" panose="020B0604030504040204" pitchFamily="34" charset="0"/>
                        <a:cs typeface="Tahoma" panose="020B0604030504040204" pitchFamily="34" charset="0"/>
                      </a:endParaRPr>
                    </a:p>
                  </a:txBody>
                  <a:tcPr/>
                </a:tc>
                <a:tc>
                  <a:txBody>
                    <a:bodyPr/>
                    <a:lstStyle/>
                    <a:p>
                      <a:r>
                        <a:rPr lang="cs-CZ" sz="1800" dirty="0" smtClean="0">
                          <a:latin typeface="Tahoma" panose="020B0604030504040204" pitchFamily="34" charset="0"/>
                          <a:ea typeface="Tahoma" panose="020B0604030504040204" pitchFamily="34" charset="0"/>
                          <a:cs typeface="Tahoma" panose="020B0604030504040204" pitchFamily="34" charset="0"/>
                        </a:rPr>
                        <a:t>60</a:t>
                      </a:r>
                      <a:endParaRPr lang="cs-CZ" sz="1800" dirty="0">
                        <a:latin typeface="Tahoma" panose="020B0604030504040204" pitchFamily="34" charset="0"/>
                        <a:ea typeface="Tahoma" panose="020B0604030504040204" pitchFamily="34" charset="0"/>
                        <a:cs typeface="Tahoma" panose="020B0604030504040204" pitchFamily="34" charset="0"/>
                      </a:endParaRPr>
                    </a:p>
                  </a:txBody>
                  <a:tcPr/>
                </a:tc>
              </a:tr>
              <a:tr h="370840">
                <a:tc>
                  <a:txBody>
                    <a:bodyPr/>
                    <a:lstStyle/>
                    <a:p>
                      <a:r>
                        <a:rPr lang="cs-CZ" sz="1800" dirty="0" smtClean="0">
                          <a:latin typeface="Tahoma" panose="020B0604030504040204" pitchFamily="34" charset="0"/>
                          <a:ea typeface="Tahoma" panose="020B0604030504040204" pitchFamily="34" charset="0"/>
                          <a:cs typeface="Tahoma" panose="020B0604030504040204" pitchFamily="34" charset="0"/>
                        </a:rPr>
                        <a:t>61</a:t>
                      </a:r>
                      <a:endParaRPr lang="cs-CZ" sz="1800" dirty="0">
                        <a:latin typeface="Tahoma" panose="020B0604030504040204" pitchFamily="34" charset="0"/>
                        <a:ea typeface="Tahoma" panose="020B0604030504040204" pitchFamily="34" charset="0"/>
                        <a:cs typeface="Tahoma" panose="020B0604030504040204" pitchFamily="34" charset="0"/>
                      </a:endParaRPr>
                    </a:p>
                  </a:txBody>
                  <a:tcPr/>
                </a:tc>
                <a:tc>
                  <a:txBody>
                    <a:bodyPr/>
                    <a:lstStyle/>
                    <a:p>
                      <a:r>
                        <a:rPr lang="cs-CZ" sz="1800" dirty="0" smtClean="0">
                          <a:latin typeface="Tahoma" panose="020B0604030504040204" pitchFamily="34" charset="0"/>
                          <a:ea typeface="Tahoma" panose="020B0604030504040204" pitchFamily="34" charset="0"/>
                          <a:cs typeface="Tahoma" panose="020B0604030504040204" pitchFamily="34" charset="0"/>
                        </a:rPr>
                        <a:t>62</a:t>
                      </a:r>
                      <a:endParaRPr lang="cs-CZ" sz="1800" dirty="0">
                        <a:latin typeface="Tahoma" panose="020B0604030504040204" pitchFamily="34" charset="0"/>
                        <a:ea typeface="Tahoma" panose="020B0604030504040204" pitchFamily="34" charset="0"/>
                        <a:cs typeface="Tahoma" panose="020B0604030504040204" pitchFamily="34" charset="0"/>
                      </a:endParaRPr>
                    </a:p>
                  </a:txBody>
                  <a:tcPr/>
                </a:tc>
                <a:tc>
                  <a:txBody>
                    <a:bodyPr/>
                    <a:lstStyle/>
                    <a:p>
                      <a:r>
                        <a:rPr lang="cs-CZ" sz="1800" dirty="0" smtClean="0">
                          <a:latin typeface="Tahoma" panose="020B0604030504040204" pitchFamily="34" charset="0"/>
                          <a:ea typeface="Tahoma" panose="020B0604030504040204" pitchFamily="34" charset="0"/>
                          <a:cs typeface="Tahoma" panose="020B0604030504040204" pitchFamily="34" charset="0"/>
                        </a:rPr>
                        <a:t>63</a:t>
                      </a:r>
                      <a:endParaRPr lang="cs-CZ" sz="1800" dirty="0">
                        <a:latin typeface="Tahoma" panose="020B0604030504040204" pitchFamily="34" charset="0"/>
                        <a:ea typeface="Tahoma" panose="020B0604030504040204" pitchFamily="34" charset="0"/>
                        <a:cs typeface="Tahoma" panose="020B0604030504040204" pitchFamily="34" charset="0"/>
                      </a:endParaRPr>
                    </a:p>
                  </a:txBody>
                  <a:tcPr/>
                </a:tc>
                <a:tc>
                  <a:txBody>
                    <a:bodyPr/>
                    <a:lstStyle/>
                    <a:p>
                      <a:r>
                        <a:rPr lang="cs-CZ" sz="1800" dirty="0" smtClean="0">
                          <a:latin typeface="Tahoma" panose="020B0604030504040204" pitchFamily="34" charset="0"/>
                          <a:ea typeface="Tahoma" panose="020B0604030504040204" pitchFamily="34" charset="0"/>
                          <a:cs typeface="Tahoma" panose="020B0604030504040204" pitchFamily="34" charset="0"/>
                        </a:rPr>
                        <a:t>64</a:t>
                      </a:r>
                      <a:endParaRPr lang="cs-CZ" sz="1800" dirty="0">
                        <a:latin typeface="Tahoma" panose="020B0604030504040204" pitchFamily="34" charset="0"/>
                        <a:ea typeface="Tahoma" panose="020B0604030504040204" pitchFamily="34" charset="0"/>
                        <a:cs typeface="Tahoma" panose="020B0604030504040204" pitchFamily="34" charset="0"/>
                      </a:endParaRPr>
                    </a:p>
                  </a:txBody>
                  <a:tcPr/>
                </a:tc>
                <a:tc>
                  <a:txBody>
                    <a:bodyPr/>
                    <a:lstStyle/>
                    <a:p>
                      <a:r>
                        <a:rPr lang="cs-CZ" sz="1800" dirty="0" smtClean="0">
                          <a:latin typeface="Tahoma" panose="020B0604030504040204" pitchFamily="34" charset="0"/>
                          <a:ea typeface="Tahoma" panose="020B0604030504040204" pitchFamily="34" charset="0"/>
                          <a:cs typeface="Tahoma" panose="020B0604030504040204" pitchFamily="34" charset="0"/>
                        </a:rPr>
                        <a:t>65</a:t>
                      </a:r>
                      <a:endParaRPr lang="cs-CZ" sz="1800" dirty="0">
                        <a:latin typeface="Tahoma" panose="020B0604030504040204" pitchFamily="34" charset="0"/>
                        <a:ea typeface="Tahoma" panose="020B0604030504040204" pitchFamily="34" charset="0"/>
                        <a:cs typeface="Tahoma" panose="020B0604030504040204" pitchFamily="34" charset="0"/>
                      </a:endParaRPr>
                    </a:p>
                  </a:txBody>
                  <a:tcPr/>
                </a:tc>
                <a:tc>
                  <a:txBody>
                    <a:bodyPr/>
                    <a:lstStyle/>
                    <a:p>
                      <a:r>
                        <a:rPr lang="cs-CZ" sz="1800" dirty="0" smtClean="0">
                          <a:latin typeface="Tahoma" panose="020B0604030504040204" pitchFamily="34" charset="0"/>
                          <a:ea typeface="Tahoma" panose="020B0604030504040204" pitchFamily="34" charset="0"/>
                          <a:cs typeface="Tahoma" panose="020B0604030504040204" pitchFamily="34" charset="0"/>
                        </a:rPr>
                        <a:t>66</a:t>
                      </a:r>
                      <a:endParaRPr lang="cs-CZ" sz="1800" dirty="0">
                        <a:latin typeface="Tahoma" panose="020B0604030504040204" pitchFamily="34" charset="0"/>
                        <a:ea typeface="Tahoma" panose="020B0604030504040204" pitchFamily="34" charset="0"/>
                        <a:cs typeface="Tahoma" panose="020B0604030504040204" pitchFamily="34" charset="0"/>
                      </a:endParaRPr>
                    </a:p>
                  </a:txBody>
                  <a:tcPr/>
                </a:tc>
                <a:tc>
                  <a:txBody>
                    <a:bodyPr/>
                    <a:lstStyle/>
                    <a:p>
                      <a:r>
                        <a:rPr lang="cs-CZ" sz="1800" dirty="0" smtClean="0">
                          <a:latin typeface="Tahoma" panose="020B0604030504040204" pitchFamily="34" charset="0"/>
                          <a:ea typeface="Tahoma" panose="020B0604030504040204" pitchFamily="34" charset="0"/>
                          <a:cs typeface="Tahoma" panose="020B0604030504040204" pitchFamily="34" charset="0"/>
                        </a:rPr>
                        <a:t>67</a:t>
                      </a:r>
                      <a:endParaRPr lang="cs-CZ" sz="1800" dirty="0">
                        <a:latin typeface="Tahoma" panose="020B0604030504040204" pitchFamily="34" charset="0"/>
                        <a:ea typeface="Tahoma" panose="020B0604030504040204" pitchFamily="34" charset="0"/>
                        <a:cs typeface="Tahoma" panose="020B0604030504040204" pitchFamily="34" charset="0"/>
                      </a:endParaRPr>
                    </a:p>
                  </a:txBody>
                  <a:tcPr/>
                </a:tc>
                <a:tc>
                  <a:txBody>
                    <a:bodyPr/>
                    <a:lstStyle/>
                    <a:p>
                      <a:r>
                        <a:rPr lang="cs-CZ" sz="1800" dirty="0" smtClean="0">
                          <a:latin typeface="Tahoma" panose="020B0604030504040204" pitchFamily="34" charset="0"/>
                          <a:ea typeface="Tahoma" panose="020B0604030504040204" pitchFamily="34" charset="0"/>
                          <a:cs typeface="Tahoma" panose="020B0604030504040204" pitchFamily="34" charset="0"/>
                        </a:rPr>
                        <a:t>68</a:t>
                      </a:r>
                      <a:endParaRPr lang="cs-CZ" sz="1800" dirty="0">
                        <a:latin typeface="Tahoma" panose="020B0604030504040204" pitchFamily="34" charset="0"/>
                        <a:ea typeface="Tahoma" panose="020B0604030504040204" pitchFamily="34" charset="0"/>
                        <a:cs typeface="Tahoma" panose="020B0604030504040204" pitchFamily="34" charset="0"/>
                      </a:endParaRPr>
                    </a:p>
                  </a:txBody>
                  <a:tcPr/>
                </a:tc>
                <a:tc>
                  <a:txBody>
                    <a:bodyPr/>
                    <a:lstStyle/>
                    <a:p>
                      <a:r>
                        <a:rPr lang="cs-CZ" sz="1800" dirty="0" smtClean="0">
                          <a:latin typeface="Tahoma" panose="020B0604030504040204" pitchFamily="34" charset="0"/>
                          <a:ea typeface="Tahoma" panose="020B0604030504040204" pitchFamily="34" charset="0"/>
                          <a:cs typeface="Tahoma" panose="020B0604030504040204" pitchFamily="34" charset="0"/>
                        </a:rPr>
                        <a:t>69</a:t>
                      </a:r>
                      <a:endParaRPr lang="cs-CZ" sz="1800" dirty="0">
                        <a:latin typeface="Tahoma" panose="020B0604030504040204" pitchFamily="34" charset="0"/>
                        <a:ea typeface="Tahoma" panose="020B0604030504040204" pitchFamily="34" charset="0"/>
                        <a:cs typeface="Tahoma" panose="020B0604030504040204" pitchFamily="34" charset="0"/>
                      </a:endParaRPr>
                    </a:p>
                  </a:txBody>
                  <a:tcPr/>
                </a:tc>
                <a:tc>
                  <a:txBody>
                    <a:bodyPr/>
                    <a:lstStyle/>
                    <a:p>
                      <a:r>
                        <a:rPr lang="cs-CZ" sz="1800" dirty="0" smtClean="0">
                          <a:latin typeface="Tahoma" panose="020B0604030504040204" pitchFamily="34" charset="0"/>
                          <a:ea typeface="Tahoma" panose="020B0604030504040204" pitchFamily="34" charset="0"/>
                          <a:cs typeface="Tahoma" panose="020B0604030504040204" pitchFamily="34" charset="0"/>
                        </a:rPr>
                        <a:t>70</a:t>
                      </a:r>
                      <a:endParaRPr lang="cs-CZ" sz="1800" dirty="0">
                        <a:latin typeface="Tahoma" panose="020B0604030504040204" pitchFamily="34" charset="0"/>
                        <a:ea typeface="Tahoma" panose="020B0604030504040204" pitchFamily="34" charset="0"/>
                        <a:cs typeface="Tahoma" panose="020B0604030504040204" pitchFamily="34" charset="0"/>
                      </a:endParaRPr>
                    </a:p>
                  </a:txBody>
                  <a:tcPr/>
                </a:tc>
              </a:tr>
              <a:tr h="370840">
                <a:tc>
                  <a:txBody>
                    <a:bodyPr/>
                    <a:lstStyle/>
                    <a:p>
                      <a:r>
                        <a:rPr lang="cs-CZ" sz="1800" dirty="0" smtClean="0">
                          <a:latin typeface="Tahoma" panose="020B0604030504040204" pitchFamily="34" charset="0"/>
                          <a:ea typeface="Tahoma" panose="020B0604030504040204" pitchFamily="34" charset="0"/>
                          <a:cs typeface="Tahoma" panose="020B0604030504040204" pitchFamily="34" charset="0"/>
                        </a:rPr>
                        <a:t>71</a:t>
                      </a:r>
                      <a:endParaRPr lang="cs-CZ" sz="1800" dirty="0">
                        <a:latin typeface="Tahoma" panose="020B0604030504040204" pitchFamily="34" charset="0"/>
                        <a:ea typeface="Tahoma" panose="020B0604030504040204" pitchFamily="34" charset="0"/>
                        <a:cs typeface="Tahoma" panose="020B0604030504040204" pitchFamily="34" charset="0"/>
                      </a:endParaRPr>
                    </a:p>
                  </a:txBody>
                  <a:tcPr/>
                </a:tc>
                <a:tc>
                  <a:txBody>
                    <a:bodyPr/>
                    <a:lstStyle/>
                    <a:p>
                      <a:r>
                        <a:rPr lang="cs-CZ" sz="1800" dirty="0" smtClean="0">
                          <a:latin typeface="Tahoma" panose="020B0604030504040204" pitchFamily="34" charset="0"/>
                          <a:ea typeface="Tahoma" panose="020B0604030504040204" pitchFamily="34" charset="0"/>
                          <a:cs typeface="Tahoma" panose="020B0604030504040204" pitchFamily="34" charset="0"/>
                        </a:rPr>
                        <a:t>72</a:t>
                      </a:r>
                      <a:endParaRPr lang="cs-CZ" sz="1800" dirty="0">
                        <a:latin typeface="Tahoma" panose="020B0604030504040204" pitchFamily="34" charset="0"/>
                        <a:ea typeface="Tahoma" panose="020B0604030504040204" pitchFamily="34" charset="0"/>
                        <a:cs typeface="Tahoma" panose="020B0604030504040204" pitchFamily="34" charset="0"/>
                      </a:endParaRPr>
                    </a:p>
                  </a:txBody>
                  <a:tcPr/>
                </a:tc>
                <a:tc>
                  <a:txBody>
                    <a:bodyPr/>
                    <a:lstStyle/>
                    <a:p>
                      <a:r>
                        <a:rPr lang="cs-CZ" sz="1800" dirty="0" smtClean="0">
                          <a:latin typeface="Tahoma" panose="020B0604030504040204" pitchFamily="34" charset="0"/>
                          <a:ea typeface="Tahoma" panose="020B0604030504040204" pitchFamily="34" charset="0"/>
                          <a:cs typeface="Tahoma" panose="020B0604030504040204" pitchFamily="34" charset="0"/>
                        </a:rPr>
                        <a:t>73</a:t>
                      </a:r>
                      <a:endParaRPr lang="cs-CZ" sz="1800" dirty="0">
                        <a:latin typeface="Tahoma" panose="020B0604030504040204" pitchFamily="34" charset="0"/>
                        <a:ea typeface="Tahoma" panose="020B0604030504040204" pitchFamily="34" charset="0"/>
                        <a:cs typeface="Tahoma" panose="020B0604030504040204" pitchFamily="34" charset="0"/>
                      </a:endParaRPr>
                    </a:p>
                  </a:txBody>
                  <a:tcPr/>
                </a:tc>
                <a:tc>
                  <a:txBody>
                    <a:bodyPr/>
                    <a:lstStyle/>
                    <a:p>
                      <a:r>
                        <a:rPr lang="cs-CZ" sz="1800" dirty="0" smtClean="0">
                          <a:latin typeface="Tahoma" panose="020B0604030504040204" pitchFamily="34" charset="0"/>
                          <a:ea typeface="Tahoma" panose="020B0604030504040204" pitchFamily="34" charset="0"/>
                          <a:cs typeface="Tahoma" panose="020B0604030504040204" pitchFamily="34" charset="0"/>
                        </a:rPr>
                        <a:t>74</a:t>
                      </a:r>
                      <a:endParaRPr lang="cs-CZ" sz="1800" dirty="0">
                        <a:latin typeface="Tahoma" panose="020B0604030504040204" pitchFamily="34" charset="0"/>
                        <a:ea typeface="Tahoma" panose="020B0604030504040204" pitchFamily="34" charset="0"/>
                        <a:cs typeface="Tahoma" panose="020B0604030504040204" pitchFamily="34" charset="0"/>
                      </a:endParaRPr>
                    </a:p>
                  </a:txBody>
                  <a:tcPr/>
                </a:tc>
                <a:tc>
                  <a:txBody>
                    <a:bodyPr/>
                    <a:lstStyle/>
                    <a:p>
                      <a:r>
                        <a:rPr lang="cs-CZ" sz="1800" dirty="0" smtClean="0">
                          <a:latin typeface="Tahoma" panose="020B0604030504040204" pitchFamily="34" charset="0"/>
                          <a:ea typeface="Tahoma" panose="020B0604030504040204" pitchFamily="34" charset="0"/>
                          <a:cs typeface="Tahoma" panose="020B0604030504040204" pitchFamily="34" charset="0"/>
                        </a:rPr>
                        <a:t>75</a:t>
                      </a:r>
                      <a:endParaRPr lang="cs-CZ" sz="1800" dirty="0">
                        <a:latin typeface="Tahoma" panose="020B0604030504040204" pitchFamily="34" charset="0"/>
                        <a:ea typeface="Tahoma" panose="020B0604030504040204" pitchFamily="34" charset="0"/>
                        <a:cs typeface="Tahoma" panose="020B0604030504040204" pitchFamily="34" charset="0"/>
                      </a:endParaRPr>
                    </a:p>
                  </a:txBody>
                  <a:tcPr/>
                </a:tc>
                <a:tc>
                  <a:txBody>
                    <a:bodyPr/>
                    <a:lstStyle/>
                    <a:p>
                      <a:r>
                        <a:rPr lang="cs-CZ" sz="1800" dirty="0" smtClean="0">
                          <a:latin typeface="Tahoma" panose="020B0604030504040204" pitchFamily="34" charset="0"/>
                          <a:ea typeface="Tahoma" panose="020B0604030504040204" pitchFamily="34" charset="0"/>
                          <a:cs typeface="Tahoma" panose="020B0604030504040204" pitchFamily="34" charset="0"/>
                        </a:rPr>
                        <a:t>76</a:t>
                      </a:r>
                      <a:endParaRPr lang="cs-CZ" sz="1800" dirty="0">
                        <a:latin typeface="Tahoma" panose="020B0604030504040204" pitchFamily="34" charset="0"/>
                        <a:ea typeface="Tahoma" panose="020B0604030504040204" pitchFamily="34" charset="0"/>
                        <a:cs typeface="Tahoma" panose="020B0604030504040204" pitchFamily="34" charset="0"/>
                      </a:endParaRPr>
                    </a:p>
                  </a:txBody>
                  <a:tcPr/>
                </a:tc>
                <a:tc>
                  <a:txBody>
                    <a:bodyPr/>
                    <a:lstStyle/>
                    <a:p>
                      <a:r>
                        <a:rPr lang="cs-CZ" sz="1800" dirty="0" smtClean="0">
                          <a:latin typeface="Tahoma" panose="020B0604030504040204" pitchFamily="34" charset="0"/>
                          <a:ea typeface="Tahoma" panose="020B0604030504040204" pitchFamily="34" charset="0"/>
                          <a:cs typeface="Tahoma" panose="020B0604030504040204" pitchFamily="34" charset="0"/>
                        </a:rPr>
                        <a:t>77</a:t>
                      </a:r>
                      <a:endParaRPr lang="cs-CZ" sz="1800" dirty="0">
                        <a:latin typeface="Tahoma" panose="020B0604030504040204" pitchFamily="34" charset="0"/>
                        <a:ea typeface="Tahoma" panose="020B0604030504040204" pitchFamily="34" charset="0"/>
                        <a:cs typeface="Tahoma" panose="020B0604030504040204" pitchFamily="34" charset="0"/>
                      </a:endParaRPr>
                    </a:p>
                  </a:txBody>
                  <a:tcPr/>
                </a:tc>
                <a:tc>
                  <a:txBody>
                    <a:bodyPr/>
                    <a:lstStyle/>
                    <a:p>
                      <a:r>
                        <a:rPr lang="cs-CZ" sz="1800" dirty="0" smtClean="0">
                          <a:latin typeface="Tahoma" panose="020B0604030504040204" pitchFamily="34" charset="0"/>
                          <a:ea typeface="Tahoma" panose="020B0604030504040204" pitchFamily="34" charset="0"/>
                          <a:cs typeface="Tahoma" panose="020B0604030504040204" pitchFamily="34" charset="0"/>
                        </a:rPr>
                        <a:t>78</a:t>
                      </a:r>
                      <a:endParaRPr lang="cs-CZ" sz="1800" dirty="0">
                        <a:latin typeface="Tahoma" panose="020B0604030504040204" pitchFamily="34" charset="0"/>
                        <a:ea typeface="Tahoma" panose="020B0604030504040204" pitchFamily="34" charset="0"/>
                        <a:cs typeface="Tahoma" panose="020B0604030504040204" pitchFamily="34" charset="0"/>
                      </a:endParaRPr>
                    </a:p>
                  </a:txBody>
                  <a:tcPr/>
                </a:tc>
                <a:tc>
                  <a:txBody>
                    <a:bodyPr/>
                    <a:lstStyle/>
                    <a:p>
                      <a:r>
                        <a:rPr lang="cs-CZ" sz="1800" dirty="0" smtClean="0">
                          <a:latin typeface="Tahoma" panose="020B0604030504040204" pitchFamily="34" charset="0"/>
                          <a:ea typeface="Tahoma" panose="020B0604030504040204" pitchFamily="34" charset="0"/>
                          <a:cs typeface="Tahoma" panose="020B0604030504040204" pitchFamily="34" charset="0"/>
                        </a:rPr>
                        <a:t>79</a:t>
                      </a:r>
                      <a:endParaRPr lang="cs-CZ" sz="1800" dirty="0">
                        <a:latin typeface="Tahoma" panose="020B0604030504040204" pitchFamily="34" charset="0"/>
                        <a:ea typeface="Tahoma" panose="020B0604030504040204" pitchFamily="34" charset="0"/>
                        <a:cs typeface="Tahoma" panose="020B0604030504040204" pitchFamily="34" charset="0"/>
                      </a:endParaRPr>
                    </a:p>
                  </a:txBody>
                  <a:tcPr/>
                </a:tc>
                <a:tc>
                  <a:txBody>
                    <a:bodyPr/>
                    <a:lstStyle/>
                    <a:p>
                      <a:r>
                        <a:rPr lang="cs-CZ" sz="1800" dirty="0" smtClean="0">
                          <a:latin typeface="Tahoma" panose="020B0604030504040204" pitchFamily="34" charset="0"/>
                          <a:ea typeface="Tahoma" panose="020B0604030504040204" pitchFamily="34" charset="0"/>
                          <a:cs typeface="Tahoma" panose="020B0604030504040204" pitchFamily="34" charset="0"/>
                        </a:rPr>
                        <a:t>80</a:t>
                      </a:r>
                      <a:endParaRPr lang="cs-CZ" sz="1800" dirty="0">
                        <a:latin typeface="Tahoma" panose="020B0604030504040204" pitchFamily="34" charset="0"/>
                        <a:ea typeface="Tahoma" panose="020B0604030504040204" pitchFamily="34" charset="0"/>
                        <a:cs typeface="Tahoma" panose="020B0604030504040204" pitchFamily="34" charset="0"/>
                      </a:endParaRPr>
                    </a:p>
                  </a:txBody>
                  <a:tcPr/>
                </a:tc>
              </a:tr>
              <a:tr h="370840">
                <a:tc>
                  <a:txBody>
                    <a:bodyPr/>
                    <a:lstStyle/>
                    <a:p>
                      <a:r>
                        <a:rPr lang="cs-CZ" sz="1800" dirty="0" smtClean="0">
                          <a:latin typeface="Tahoma" panose="020B0604030504040204" pitchFamily="34" charset="0"/>
                          <a:ea typeface="Tahoma" panose="020B0604030504040204" pitchFamily="34" charset="0"/>
                          <a:cs typeface="Tahoma" panose="020B0604030504040204" pitchFamily="34" charset="0"/>
                        </a:rPr>
                        <a:t>81</a:t>
                      </a:r>
                      <a:endParaRPr lang="cs-CZ" sz="1800" dirty="0">
                        <a:latin typeface="Tahoma" panose="020B0604030504040204" pitchFamily="34" charset="0"/>
                        <a:ea typeface="Tahoma" panose="020B0604030504040204" pitchFamily="34" charset="0"/>
                        <a:cs typeface="Tahoma" panose="020B0604030504040204" pitchFamily="34" charset="0"/>
                      </a:endParaRPr>
                    </a:p>
                  </a:txBody>
                  <a:tcPr/>
                </a:tc>
                <a:tc>
                  <a:txBody>
                    <a:bodyPr/>
                    <a:lstStyle/>
                    <a:p>
                      <a:r>
                        <a:rPr lang="cs-CZ" sz="1800" dirty="0" smtClean="0">
                          <a:latin typeface="Tahoma" panose="020B0604030504040204" pitchFamily="34" charset="0"/>
                          <a:ea typeface="Tahoma" panose="020B0604030504040204" pitchFamily="34" charset="0"/>
                          <a:cs typeface="Tahoma" panose="020B0604030504040204" pitchFamily="34" charset="0"/>
                        </a:rPr>
                        <a:t>82</a:t>
                      </a:r>
                      <a:endParaRPr lang="cs-CZ" sz="1800" dirty="0">
                        <a:latin typeface="Tahoma" panose="020B0604030504040204" pitchFamily="34" charset="0"/>
                        <a:ea typeface="Tahoma" panose="020B0604030504040204" pitchFamily="34" charset="0"/>
                        <a:cs typeface="Tahoma" panose="020B0604030504040204" pitchFamily="34" charset="0"/>
                      </a:endParaRPr>
                    </a:p>
                  </a:txBody>
                  <a:tcPr/>
                </a:tc>
                <a:tc>
                  <a:txBody>
                    <a:bodyPr/>
                    <a:lstStyle/>
                    <a:p>
                      <a:r>
                        <a:rPr lang="cs-CZ" sz="1800" dirty="0" smtClean="0">
                          <a:latin typeface="Tahoma" panose="020B0604030504040204" pitchFamily="34" charset="0"/>
                          <a:ea typeface="Tahoma" panose="020B0604030504040204" pitchFamily="34" charset="0"/>
                          <a:cs typeface="Tahoma" panose="020B0604030504040204" pitchFamily="34" charset="0"/>
                        </a:rPr>
                        <a:t>83</a:t>
                      </a:r>
                      <a:endParaRPr lang="cs-CZ" sz="1800" dirty="0">
                        <a:latin typeface="Tahoma" panose="020B0604030504040204" pitchFamily="34" charset="0"/>
                        <a:ea typeface="Tahoma" panose="020B0604030504040204" pitchFamily="34" charset="0"/>
                        <a:cs typeface="Tahoma" panose="020B0604030504040204" pitchFamily="34" charset="0"/>
                      </a:endParaRPr>
                    </a:p>
                  </a:txBody>
                  <a:tcPr/>
                </a:tc>
                <a:tc>
                  <a:txBody>
                    <a:bodyPr/>
                    <a:lstStyle/>
                    <a:p>
                      <a:r>
                        <a:rPr lang="cs-CZ" sz="1800" dirty="0" smtClean="0">
                          <a:latin typeface="Tahoma" panose="020B0604030504040204" pitchFamily="34" charset="0"/>
                          <a:ea typeface="Tahoma" panose="020B0604030504040204" pitchFamily="34" charset="0"/>
                          <a:cs typeface="Tahoma" panose="020B0604030504040204" pitchFamily="34" charset="0"/>
                        </a:rPr>
                        <a:t>84</a:t>
                      </a:r>
                      <a:endParaRPr lang="cs-CZ" sz="1800" dirty="0">
                        <a:latin typeface="Tahoma" panose="020B0604030504040204" pitchFamily="34" charset="0"/>
                        <a:ea typeface="Tahoma" panose="020B0604030504040204" pitchFamily="34" charset="0"/>
                        <a:cs typeface="Tahoma" panose="020B0604030504040204" pitchFamily="34" charset="0"/>
                      </a:endParaRPr>
                    </a:p>
                  </a:txBody>
                  <a:tcPr/>
                </a:tc>
                <a:tc>
                  <a:txBody>
                    <a:bodyPr/>
                    <a:lstStyle/>
                    <a:p>
                      <a:r>
                        <a:rPr lang="cs-CZ" sz="1800" dirty="0" smtClean="0">
                          <a:latin typeface="Tahoma" panose="020B0604030504040204" pitchFamily="34" charset="0"/>
                          <a:ea typeface="Tahoma" panose="020B0604030504040204" pitchFamily="34" charset="0"/>
                          <a:cs typeface="Tahoma" panose="020B0604030504040204" pitchFamily="34" charset="0"/>
                        </a:rPr>
                        <a:t>85</a:t>
                      </a:r>
                      <a:endParaRPr lang="cs-CZ" sz="1800" dirty="0">
                        <a:latin typeface="Tahoma" panose="020B0604030504040204" pitchFamily="34" charset="0"/>
                        <a:ea typeface="Tahoma" panose="020B0604030504040204" pitchFamily="34" charset="0"/>
                        <a:cs typeface="Tahoma" panose="020B0604030504040204" pitchFamily="34" charset="0"/>
                      </a:endParaRPr>
                    </a:p>
                  </a:txBody>
                  <a:tcPr/>
                </a:tc>
                <a:tc>
                  <a:txBody>
                    <a:bodyPr/>
                    <a:lstStyle/>
                    <a:p>
                      <a:r>
                        <a:rPr lang="cs-CZ" sz="1800" dirty="0" smtClean="0">
                          <a:latin typeface="Tahoma" panose="020B0604030504040204" pitchFamily="34" charset="0"/>
                          <a:ea typeface="Tahoma" panose="020B0604030504040204" pitchFamily="34" charset="0"/>
                          <a:cs typeface="Tahoma" panose="020B0604030504040204" pitchFamily="34" charset="0"/>
                        </a:rPr>
                        <a:t>86</a:t>
                      </a:r>
                      <a:endParaRPr lang="cs-CZ" sz="1800" dirty="0">
                        <a:latin typeface="Tahoma" panose="020B0604030504040204" pitchFamily="34" charset="0"/>
                        <a:ea typeface="Tahoma" panose="020B0604030504040204" pitchFamily="34" charset="0"/>
                        <a:cs typeface="Tahoma" panose="020B0604030504040204" pitchFamily="34" charset="0"/>
                      </a:endParaRPr>
                    </a:p>
                  </a:txBody>
                  <a:tcPr/>
                </a:tc>
                <a:tc>
                  <a:txBody>
                    <a:bodyPr/>
                    <a:lstStyle/>
                    <a:p>
                      <a:r>
                        <a:rPr lang="cs-CZ" sz="1800" dirty="0" smtClean="0">
                          <a:latin typeface="Tahoma" panose="020B0604030504040204" pitchFamily="34" charset="0"/>
                          <a:ea typeface="Tahoma" panose="020B0604030504040204" pitchFamily="34" charset="0"/>
                          <a:cs typeface="Tahoma" panose="020B0604030504040204" pitchFamily="34" charset="0"/>
                        </a:rPr>
                        <a:t>87</a:t>
                      </a:r>
                      <a:endParaRPr lang="cs-CZ" sz="1800" dirty="0">
                        <a:latin typeface="Tahoma" panose="020B0604030504040204" pitchFamily="34" charset="0"/>
                        <a:ea typeface="Tahoma" panose="020B0604030504040204" pitchFamily="34" charset="0"/>
                        <a:cs typeface="Tahoma" panose="020B0604030504040204" pitchFamily="34" charset="0"/>
                      </a:endParaRPr>
                    </a:p>
                  </a:txBody>
                  <a:tcPr/>
                </a:tc>
                <a:tc>
                  <a:txBody>
                    <a:bodyPr/>
                    <a:lstStyle/>
                    <a:p>
                      <a:r>
                        <a:rPr lang="cs-CZ" sz="1800" dirty="0" smtClean="0">
                          <a:latin typeface="Tahoma" panose="020B0604030504040204" pitchFamily="34" charset="0"/>
                          <a:ea typeface="Tahoma" panose="020B0604030504040204" pitchFamily="34" charset="0"/>
                          <a:cs typeface="Tahoma" panose="020B0604030504040204" pitchFamily="34" charset="0"/>
                        </a:rPr>
                        <a:t>88</a:t>
                      </a:r>
                      <a:endParaRPr lang="cs-CZ" sz="1800" dirty="0">
                        <a:latin typeface="Tahoma" panose="020B0604030504040204" pitchFamily="34" charset="0"/>
                        <a:ea typeface="Tahoma" panose="020B0604030504040204" pitchFamily="34" charset="0"/>
                        <a:cs typeface="Tahoma" panose="020B0604030504040204" pitchFamily="34" charset="0"/>
                      </a:endParaRPr>
                    </a:p>
                  </a:txBody>
                  <a:tcPr/>
                </a:tc>
                <a:tc>
                  <a:txBody>
                    <a:bodyPr/>
                    <a:lstStyle/>
                    <a:p>
                      <a:r>
                        <a:rPr lang="cs-CZ" sz="1800" dirty="0" smtClean="0">
                          <a:latin typeface="Tahoma" panose="020B0604030504040204" pitchFamily="34" charset="0"/>
                          <a:ea typeface="Tahoma" panose="020B0604030504040204" pitchFamily="34" charset="0"/>
                          <a:cs typeface="Tahoma" panose="020B0604030504040204" pitchFamily="34" charset="0"/>
                        </a:rPr>
                        <a:t>89</a:t>
                      </a:r>
                      <a:endParaRPr lang="cs-CZ" sz="1800" dirty="0">
                        <a:latin typeface="Tahoma" panose="020B0604030504040204" pitchFamily="34" charset="0"/>
                        <a:ea typeface="Tahoma" panose="020B0604030504040204" pitchFamily="34" charset="0"/>
                        <a:cs typeface="Tahoma" panose="020B0604030504040204" pitchFamily="34" charset="0"/>
                      </a:endParaRPr>
                    </a:p>
                  </a:txBody>
                  <a:tcPr/>
                </a:tc>
                <a:tc>
                  <a:txBody>
                    <a:bodyPr/>
                    <a:lstStyle/>
                    <a:p>
                      <a:r>
                        <a:rPr lang="cs-CZ" sz="1800" dirty="0" smtClean="0">
                          <a:latin typeface="Tahoma" panose="020B0604030504040204" pitchFamily="34" charset="0"/>
                          <a:ea typeface="Tahoma" panose="020B0604030504040204" pitchFamily="34" charset="0"/>
                          <a:cs typeface="Tahoma" panose="020B0604030504040204" pitchFamily="34" charset="0"/>
                        </a:rPr>
                        <a:t>90</a:t>
                      </a:r>
                      <a:endParaRPr lang="cs-CZ" sz="1800" dirty="0">
                        <a:latin typeface="Tahoma" panose="020B0604030504040204" pitchFamily="34" charset="0"/>
                        <a:ea typeface="Tahoma" panose="020B0604030504040204" pitchFamily="34" charset="0"/>
                        <a:cs typeface="Tahoma" panose="020B0604030504040204" pitchFamily="34" charset="0"/>
                      </a:endParaRPr>
                    </a:p>
                  </a:txBody>
                  <a:tcPr/>
                </a:tc>
              </a:tr>
              <a:tr h="370840">
                <a:tc>
                  <a:txBody>
                    <a:bodyPr/>
                    <a:lstStyle/>
                    <a:p>
                      <a:r>
                        <a:rPr lang="cs-CZ" sz="1800" dirty="0" smtClean="0">
                          <a:latin typeface="Tahoma" panose="020B0604030504040204" pitchFamily="34" charset="0"/>
                          <a:ea typeface="Tahoma" panose="020B0604030504040204" pitchFamily="34" charset="0"/>
                          <a:cs typeface="Tahoma" panose="020B0604030504040204" pitchFamily="34" charset="0"/>
                        </a:rPr>
                        <a:t>91</a:t>
                      </a:r>
                      <a:endParaRPr lang="cs-CZ" sz="1800" dirty="0">
                        <a:latin typeface="Tahoma" panose="020B0604030504040204" pitchFamily="34" charset="0"/>
                        <a:ea typeface="Tahoma" panose="020B0604030504040204" pitchFamily="34" charset="0"/>
                        <a:cs typeface="Tahoma" panose="020B0604030504040204" pitchFamily="34" charset="0"/>
                      </a:endParaRPr>
                    </a:p>
                  </a:txBody>
                  <a:tcPr/>
                </a:tc>
                <a:tc>
                  <a:txBody>
                    <a:bodyPr/>
                    <a:lstStyle/>
                    <a:p>
                      <a:r>
                        <a:rPr lang="cs-CZ" sz="1800" dirty="0" smtClean="0">
                          <a:latin typeface="Tahoma" panose="020B0604030504040204" pitchFamily="34" charset="0"/>
                          <a:ea typeface="Tahoma" panose="020B0604030504040204" pitchFamily="34" charset="0"/>
                          <a:cs typeface="Tahoma" panose="020B0604030504040204" pitchFamily="34" charset="0"/>
                        </a:rPr>
                        <a:t>92</a:t>
                      </a:r>
                      <a:endParaRPr lang="cs-CZ" sz="1800" dirty="0">
                        <a:latin typeface="Tahoma" panose="020B0604030504040204" pitchFamily="34" charset="0"/>
                        <a:ea typeface="Tahoma" panose="020B0604030504040204" pitchFamily="34" charset="0"/>
                        <a:cs typeface="Tahoma" panose="020B0604030504040204" pitchFamily="34" charset="0"/>
                      </a:endParaRPr>
                    </a:p>
                  </a:txBody>
                  <a:tcPr/>
                </a:tc>
                <a:tc>
                  <a:txBody>
                    <a:bodyPr/>
                    <a:lstStyle/>
                    <a:p>
                      <a:r>
                        <a:rPr lang="cs-CZ" sz="1800" dirty="0" smtClean="0">
                          <a:latin typeface="Tahoma" panose="020B0604030504040204" pitchFamily="34" charset="0"/>
                          <a:ea typeface="Tahoma" panose="020B0604030504040204" pitchFamily="34" charset="0"/>
                          <a:cs typeface="Tahoma" panose="020B0604030504040204" pitchFamily="34" charset="0"/>
                        </a:rPr>
                        <a:t>93</a:t>
                      </a:r>
                      <a:endParaRPr lang="cs-CZ" sz="1800" dirty="0">
                        <a:latin typeface="Tahoma" panose="020B0604030504040204" pitchFamily="34" charset="0"/>
                        <a:ea typeface="Tahoma" panose="020B0604030504040204" pitchFamily="34" charset="0"/>
                        <a:cs typeface="Tahoma" panose="020B0604030504040204" pitchFamily="34" charset="0"/>
                      </a:endParaRPr>
                    </a:p>
                  </a:txBody>
                  <a:tcPr/>
                </a:tc>
                <a:tc>
                  <a:txBody>
                    <a:bodyPr/>
                    <a:lstStyle/>
                    <a:p>
                      <a:r>
                        <a:rPr lang="cs-CZ" sz="1800" dirty="0" smtClean="0">
                          <a:latin typeface="Tahoma" panose="020B0604030504040204" pitchFamily="34" charset="0"/>
                          <a:ea typeface="Tahoma" panose="020B0604030504040204" pitchFamily="34" charset="0"/>
                          <a:cs typeface="Tahoma" panose="020B0604030504040204" pitchFamily="34" charset="0"/>
                        </a:rPr>
                        <a:t>94</a:t>
                      </a:r>
                      <a:endParaRPr lang="cs-CZ" sz="1800" dirty="0">
                        <a:latin typeface="Tahoma" panose="020B0604030504040204" pitchFamily="34" charset="0"/>
                        <a:ea typeface="Tahoma" panose="020B0604030504040204" pitchFamily="34" charset="0"/>
                        <a:cs typeface="Tahoma" panose="020B0604030504040204" pitchFamily="34" charset="0"/>
                      </a:endParaRPr>
                    </a:p>
                  </a:txBody>
                  <a:tcPr/>
                </a:tc>
                <a:tc>
                  <a:txBody>
                    <a:bodyPr/>
                    <a:lstStyle/>
                    <a:p>
                      <a:r>
                        <a:rPr lang="cs-CZ" sz="1800" dirty="0" smtClean="0">
                          <a:latin typeface="Tahoma" panose="020B0604030504040204" pitchFamily="34" charset="0"/>
                          <a:ea typeface="Tahoma" panose="020B0604030504040204" pitchFamily="34" charset="0"/>
                          <a:cs typeface="Tahoma" panose="020B0604030504040204" pitchFamily="34" charset="0"/>
                        </a:rPr>
                        <a:t>95</a:t>
                      </a:r>
                      <a:endParaRPr lang="cs-CZ" sz="1800" dirty="0">
                        <a:latin typeface="Tahoma" panose="020B0604030504040204" pitchFamily="34" charset="0"/>
                        <a:ea typeface="Tahoma" panose="020B0604030504040204" pitchFamily="34" charset="0"/>
                        <a:cs typeface="Tahoma" panose="020B0604030504040204" pitchFamily="34" charset="0"/>
                      </a:endParaRPr>
                    </a:p>
                  </a:txBody>
                  <a:tcPr/>
                </a:tc>
                <a:tc>
                  <a:txBody>
                    <a:bodyPr/>
                    <a:lstStyle/>
                    <a:p>
                      <a:r>
                        <a:rPr lang="cs-CZ" sz="1800" dirty="0" smtClean="0">
                          <a:latin typeface="Tahoma" panose="020B0604030504040204" pitchFamily="34" charset="0"/>
                          <a:ea typeface="Tahoma" panose="020B0604030504040204" pitchFamily="34" charset="0"/>
                          <a:cs typeface="Tahoma" panose="020B0604030504040204" pitchFamily="34" charset="0"/>
                        </a:rPr>
                        <a:t>96</a:t>
                      </a:r>
                      <a:endParaRPr lang="cs-CZ" sz="1800" dirty="0">
                        <a:latin typeface="Tahoma" panose="020B0604030504040204" pitchFamily="34" charset="0"/>
                        <a:ea typeface="Tahoma" panose="020B0604030504040204" pitchFamily="34" charset="0"/>
                        <a:cs typeface="Tahoma" panose="020B0604030504040204" pitchFamily="34" charset="0"/>
                      </a:endParaRPr>
                    </a:p>
                  </a:txBody>
                  <a:tcPr/>
                </a:tc>
                <a:tc>
                  <a:txBody>
                    <a:bodyPr/>
                    <a:lstStyle/>
                    <a:p>
                      <a:r>
                        <a:rPr lang="cs-CZ" sz="1800" dirty="0" smtClean="0">
                          <a:latin typeface="Tahoma" panose="020B0604030504040204" pitchFamily="34" charset="0"/>
                          <a:ea typeface="Tahoma" panose="020B0604030504040204" pitchFamily="34" charset="0"/>
                          <a:cs typeface="Tahoma" panose="020B0604030504040204" pitchFamily="34" charset="0"/>
                        </a:rPr>
                        <a:t>97</a:t>
                      </a:r>
                      <a:endParaRPr lang="cs-CZ" sz="1800" dirty="0">
                        <a:latin typeface="Tahoma" panose="020B0604030504040204" pitchFamily="34" charset="0"/>
                        <a:ea typeface="Tahoma" panose="020B0604030504040204" pitchFamily="34" charset="0"/>
                        <a:cs typeface="Tahoma" panose="020B0604030504040204" pitchFamily="34" charset="0"/>
                      </a:endParaRPr>
                    </a:p>
                  </a:txBody>
                  <a:tcPr/>
                </a:tc>
                <a:tc>
                  <a:txBody>
                    <a:bodyPr/>
                    <a:lstStyle/>
                    <a:p>
                      <a:r>
                        <a:rPr lang="cs-CZ" sz="1800" dirty="0" smtClean="0">
                          <a:latin typeface="Tahoma" panose="020B0604030504040204" pitchFamily="34" charset="0"/>
                          <a:ea typeface="Tahoma" panose="020B0604030504040204" pitchFamily="34" charset="0"/>
                          <a:cs typeface="Tahoma" panose="020B0604030504040204" pitchFamily="34" charset="0"/>
                        </a:rPr>
                        <a:t>98</a:t>
                      </a:r>
                      <a:endParaRPr lang="cs-CZ" sz="1800" dirty="0">
                        <a:latin typeface="Tahoma" panose="020B0604030504040204" pitchFamily="34" charset="0"/>
                        <a:ea typeface="Tahoma" panose="020B0604030504040204" pitchFamily="34" charset="0"/>
                        <a:cs typeface="Tahoma" panose="020B0604030504040204" pitchFamily="34" charset="0"/>
                      </a:endParaRPr>
                    </a:p>
                  </a:txBody>
                  <a:tcPr/>
                </a:tc>
                <a:tc>
                  <a:txBody>
                    <a:bodyPr/>
                    <a:lstStyle/>
                    <a:p>
                      <a:r>
                        <a:rPr lang="cs-CZ" sz="1800" dirty="0" smtClean="0">
                          <a:latin typeface="Tahoma" panose="020B0604030504040204" pitchFamily="34" charset="0"/>
                          <a:ea typeface="Tahoma" panose="020B0604030504040204" pitchFamily="34" charset="0"/>
                          <a:cs typeface="Tahoma" panose="020B0604030504040204" pitchFamily="34" charset="0"/>
                        </a:rPr>
                        <a:t>99</a:t>
                      </a:r>
                      <a:endParaRPr lang="cs-CZ" sz="1800" dirty="0">
                        <a:latin typeface="Tahoma" panose="020B0604030504040204" pitchFamily="34" charset="0"/>
                        <a:ea typeface="Tahoma" panose="020B0604030504040204" pitchFamily="34" charset="0"/>
                        <a:cs typeface="Tahoma" panose="020B0604030504040204" pitchFamily="34" charset="0"/>
                      </a:endParaRPr>
                    </a:p>
                  </a:txBody>
                  <a:tcPr/>
                </a:tc>
                <a:tc>
                  <a:txBody>
                    <a:bodyPr/>
                    <a:lstStyle/>
                    <a:p>
                      <a:r>
                        <a:rPr lang="cs-CZ" sz="1800" dirty="0" smtClean="0">
                          <a:latin typeface="Tahoma" panose="020B0604030504040204" pitchFamily="34" charset="0"/>
                          <a:ea typeface="Tahoma" panose="020B0604030504040204" pitchFamily="34" charset="0"/>
                          <a:cs typeface="Tahoma" panose="020B0604030504040204" pitchFamily="34" charset="0"/>
                        </a:rPr>
                        <a:t>100</a:t>
                      </a:r>
                      <a:endParaRPr lang="cs-CZ" sz="1800" dirty="0">
                        <a:latin typeface="Tahoma" panose="020B0604030504040204" pitchFamily="34" charset="0"/>
                        <a:ea typeface="Tahoma" panose="020B0604030504040204" pitchFamily="34" charset="0"/>
                        <a:cs typeface="Tahoma" panose="020B0604030504040204" pitchFamily="34" charset="0"/>
                      </a:endParaRPr>
                    </a:p>
                  </a:txBody>
                  <a:tcPr/>
                </a:tc>
              </a:tr>
            </a:tbl>
          </a:graphicData>
        </a:graphic>
      </p:graphicFrame>
      <p:sp>
        <p:nvSpPr>
          <p:cNvPr id="10" name="TextovéPole 9"/>
          <p:cNvSpPr txBox="1"/>
          <p:nvPr/>
        </p:nvSpPr>
        <p:spPr>
          <a:xfrm>
            <a:off x="395536" y="1412776"/>
            <a:ext cx="360040" cy="2862322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r>
              <a:rPr lang="cs-CZ" dirty="0" smtClean="0">
                <a:latin typeface="Tahoma" panose="020B0604030504040204" pitchFamily="34" charset="0"/>
                <a:ea typeface="Tahoma" panose="020B0604030504040204" pitchFamily="34" charset="0"/>
                <a:cs typeface="Tahoma" panose="020B0604030504040204" pitchFamily="34" charset="0"/>
              </a:rPr>
              <a:t>BINGOKARTY</a:t>
            </a:r>
            <a:endParaRPr lang="cs-CZ" dirty="0">
              <a:latin typeface="Tahoma" panose="020B0604030504040204" pitchFamily="34" charset="0"/>
              <a:ea typeface="Tahoma" panose="020B0604030504040204" pitchFamily="34" charset="0"/>
              <a:cs typeface="Tahoma" panose="020B0604030504040204" pitchFamily="34" charset="0"/>
            </a:endParaRPr>
          </a:p>
        </p:txBody>
      </p:sp>
    </p:spTree>
    <p:extLst>
      <p:ext uri="{BB962C8B-B14F-4D97-AF65-F5344CB8AC3E}">
        <p14:creationId xmlns:p14="http://schemas.microsoft.com/office/powerpoint/2010/main" val="2614425539"/>
      </p:ext>
    </p:extLst>
  </p:cSld>
  <p:clrMapOvr>
    <a:masterClrMapping/>
  </p:clrMapOvr>
  <p:timing>
    <p:tnLst>
      <p:par>
        <p:cTn id="1" dur="indefinite" restart="never" nodeType="tmRoot"/>
      </p:par>
    </p:tnLst>
  </p:timing>
</p:sld>
</file>

<file path=ppt/slides/slide10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cxnSp>
        <p:nvCxnSpPr>
          <p:cNvPr id="7" name="Přímá spojnice 6"/>
          <p:cNvCxnSpPr/>
          <p:nvPr/>
        </p:nvCxnSpPr>
        <p:spPr>
          <a:xfrm>
            <a:off x="0" y="900000"/>
            <a:ext cx="9144000" cy="0"/>
          </a:xfrm>
          <a:prstGeom prst="line">
            <a:avLst/>
          </a:prstGeom>
          <a:ln w="15875">
            <a:solidFill>
              <a:srgbClr val="EA851B"/>
            </a:solidFill>
          </a:ln>
        </p:spPr>
        <p:style>
          <a:lnRef idx="1">
            <a:schemeClr val="accent1"/>
          </a:lnRef>
          <a:fillRef idx="0">
            <a:schemeClr val="accent1"/>
          </a:fillRef>
          <a:effectRef idx="0">
            <a:schemeClr val="accent1"/>
          </a:effectRef>
          <a:fontRef idx="minor">
            <a:schemeClr val="tx1"/>
          </a:fontRef>
        </p:style>
      </p:cxnSp>
      <p:cxnSp>
        <p:nvCxnSpPr>
          <p:cNvPr id="8" name="Přímá spojnice 7"/>
          <p:cNvCxnSpPr/>
          <p:nvPr/>
        </p:nvCxnSpPr>
        <p:spPr>
          <a:xfrm>
            <a:off x="0" y="6048000"/>
            <a:ext cx="9144000" cy="0"/>
          </a:xfrm>
          <a:prstGeom prst="line">
            <a:avLst/>
          </a:prstGeom>
          <a:ln w="15875">
            <a:solidFill>
              <a:srgbClr val="EA851B"/>
            </a:solidFill>
          </a:ln>
        </p:spPr>
        <p:style>
          <a:lnRef idx="1">
            <a:schemeClr val="accent1"/>
          </a:lnRef>
          <a:fillRef idx="0">
            <a:schemeClr val="accent1"/>
          </a:fillRef>
          <a:effectRef idx="0">
            <a:schemeClr val="accent1"/>
          </a:effectRef>
          <a:fontRef idx="minor">
            <a:schemeClr val="tx1"/>
          </a:fontRef>
        </p:style>
      </p:cxnSp>
      <p:sp>
        <p:nvSpPr>
          <p:cNvPr id="15" name="Zástupný symbol pro číslo snímku 14"/>
          <p:cNvSpPr>
            <a:spLocks noGrp="1"/>
          </p:cNvSpPr>
          <p:nvPr>
            <p:ph type="sldNum" sz="quarter" idx="12"/>
          </p:nvPr>
        </p:nvSpPr>
        <p:spPr>
          <a:xfrm>
            <a:off x="6480000" y="6336000"/>
            <a:ext cx="2133600" cy="365125"/>
          </a:xfrm>
        </p:spPr>
        <p:txBody>
          <a:bodyPr/>
          <a:lstStyle/>
          <a:p>
            <a:fld id="{785D957D-D829-4070-AC89-93F188FE283C}" type="slidenum">
              <a:rPr lang="cs-CZ" smtClean="0"/>
              <a:t>10</a:t>
            </a:fld>
            <a:endParaRPr lang="cs-CZ" dirty="0"/>
          </a:p>
        </p:txBody>
      </p:sp>
      <p:sp>
        <p:nvSpPr>
          <p:cNvPr id="19" name="Nadpis 1"/>
          <p:cNvSpPr>
            <a:spLocks noGrp="1"/>
          </p:cNvSpPr>
          <p:nvPr>
            <p:ph type="ctrTitle"/>
          </p:nvPr>
        </p:nvSpPr>
        <p:spPr>
          <a:xfrm>
            <a:off x="3203848" y="145207"/>
            <a:ext cx="5652136" cy="728720"/>
          </a:xfrm>
        </p:spPr>
        <p:txBody>
          <a:bodyPr tIns="0">
            <a:normAutofit fontScale="90000"/>
          </a:bodyPr>
          <a:lstStyle/>
          <a:p>
            <a:pPr algn="r">
              <a:spcBef>
                <a:spcPts val="0"/>
              </a:spcBef>
            </a:pPr>
            <a:r>
              <a:rPr lang="cs-CZ" sz="1800" b="1" spc="200" dirty="0" smtClean="0">
                <a:solidFill>
                  <a:srgbClr val="02283F"/>
                </a:solidFill>
                <a:effectLst>
                  <a:outerShdw blurRad="50800" dist="38100" algn="l" rotWithShape="0">
                    <a:prstClr val="black">
                      <a:alpha val="40000"/>
                    </a:prstClr>
                  </a:outerShdw>
                </a:effectLst>
                <a:latin typeface="Book Antiqua" pitchFamily="18" charset="0"/>
                <a:cs typeface="Arial" pitchFamily="34" charset="0"/>
              </a:rPr>
              <a:t>STŘEDNÍ ŠKOLA STAVEBNÍ A TECHNICKÁ</a:t>
            </a:r>
            <a:r>
              <a:rPr lang="cs-CZ" sz="1600" dirty="0" smtClean="0">
                <a:solidFill>
                  <a:srgbClr val="02283F"/>
                </a:solidFill>
                <a:latin typeface="Arial" pitchFamily="34" charset="0"/>
                <a:cs typeface="Arial" pitchFamily="34" charset="0"/>
              </a:rPr>
              <a:t/>
            </a:r>
            <a:br>
              <a:rPr lang="cs-CZ" sz="1600" dirty="0" smtClean="0">
                <a:solidFill>
                  <a:srgbClr val="02283F"/>
                </a:solidFill>
                <a:latin typeface="Arial" pitchFamily="34" charset="0"/>
                <a:cs typeface="Arial" pitchFamily="34" charset="0"/>
              </a:rPr>
            </a:br>
            <a:r>
              <a:rPr lang="cs-CZ" sz="1600" dirty="0" smtClean="0">
                <a:solidFill>
                  <a:srgbClr val="02283F"/>
                </a:solidFill>
                <a:latin typeface="Book Antiqua" pitchFamily="18" charset="0"/>
                <a:cs typeface="Arial" pitchFamily="34" charset="0"/>
              </a:rPr>
              <a:t>Ústí nad Labem, Čelakovského 5, příspěvková organizace</a:t>
            </a:r>
            <a:br>
              <a:rPr lang="cs-CZ" sz="1600" dirty="0" smtClean="0">
                <a:solidFill>
                  <a:srgbClr val="02283F"/>
                </a:solidFill>
                <a:latin typeface="Book Antiqua" pitchFamily="18" charset="0"/>
                <a:cs typeface="Arial" pitchFamily="34" charset="0"/>
              </a:rPr>
            </a:br>
            <a:r>
              <a:rPr lang="cs-CZ" sz="1600" dirty="0" smtClean="0">
                <a:solidFill>
                  <a:srgbClr val="02283F"/>
                </a:solidFill>
                <a:latin typeface="Book Antiqua" pitchFamily="18" charset="0"/>
                <a:cs typeface="Arial" pitchFamily="34" charset="0"/>
              </a:rPr>
              <a:t>Páteřní škola Ústeckého kraje</a:t>
            </a:r>
            <a:endParaRPr lang="cs-CZ" sz="1600" dirty="0">
              <a:solidFill>
                <a:srgbClr val="02283F"/>
              </a:solidFill>
              <a:latin typeface="Book Antiqua" pitchFamily="18" charset="0"/>
              <a:cs typeface="Arial" pitchFamily="34" charset="0"/>
            </a:endParaRPr>
          </a:p>
        </p:txBody>
      </p:sp>
      <p:pic>
        <p:nvPicPr>
          <p:cNvPr id="2" name="Obrázek 1"/>
          <p:cNvPicPr>
            <a:picLocks noChangeAspect="1"/>
          </p:cNvPicPr>
          <p:nvPr/>
        </p:nvPicPr>
        <p:blipFill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120580" y="51853"/>
            <a:ext cx="2710588" cy="792000"/>
          </a:xfrm>
          <a:prstGeom prst="rect">
            <a:avLst/>
          </a:prstGeom>
        </p:spPr>
      </p:pic>
      <p:pic>
        <p:nvPicPr>
          <p:cNvPr id="9" name="Obrázek 8"/>
          <p:cNvPicPr>
            <a:picLocks noChangeAspect="1"/>
          </p:cNvPicPr>
          <p:nvPr/>
        </p:nvPicPr>
        <p:blipFill>
          <a:blip r:embed="rId3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3053593" y="6117250"/>
            <a:ext cx="3036813" cy="648000"/>
          </a:xfrm>
          <a:prstGeom prst="rect">
            <a:avLst/>
          </a:prstGeom>
        </p:spPr>
      </p:pic>
      <p:sp>
        <p:nvSpPr>
          <p:cNvPr id="3" name="TextovéPole 2"/>
          <p:cNvSpPr txBox="1"/>
          <p:nvPr/>
        </p:nvSpPr>
        <p:spPr>
          <a:xfrm>
            <a:off x="755576" y="2204864"/>
            <a:ext cx="7776864" cy="2523768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pPr algn="just"/>
            <a:r>
              <a:rPr lang="cs-CZ" sz="2000" u="sng" dirty="0">
                <a:latin typeface="Tahoma" panose="020B0604030504040204" pitchFamily="34" charset="0"/>
                <a:ea typeface="Tahoma" panose="020B0604030504040204" pitchFamily="34" charset="0"/>
                <a:cs typeface="Tahoma" panose="020B0604030504040204" pitchFamily="34" charset="0"/>
                <a:hlinkClick r:id="rId4"/>
              </a:rPr>
              <a:t>http://commons.wikimedia.org/wiki/File:Arabic_numerals-en.svg</a:t>
            </a:r>
            <a:endParaRPr lang="cs-CZ" sz="2000" dirty="0">
              <a:latin typeface="Tahoma" panose="020B0604030504040204" pitchFamily="34" charset="0"/>
              <a:ea typeface="Tahoma" panose="020B0604030504040204" pitchFamily="34" charset="0"/>
              <a:cs typeface="Tahoma" panose="020B0604030504040204" pitchFamily="34" charset="0"/>
            </a:endParaRPr>
          </a:p>
          <a:p>
            <a:pPr algn="just"/>
            <a:r>
              <a:rPr lang="cs-CZ" sz="2000" u="sng" dirty="0">
                <a:latin typeface="Tahoma" panose="020B0604030504040204" pitchFamily="34" charset="0"/>
                <a:ea typeface="Tahoma" panose="020B0604030504040204" pitchFamily="34" charset="0"/>
                <a:cs typeface="Tahoma" panose="020B0604030504040204" pitchFamily="34" charset="0"/>
                <a:hlinkClick r:id="rId5"/>
              </a:rPr>
              <a:t>http</a:t>
            </a:r>
            <a:r>
              <a:rPr lang="cs-CZ" sz="2000" dirty="0">
                <a:latin typeface="Tahoma" panose="020B0604030504040204" pitchFamily="34" charset="0"/>
                <a:ea typeface="Tahoma" panose="020B0604030504040204" pitchFamily="34" charset="0"/>
                <a:cs typeface="Tahoma" panose="020B0604030504040204" pitchFamily="34" charset="0"/>
                <a:hlinkClick r:id="rId5"/>
              </a:rPr>
              <a:t>://</a:t>
            </a:r>
            <a:r>
              <a:rPr lang="cs-CZ" sz="2000" u="sng" dirty="0">
                <a:latin typeface="Tahoma" panose="020B0604030504040204" pitchFamily="34" charset="0"/>
                <a:ea typeface="Tahoma" panose="020B0604030504040204" pitchFamily="34" charset="0"/>
                <a:cs typeface="Tahoma" panose="020B0604030504040204" pitchFamily="34" charset="0"/>
                <a:hlinkClick r:id="rId5"/>
              </a:rPr>
              <a:t>commons.wikimedia.org/wiki/File:Smiley.svg</a:t>
            </a:r>
            <a:endParaRPr lang="cs-CZ" sz="2000" dirty="0">
              <a:latin typeface="Tahoma" panose="020B0604030504040204" pitchFamily="34" charset="0"/>
              <a:ea typeface="Tahoma" panose="020B0604030504040204" pitchFamily="34" charset="0"/>
              <a:cs typeface="Tahoma" panose="020B0604030504040204" pitchFamily="34" charset="0"/>
            </a:endParaRPr>
          </a:p>
          <a:p>
            <a:pPr algn="just"/>
            <a:r>
              <a:rPr lang="cs-CZ" sz="2000" dirty="0">
                <a:latin typeface="Tahoma" panose="020B0604030504040204" pitchFamily="34" charset="0"/>
                <a:ea typeface="Tahoma" panose="020B0604030504040204" pitchFamily="34" charset="0"/>
                <a:cs typeface="Tahoma" panose="020B0604030504040204" pitchFamily="34" charset="0"/>
                <a:hlinkClick r:id="rId6"/>
              </a:rPr>
              <a:t>http://commons.wikimedia.org/wiki/File:Teller_(5).</a:t>
            </a:r>
            <a:r>
              <a:rPr lang="cs-CZ" sz="2000" dirty="0" smtClean="0">
                <a:latin typeface="Tahoma" panose="020B0604030504040204" pitchFamily="34" charset="0"/>
                <a:ea typeface="Tahoma" panose="020B0604030504040204" pitchFamily="34" charset="0"/>
                <a:cs typeface="Tahoma" panose="020B0604030504040204" pitchFamily="34" charset="0"/>
                <a:hlinkClick r:id="rId6"/>
              </a:rPr>
              <a:t>jpg</a:t>
            </a:r>
            <a:endParaRPr lang="cs-CZ" sz="2000" dirty="0" smtClean="0">
              <a:latin typeface="Tahoma" panose="020B0604030504040204" pitchFamily="34" charset="0"/>
              <a:ea typeface="Tahoma" panose="020B0604030504040204" pitchFamily="34" charset="0"/>
              <a:cs typeface="Tahoma" panose="020B0604030504040204" pitchFamily="34" charset="0"/>
            </a:endParaRPr>
          </a:p>
          <a:p>
            <a:pPr algn="just"/>
            <a:endParaRPr lang="cs-CZ" sz="2000" dirty="0">
              <a:latin typeface="Tahoma" panose="020B0604030504040204" pitchFamily="34" charset="0"/>
              <a:ea typeface="Tahoma" panose="020B0604030504040204" pitchFamily="34" charset="0"/>
              <a:cs typeface="Tahoma" panose="020B0604030504040204" pitchFamily="34" charset="0"/>
            </a:endParaRPr>
          </a:p>
          <a:p>
            <a:pPr algn="just"/>
            <a:r>
              <a:rPr lang="cs-CZ" sz="2000" dirty="0"/>
              <a:t>DUSILOVÁ, Doris; KOLOCOVÁ, Vladimíra; BROŽÍKOVÁ, Lucie a kol. </a:t>
            </a:r>
            <a:r>
              <a:rPr lang="cs-CZ" sz="2000" i="1" dirty="0"/>
              <a:t>Sprechen Sie Deutsch? 1.</a:t>
            </a:r>
            <a:r>
              <a:rPr lang="cs-CZ" sz="2000" dirty="0"/>
              <a:t>. Praha 4: Polygot, spol.s r.o., 2007, ISBN 80-86195-09-0. </a:t>
            </a:r>
            <a:endParaRPr lang="cs-CZ" sz="2000" dirty="0">
              <a:latin typeface="Tahoma" panose="020B0604030504040204" pitchFamily="34" charset="0"/>
              <a:ea typeface="Tahoma" panose="020B0604030504040204" pitchFamily="34" charset="0"/>
              <a:cs typeface="Tahoma" panose="020B0604030504040204" pitchFamily="34" charset="0"/>
            </a:endParaRPr>
          </a:p>
          <a:p>
            <a:pPr algn="just"/>
            <a:endParaRPr lang="cs-CZ" dirty="0"/>
          </a:p>
        </p:txBody>
      </p:sp>
      <p:sp>
        <p:nvSpPr>
          <p:cNvPr id="4" name="TextovéPole 3"/>
          <p:cNvSpPr txBox="1"/>
          <p:nvPr/>
        </p:nvSpPr>
        <p:spPr>
          <a:xfrm>
            <a:off x="755576" y="1556792"/>
            <a:ext cx="6696744" cy="400110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r>
              <a:rPr lang="cs-CZ" sz="2000" b="1" dirty="0" smtClean="0">
                <a:latin typeface="Tahoma" panose="020B0604030504040204" pitchFamily="34" charset="0"/>
                <a:ea typeface="Tahoma" panose="020B0604030504040204" pitchFamily="34" charset="0"/>
                <a:cs typeface="Tahoma" panose="020B0604030504040204" pitchFamily="34" charset="0"/>
              </a:rPr>
              <a:t>ZDROJE</a:t>
            </a:r>
            <a:endParaRPr lang="cs-CZ" sz="2000" b="1" dirty="0">
              <a:latin typeface="Tahoma" panose="020B0604030504040204" pitchFamily="34" charset="0"/>
              <a:ea typeface="Tahoma" panose="020B0604030504040204" pitchFamily="34" charset="0"/>
              <a:cs typeface="Tahoma" panose="020B0604030504040204" pitchFamily="34" charset="0"/>
            </a:endParaRPr>
          </a:p>
        </p:txBody>
      </p:sp>
    </p:spTree>
    <p:extLst>
      <p:ext uri="{BB962C8B-B14F-4D97-AF65-F5344CB8AC3E}">
        <p14:creationId xmlns:p14="http://schemas.microsoft.com/office/powerpoint/2010/main" val="602206116"/>
      </p:ext>
    </p:extLst>
  </p:cSld>
  <p:clrMapOvr>
    <a:masterClrMapping/>
  </p:clrMapOvr>
  <p:timing>
    <p:tnLst>
      <p:par>
        <p:cTn id="1" dur="indefinite" restart="never" nodeType="tmRoot"/>
      </p:par>
    </p:tnLst>
  </p:timing>
</p:sld>
</file>

<file path=ppt/theme/theme1.xml><?xml version="1.0" encoding="utf-8"?>
<a:theme xmlns:a="http://schemas.openxmlformats.org/drawingml/2006/main" name="Motiv systému Office">
  <a:themeElements>
    <a:clrScheme name="Kancelář">
      <a:dk1>
        <a:sysClr val="windowText" lastClr="000000"/>
      </a:dk1>
      <a:lt1>
        <a:sysClr val="window" lastClr="FFFFFF"/>
      </a:lt1>
      <a:dk2>
        <a:srgbClr val="1F497D"/>
      </a:dk2>
      <a:lt2>
        <a:srgbClr val="EEECE1"/>
      </a:lt2>
      <a:accent1>
        <a:srgbClr val="4F81BD"/>
      </a:accent1>
      <a:accent2>
        <a:srgbClr val="C0504D"/>
      </a:accent2>
      <a:accent3>
        <a:srgbClr val="9BBB59"/>
      </a:accent3>
      <a:accent4>
        <a:srgbClr val="8064A2"/>
      </a:accent4>
      <a:accent5>
        <a:srgbClr val="4BACC6"/>
      </a:accent5>
      <a:accent6>
        <a:srgbClr val="F79646"/>
      </a:accent6>
      <a:hlink>
        <a:srgbClr val="0000FF"/>
      </a:hlink>
      <a:folHlink>
        <a:srgbClr val="800080"/>
      </a:folHlink>
    </a:clrScheme>
    <a:fontScheme name="Kancelář">
      <a:majorFont>
        <a:latin typeface="Calibri"/>
        <a:ea typeface=""/>
        <a:cs typeface=""/>
        <a:font script="Jpan" typeface="ＭＳ Ｐゴシック"/>
        <a:font script="Hang" typeface="맑은 고딕"/>
        <a:font script="Hans" typeface="宋体"/>
        <a:font script="Hant" typeface="新細明體"/>
        <a:font script="Arab" typeface="Times New Roman"/>
        <a:font script="Hebr" typeface="Times New Roman"/>
        <a:font script="Thai" typeface="Angsana New"/>
        <a:font script="Ethi" typeface="Nyala"/>
        <a:font script="Beng" typeface="Vrinda"/>
        <a:font script="Gujr" typeface="Shruti"/>
        <a:font script="Khmr" typeface="MoolBoran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Times New Roman"/>
        <a:font script="Uigh" typeface="Microsoft Uighur"/>
        <a:font script="Geor" typeface="Sylfaen"/>
      </a:majorFont>
      <a:minorFont>
        <a:latin typeface="Calibri"/>
        <a:ea typeface=""/>
        <a:cs typeface=""/>
        <a:font script="Jpan" typeface="ＭＳ Ｐゴシック"/>
        <a:font script="Hang" typeface="맑은 고딕"/>
        <a:font script="Hans" typeface="宋体"/>
        <a:font script="Hant" typeface="新細明體"/>
        <a:font script="Arab" typeface="Arial"/>
        <a:font script="Hebr" typeface="Arial"/>
        <a:font script="Thai" typeface="Cordia New"/>
        <a:font script="Ethi" typeface="Nyala"/>
        <a:font script="Beng" typeface="Vrinda"/>
        <a:font script="Gujr" typeface="Shruti"/>
        <a:font script="Khmr" typeface="DaunPenh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Arial"/>
        <a:font script="Uigh" typeface="Microsoft Uighur"/>
        <a:font script="Geor" typeface="Sylfaen"/>
      </a:minorFont>
    </a:fontScheme>
    <a:fmtScheme name="Kancelář">
      <a:fillStyleLst>
        <a:solidFill>
          <a:schemeClr val="phClr"/>
        </a:solidFill>
        <a:gradFill rotWithShape="1">
          <a:gsLst>
            <a:gs pos="0">
              <a:schemeClr val="phClr">
                <a:tint val="50000"/>
                <a:satMod val="300000"/>
              </a:schemeClr>
            </a:gs>
            <a:gs pos="35000">
              <a:schemeClr val="phClr">
                <a:tint val="37000"/>
                <a:satMod val="300000"/>
              </a:schemeClr>
            </a:gs>
            <a:gs pos="100000">
              <a:schemeClr val="phClr">
                <a:tint val="15000"/>
                <a:satMod val="350000"/>
              </a:schemeClr>
            </a:gs>
          </a:gsLst>
          <a:lin ang="16200000" scaled="1"/>
        </a:gradFill>
        <a:gradFill rotWithShape="1">
          <a:gsLst>
            <a:gs pos="0">
              <a:schemeClr val="phClr">
                <a:shade val="51000"/>
                <a:satMod val="130000"/>
              </a:schemeClr>
            </a:gs>
            <a:gs pos="80000">
              <a:schemeClr val="phClr">
                <a:shade val="93000"/>
                <a:satMod val="130000"/>
              </a:schemeClr>
            </a:gs>
            <a:gs pos="100000">
              <a:schemeClr val="phClr">
                <a:shade val="94000"/>
                <a:satMod val="135000"/>
              </a:schemeClr>
            </a:gs>
          </a:gsLst>
          <a:lin ang="16200000" scaled="0"/>
        </a:gradFill>
      </a:fillStyleLst>
      <a:lnStyleLst>
        <a:ln w="9525" cap="flat" cmpd="sng" algn="ctr">
          <a:solidFill>
            <a:schemeClr val="phClr">
              <a:shade val="95000"/>
              <a:satMod val="105000"/>
            </a:schemeClr>
          </a:solidFill>
          <a:prstDash val="solid"/>
        </a:ln>
        <a:ln w="25400" cap="flat" cmpd="sng" algn="ctr">
          <a:solidFill>
            <a:schemeClr val="phClr"/>
          </a:solidFill>
          <a:prstDash val="solid"/>
        </a:ln>
        <a:ln w="38100" cap="flat" cmpd="sng" algn="ctr">
          <a:solidFill>
            <a:schemeClr val="phClr"/>
          </a:solidFill>
          <a:prstDash val="solid"/>
        </a:ln>
      </a:lnStyleLst>
      <a:effectStyleLst>
        <a:effectStyle>
          <a:effectLst>
            <a:outerShdw blurRad="40000" dist="20000" dir="5400000" rotWithShape="0">
              <a:srgbClr val="000000">
                <a:alpha val="38000"/>
              </a:srgbClr>
            </a:outerShdw>
          </a:effectLst>
        </a:effectStyle>
        <a:effectStyle>
          <a:effectLst>
            <a:outerShdw blurRad="40000" dist="23000" dir="5400000" rotWithShape="0">
              <a:srgbClr val="000000">
                <a:alpha val="35000"/>
              </a:srgbClr>
            </a:outerShdw>
          </a:effectLst>
        </a:effectStyle>
        <a:effectStyle>
          <a:effectLst>
            <a:outerShdw blurRad="40000" dist="23000" dir="5400000" rotWithShape="0">
              <a:srgbClr val="000000">
                <a:alpha val="35000"/>
              </a:srgbClr>
            </a:outerShdw>
          </a:effectLst>
          <a:scene3d>
            <a:camera prst="orthographicFront">
              <a:rot lat="0" lon="0" rev="0"/>
            </a:camera>
            <a:lightRig rig="threePt" dir="t">
              <a:rot lat="0" lon="0" rev="1200000"/>
            </a:lightRig>
          </a:scene3d>
          <a:sp3d>
            <a:bevelT w="63500" h="25400"/>
          </a:sp3d>
        </a:effectStyle>
      </a:effectStyleLst>
      <a:bgFillStyleLst>
        <a:solidFill>
          <a:schemeClr val="phClr"/>
        </a:solidFill>
        <a:gradFill rotWithShape="1">
          <a:gsLst>
            <a:gs pos="0">
              <a:schemeClr val="phClr">
                <a:tint val="40000"/>
                <a:satMod val="350000"/>
              </a:schemeClr>
            </a:gs>
            <a:gs pos="40000">
              <a:schemeClr val="phClr">
                <a:tint val="45000"/>
                <a:shade val="99000"/>
                <a:satMod val="350000"/>
              </a:schemeClr>
            </a:gs>
            <a:gs pos="100000">
              <a:schemeClr val="phClr">
                <a:shade val="20000"/>
                <a:satMod val="255000"/>
              </a:schemeClr>
            </a:gs>
          </a:gsLst>
          <a:path path="circle">
            <a:fillToRect l="50000" t="-80000" r="50000" b="180000"/>
          </a:path>
        </a:gradFill>
        <a:gradFill rotWithShape="1">
          <a:gsLst>
            <a:gs pos="0">
              <a:schemeClr val="phClr">
                <a:tint val="80000"/>
                <a:satMod val="300000"/>
              </a:schemeClr>
            </a:gs>
            <a:gs pos="100000">
              <a:schemeClr val="phClr">
                <a:shade val="30000"/>
                <a:satMod val="200000"/>
              </a:schemeClr>
            </a:gs>
          </a:gsLst>
          <a:path path="circle">
            <a:fillToRect l="50000" t="50000" r="50000" b="50000"/>
          </a:path>
        </a:gradFill>
      </a:bgFillStyleLst>
    </a:fmtScheme>
  </a:themeElements>
  <a:objectDefaults/>
  <a:extraClrSchemeLst/>
</a:theme>
</file>

<file path=ppt/theme/theme2.xml><?xml version="1.0" encoding="utf-8"?>
<a:theme xmlns:a="http://schemas.openxmlformats.org/drawingml/2006/main" name="Motiv systému Office">
  <a:themeElements>
    <a:clrScheme name="Kancelář">
      <a:dk1>
        <a:sysClr val="windowText" lastClr="000000"/>
      </a:dk1>
      <a:lt1>
        <a:sysClr val="window" lastClr="FFFFFF"/>
      </a:lt1>
      <a:dk2>
        <a:srgbClr val="1F497D"/>
      </a:dk2>
      <a:lt2>
        <a:srgbClr val="EEECE1"/>
      </a:lt2>
      <a:accent1>
        <a:srgbClr val="4F81BD"/>
      </a:accent1>
      <a:accent2>
        <a:srgbClr val="C0504D"/>
      </a:accent2>
      <a:accent3>
        <a:srgbClr val="9BBB59"/>
      </a:accent3>
      <a:accent4>
        <a:srgbClr val="8064A2"/>
      </a:accent4>
      <a:accent5>
        <a:srgbClr val="4BACC6"/>
      </a:accent5>
      <a:accent6>
        <a:srgbClr val="F79646"/>
      </a:accent6>
      <a:hlink>
        <a:srgbClr val="0000FF"/>
      </a:hlink>
      <a:folHlink>
        <a:srgbClr val="800080"/>
      </a:folHlink>
    </a:clrScheme>
    <a:fontScheme name="Kancelář">
      <a:majorFont>
        <a:latin typeface="Calibri"/>
        <a:ea typeface=""/>
        <a:cs typeface=""/>
        <a:font script="Jpan" typeface="ＭＳ Ｐゴシック"/>
        <a:font script="Hang" typeface="맑은 고딕"/>
        <a:font script="Hans" typeface="宋体"/>
        <a:font script="Hant" typeface="新細明體"/>
        <a:font script="Arab" typeface="Times New Roman"/>
        <a:font script="Hebr" typeface="Times New Roman"/>
        <a:font script="Thai" typeface="Angsana New"/>
        <a:font script="Ethi" typeface="Nyala"/>
        <a:font script="Beng" typeface="Vrinda"/>
        <a:font script="Gujr" typeface="Shruti"/>
        <a:font script="Khmr" typeface="MoolBoran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Times New Roman"/>
        <a:font script="Uigh" typeface="Microsoft Uighur"/>
        <a:font script="Geor" typeface="Sylfaen"/>
      </a:majorFont>
      <a:minorFont>
        <a:latin typeface="Calibri"/>
        <a:ea typeface=""/>
        <a:cs typeface=""/>
        <a:font script="Jpan" typeface="ＭＳ Ｐゴシック"/>
        <a:font script="Hang" typeface="맑은 고딕"/>
        <a:font script="Hans" typeface="宋体"/>
        <a:font script="Hant" typeface="新細明體"/>
        <a:font script="Arab" typeface="Arial"/>
        <a:font script="Hebr" typeface="Arial"/>
        <a:font script="Thai" typeface="Cordia New"/>
        <a:font script="Ethi" typeface="Nyala"/>
        <a:font script="Beng" typeface="Vrinda"/>
        <a:font script="Gujr" typeface="Shruti"/>
        <a:font script="Khmr" typeface="DaunPenh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Arial"/>
        <a:font script="Uigh" typeface="Microsoft Uighur"/>
        <a:font script="Geor" typeface="Sylfaen"/>
      </a:minorFont>
    </a:fontScheme>
    <a:fmtScheme name="Kancelář">
      <a:fillStyleLst>
        <a:solidFill>
          <a:schemeClr val="phClr"/>
        </a:solidFill>
        <a:gradFill rotWithShape="1">
          <a:gsLst>
            <a:gs pos="0">
              <a:schemeClr val="phClr">
                <a:tint val="50000"/>
                <a:satMod val="300000"/>
              </a:schemeClr>
            </a:gs>
            <a:gs pos="35000">
              <a:schemeClr val="phClr">
                <a:tint val="37000"/>
                <a:satMod val="300000"/>
              </a:schemeClr>
            </a:gs>
            <a:gs pos="100000">
              <a:schemeClr val="phClr">
                <a:tint val="15000"/>
                <a:satMod val="350000"/>
              </a:schemeClr>
            </a:gs>
          </a:gsLst>
          <a:lin ang="16200000" scaled="1"/>
        </a:gradFill>
        <a:gradFill rotWithShape="1">
          <a:gsLst>
            <a:gs pos="0">
              <a:schemeClr val="phClr">
                <a:shade val="51000"/>
                <a:satMod val="130000"/>
              </a:schemeClr>
            </a:gs>
            <a:gs pos="80000">
              <a:schemeClr val="phClr">
                <a:shade val="93000"/>
                <a:satMod val="130000"/>
              </a:schemeClr>
            </a:gs>
            <a:gs pos="100000">
              <a:schemeClr val="phClr">
                <a:shade val="94000"/>
                <a:satMod val="135000"/>
              </a:schemeClr>
            </a:gs>
          </a:gsLst>
          <a:lin ang="16200000" scaled="0"/>
        </a:gradFill>
      </a:fillStyleLst>
      <a:lnStyleLst>
        <a:ln w="9525" cap="flat" cmpd="sng" algn="ctr">
          <a:solidFill>
            <a:schemeClr val="phClr">
              <a:shade val="95000"/>
              <a:satMod val="105000"/>
            </a:schemeClr>
          </a:solidFill>
          <a:prstDash val="solid"/>
        </a:ln>
        <a:ln w="25400" cap="flat" cmpd="sng" algn="ctr">
          <a:solidFill>
            <a:schemeClr val="phClr"/>
          </a:solidFill>
          <a:prstDash val="solid"/>
        </a:ln>
        <a:ln w="38100" cap="flat" cmpd="sng" algn="ctr">
          <a:solidFill>
            <a:schemeClr val="phClr"/>
          </a:solidFill>
          <a:prstDash val="solid"/>
        </a:ln>
      </a:lnStyleLst>
      <a:effectStyleLst>
        <a:effectStyle>
          <a:effectLst>
            <a:outerShdw blurRad="40000" dist="20000" dir="5400000" rotWithShape="0">
              <a:srgbClr val="000000">
                <a:alpha val="38000"/>
              </a:srgbClr>
            </a:outerShdw>
          </a:effectLst>
        </a:effectStyle>
        <a:effectStyle>
          <a:effectLst>
            <a:outerShdw blurRad="40000" dist="23000" dir="5400000" rotWithShape="0">
              <a:srgbClr val="000000">
                <a:alpha val="35000"/>
              </a:srgbClr>
            </a:outerShdw>
          </a:effectLst>
        </a:effectStyle>
        <a:effectStyle>
          <a:effectLst>
            <a:outerShdw blurRad="40000" dist="23000" dir="5400000" rotWithShape="0">
              <a:srgbClr val="000000">
                <a:alpha val="35000"/>
              </a:srgbClr>
            </a:outerShdw>
          </a:effectLst>
          <a:scene3d>
            <a:camera prst="orthographicFront">
              <a:rot lat="0" lon="0" rev="0"/>
            </a:camera>
            <a:lightRig rig="threePt" dir="t">
              <a:rot lat="0" lon="0" rev="1200000"/>
            </a:lightRig>
          </a:scene3d>
          <a:sp3d>
            <a:bevelT w="63500" h="25400"/>
          </a:sp3d>
        </a:effectStyle>
      </a:effectStyleLst>
      <a:bgFillStyleLst>
        <a:solidFill>
          <a:schemeClr val="phClr"/>
        </a:solidFill>
        <a:gradFill rotWithShape="1">
          <a:gsLst>
            <a:gs pos="0">
              <a:schemeClr val="phClr">
                <a:tint val="40000"/>
                <a:satMod val="350000"/>
              </a:schemeClr>
            </a:gs>
            <a:gs pos="40000">
              <a:schemeClr val="phClr">
                <a:tint val="45000"/>
                <a:shade val="99000"/>
                <a:satMod val="350000"/>
              </a:schemeClr>
            </a:gs>
            <a:gs pos="100000">
              <a:schemeClr val="phClr">
                <a:shade val="20000"/>
                <a:satMod val="255000"/>
              </a:schemeClr>
            </a:gs>
          </a:gsLst>
          <a:path path="circle">
            <a:fillToRect l="50000" t="-80000" r="50000" b="180000"/>
          </a:path>
        </a:gradFill>
        <a:gradFill rotWithShape="1">
          <a:gsLst>
            <a:gs pos="0">
              <a:schemeClr val="phClr">
                <a:tint val="80000"/>
                <a:satMod val="300000"/>
              </a:schemeClr>
            </a:gs>
            <a:gs pos="100000">
              <a:schemeClr val="phClr">
                <a:shade val="30000"/>
                <a:satMod val="200000"/>
              </a:schemeClr>
            </a:gs>
          </a:gsLst>
          <a:path path="circle">
            <a:fillToRect l="50000" t="50000" r="50000" b="50000"/>
          </a:path>
        </a:gradFill>
      </a:bgFillStyleLst>
    </a:fmtScheme>
  </a:themeElements>
  <a:objectDefaults/>
  <a:extraClrSchemeLst/>
</a:theme>
</file>

<file path=docProps/app.xml><?xml version="1.0" encoding="utf-8"?>
<Properties xmlns="http://schemas.openxmlformats.org/officeDocument/2006/extended-properties" xmlns:vt="http://schemas.openxmlformats.org/officeDocument/2006/docPropsVTypes">
  <TotalTime>1441</TotalTime>
  <Words>846</Words>
  <Application>Microsoft Office PowerPoint</Application>
  <PresentationFormat>Předvádění na obrazovce (4:3)</PresentationFormat>
  <Paragraphs>472</Paragraphs>
  <Slides>10</Slides>
  <Notes>2</Notes>
  <HiddenSlides>0</HiddenSlides>
  <MMClips>0</MMClips>
  <ScaleCrop>false</ScaleCrop>
  <HeadingPairs>
    <vt:vector size="6" baseType="variant">
      <vt:variant>
        <vt:lpstr>Použitá písma</vt:lpstr>
      </vt:variant>
      <vt:variant>
        <vt:i4>6</vt:i4>
      </vt:variant>
      <vt:variant>
        <vt:lpstr>Motiv</vt:lpstr>
      </vt:variant>
      <vt:variant>
        <vt:i4>1</vt:i4>
      </vt:variant>
      <vt:variant>
        <vt:lpstr>Nadpisy snímků</vt:lpstr>
      </vt:variant>
      <vt:variant>
        <vt:i4>10</vt:i4>
      </vt:variant>
    </vt:vector>
  </HeadingPairs>
  <TitlesOfParts>
    <vt:vector size="17" baseType="lpstr">
      <vt:lpstr>Arial</vt:lpstr>
      <vt:lpstr>Book Antiqua</vt:lpstr>
      <vt:lpstr>Calibri</vt:lpstr>
      <vt:lpstr>Tahoma</vt:lpstr>
      <vt:lpstr>Times New Roman</vt:lpstr>
      <vt:lpstr>Verdana</vt:lpstr>
      <vt:lpstr>Motiv systému Office</vt:lpstr>
      <vt:lpstr>STŘEDNÍ ŠKOLA STAVEBNÍ A TECHNICKÁ Ústí nad Labem, Čelakovského 5, příspěvková organizace Páteřní škola Ústeckého kraje</vt:lpstr>
      <vt:lpstr>STŘEDNÍ ŠKOLA STAVEBNÍ A TECHNICKÁ Ústí nad Labem, Čelakovského 5, příspěvková organizace Páteřní škola Ústeckého kraje</vt:lpstr>
      <vt:lpstr>STŘEDNÍ ŠKOLA STAVEBNÍ A TECHNICKÁ Ústí nad Labem, Čelakovského 5, příspěvková organizace Páteřní škola Ústeckého kraje</vt:lpstr>
      <vt:lpstr>STŘEDNÍ ŠKOLA STAVEBNÍ A TECHNICKÁ Ústí nad Labem, Čelakovského 5, příspěvková organizace Páteřní škola Ústeckého kraje</vt:lpstr>
      <vt:lpstr>STŘEDNÍ ŠKOLA STAVEBNÍ A TECHNICKÁ Ústí nad Labem, Čelakovského 5, příspěvková organizace Páteřní škola Ústeckého kraje</vt:lpstr>
      <vt:lpstr>STŘEDNÍ ŠKOLA STAVEBNÍ A TECHNICKÁ Ústí nad Labem, Čelakovského 5, příspěvková organizace Páteřní škola Ústeckého kraje</vt:lpstr>
      <vt:lpstr>STŘEDNÍ ŠKOLA STAVEBNÍ A TECHNICKÁ Ústí nad Labem, Čelakovského 5, příspěvková organizace Páteřní škola Ústeckého kraje</vt:lpstr>
      <vt:lpstr>STŘEDNÍ ŠKOLA STAVEBNÍ A TECHNICKÁ Ústí nad Labem, Čelakovského 5, příspěvková organizace Páteřní škola Ústeckého kraje</vt:lpstr>
      <vt:lpstr>STŘEDNÍ ŠKOLA STAVEBNÍ A TECHNICKÁ Ústí nad Labem, Čelakovského 5, příspěvková organizace Páteřní škola Ústeckého kraje</vt:lpstr>
      <vt:lpstr>STŘEDNÍ ŠKOLA STAVEBNÍ A TECHNICKÁ Ústí nad Labem, Čelakovského 5, příspěvková organizace Páteřní škola Ústeckého kraje</vt:lpstr>
    </vt:vector>
  </TitlesOfParts>
  <Company>Střední škola technická Ústí nad Labem</Company>
  <LinksUpToDate>false</LinksUpToDate>
  <SharedDoc>false</SharedDoc>
  <HyperlinksChanged>false</HyperlinksChanged>
  <AppVersion>15.0000</AppVersion>
</Properties>
</file>

<file path=docProps/core.xml><?xml version="1.0" encoding="utf-8"?>
<cp:coreProperties xmlns:cp="http://schemas.openxmlformats.org/package/2006/metadata/core-properties" xmlns:dc="http://purl.org/dc/elements/1.1/" xmlns:dcterms="http://purl.org/dc/terms/" xmlns:dcmitype="http://purl.org/dc/dcmitype/" xmlns:xsi="http://www.w3.org/2001/XMLSchema-instance">
  <dc:title>Střední škola stavební a technická Ústí nad Labem sekce technických oborů</dc:title>
  <dc:creator>Filas</dc:creator>
  <cp:lastModifiedBy>Petra</cp:lastModifiedBy>
  <cp:revision>118</cp:revision>
  <dcterms:created xsi:type="dcterms:W3CDTF">2010-11-01T23:40:31Z</dcterms:created>
  <dcterms:modified xsi:type="dcterms:W3CDTF">2014-02-27T13:11:06Z</dcterms:modified>
</cp:coreProperties>
</file>